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6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2866-3C73-4B7F-8EF2-D6CF9A8A2073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59D3-9AEC-40BB-9E7C-BD8C51CE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9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2866-3C73-4B7F-8EF2-D6CF9A8A2073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59D3-9AEC-40BB-9E7C-BD8C51CE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04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2866-3C73-4B7F-8EF2-D6CF9A8A2073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59D3-9AEC-40BB-9E7C-BD8C51CE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0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2866-3C73-4B7F-8EF2-D6CF9A8A2073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59D3-9AEC-40BB-9E7C-BD8C51CE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4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2866-3C73-4B7F-8EF2-D6CF9A8A2073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59D3-9AEC-40BB-9E7C-BD8C51CE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2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2866-3C73-4B7F-8EF2-D6CF9A8A2073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59D3-9AEC-40BB-9E7C-BD8C51CE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6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2866-3C73-4B7F-8EF2-D6CF9A8A2073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59D3-9AEC-40BB-9E7C-BD8C51CE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4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2866-3C73-4B7F-8EF2-D6CF9A8A2073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59D3-9AEC-40BB-9E7C-BD8C51CE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8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2866-3C73-4B7F-8EF2-D6CF9A8A2073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59D3-9AEC-40BB-9E7C-BD8C51CE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6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2866-3C73-4B7F-8EF2-D6CF9A8A2073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59D3-9AEC-40BB-9E7C-BD8C51CE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7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2866-3C73-4B7F-8EF2-D6CF9A8A2073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59D3-9AEC-40BB-9E7C-BD8C51CE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6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F2866-3C73-4B7F-8EF2-D6CF9A8A2073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E59D3-9AEC-40BB-9E7C-BD8C51CE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1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441174" y="1325217"/>
            <a:ext cx="5934048" cy="4914828"/>
            <a:chOff x="1441174" y="1325217"/>
            <a:chExt cx="5934048" cy="4914828"/>
          </a:xfrm>
        </p:grpSpPr>
        <p:grpSp>
          <p:nvGrpSpPr>
            <p:cNvPr id="59" name="Group 58"/>
            <p:cNvGrpSpPr/>
            <p:nvPr/>
          </p:nvGrpSpPr>
          <p:grpSpPr>
            <a:xfrm>
              <a:off x="1441174" y="1325217"/>
              <a:ext cx="5934048" cy="4777386"/>
              <a:chOff x="1441174" y="1325217"/>
              <a:chExt cx="5934048" cy="477738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441174" y="1325217"/>
                <a:ext cx="1007165" cy="5168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533939" y="5148469"/>
                <a:ext cx="821635" cy="5168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533939" y="3856382"/>
                <a:ext cx="821635" cy="5168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33939" y="2166730"/>
                <a:ext cx="821635" cy="5168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33939" y="3008244"/>
                <a:ext cx="821635" cy="5168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444488" y="1364972"/>
                <a:ext cx="10336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Free page </a:t>
                </a:r>
                <a:r>
                  <a:rPr lang="en-US" sz="1200" b="1" dirty="0" smtClean="0"/>
                  <a:t>list</a:t>
                </a:r>
                <a:br>
                  <a:rPr lang="en-US" sz="1200" b="1" dirty="0" smtClean="0"/>
                </a:br>
                <a:r>
                  <a:rPr lang="en-US" sz="1200" b="1" dirty="0" smtClean="0"/>
                  <a:t>   (50 pages)</a:t>
                </a:r>
                <a:endParaRPr lang="en-US" sz="1200" b="1" dirty="0"/>
              </a:p>
            </p:txBody>
          </p:sp>
          <p:cxnSp>
            <p:nvCxnSpPr>
              <p:cNvPr id="18" name="Straight Arrow Connector 17"/>
              <p:cNvCxnSpPr>
                <a:stCxn id="4" idx="2"/>
                <a:endCxn id="13" idx="0"/>
              </p:cNvCxnSpPr>
              <p:nvPr/>
            </p:nvCxnSpPr>
            <p:spPr>
              <a:xfrm>
                <a:off x="1944757" y="1842052"/>
                <a:ext cx="0" cy="324678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1924879" y="2670312"/>
                <a:ext cx="0" cy="324678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1924879" y="3505200"/>
                <a:ext cx="0" cy="324678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1802294" y="4373217"/>
                <a:ext cx="4108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.</a:t>
                </a:r>
                <a:br>
                  <a:rPr lang="en-US" dirty="0" smtClean="0"/>
                </a:br>
                <a:endParaRPr lang="en-US" dirty="0" smtClean="0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054625" y="1345095"/>
                <a:ext cx="888325" cy="2186612"/>
                <a:chOff x="3054625" y="1345095"/>
                <a:chExt cx="888325" cy="2186612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3054625" y="1345095"/>
                  <a:ext cx="888325" cy="521301"/>
                  <a:chOff x="3054625" y="1345095"/>
                  <a:chExt cx="888325" cy="521301"/>
                </a:xfrm>
              </p:grpSpPr>
              <p:sp>
                <p:nvSpPr>
                  <p:cNvPr id="15" name="Rectangle 14"/>
                  <p:cNvSpPr/>
                  <p:nvPr/>
                </p:nvSpPr>
                <p:spPr>
                  <a:xfrm>
                    <a:off x="3054625" y="1345095"/>
                    <a:ext cx="828262" cy="51683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3061252" y="1404731"/>
                    <a:ext cx="88169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smtClean="0"/>
                      <a:t>Process-A</a:t>
                    </a:r>
                    <a:br>
                      <a:rPr lang="en-US" sz="1200" b="1" dirty="0" smtClean="0"/>
                    </a:br>
                    <a:r>
                      <a:rPr lang="en-US" sz="1200" b="1" dirty="0" smtClean="0"/>
                      <a:t>  (5-pages)</a:t>
                    </a:r>
                    <a:endParaRPr lang="en-US" sz="1200" b="1" dirty="0"/>
                  </a:p>
                </p:txBody>
              </p:sp>
            </p:grpSp>
            <p:sp>
              <p:nvSpPr>
                <p:cNvPr id="23" name="Rectangle 22"/>
                <p:cNvSpPr/>
                <p:nvPr/>
              </p:nvSpPr>
              <p:spPr>
                <a:xfrm>
                  <a:off x="3087970" y="2173358"/>
                  <a:ext cx="821635" cy="51683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3087970" y="3014872"/>
                  <a:ext cx="821635" cy="51683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3432527" y="2676940"/>
                  <a:ext cx="0" cy="324678"/>
                </a:xfrm>
                <a:prstGeom prst="straightConnector1">
                  <a:avLst/>
                </a:prstGeom>
                <a:ln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3432527" y="1808936"/>
                  <a:ext cx="0" cy="324678"/>
                </a:xfrm>
                <a:prstGeom prst="straightConnector1">
                  <a:avLst/>
                </a:prstGeom>
                <a:ln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/>
              <p:cNvGrpSpPr/>
              <p:nvPr/>
            </p:nvGrpSpPr>
            <p:grpSpPr>
              <a:xfrm>
                <a:off x="4227429" y="1338471"/>
                <a:ext cx="888325" cy="534553"/>
                <a:chOff x="3054625" y="1345095"/>
                <a:chExt cx="888325" cy="534553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054625" y="1345095"/>
                  <a:ext cx="828262" cy="51683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061252" y="1417983"/>
                  <a:ext cx="88169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/>
                    <a:t>Process-B</a:t>
                  </a:r>
                  <a:br>
                    <a:rPr lang="en-US" sz="1200" b="1" dirty="0" smtClean="0"/>
                  </a:br>
                  <a:r>
                    <a:rPr lang="en-US" sz="1200" b="1" dirty="0" smtClean="0"/>
                    <a:t> (11 Pages)</a:t>
                  </a:r>
                  <a:endParaRPr lang="en-US" sz="1200" b="1" dirty="0"/>
                </a:p>
              </p:txBody>
            </p:sp>
          </p:grpSp>
          <p:sp>
            <p:nvSpPr>
              <p:cNvPr id="35" name="Rectangle 34"/>
              <p:cNvSpPr/>
              <p:nvPr/>
            </p:nvSpPr>
            <p:spPr>
              <a:xfrm>
                <a:off x="4260774" y="2166734"/>
                <a:ext cx="821635" cy="5168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260774" y="3008248"/>
                <a:ext cx="821635" cy="5168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>
                <a:off x="4605331" y="2670316"/>
                <a:ext cx="0" cy="324678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4605331" y="1802312"/>
                <a:ext cx="0" cy="324678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40"/>
              <p:cNvSpPr/>
              <p:nvPr/>
            </p:nvSpPr>
            <p:spPr>
              <a:xfrm>
                <a:off x="3087974" y="3863004"/>
                <a:ext cx="821635" cy="5168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>
                <a:off x="3432531" y="3525072"/>
                <a:ext cx="0" cy="324678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5314122" y="1391479"/>
                <a:ext cx="992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……………</a:t>
                </a:r>
                <a:endParaRPr lang="en-US" dirty="0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6486897" y="1331847"/>
                <a:ext cx="888325" cy="534553"/>
                <a:chOff x="3054625" y="1345095"/>
                <a:chExt cx="888325" cy="534553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3054625" y="1345095"/>
                  <a:ext cx="828262" cy="51683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3061252" y="1417983"/>
                  <a:ext cx="88169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/>
                    <a:t>Process-K</a:t>
                  </a:r>
                  <a:br>
                    <a:rPr lang="en-US" sz="1200" b="1" dirty="0" smtClean="0"/>
                  </a:br>
                  <a:r>
                    <a:rPr lang="en-US" sz="1200" b="1" dirty="0" smtClean="0"/>
                    <a:t> (31 pages)</a:t>
                  </a:r>
                  <a:endParaRPr lang="en-US" sz="1200" b="1" dirty="0"/>
                </a:p>
              </p:txBody>
            </p:sp>
          </p:grpSp>
          <p:sp>
            <p:nvSpPr>
              <p:cNvPr id="47" name="Rectangle 46"/>
              <p:cNvSpPr/>
              <p:nvPr/>
            </p:nvSpPr>
            <p:spPr>
              <a:xfrm>
                <a:off x="6520242" y="2160110"/>
                <a:ext cx="821635" cy="5168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520242" y="3001624"/>
                <a:ext cx="821635" cy="5168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>
                <a:off x="6864799" y="2663692"/>
                <a:ext cx="0" cy="324678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6864799" y="1795688"/>
                <a:ext cx="0" cy="324678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6513618" y="3856380"/>
                <a:ext cx="821635" cy="5168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>
                <a:off x="6858175" y="3518448"/>
                <a:ext cx="0" cy="324678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54"/>
              <p:cNvSpPr/>
              <p:nvPr/>
            </p:nvSpPr>
            <p:spPr>
              <a:xfrm>
                <a:off x="6526870" y="4731012"/>
                <a:ext cx="821635" cy="5168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/>
              <p:nvPr/>
            </p:nvCxnSpPr>
            <p:spPr>
              <a:xfrm>
                <a:off x="6871427" y="4393080"/>
                <a:ext cx="0" cy="324678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 56"/>
              <p:cNvSpPr/>
              <p:nvPr/>
            </p:nvSpPr>
            <p:spPr>
              <a:xfrm>
                <a:off x="6520246" y="5585768"/>
                <a:ext cx="821635" cy="5168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>
                <a:off x="6864803" y="5247836"/>
                <a:ext cx="0" cy="324678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/>
            <p:cNvSpPr txBox="1"/>
            <p:nvPr/>
          </p:nvSpPr>
          <p:spPr>
            <a:xfrm>
              <a:off x="3299792" y="5870713"/>
              <a:ext cx="2297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Memory Pages Layout</a:t>
              </a:r>
              <a:endParaRPr lang="en-US" b="1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339549" y="22396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512366" y="22594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38732" y="2232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319670" y="30943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326295" y="39491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492487" y="3074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732105" y="30877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705601" y="39226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732105" y="479728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23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05602" y="565867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29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56580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</dc:creator>
  <cp:lastModifiedBy>Ahmed</cp:lastModifiedBy>
  <cp:revision>4</cp:revision>
  <dcterms:created xsi:type="dcterms:W3CDTF">2016-07-06T18:40:50Z</dcterms:created>
  <dcterms:modified xsi:type="dcterms:W3CDTF">2016-07-06T19:40:16Z</dcterms:modified>
</cp:coreProperties>
</file>