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4"/>
    <p:sldMasterId id="214748369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Fredoka One"/>
      <p:regular r:id="rId23"/>
    </p:embeddedFont>
    <p:embeddedFont>
      <p:font typeface="Nunito"/>
      <p:regular r:id="rId24"/>
      <p:bold r:id="rId25"/>
      <p:italic r:id="rId26"/>
      <p:boldItalic r:id="rId27"/>
    </p:embeddedFont>
    <p:embeddedFont>
      <p:font typeface="Nunito Black"/>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13">
          <p15:clr>
            <a:srgbClr val="A4A3A4"/>
          </p15:clr>
        </p15:guide>
        <p15:guide id="2" pos="828">
          <p15:clr>
            <a:srgbClr val="A4A3A4"/>
          </p15:clr>
        </p15:guide>
        <p15:guide id="3" pos="493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13" orient="horz"/>
        <p:guide pos="828"/>
        <p:guide pos="493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regular.fntdata"/><Relationship Id="rId23" Type="http://schemas.openxmlformats.org/officeDocument/2006/relationships/font" Target="fonts/FredokaOn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NunitoBlack-bold.fntdata"/><Relationship Id="rId27" Type="http://schemas.openxmlformats.org/officeDocument/2006/relationships/font" Target="fonts/Nuni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NunitoBlack-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92c141204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92c141204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10e08da27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10e08da27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1107b17b56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1107b17b56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110b72161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110b72161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1092c141204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1092c141204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g1110e6d4f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2" name="Google Shape;1212;g1110e6d4f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g1092c141204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6" name="Google Shape;1236;g1092c141204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1092c141204_0_5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1092c141204_0_5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92c141204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92c141204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92c141204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92c141204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92c141204_0_5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092c141204_0_5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10e08da275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10e08da27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092c141204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092c141204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1089b1525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1089b1525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092c141204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092c141204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1107b17b562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1107b17b562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53" name="Shape 53"/>
        <p:cNvGrpSpPr/>
        <p:nvPr/>
      </p:nvGrpSpPr>
      <p:grpSpPr>
        <a:xfrm>
          <a:off x="0" y="0"/>
          <a:ext cx="0" cy="0"/>
          <a:chOff x="0" y="0"/>
          <a:chExt cx="0" cy="0"/>
        </a:xfrm>
      </p:grpSpPr>
      <p:pic>
        <p:nvPicPr>
          <p:cNvPr id="54" name="Google Shape;54;p14"/>
          <p:cNvPicPr preferRelativeResize="0"/>
          <p:nvPr/>
        </p:nvPicPr>
        <p:blipFill>
          <a:blip r:embed="rId2">
            <a:alphaModFix amt="20000"/>
          </a:blip>
          <a:stretch>
            <a:fillRect/>
          </a:stretch>
        </p:blipFill>
        <p:spPr>
          <a:xfrm>
            <a:off x="8843" y="0"/>
            <a:ext cx="9143999" cy="5143500"/>
          </a:xfrm>
          <a:prstGeom prst="rect">
            <a:avLst/>
          </a:prstGeom>
          <a:noFill/>
          <a:ln>
            <a:noFill/>
          </a:ln>
        </p:spPr>
      </p:pic>
      <p:sp>
        <p:nvSpPr>
          <p:cNvPr id="55" name="Google Shape;55;p14"/>
          <p:cNvSpPr txBox="1"/>
          <p:nvPr>
            <p:ph idx="1" type="subTitle"/>
          </p:nvPr>
        </p:nvSpPr>
        <p:spPr>
          <a:xfrm>
            <a:off x="1008625" y="3574150"/>
            <a:ext cx="3365400" cy="44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56" name="Google Shape;56;p14"/>
          <p:cNvSpPr txBox="1"/>
          <p:nvPr>
            <p:ph type="ctrTitle"/>
          </p:nvPr>
        </p:nvSpPr>
        <p:spPr>
          <a:xfrm>
            <a:off x="720000" y="732168"/>
            <a:ext cx="3942600" cy="290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91919"/>
              </a:buClr>
              <a:buSzPts val="5200"/>
              <a:buNone/>
              <a:defRPr sz="5800">
                <a:solidFill>
                  <a:srgbClr val="191919"/>
                </a:solidFill>
                <a:latin typeface="Fredoka One"/>
                <a:ea typeface="Fredoka One"/>
                <a:cs typeface="Fredoka One"/>
                <a:sym typeface="Fredoka One"/>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57" name="Shape 57"/>
        <p:cNvGrpSpPr/>
        <p:nvPr/>
      </p:nvGrpSpPr>
      <p:grpSpPr>
        <a:xfrm>
          <a:off x="0" y="0"/>
          <a:ext cx="0" cy="0"/>
          <a:chOff x="0" y="0"/>
          <a:chExt cx="0" cy="0"/>
        </a:xfrm>
      </p:grpSpPr>
      <p:pic>
        <p:nvPicPr>
          <p:cNvPr id="58" name="Google Shape;58;p15"/>
          <p:cNvPicPr preferRelativeResize="0"/>
          <p:nvPr/>
        </p:nvPicPr>
        <p:blipFill>
          <a:blip r:embed="rId2">
            <a:alphaModFix amt="24000"/>
          </a:blip>
          <a:stretch>
            <a:fillRect/>
          </a:stretch>
        </p:blipFill>
        <p:spPr>
          <a:xfrm>
            <a:off x="8843" y="0"/>
            <a:ext cx="9143999" cy="5143500"/>
          </a:xfrm>
          <a:prstGeom prst="rect">
            <a:avLst/>
          </a:prstGeom>
          <a:noFill/>
          <a:ln>
            <a:noFill/>
          </a:ln>
        </p:spPr>
      </p:pic>
      <p:sp>
        <p:nvSpPr>
          <p:cNvPr id="59" name="Google Shape;59;p15"/>
          <p:cNvSpPr txBox="1"/>
          <p:nvPr>
            <p:ph hasCustomPrompt="1" type="title"/>
          </p:nvPr>
        </p:nvSpPr>
        <p:spPr>
          <a:xfrm>
            <a:off x="5911750" y="670085"/>
            <a:ext cx="1241100" cy="979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54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0" name="Google Shape;60;p15"/>
          <p:cNvSpPr txBox="1"/>
          <p:nvPr>
            <p:ph idx="1" type="subTitle"/>
          </p:nvPr>
        </p:nvSpPr>
        <p:spPr>
          <a:xfrm rot="462">
            <a:off x="5415700" y="3973325"/>
            <a:ext cx="2233200" cy="63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1" name="Google Shape;61;p15"/>
          <p:cNvSpPr txBox="1"/>
          <p:nvPr>
            <p:ph idx="2" type="ctrTitle"/>
          </p:nvPr>
        </p:nvSpPr>
        <p:spPr>
          <a:xfrm>
            <a:off x="4852750" y="2180975"/>
            <a:ext cx="3359100" cy="144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200"/>
              <a:buNone/>
              <a:defRPr sz="4300">
                <a:solidFill>
                  <a:schemeClr val="lt1"/>
                </a:solidFill>
                <a:latin typeface="Fredoka One"/>
                <a:ea typeface="Fredoka One"/>
                <a:cs typeface="Fredoka One"/>
                <a:sym typeface="Fredoka One"/>
              </a:defRPr>
            </a:lvl1pPr>
            <a:lvl2pPr lvl="1" rtl="0" algn="ctr">
              <a:spcBef>
                <a:spcPts val="0"/>
              </a:spcBef>
              <a:spcAft>
                <a:spcPts val="0"/>
              </a:spcAft>
              <a:buClr>
                <a:schemeClr val="lt1"/>
              </a:buClr>
              <a:buSzPts val="5200"/>
              <a:buNone/>
              <a:defRPr sz="5200">
                <a:solidFill>
                  <a:schemeClr val="lt1"/>
                </a:solidFill>
              </a:defRPr>
            </a:lvl2pPr>
            <a:lvl3pPr lvl="2" rtl="0" algn="ctr">
              <a:spcBef>
                <a:spcPts val="0"/>
              </a:spcBef>
              <a:spcAft>
                <a:spcPts val="0"/>
              </a:spcAft>
              <a:buClr>
                <a:schemeClr val="lt1"/>
              </a:buClr>
              <a:buSzPts val="5200"/>
              <a:buNone/>
              <a:defRPr sz="5200">
                <a:solidFill>
                  <a:schemeClr val="lt1"/>
                </a:solidFill>
              </a:defRPr>
            </a:lvl3pPr>
            <a:lvl4pPr lvl="3" rtl="0" algn="ctr">
              <a:spcBef>
                <a:spcPts val="0"/>
              </a:spcBef>
              <a:spcAft>
                <a:spcPts val="0"/>
              </a:spcAft>
              <a:buClr>
                <a:schemeClr val="lt1"/>
              </a:buClr>
              <a:buSzPts val="5200"/>
              <a:buNone/>
              <a:defRPr sz="5200">
                <a:solidFill>
                  <a:schemeClr val="lt1"/>
                </a:solidFill>
              </a:defRPr>
            </a:lvl4pPr>
            <a:lvl5pPr lvl="4" rtl="0" algn="ctr">
              <a:spcBef>
                <a:spcPts val="0"/>
              </a:spcBef>
              <a:spcAft>
                <a:spcPts val="0"/>
              </a:spcAft>
              <a:buClr>
                <a:schemeClr val="lt1"/>
              </a:buClr>
              <a:buSzPts val="5200"/>
              <a:buNone/>
              <a:defRPr sz="5200">
                <a:solidFill>
                  <a:schemeClr val="lt1"/>
                </a:solidFill>
              </a:defRPr>
            </a:lvl5pPr>
            <a:lvl6pPr lvl="5" rtl="0" algn="ctr">
              <a:spcBef>
                <a:spcPts val="0"/>
              </a:spcBef>
              <a:spcAft>
                <a:spcPts val="0"/>
              </a:spcAft>
              <a:buClr>
                <a:schemeClr val="lt1"/>
              </a:buClr>
              <a:buSzPts val="5200"/>
              <a:buNone/>
              <a:defRPr sz="5200">
                <a:solidFill>
                  <a:schemeClr val="lt1"/>
                </a:solidFill>
              </a:defRPr>
            </a:lvl6pPr>
            <a:lvl7pPr lvl="6" rtl="0" algn="ctr">
              <a:spcBef>
                <a:spcPts val="0"/>
              </a:spcBef>
              <a:spcAft>
                <a:spcPts val="0"/>
              </a:spcAft>
              <a:buClr>
                <a:schemeClr val="lt1"/>
              </a:buClr>
              <a:buSzPts val="5200"/>
              <a:buNone/>
              <a:defRPr sz="5200">
                <a:solidFill>
                  <a:schemeClr val="lt1"/>
                </a:solidFill>
              </a:defRPr>
            </a:lvl7pPr>
            <a:lvl8pPr lvl="7" rtl="0" algn="ctr">
              <a:spcBef>
                <a:spcPts val="0"/>
              </a:spcBef>
              <a:spcAft>
                <a:spcPts val="0"/>
              </a:spcAft>
              <a:buClr>
                <a:schemeClr val="lt1"/>
              </a:buClr>
              <a:buSzPts val="5200"/>
              <a:buNone/>
              <a:defRPr sz="5200">
                <a:solidFill>
                  <a:schemeClr val="lt1"/>
                </a:solidFill>
              </a:defRPr>
            </a:lvl8pPr>
            <a:lvl9pPr lvl="8" rtl="0" algn="ctr">
              <a:spcBef>
                <a:spcPts val="0"/>
              </a:spcBef>
              <a:spcAft>
                <a:spcPts val="0"/>
              </a:spcAft>
              <a:buClr>
                <a:schemeClr val="lt1"/>
              </a:buClr>
              <a:buSzPts val="5200"/>
              <a:buNone/>
              <a:defRPr sz="52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3"/>
        </a:solidFill>
      </p:bgPr>
    </p:bg>
    <p:spTree>
      <p:nvGrpSpPr>
        <p:cNvPr id="62" name="Shape 62"/>
        <p:cNvGrpSpPr/>
        <p:nvPr/>
      </p:nvGrpSpPr>
      <p:grpSpPr>
        <a:xfrm>
          <a:off x="0" y="0"/>
          <a:ext cx="0" cy="0"/>
          <a:chOff x="0" y="0"/>
          <a:chExt cx="0" cy="0"/>
        </a:xfrm>
      </p:grpSpPr>
      <p:pic>
        <p:nvPicPr>
          <p:cNvPr id="63" name="Google Shape;63;p16"/>
          <p:cNvPicPr preferRelativeResize="0"/>
          <p:nvPr/>
        </p:nvPicPr>
        <p:blipFill>
          <a:blip r:embed="rId2">
            <a:alphaModFix amt="19000"/>
          </a:blip>
          <a:stretch>
            <a:fillRect/>
          </a:stretch>
        </p:blipFill>
        <p:spPr>
          <a:xfrm>
            <a:off x="8843" y="0"/>
            <a:ext cx="9143999" cy="5143500"/>
          </a:xfrm>
          <a:prstGeom prst="rect">
            <a:avLst/>
          </a:prstGeom>
          <a:noFill/>
          <a:ln>
            <a:noFill/>
          </a:ln>
        </p:spPr>
      </p:pic>
      <p:sp>
        <p:nvSpPr>
          <p:cNvPr id="64" name="Google Shape;64;p16"/>
          <p:cNvSpPr txBox="1"/>
          <p:nvPr>
            <p:ph idx="1" type="body"/>
          </p:nvPr>
        </p:nvSpPr>
        <p:spPr>
          <a:xfrm>
            <a:off x="720000" y="1348675"/>
            <a:ext cx="7704000" cy="32547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05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65" name="Google Shape;65;p16"/>
          <p:cNvSpPr/>
          <p:nvPr/>
        </p:nvSpPr>
        <p:spPr>
          <a:xfrm>
            <a:off x="720000" y="540000"/>
            <a:ext cx="7704000" cy="564300"/>
          </a:xfrm>
          <a:prstGeom prst="roundRect">
            <a:avLst>
              <a:gd fmla="val 16667" name="adj"/>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1pPr>
            <a:lvl2pPr lvl="1"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2pPr>
            <a:lvl3pPr lvl="2"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3pPr>
            <a:lvl4pPr lvl="3"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4pPr>
            <a:lvl5pPr lvl="4"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5pPr>
            <a:lvl6pPr lvl="5"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6pPr>
            <a:lvl7pPr lvl="6"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7pPr>
            <a:lvl8pPr lvl="7"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8pPr>
            <a:lvl9pPr lvl="8"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67" name="Shape 67"/>
        <p:cNvGrpSpPr/>
        <p:nvPr/>
      </p:nvGrpSpPr>
      <p:grpSpPr>
        <a:xfrm>
          <a:off x="0" y="0"/>
          <a:ext cx="0" cy="0"/>
          <a:chOff x="0" y="0"/>
          <a:chExt cx="0" cy="0"/>
        </a:xfrm>
      </p:grpSpPr>
      <p:pic>
        <p:nvPicPr>
          <p:cNvPr id="68" name="Google Shape;68;p17"/>
          <p:cNvPicPr preferRelativeResize="0"/>
          <p:nvPr/>
        </p:nvPicPr>
        <p:blipFill>
          <a:blip r:embed="rId2">
            <a:alphaModFix amt="20000"/>
          </a:blip>
          <a:stretch>
            <a:fillRect/>
          </a:stretch>
        </p:blipFill>
        <p:spPr>
          <a:xfrm>
            <a:off x="8843" y="0"/>
            <a:ext cx="9143999" cy="5143500"/>
          </a:xfrm>
          <a:prstGeom prst="rect">
            <a:avLst/>
          </a:prstGeom>
          <a:noFill/>
          <a:ln>
            <a:noFill/>
          </a:ln>
        </p:spPr>
      </p:pic>
      <p:sp>
        <p:nvSpPr>
          <p:cNvPr id="69" name="Google Shape;69;p17"/>
          <p:cNvSpPr txBox="1"/>
          <p:nvPr>
            <p:ph idx="1" type="subTitle"/>
          </p:nvPr>
        </p:nvSpPr>
        <p:spPr>
          <a:xfrm>
            <a:off x="720000" y="2289827"/>
            <a:ext cx="2907600" cy="82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70" name="Google Shape;70;p17"/>
          <p:cNvSpPr txBox="1"/>
          <p:nvPr>
            <p:ph idx="2" type="subTitle"/>
          </p:nvPr>
        </p:nvSpPr>
        <p:spPr>
          <a:xfrm>
            <a:off x="5516400" y="3777302"/>
            <a:ext cx="2907600" cy="82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71" name="Google Shape;71;p17"/>
          <p:cNvSpPr/>
          <p:nvPr/>
        </p:nvSpPr>
        <p:spPr>
          <a:xfrm>
            <a:off x="720000" y="540000"/>
            <a:ext cx="7704000" cy="564300"/>
          </a:xfrm>
          <a:prstGeom prst="roundRect">
            <a:avLst>
              <a:gd fmla="val 16667" name="adj"/>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7"/>
          <p:cNvSpPr txBox="1"/>
          <p:nvPr>
            <p:ph idx="3" type="subTitle"/>
          </p:nvPr>
        </p:nvSpPr>
        <p:spPr>
          <a:xfrm>
            <a:off x="720000" y="1435825"/>
            <a:ext cx="2907600" cy="78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gn="r">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
        <p:nvSpPr>
          <p:cNvPr id="73" name="Google Shape;73;p17"/>
          <p:cNvSpPr txBox="1"/>
          <p:nvPr>
            <p:ph idx="4" type="subTitle"/>
          </p:nvPr>
        </p:nvSpPr>
        <p:spPr>
          <a:xfrm>
            <a:off x="5516400" y="2923375"/>
            <a:ext cx="2907600" cy="78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gn="r">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
        <p:nvSpPr>
          <p:cNvPr id="74" name="Google Shape;74;p1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1pPr>
            <a:lvl2pPr lvl="1"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2pPr>
            <a:lvl3pPr lvl="2"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3pPr>
            <a:lvl4pPr lvl="3"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4pPr>
            <a:lvl5pPr lvl="4"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5pPr>
            <a:lvl6pPr lvl="5"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6pPr>
            <a:lvl7pPr lvl="6"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7pPr>
            <a:lvl8pPr lvl="7"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8pPr>
            <a:lvl9pPr lvl="8"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6"/>
        </a:solidFill>
      </p:bgPr>
    </p:bg>
    <p:spTree>
      <p:nvGrpSpPr>
        <p:cNvPr id="75" name="Shape 75"/>
        <p:cNvGrpSpPr/>
        <p:nvPr/>
      </p:nvGrpSpPr>
      <p:grpSpPr>
        <a:xfrm>
          <a:off x="0" y="0"/>
          <a:ext cx="0" cy="0"/>
          <a:chOff x="0" y="0"/>
          <a:chExt cx="0" cy="0"/>
        </a:xfrm>
      </p:grpSpPr>
      <p:pic>
        <p:nvPicPr>
          <p:cNvPr id="76" name="Google Shape;76;p18"/>
          <p:cNvPicPr preferRelativeResize="0"/>
          <p:nvPr/>
        </p:nvPicPr>
        <p:blipFill>
          <a:blip r:embed="rId2">
            <a:alphaModFix amt="14000"/>
          </a:blip>
          <a:stretch>
            <a:fillRect/>
          </a:stretch>
        </p:blipFill>
        <p:spPr>
          <a:xfrm>
            <a:off x="8843" y="0"/>
            <a:ext cx="9143999" cy="5143500"/>
          </a:xfrm>
          <a:prstGeom prst="rect">
            <a:avLst/>
          </a:prstGeom>
          <a:noFill/>
          <a:ln>
            <a:noFill/>
          </a:ln>
        </p:spPr>
      </p:pic>
      <p:sp>
        <p:nvSpPr>
          <p:cNvPr id="77" name="Google Shape;77;p18"/>
          <p:cNvSpPr/>
          <p:nvPr/>
        </p:nvSpPr>
        <p:spPr>
          <a:xfrm>
            <a:off x="720000" y="540000"/>
            <a:ext cx="7704000" cy="564300"/>
          </a:xfrm>
          <a:prstGeom prst="roundRect">
            <a:avLst>
              <a:gd fmla="val 16667" name="adj"/>
            </a:avLst>
          </a:prstGeom>
          <a:solidFill>
            <a:schemeClr val="accent3"/>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1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Font typeface="Fredoka One"/>
              <a:buNone/>
              <a:defRPr sz="3100">
                <a:latin typeface="Fredoka One"/>
                <a:ea typeface="Fredoka One"/>
                <a:cs typeface="Fredoka One"/>
                <a:sym typeface="Fredoka One"/>
              </a:defRPr>
            </a:lvl1pPr>
            <a:lvl2pPr lvl="1" rtl="0" algn="ctr">
              <a:spcBef>
                <a:spcPts val="0"/>
              </a:spcBef>
              <a:spcAft>
                <a:spcPts val="0"/>
              </a:spcAft>
              <a:buSzPts val="3100"/>
              <a:buFont typeface="Fredoka One"/>
              <a:buNone/>
              <a:defRPr sz="3100">
                <a:latin typeface="Fredoka One"/>
                <a:ea typeface="Fredoka One"/>
                <a:cs typeface="Fredoka One"/>
                <a:sym typeface="Fredoka One"/>
              </a:defRPr>
            </a:lvl2pPr>
            <a:lvl3pPr lvl="2" rtl="0" algn="ctr">
              <a:spcBef>
                <a:spcPts val="0"/>
              </a:spcBef>
              <a:spcAft>
                <a:spcPts val="0"/>
              </a:spcAft>
              <a:buSzPts val="3100"/>
              <a:buFont typeface="Fredoka One"/>
              <a:buNone/>
              <a:defRPr sz="3100">
                <a:latin typeface="Fredoka One"/>
                <a:ea typeface="Fredoka One"/>
                <a:cs typeface="Fredoka One"/>
                <a:sym typeface="Fredoka One"/>
              </a:defRPr>
            </a:lvl3pPr>
            <a:lvl4pPr lvl="3" rtl="0" algn="ctr">
              <a:spcBef>
                <a:spcPts val="0"/>
              </a:spcBef>
              <a:spcAft>
                <a:spcPts val="0"/>
              </a:spcAft>
              <a:buSzPts val="3100"/>
              <a:buFont typeface="Fredoka One"/>
              <a:buNone/>
              <a:defRPr sz="3100">
                <a:latin typeface="Fredoka One"/>
                <a:ea typeface="Fredoka One"/>
                <a:cs typeface="Fredoka One"/>
                <a:sym typeface="Fredoka One"/>
              </a:defRPr>
            </a:lvl4pPr>
            <a:lvl5pPr lvl="4" rtl="0" algn="ctr">
              <a:spcBef>
                <a:spcPts val="0"/>
              </a:spcBef>
              <a:spcAft>
                <a:spcPts val="0"/>
              </a:spcAft>
              <a:buSzPts val="3100"/>
              <a:buFont typeface="Fredoka One"/>
              <a:buNone/>
              <a:defRPr sz="3100">
                <a:latin typeface="Fredoka One"/>
                <a:ea typeface="Fredoka One"/>
                <a:cs typeface="Fredoka One"/>
                <a:sym typeface="Fredoka One"/>
              </a:defRPr>
            </a:lvl5pPr>
            <a:lvl6pPr lvl="5" rtl="0" algn="ctr">
              <a:spcBef>
                <a:spcPts val="0"/>
              </a:spcBef>
              <a:spcAft>
                <a:spcPts val="0"/>
              </a:spcAft>
              <a:buSzPts val="3100"/>
              <a:buFont typeface="Fredoka One"/>
              <a:buNone/>
              <a:defRPr sz="3100">
                <a:latin typeface="Fredoka One"/>
                <a:ea typeface="Fredoka One"/>
                <a:cs typeface="Fredoka One"/>
                <a:sym typeface="Fredoka One"/>
              </a:defRPr>
            </a:lvl6pPr>
            <a:lvl7pPr lvl="6" rtl="0" algn="ctr">
              <a:spcBef>
                <a:spcPts val="0"/>
              </a:spcBef>
              <a:spcAft>
                <a:spcPts val="0"/>
              </a:spcAft>
              <a:buSzPts val="3100"/>
              <a:buFont typeface="Fredoka One"/>
              <a:buNone/>
              <a:defRPr sz="3100">
                <a:latin typeface="Fredoka One"/>
                <a:ea typeface="Fredoka One"/>
                <a:cs typeface="Fredoka One"/>
                <a:sym typeface="Fredoka One"/>
              </a:defRPr>
            </a:lvl7pPr>
            <a:lvl8pPr lvl="7" rtl="0" algn="ctr">
              <a:spcBef>
                <a:spcPts val="0"/>
              </a:spcBef>
              <a:spcAft>
                <a:spcPts val="0"/>
              </a:spcAft>
              <a:buSzPts val="3100"/>
              <a:buFont typeface="Fredoka One"/>
              <a:buNone/>
              <a:defRPr sz="3100">
                <a:latin typeface="Fredoka One"/>
                <a:ea typeface="Fredoka One"/>
                <a:cs typeface="Fredoka One"/>
                <a:sym typeface="Fredoka One"/>
              </a:defRPr>
            </a:lvl8pPr>
            <a:lvl9pPr lvl="8" rtl="0" algn="ctr">
              <a:spcBef>
                <a:spcPts val="0"/>
              </a:spcBef>
              <a:spcAft>
                <a:spcPts val="0"/>
              </a:spcAft>
              <a:buSzPts val="3100"/>
              <a:buFont typeface="Fredoka One"/>
              <a:buNone/>
              <a:defRPr sz="3100">
                <a:latin typeface="Fredoka One"/>
                <a:ea typeface="Fredoka One"/>
                <a:cs typeface="Fredoka One"/>
                <a:sym typeface="Fredoka 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9" name="Shape 79"/>
        <p:cNvGrpSpPr/>
        <p:nvPr/>
      </p:nvGrpSpPr>
      <p:grpSpPr>
        <a:xfrm>
          <a:off x="0" y="0"/>
          <a:ext cx="0" cy="0"/>
          <a:chOff x="0" y="0"/>
          <a:chExt cx="0" cy="0"/>
        </a:xfrm>
      </p:grpSpPr>
      <p:pic>
        <p:nvPicPr>
          <p:cNvPr id="80" name="Google Shape;80;p19"/>
          <p:cNvPicPr preferRelativeResize="0"/>
          <p:nvPr/>
        </p:nvPicPr>
        <p:blipFill>
          <a:blip r:embed="rId2">
            <a:alphaModFix amt="19000"/>
          </a:blip>
          <a:stretch>
            <a:fillRect/>
          </a:stretch>
        </p:blipFill>
        <p:spPr>
          <a:xfrm>
            <a:off x="8843" y="0"/>
            <a:ext cx="9143999" cy="5143500"/>
          </a:xfrm>
          <a:prstGeom prst="rect">
            <a:avLst/>
          </a:prstGeom>
          <a:noFill/>
          <a:ln>
            <a:noFill/>
          </a:ln>
        </p:spPr>
      </p:pic>
      <p:sp>
        <p:nvSpPr>
          <p:cNvPr id="81" name="Google Shape;81;p19"/>
          <p:cNvSpPr txBox="1"/>
          <p:nvPr>
            <p:ph idx="1" type="subTitle"/>
          </p:nvPr>
        </p:nvSpPr>
        <p:spPr>
          <a:xfrm rot="-278">
            <a:off x="720000" y="1885491"/>
            <a:ext cx="3710100" cy="2320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82" name="Google Shape;82;p19"/>
          <p:cNvSpPr/>
          <p:nvPr/>
        </p:nvSpPr>
        <p:spPr>
          <a:xfrm>
            <a:off x="720000" y="540000"/>
            <a:ext cx="7704000" cy="564300"/>
          </a:xfrm>
          <a:prstGeom prst="roundRect">
            <a:avLst>
              <a:gd fmla="val 16667" name="adj"/>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 name="Google Shape;83;p19"/>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1pPr>
            <a:lvl2pPr lvl="1"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2pPr>
            <a:lvl3pPr lvl="2"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3pPr>
            <a:lvl4pPr lvl="3"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4pPr>
            <a:lvl5pPr lvl="4"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5pPr>
            <a:lvl6pPr lvl="5"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6pPr>
            <a:lvl7pPr lvl="6"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7pPr>
            <a:lvl8pPr lvl="7"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8pPr>
            <a:lvl9pPr lvl="8"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84" name="Shape 84"/>
        <p:cNvGrpSpPr/>
        <p:nvPr/>
      </p:nvGrpSpPr>
      <p:grpSpPr>
        <a:xfrm>
          <a:off x="0" y="0"/>
          <a:ext cx="0" cy="0"/>
          <a:chOff x="0" y="0"/>
          <a:chExt cx="0" cy="0"/>
        </a:xfrm>
      </p:grpSpPr>
      <p:pic>
        <p:nvPicPr>
          <p:cNvPr id="85" name="Google Shape;85;p20"/>
          <p:cNvPicPr preferRelativeResize="0"/>
          <p:nvPr/>
        </p:nvPicPr>
        <p:blipFill>
          <a:blip r:embed="rId2">
            <a:alphaModFix amt="14000"/>
          </a:blip>
          <a:stretch>
            <a:fillRect/>
          </a:stretch>
        </p:blipFill>
        <p:spPr>
          <a:xfrm>
            <a:off x="8843" y="0"/>
            <a:ext cx="9143999" cy="5143500"/>
          </a:xfrm>
          <a:prstGeom prst="rect">
            <a:avLst/>
          </a:prstGeom>
          <a:noFill/>
          <a:ln>
            <a:noFill/>
          </a:ln>
        </p:spPr>
      </p:pic>
      <p:sp>
        <p:nvSpPr>
          <p:cNvPr id="86" name="Google Shape;86;p20"/>
          <p:cNvSpPr txBox="1"/>
          <p:nvPr>
            <p:ph type="ctrTitle"/>
          </p:nvPr>
        </p:nvSpPr>
        <p:spPr>
          <a:xfrm>
            <a:off x="1556675" y="1162350"/>
            <a:ext cx="6030600" cy="2818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9600">
                <a:latin typeface="Fredoka One"/>
                <a:ea typeface="Fredoka One"/>
                <a:cs typeface="Fredoka One"/>
                <a:sym typeface="Fredoka 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6"/>
        </a:solidFill>
      </p:bgPr>
    </p:bg>
    <p:spTree>
      <p:nvGrpSpPr>
        <p:cNvPr id="87" name="Shape 87"/>
        <p:cNvGrpSpPr/>
        <p:nvPr/>
      </p:nvGrpSpPr>
      <p:grpSpPr>
        <a:xfrm>
          <a:off x="0" y="0"/>
          <a:ext cx="0" cy="0"/>
          <a:chOff x="0" y="0"/>
          <a:chExt cx="0" cy="0"/>
        </a:xfrm>
      </p:grpSpPr>
      <p:pic>
        <p:nvPicPr>
          <p:cNvPr id="88" name="Google Shape;88;p21"/>
          <p:cNvPicPr preferRelativeResize="0"/>
          <p:nvPr/>
        </p:nvPicPr>
        <p:blipFill>
          <a:blip r:embed="rId2">
            <a:alphaModFix amt="14000"/>
          </a:blip>
          <a:stretch>
            <a:fillRect/>
          </a:stretch>
        </p:blipFill>
        <p:spPr>
          <a:xfrm>
            <a:off x="8843" y="0"/>
            <a:ext cx="9143999" cy="5143500"/>
          </a:xfrm>
          <a:prstGeom prst="rect">
            <a:avLst/>
          </a:prstGeom>
          <a:noFill/>
          <a:ln>
            <a:noFill/>
          </a:ln>
        </p:spPr>
      </p:pic>
      <p:sp>
        <p:nvSpPr>
          <p:cNvPr id="89" name="Google Shape;89;p21"/>
          <p:cNvSpPr txBox="1"/>
          <p:nvPr>
            <p:ph idx="1" type="subTitle"/>
          </p:nvPr>
        </p:nvSpPr>
        <p:spPr>
          <a:xfrm>
            <a:off x="997200" y="2683213"/>
            <a:ext cx="4603200" cy="125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6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1600"/>
              </a:spcBef>
              <a:spcAft>
                <a:spcPts val="0"/>
              </a:spcAft>
              <a:buClr>
                <a:schemeClr val="lt1"/>
              </a:buClr>
              <a:buSzPts val="1400"/>
              <a:buNone/>
              <a:defRPr>
                <a:solidFill>
                  <a:schemeClr val="lt1"/>
                </a:solidFill>
              </a:defRPr>
            </a:lvl3pPr>
            <a:lvl4pPr lvl="3" rtl="0" algn="ctr">
              <a:lnSpc>
                <a:spcPct val="100000"/>
              </a:lnSpc>
              <a:spcBef>
                <a:spcPts val="1600"/>
              </a:spcBef>
              <a:spcAft>
                <a:spcPts val="0"/>
              </a:spcAft>
              <a:buClr>
                <a:schemeClr val="lt1"/>
              </a:buClr>
              <a:buSzPts val="1400"/>
              <a:buNone/>
              <a:defRPr>
                <a:solidFill>
                  <a:schemeClr val="lt1"/>
                </a:solidFill>
              </a:defRPr>
            </a:lvl4pPr>
            <a:lvl5pPr lvl="4" rtl="0" algn="ctr">
              <a:lnSpc>
                <a:spcPct val="100000"/>
              </a:lnSpc>
              <a:spcBef>
                <a:spcPts val="1600"/>
              </a:spcBef>
              <a:spcAft>
                <a:spcPts val="0"/>
              </a:spcAft>
              <a:buClr>
                <a:schemeClr val="lt1"/>
              </a:buClr>
              <a:buSzPts val="1400"/>
              <a:buNone/>
              <a:defRPr>
                <a:solidFill>
                  <a:schemeClr val="lt1"/>
                </a:solidFill>
              </a:defRPr>
            </a:lvl5pPr>
            <a:lvl6pPr lvl="5" rtl="0" algn="ctr">
              <a:lnSpc>
                <a:spcPct val="100000"/>
              </a:lnSpc>
              <a:spcBef>
                <a:spcPts val="1600"/>
              </a:spcBef>
              <a:spcAft>
                <a:spcPts val="0"/>
              </a:spcAft>
              <a:buClr>
                <a:schemeClr val="lt1"/>
              </a:buClr>
              <a:buSzPts val="1400"/>
              <a:buNone/>
              <a:defRPr>
                <a:solidFill>
                  <a:schemeClr val="lt1"/>
                </a:solidFill>
              </a:defRPr>
            </a:lvl6pPr>
            <a:lvl7pPr lvl="6" rtl="0" algn="ctr">
              <a:lnSpc>
                <a:spcPct val="100000"/>
              </a:lnSpc>
              <a:spcBef>
                <a:spcPts val="1600"/>
              </a:spcBef>
              <a:spcAft>
                <a:spcPts val="0"/>
              </a:spcAft>
              <a:buClr>
                <a:schemeClr val="lt1"/>
              </a:buClr>
              <a:buSzPts val="1400"/>
              <a:buNone/>
              <a:defRPr>
                <a:solidFill>
                  <a:schemeClr val="lt1"/>
                </a:solidFill>
              </a:defRPr>
            </a:lvl7pPr>
            <a:lvl8pPr lvl="7" rtl="0" algn="ctr">
              <a:lnSpc>
                <a:spcPct val="100000"/>
              </a:lnSpc>
              <a:spcBef>
                <a:spcPts val="1600"/>
              </a:spcBef>
              <a:spcAft>
                <a:spcPts val="0"/>
              </a:spcAft>
              <a:buClr>
                <a:schemeClr val="lt1"/>
              </a:buClr>
              <a:buSzPts val="1400"/>
              <a:buNone/>
              <a:defRPr>
                <a:solidFill>
                  <a:schemeClr val="lt1"/>
                </a:solidFill>
              </a:defRPr>
            </a:lvl8pPr>
            <a:lvl9pPr lvl="8" rtl="0" algn="ctr">
              <a:lnSpc>
                <a:spcPct val="100000"/>
              </a:lnSpc>
              <a:spcBef>
                <a:spcPts val="1600"/>
              </a:spcBef>
              <a:spcAft>
                <a:spcPts val="1600"/>
              </a:spcAft>
              <a:buClr>
                <a:schemeClr val="lt1"/>
              </a:buClr>
              <a:buSzPts val="1400"/>
              <a:buNone/>
              <a:defRPr>
                <a:solidFill>
                  <a:schemeClr val="lt1"/>
                </a:solidFill>
              </a:defRPr>
            </a:lvl9pPr>
          </a:lstStyle>
          <a:p/>
        </p:txBody>
      </p:sp>
      <p:sp>
        <p:nvSpPr>
          <p:cNvPr id="90" name="Google Shape;90;p21"/>
          <p:cNvSpPr txBox="1"/>
          <p:nvPr>
            <p:ph type="ctrTitle"/>
          </p:nvPr>
        </p:nvSpPr>
        <p:spPr>
          <a:xfrm>
            <a:off x="850100" y="1108950"/>
            <a:ext cx="4897500" cy="14439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000">
                <a:latin typeface="Fredoka One"/>
                <a:ea typeface="Fredoka One"/>
                <a:cs typeface="Fredoka One"/>
                <a:sym typeface="Fredoka 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3"/>
        </a:solidFill>
      </p:bgPr>
    </p:bg>
    <p:spTree>
      <p:nvGrpSpPr>
        <p:cNvPr id="91" name="Shape 91"/>
        <p:cNvGrpSpPr/>
        <p:nvPr/>
      </p:nvGrpSpPr>
      <p:grpSpPr>
        <a:xfrm>
          <a:off x="0" y="0"/>
          <a:ext cx="0" cy="0"/>
          <a:chOff x="0" y="0"/>
          <a:chExt cx="0" cy="0"/>
        </a:xfrm>
      </p:grpSpPr>
      <p:pic>
        <p:nvPicPr>
          <p:cNvPr id="92" name="Google Shape;92;p22"/>
          <p:cNvPicPr preferRelativeResize="0"/>
          <p:nvPr/>
        </p:nvPicPr>
        <p:blipFill>
          <a:blip r:embed="rId2">
            <a:alphaModFix amt="14000"/>
          </a:blip>
          <a:stretch>
            <a:fillRect/>
          </a:stretch>
        </p:blipFill>
        <p:spPr>
          <a:xfrm>
            <a:off x="8843" y="0"/>
            <a:ext cx="9143999" cy="5143500"/>
          </a:xfrm>
          <a:prstGeom prst="rect">
            <a:avLst/>
          </a:prstGeom>
          <a:noFill/>
          <a:ln>
            <a:noFill/>
          </a:ln>
        </p:spPr>
      </p:pic>
      <p:sp>
        <p:nvSpPr>
          <p:cNvPr id="93" name="Google Shape;93;p22"/>
          <p:cNvSpPr txBox="1"/>
          <p:nvPr>
            <p:ph type="ctrTitle"/>
          </p:nvPr>
        </p:nvSpPr>
        <p:spPr>
          <a:xfrm>
            <a:off x="2123250" y="3286825"/>
            <a:ext cx="4897500" cy="12531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700">
                <a:latin typeface="Fredoka One"/>
                <a:ea typeface="Fredoka One"/>
                <a:cs typeface="Fredoka One"/>
                <a:sym typeface="Fredoka 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6"/>
        </a:solidFill>
      </p:bgPr>
    </p:bg>
    <p:spTree>
      <p:nvGrpSpPr>
        <p:cNvPr id="94" name="Shape 94"/>
        <p:cNvGrpSpPr/>
        <p:nvPr/>
      </p:nvGrpSpPr>
      <p:grpSpPr>
        <a:xfrm>
          <a:off x="0" y="0"/>
          <a:ext cx="0" cy="0"/>
          <a:chOff x="0" y="0"/>
          <a:chExt cx="0" cy="0"/>
        </a:xfrm>
      </p:grpSpPr>
      <p:pic>
        <p:nvPicPr>
          <p:cNvPr id="95" name="Google Shape;95;p23"/>
          <p:cNvPicPr preferRelativeResize="0"/>
          <p:nvPr/>
        </p:nvPicPr>
        <p:blipFill>
          <a:blip r:embed="rId2">
            <a:alphaModFix amt="14000"/>
          </a:blip>
          <a:stretch>
            <a:fillRect/>
          </a:stretch>
        </p:blipFill>
        <p:spPr>
          <a:xfrm>
            <a:off x="8843" y="0"/>
            <a:ext cx="9143999" cy="5143500"/>
          </a:xfrm>
          <a:prstGeom prst="rect">
            <a:avLst/>
          </a:prstGeom>
          <a:noFill/>
          <a:ln>
            <a:noFill/>
          </a:ln>
        </p:spPr>
      </p:pic>
      <p:sp>
        <p:nvSpPr>
          <p:cNvPr id="96" name="Google Shape;96;p23"/>
          <p:cNvSpPr txBox="1"/>
          <p:nvPr>
            <p:ph idx="1" type="subTitle"/>
          </p:nvPr>
        </p:nvSpPr>
        <p:spPr>
          <a:xfrm>
            <a:off x="4721250" y="3524537"/>
            <a:ext cx="3463200" cy="44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1600"/>
              </a:spcBef>
              <a:spcAft>
                <a:spcPts val="0"/>
              </a:spcAft>
              <a:buClr>
                <a:schemeClr val="lt1"/>
              </a:buClr>
              <a:buSzPts val="1400"/>
              <a:buNone/>
              <a:defRPr>
                <a:solidFill>
                  <a:schemeClr val="lt1"/>
                </a:solidFill>
              </a:defRPr>
            </a:lvl2pPr>
            <a:lvl3pPr lvl="2" rtl="0" algn="ctr">
              <a:lnSpc>
                <a:spcPct val="100000"/>
              </a:lnSpc>
              <a:spcBef>
                <a:spcPts val="1600"/>
              </a:spcBef>
              <a:spcAft>
                <a:spcPts val="0"/>
              </a:spcAft>
              <a:buClr>
                <a:schemeClr val="lt1"/>
              </a:buClr>
              <a:buSzPts val="1400"/>
              <a:buNone/>
              <a:defRPr>
                <a:solidFill>
                  <a:schemeClr val="lt1"/>
                </a:solidFill>
              </a:defRPr>
            </a:lvl3pPr>
            <a:lvl4pPr lvl="3" rtl="0" algn="ctr">
              <a:lnSpc>
                <a:spcPct val="100000"/>
              </a:lnSpc>
              <a:spcBef>
                <a:spcPts val="1600"/>
              </a:spcBef>
              <a:spcAft>
                <a:spcPts val="0"/>
              </a:spcAft>
              <a:buClr>
                <a:schemeClr val="lt1"/>
              </a:buClr>
              <a:buSzPts val="1400"/>
              <a:buNone/>
              <a:defRPr>
                <a:solidFill>
                  <a:schemeClr val="lt1"/>
                </a:solidFill>
              </a:defRPr>
            </a:lvl4pPr>
            <a:lvl5pPr lvl="4" rtl="0" algn="ctr">
              <a:lnSpc>
                <a:spcPct val="100000"/>
              </a:lnSpc>
              <a:spcBef>
                <a:spcPts val="1600"/>
              </a:spcBef>
              <a:spcAft>
                <a:spcPts val="0"/>
              </a:spcAft>
              <a:buClr>
                <a:schemeClr val="lt1"/>
              </a:buClr>
              <a:buSzPts val="1400"/>
              <a:buNone/>
              <a:defRPr>
                <a:solidFill>
                  <a:schemeClr val="lt1"/>
                </a:solidFill>
              </a:defRPr>
            </a:lvl5pPr>
            <a:lvl6pPr lvl="5" rtl="0" algn="ctr">
              <a:lnSpc>
                <a:spcPct val="100000"/>
              </a:lnSpc>
              <a:spcBef>
                <a:spcPts val="1600"/>
              </a:spcBef>
              <a:spcAft>
                <a:spcPts val="0"/>
              </a:spcAft>
              <a:buClr>
                <a:schemeClr val="lt1"/>
              </a:buClr>
              <a:buSzPts val="1400"/>
              <a:buNone/>
              <a:defRPr>
                <a:solidFill>
                  <a:schemeClr val="lt1"/>
                </a:solidFill>
              </a:defRPr>
            </a:lvl6pPr>
            <a:lvl7pPr lvl="6" rtl="0" algn="ctr">
              <a:lnSpc>
                <a:spcPct val="100000"/>
              </a:lnSpc>
              <a:spcBef>
                <a:spcPts val="1600"/>
              </a:spcBef>
              <a:spcAft>
                <a:spcPts val="0"/>
              </a:spcAft>
              <a:buClr>
                <a:schemeClr val="lt1"/>
              </a:buClr>
              <a:buSzPts val="1400"/>
              <a:buNone/>
              <a:defRPr>
                <a:solidFill>
                  <a:schemeClr val="lt1"/>
                </a:solidFill>
              </a:defRPr>
            </a:lvl7pPr>
            <a:lvl8pPr lvl="7" rtl="0" algn="ctr">
              <a:lnSpc>
                <a:spcPct val="100000"/>
              </a:lnSpc>
              <a:spcBef>
                <a:spcPts val="1600"/>
              </a:spcBef>
              <a:spcAft>
                <a:spcPts val="0"/>
              </a:spcAft>
              <a:buClr>
                <a:schemeClr val="lt1"/>
              </a:buClr>
              <a:buSzPts val="1400"/>
              <a:buNone/>
              <a:defRPr>
                <a:solidFill>
                  <a:schemeClr val="lt1"/>
                </a:solidFill>
              </a:defRPr>
            </a:lvl8pPr>
            <a:lvl9pPr lvl="8" rtl="0" algn="ctr">
              <a:lnSpc>
                <a:spcPct val="100000"/>
              </a:lnSpc>
              <a:spcBef>
                <a:spcPts val="1600"/>
              </a:spcBef>
              <a:spcAft>
                <a:spcPts val="1600"/>
              </a:spcAft>
              <a:buClr>
                <a:schemeClr val="lt1"/>
              </a:buClr>
              <a:buSzPts val="1400"/>
              <a:buNone/>
              <a:defRPr>
                <a:solidFill>
                  <a:schemeClr val="lt1"/>
                </a:solidFill>
              </a:defRPr>
            </a:lvl9pPr>
          </a:lstStyle>
          <a:p/>
        </p:txBody>
      </p:sp>
      <p:sp>
        <p:nvSpPr>
          <p:cNvPr id="97" name="Google Shape;97;p23"/>
          <p:cNvSpPr txBox="1"/>
          <p:nvPr>
            <p:ph hasCustomPrompt="1" type="title"/>
          </p:nvPr>
        </p:nvSpPr>
        <p:spPr>
          <a:xfrm rot="651">
            <a:off x="4867500" y="1414889"/>
            <a:ext cx="3170700" cy="1902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1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8" name="Shape 9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accent1"/>
        </a:solidFill>
      </p:bgPr>
    </p:bg>
    <p:spTree>
      <p:nvGrpSpPr>
        <p:cNvPr id="99" name="Shape 99"/>
        <p:cNvGrpSpPr/>
        <p:nvPr/>
      </p:nvGrpSpPr>
      <p:grpSpPr>
        <a:xfrm>
          <a:off x="0" y="0"/>
          <a:ext cx="0" cy="0"/>
          <a:chOff x="0" y="0"/>
          <a:chExt cx="0" cy="0"/>
        </a:xfrm>
      </p:grpSpPr>
      <p:pic>
        <p:nvPicPr>
          <p:cNvPr id="100" name="Google Shape;100;p25"/>
          <p:cNvPicPr preferRelativeResize="0"/>
          <p:nvPr/>
        </p:nvPicPr>
        <p:blipFill>
          <a:blip r:embed="rId2">
            <a:alphaModFix amt="26000"/>
          </a:blip>
          <a:stretch>
            <a:fillRect/>
          </a:stretch>
        </p:blipFill>
        <p:spPr>
          <a:xfrm>
            <a:off x="8843" y="0"/>
            <a:ext cx="9143999" cy="5143500"/>
          </a:xfrm>
          <a:prstGeom prst="rect">
            <a:avLst/>
          </a:prstGeom>
          <a:noFill/>
          <a:ln>
            <a:noFill/>
          </a:ln>
        </p:spPr>
      </p:pic>
      <p:sp>
        <p:nvSpPr>
          <p:cNvPr id="101" name="Google Shape;101;p25">
            <a:hlinkClick/>
          </p:cNvPr>
          <p:cNvSpPr txBox="1"/>
          <p:nvPr>
            <p:ph idx="1" type="subTitle"/>
          </p:nvPr>
        </p:nvSpPr>
        <p:spPr>
          <a:xfrm>
            <a:off x="728650" y="1895882"/>
            <a:ext cx="2336400" cy="62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hlink"/>
                </a:solidFill>
              </a:defRPr>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02" name="Google Shape;102;p25">
            <a:hlinkClick/>
          </p:cNvPr>
          <p:cNvSpPr txBox="1"/>
          <p:nvPr>
            <p:ph hasCustomPrompt="1" type="title"/>
          </p:nvPr>
        </p:nvSpPr>
        <p:spPr>
          <a:xfrm rot="1973">
            <a:off x="1374250" y="625492"/>
            <a:ext cx="1045200" cy="593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3" name="Google Shape;103;p25"/>
          <p:cNvSpPr txBox="1"/>
          <p:nvPr>
            <p:ph idx="2" type="subTitle"/>
          </p:nvPr>
        </p:nvSpPr>
        <p:spPr>
          <a:xfrm>
            <a:off x="3408050" y="1895882"/>
            <a:ext cx="2336400" cy="62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04" name="Google Shape;104;p25"/>
          <p:cNvSpPr txBox="1"/>
          <p:nvPr>
            <p:ph hasCustomPrompt="1" idx="3" type="title"/>
          </p:nvPr>
        </p:nvSpPr>
        <p:spPr>
          <a:xfrm rot="1973">
            <a:off x="4053650" y="625492"/>
            <a:ext cx="1045200" cy="593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5" name="Google Shape;105;p25"/>
          <p:cNvSpPr txBox="1"/>
          <p:nvPr>
            <p:ph idx="4" type="subTitle"/>
          </p:nvPr>
        </p:nvSpPr>
        <p:spPr>
          <a:xfrm>
            <a:off x="6087450" y="1895882"/>
            <a:ext cx="2336400" cy="62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06" name="Google Shape;106;p25"/>
          <p:cNvSpPr txBox="1"/>
          <p:nvPr>
            <p:ph hasCustomPrompt="1" idx="5" type="title"/>
          </p:nvPr>
        </p:nvSpPr>
        <p:spPr>
          <a:xfrm rot="1973">
            <a:off x="6733050" y="625492"/>
            <a:ext cx="1045200" cy="593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 name="Google Shape;107;p25"/>
          <p:cNvSpPr txBox="1"/>
          <p:nvPr>
            <p:ph idx="6" type="subTitle"/>
          </p:nvPr>
        </p:nvSpPr>
        <p:spPr>
          <a:xfrm>
            <a:off x="728650" y="3980407"/>
            <a:ext cx="2336400" cy="62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08" name="Google Shape;108;p25"/>
          <p:cNvSpPr txBox="1"/>
          <p:nvPr>
            <p:ph hasCustomPrompt="1" idx="7" type="title"/>
          </p:nvPr>
        </p:nvSpPr>
        <p:spPr>
          <a:xfrm rot="1973">
            <a:off x="1374250" y="2720742"/>
            <a:ext cx="1045200" cy="593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9" name="Google Shape;109;p25"/>
          <p:cNvSpPr txBox="1"/>
          <p:nvPr>
            <p:ph idx="8" type="subTitle"/>
          </p:nvPr>
        </p:nvSpPr>
        <p:spPr>
          <a:xfrm>
            <a:off x="3408050" y="3980407"/>
            <a:ext cx="2336400" cy="62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10" name="Google Shape;110;p25"/>
          <p:cNvSpPr txBox="1"/>
          <p:nvPr>
            <p:ph hasCustomPrompt="1" idx="9" type="title"/>
          </p:nvPr>
        </p:nvSpPr>
        <p:spPr>
          <a:xfrm rot="1973">
            <a:off x="4053650" y="2720742"/>
            <a:ext cx="1045200" cy="593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11" name="Google Shape;111;p25"/>
          <p:cNvSpPr txBox="1"/>
          <p:nvPr>
            <p:ph idx="13" type="subTitle"/>
          </p:nvPr>
        </p:nvSpPr>
        <p:spPr>
          <a:xfrm>
            <a:off x="6087450" y="3980407"/>
            <a:ext cx="2336400" cy="62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12" name="Google Shape;112;p25"/>
          <p:cNvSpPr txBox="1"/>
          <p:nvPr>
            <p:ph hasCustomPrompt="1" idx="14" type="title"/>
          </p:nvPr>
        </p:nvSpPr>
        <p:spPr>
          <a:xfrm rot="1973">
            <a:off x="6733050" y="2720742"/>
            <a:ext cx="1045200" cy="593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13" name="Google Shape;113;p25">
            <a:hlinkClick/>
          </p:cNvPr>
          <p:cNvSpPr txBox="1"/>
          <p:nvPr>
            <p:ph idx="15" type="subTitle"/>
          </p:nvPr>
        </p:nvSpPr>
        <p:spPr>
          <a:xfrm>
            <a:off x="728650" y="1404600"/>
            <a:ext cx="23364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gn="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gn="r">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
        <p:nvSpPr>
          <p:cNvPr id="114" name="Google Shape;114;p25"/>
          <p:cNvSpPr txBox="1"/>
          <p:nvPr>
            <p:ph idx="16" type="subTitle"/>
          </p:nvPr>
        </p:nvSpPr>
        <p:spPr>
          <a:xfrm>
            <a:off x="3408050" y="1404600"/>
            <a:ext cx="23364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gn="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gn="r">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
        <p:nvSpPr>
          <p:cNvPr id="115" name="Google Shape;115;p25"/>
          <p:cNvSpPr txBox="1"/>
          <p:nvPr>
            <p:ph idx="17" type="subTitle"/>
          </p:nvPr>
        </p:nvSpPr>
        <p:spPr>
          <a:xfrm>
            <a:off x="6087450" y="1404600"/>
            <a:ext cx="23364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gn="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gn="r">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
        <p:nvSpPr>
          <p:cNvPr id="116" name="Google Shape;116;p25"/>
          <p:cNvSpPr txBox="1"/>
          <p:nvPr>
            <p:ph idx="18" type="subTitle"/>
          </p:nvPr>
        </p:nvSpPr>
        <p:spPr>
          <a:xfrm>
            <a:off x="728650" y="3498770"/>
            <a:ext cx="23364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gn="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gn="r">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
        <p:nvSpPr>
          <p:cNvPr id="117" name="Google Shape;117;p25"/>
          <p:cNvSpPr txBox="1"/>
          <p:nvPr>
            <p:ph idx="19" type="subTitle"/>
          </p:nvPr>
        </p:nvSpPr>
        <p:spPr>
          <a:xfrm>
            <a:off x="3408050" y="3498770"/>
            <a:ext cx="23364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gn="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gn="r">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
        <p:nvSpPr>
          <p:cNvPr id="118" name="Google Shape;118;p25"/>
          <p:cNvSpPr txBox="1"/>
          <p:nvPr>
            <p:ph idx="20" type="subTitle"/>
          </p:nvPr>
        </p:nvSpPr>
        <p:spPr>
          <a:xfrm>
            <a:off x="6087450" y="3498770"/>
            <a:ext cx="23364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gn="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gn="r">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2"/>
        </a:solidFill>
      </p:bgPr>
    </p:bg>
    <p:spTree>
      <p:nvGrpSpPr>
        <p:cNvPr id="119" name="Shape 119"/>
        <p:cNvGrpSpPr/>
        <p:nvPr/>
      </p:nvGrpSpPr>
      <p:grpSpPr>
        <a:xfrm>
          <a:off x="0" y="0"/>
          <a:ext cx="0" cy="0"/>
          <a:chOff x="0" y="0"/>
          <a:chExt cx="0" cy="0"/>
        </a:xfrm>
      </p:grpSpPr>
      <p:pic>
        <p:nvPicPr>
          <p:cNvPr id="120" name="Google Shape;120;p26"/>
          <p:cNvPicPr preferRelativeResize="0"/>
          <p:nvPr/>
        </p:nvPicPr>
        <p:blipFill>
          <a:blip r:embed="rId2">
            <a:alphaModFix amt="20000"/>
          </a:blip>
          <a:stretch>
            <a:fillRect/>
          </a:stretch>
        </p:blipFill>
        <p:spPr>
          <a:xfrm>
            <a:off x="8843" y="0"/>
            <a:ext cx="9143999" cy="5143500"/>
          </a:xfrm>
          <a:prstGeom prst="rect">
            <a:avLst/>
          </a:prstGeom>
          <a:noFill/>
          <a:ln>
            <a:noFill/>
          </a:ln>
        </p:spPr>
      </p:pic>
      <p:sp>
        <p:nvSpPr>
          <p:cNvPr id="121" name="Google Shape;121;p26"/>
          <p:cNvSpPr txBox="1"/>
          <p:nvPr>
            <p:ph idx="1" type="subTitle"/>
          </p:nvPr>
        </p:nvSpPr>
        <p:spPr>
          <a:xfrm>
            <a:off x="808325" y="1394737"/>
            <a:ext cx="4563900" cy="173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2" name="Google Shape;122;p26"/>
          <p:cNvSpPr txBox="1"/>
          <p:nvPr>
            <p:ph idx="2" type="subTitle"/>
          </p:nvPr>
        </p:nvSpPr>
        <p:spPr>
          <a:xfrm>
            <a:off x="724350" y="3164075"/>
            <a:ext cx="30915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Fredoka One"/>
              <a:buNone/>
              <a:defRPr sz="2400">
                <a:solidFill>
                  <a:schemeClr val="lt1"/>
                </a:solidFill>
                <a:latin typeface="Fredoka One"/>
                <a:ea typeface="Fredoka One"/>
                <a:cs typeface="Fredoka One"/>
                <a:sym typeface="Fredoka One"/>
              </a:defRPr>
            </a:lvl1pPr>
            <a:lvl2pPr lvl="1" rtl="0" algn="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gn="r">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AND_BODY_1_1_1_1">
    <p:bg>
      <p:bgPr>
        <a:solidFill>
          <a:schemeClr val="dk2"/>
        </a:solidFill>
      </p:bgPr>
    </p:bg>
    <p:spTree>
      <p:nvGrpSpPr>
        <p:cNvPr id="123" name="Shape 123"/>
        <p:cNvGrpSpPr/>
        <p:nvPr/>
      </p:nvGrpSpPr>
      <p:grpSpPr>
        <a:xfrm>
          <a:off x="0" y="0"/>
          <a:ext cx="0" cy="0"/>
          <a:chOff x="0" y="0"/>
          <a:chExt cx="0" cy="0"/>
        </a:xfrm>
      </p:grpSpPr>
      <p:pic>
        <p:nvPicPr>
          <p:cNvPr id="124" name="Google Shape;124;p27"/>
          <p:cNvPicPr preferRelativeResize="0"/>
          <p:nvPr/>
        </p:nvPicPr>
        <p:blipFill>
          <a:blip r:embed="rId2">
            <a:alphaModFix amt="20000"/>
          </a:blip>
          <a:stretch>
            <a:fillRect/>
          </a:stretch>
        </p:blipFill>
        <p:spPr>
          <a:xfrm>
            <a:off x="8843" y="0"/>
            <a:ext cx="9143999" cy="5143500"/>
          </a:xfrm>
          <a:prstGeom prst="rect">
            <a:avLst/>
          </a:prstGeom>
          <a:noFill/>
          <a:ln>
            <a:noFill/>
          </a:ln>
        </p:spPr>
      </p:pic>
      <p:sp>
        <p:nvSpPr>
          <p:cNvPr id="125" name="Google Shape;125;p27"/>
          <p:cNvSpPr/>
          <p:nvPr/>
        </p:nvSpPr>
        <p:spPr>
          <a:xfrm>
            <a:off x="720000" y="540000"/>
            <a:ext cx="7704000" cy="564300"/>
          </a:xfrm>
          <a:prstGeom prst="roundRect">
            <a:avLst>
              <a:gd fmla="val 16667" name="adj"/>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2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1pPr>
            <a:lvl2pPr lvl="1"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2pPr>
            <a:lvl3pPr lvl="2"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3pPr>
            <a:lvl4pPr lvl="3"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4pPr>
            <a:lvl5pPr lvl="4"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5pPr>
            <a:lvl6pPr lvl="5"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6pPr>
            <a:lvl7pPr lvl="6"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7pPr>
            <a:lvl8pPr lvl="7"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8pPr>
            <a:lvl9pPr lvl="8"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1_1_1_3_1">
    <p:bg>
      <p:bgPr>
        <a:solidFill>
          <a:schemeClr val="accent5"/>
        </a:solidFill>
      </p:bgPr>
    </p:bg>
    <p:spTree>
      <p:nvGrpSpPr>
        <p:cNvPr id="127" name="Shape 127"/>
        <p:cNvGrpSpPr/>
        <p:nvPr/>
      </p:nvGrpSpPr>
      <p:grpSpPr>
        <a:xfrm>
          <a:off x="0" y="0"/>
          <a:ext cx="0" cy="0"/>
          <a:chOff x="0" y="0"/>
          <a:chExt cx="0" cy="0"/>
        </a:xfrm>
      </p:grpSpPr>
      <p:pic>
        <p:nvPicPr>
          <p:cNvPr id="128" name="Google Shape;128;p28"/>
          <p:cNvPicPr preferRelativeResize="0"/>
          <p:nvPr/>
        </p:nvPicPr>
        <p:blipFill>
          <a:blip r:embed="rId2">
            <a:alphaModFix amt="24000"/>
          </a:blip>
          <a:stretch>
            <a:fillRect/>
          </a:stretch>
        </p:blipFill>
        <p:spPr>
          <a:xfrm>
            <a:off x="8843" y="0"/>
            <a:ext cx="9143999" cy="5143500"/>
          </a:xfrm>
          <a:prstGeom prst="rect">
            <a:avLst/>
          </a:prstGeom>
          <a:noFill/>
          <a:ln>
            <a:noFill/>
          </a:ln>
        </p:spPr>
      </p:pic>
      <p:sp>
        <p:nvSpPr>
          <p:cNvPr id="129" name="Google Shape;129;p28"/>
          <p:cNvSpPr/>
          <p:nvPr/>
        </p:nvSpPr>
        <p:spPr>
          <a:xfrm>
            <a:off x="720000" y="540000"/>
            <a:ext cx="7704000" cy="564300"/>
          </a:xfrm>
          <a:prstGeom prst="roundRect">
            <a:avLst>
              <a:gd fmla="val 16667" name="adj"/>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2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1pPr>
            <a:lvl2pPr lvl="1"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2pPr>
            <a:lvl3pPr lvl="2"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3pPr>
            <a:lvl4pPr lvl="3"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4pPr>
            <a:lvl5pPr lvl="4"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5pPr>
            <a:lvl6pPr lvl="5"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6pPr>
            <a:lvl7pPr lvl="6"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7pPr>
            <a:lvl8pPr lvl="7"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8pPr>
            <a:lvl9pPr lvl="8"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1_1_1_2_1_1">
    <p:bg>
      <p:bgPr>
        <a:solidFill>
          <a:schemeClr val="accent1"/>
        </a:solidFill>
      </p:bgPr>
    </p:bg>
    <p:spTree>
      <p:nvGrpSpPr>
        <p:cNvPr id="131" name="Shape 131"/>
        <p:cNvGrpSpPr/>
        <p:nvPr/>
      </p:nvGrpSpPr>
      <p:grpSpPr>
        <a:xfrm>
          <a:off x="0" y="0"/>
          <a:ext cx="0" cy="0"/>
          <a:chOff x="0" y="0"/>
          <a:chExt cx="0" cy="0"/>
        </a:xfrm>
      </p:grpSpPr>
      <p:pic>
        <p:nvPicPr>
          <p:cNvPr id="132" name="Google Shape;132;p29"/>
          <p:cNvPicPr preferRelativeResize="0"/>
          <p:nvPr/>
        </p:nvPicPr>
        <p:blipFill>
          <a:blip r:embed="rId2">
            <a:alphaModFix amt="26000"/>
          </a:blip>
          <a:stretch>
            <a:fillRect/>
          </a:stretch>
        </p:blipFill>
        <p:spPr>
          <a:xfrm>
            <a:off x="8843" y="0"/>
            <a:ext cx="9143999" cy="5143500"/>
          </a:xfrm>
          <a:prstGeom prst="rect">
            <a:avLst/>
          </a:prstGeom>
          <a:noFill/>
          <a:ln>
            <a:noFill/>
          </a:ln>
        </p:spPr>
      </p:pic>
      <p:sp>
        <p:nvSpPr>
          <p:cNvPr id="133" name="Google Shape;133;p29"/>
          <p:cNvSpPr/>
          <p:nvPr/>
        </p:nvSpPr>
        <p:spPr>
          <a:xfrm>
            <a:off x="720000" y="540000"/>
            <a:ext cx="7704000" cy="564300"/>
          </a:xfrm>
          <a:prstGeom prst="roundRect">
            <a:avLst>
              <a:gd fmla="val 16667" name="adj"/>
            </a:avLst>
          </a:prstGeom>
          <a:solidFill>
            <a:schemeClr val="accent4"/>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29"/>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1pPr>
            <a:lvl2pPr lvl="1"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2pPr>
            <a:lvl3pPr lvl="2"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3pPr>
            <a:lvl4pPr lvl="3"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4pPr>
            <a:lvl5pPr lvl="4"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5pPr>
            <a:lvl6pPr lvl="5"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6pPr>
            <a:lvl7pPr lvl="6"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7pPr>
            <a:lvl8pPr lvl="7"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8pPr>
            <a:lvl9pPr lvl="8"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bg>
      <p:bgPr>
        <a:solidFill>
          <a:schemeClr val="accent3"/>
        </a:solidFill>
      </p:bgPr>
    </p:bg>
    <p:spTree>
      <p:nvGrpSpPr>
        <p:cNvPr id="135" name="Shape 135"/>
        <p:cNvGrpSpPr/>
        <p:nvPr/>
      </p:nvGrpSpPr>
      <p:grpSpPr>
        <a:xfrm>
          <a:off x="0" y="0"/>
          <a:ext cx="0" cy="0"/>
          <a:chOff x="0" y="0"/>
          <a:chExt cx="0" cy="0"/>
        </a:xfrm>
      </p:grpSpPr>
      <p:pic>
        <p:nvPicPr>
          <p:cNvPr id="136" name="Google Shape;136;p30"/>
          <p:cNvPicPr preferRelativeResize="0"/>
          <p:nvPr/>
        </p:nvPicPr>
        <p:blipFill>
          <a:blip r:embed="rId2">
            <a:alphaModFix amt="19000"/>
          </a:blip>
          <a:stretch>
            <a:fillRect/>
          </a:stretch>
        </p:blipFill>
        <p:spPr>
          <a:xfrm>
            <a:off x="8843" y="0"/>
            <a:ext cx="9143999" cy="5143500"/>
          </a:xfrm>
          <a:prstGeom prst="rect">
            <a:avLst/>
          </a:prstGeom>
          <a:noFill/>
          <a:ln>
            <a:noFill/>
          </a:ln>
        </p:spPr>
      </p:pic>
      <p:sp>
        <p:nvSpPr>
          <p:cNvPr id="137" name="Google Shape;137;p30"/>
          <p:cNvSpPr txBox="1"/>
          <p:nvPr>
            <p:ph idx="1" type="subTitle"/>
          </p:nvPr>
        </p:nvSpPr>
        <p:spPr>
          <a:xfrm rot="-278">
            <a:off x="720000" y="1779278"/>
            <a:ext cx="3710100" cy="2320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138" name="Google Shape;138;p30"/>
          <p:cNvSpPr txBox="1"/>
          <p:nvPr>
            <p:ph type="title"/>
          </p:nvPr>
        </p:nvSpPr>
        <p:spPr>
          <a:xfrm>
            <a:off x="720000" y="1043875"/>
            <a:ext cx="38520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1pPr>
            <a:lvl2pPr lvl="1"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2pPr>
            <a:lvl3pPr lvl="2"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3pPr>
            <a:lvl4pPr lvl="3"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4pPr>
            <a:lvl5pPr lvl="4"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5pPr>
            <a:lvl6pPr lvl="5"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6pPr>
            <a:lvl7pPr lvl="6"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7pPr>
            <a:lvl8pPr lvl="7"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8pPr>
            <a:lvl9pPr lvl="8"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ONLY_1_1_2_2">
    <p:bg>
      <p:bgPr>
        <a:solidFill>
          <a:schemeClr val="dk2"/>
        </a:solidFill>
      </p:bgPr>
    </p:bg>
    <p:spTree>
      <p:nvGrpSpPr>
        <p:cNvPr id="139" name="Shape 139"/>
        <p:cNvGrpSpPr/>
        <p:nvPr/>
      </p:nvGrpSpPr>
      <p:grpSpPr>
        <a:xfrm>
          <a:off x="0" y="0"/>
          <a:ext cx="0" cy="0"/>
          <a:chOff x="0" y="0"/>
          <a:chExt cx="0" cy="0"/>
        </a:xfrm>
      </p:grpSpPr>
      <p:pic>
        <p:nvPicPr>
          <p:cNvPr id="140" name="Google Shape;140;p31"/>
          <p:cNvPicPr preferRelativeResize="0"/>
          <p:nvPr/>
        </p:nvPicPr>
        <p:blipFill>
          <a:blip r:embed="rId2">
            <a:alphaModFix amt="20000"/>
          </a:blip>
          <a:stretch>
            <a:fillRect/>
          </a:stretch>
        </p:blipFill>
        <p:spPr>
          <a:xfrm>
            <a:off x="8843" y="0"/>
            <a:ext cx="9143999" cy="5143500"/>
          </a:xfrm>
          <a:prstGeom prst="rect">
            <a:avLst/>
          </a:prstGeom>
          <a:noFill/>
          <a:ln>
            <a:noFill/>
          </a:ln>
        </p:spPr>
      </p:pic>
      <p:sp>
        <p:nvSpPr>
          <p:cNvPr id="141" name="Google Shape;141;p31"/>
          <p:cNvSpPr txBox="1"/>
          <p:nvPr>
            <p:ph idx="1" type="subTitle"/>
          </p:nvPr>
        </p:nvSpPr>
        <p:spPr>
          <a:xfrm>
            <a:off x="5084825" y="3112800"/>
            <a:ext cx="2796300" cy="107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2" name="Google Shape;142;p31"/>
          <p:cNvSpPr txBox="1"/>
          <p:nvPr>
            <p:ph type="title"/>
          </p:nvPr>
        </p:nvSpPr>
        <p:spPr>
          <a:xfrm>
            <a:off x="4960975" y="1267150"/>
            <a:ext cx="3044100" cy="1570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1pPr>
            <a:lvl2pPr lvl="1"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2pPr>
            <a:lvl3pPr lvl="2"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3pPr>
            <a:lvl4pPr lvl="3"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4pPr>
            <a:lvl5pPr lvl="4"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5pPr>
            <a:lvl6pPr lvl="5"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6pPr>
            <a:lvl7pPr lvl="6"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7pPr>
            <a:lvl8pPr lvl="7"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8pPr>
            <a:lvl9pPr lvl="8"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_1_1_1_1_2">
    <p:bg>
      <p:bgPr>
        <a:solidFill>
          <a:schemeClr val="accent3"/>
        </a:solidFill>
      </p:bgPr>
    </p:bg>
    <p:spTree>
      <p:nvGrpSpPr>
        <p:cNvPr id="143" name="Shape 143"/>
        <p:cNvGrpSpPr/>
        <p:nvPr/>
      </p:nvGrpSpPr>
      <p:grpSpPr>
        <a:xfrm>
          <a:off x="0" y="0"/>
          <a:ext cx="0" cy="0"/>
          <a:chOff x="0" y="0"/>
          <a:chExt cx="0" cy="0"/>
        </a:xfrm>
      </p:grpSpPr>
      <p:pic>
        <p:nvPicPr>
          <p:cNvPr id="144" name="Google Shape;144;p32"/>
          <p:cNvPicPr preferRelativeResize="0"/>
          <p:nvPr/>
        </p:nvPicPr>
        <p:blipFill>
          <a:blip r:embed="rId2">
            <a:alphaModFix amt="19000"/>
          </a:blip>
          <a:stretch>
            <a:fillRect/>
          </a:stretch>
        </p:blipFill>
        <p:spPr>
          <a:xfrm>
            <a:off x="8843" y="0"/>
            <a:ext cx="9143999" cy="5143500"/>
          </a:xfrm>
          <a:prstGeom prst="rect">
            <a:avLst/>
          </a:prstGeom>
          <a:noFill/>
          <a:ln>
            <a:noFill/>
          </a:ln>
        </p:spPr>
      </p:pic>
      <p:sp>
        <p:nvSpPr>
          <p:cNvPr id="145" name="Google Shape;145;p32"/>
          <p:cNvSpPr txBox="1"/>
          <p:nvPr>
            <p:ph idx="1" type="subTitle"/>
          </p:nvPr>
        </p:nvSpPr>
        <p:spPr>
          <a:xfrm>
            <a:off x="2304500" y="2033400"/>
            <a:ext cx="4535100" cy="23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6"/>
              </a:buClr>
              <a:buSzPts val="1400"/>
              <a:buChar char="●"/>
              <a:defRPr sz="1400"/>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146" name="Google Shape;146;p32"/>
          <p:cNvSpPr/>
          <p:nvPr/>
        </p:nvSpPr>
        <p:spPr>
          <a:xfrm>
            <a:off x="720000" y="540000"/>
            <a:ext cx="7704000" cy="564300"/>
          </a:xfrm>
          <a:prstGeom prst="roundRect">
            <a:avLst>
              <a:gd fmla="val 16667" name="adj"/>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32"/>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1pPr>
            <a:lvl2pPr lvl="1"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2pPr>
            <a:lvl3pPr lvl="2"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3pPr>
            <a:lvl4pPr lvl="3"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4pPr>
            <a:lvl5pPr lvl="4"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5pPr>
            <a:lvl6pPr lvl="5"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6pPr>
            <a:lvl7pPr lvl="6"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7pPr>
            <a:lvl8pPr lvl="7"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8pPr>
            <a:lvl9pPr lvl="8"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bg>
      <p:bgPr>
        <a:solidFill>
          <a:schemeClr val="accent6"/>
        </a:solidFill>
      </p:bgPr>
    </p:bg>
    <p:spTree>
      <p:nvGrpSpPr>
        <p:cNvPr id="148" name="Shape 148"/>
        <p:cNvGrpSpPr/>
        <p:nvPr/>
      </p:nvGrpSpPr>
      <p:grpSpPr>
        <a:xfrm>
          <a:off x="0" y="0"/>
          <a:ext cx="0" cy="0"/>
          <a:chOff x="0" y="0"/>
          <a:chExt cx="0" cy="0"/>
        </a:xfrm>
      </p:grpSpPr>
      <p:pic>
        <p:nvPicPr>
          <p:cNvPr id="149" name="Google Shape;149;p33"/>
          <p:cNvPicPr preferRelativeResize="0"/>
          <p:nvPr/>
        </p:nvPicPr>
        <p:blipFill>
          <a:blip r:embed="rId2">
            <a:alphaModFix amt="14000"/>
          </a:blip>
          <a:stretch>
            <a:fillRect/>
          </a:stretch>
        </p:blipFill>
        <p:spPr>
          <a:xfrm>
            <a:off x="8843" y="0"/>
            <a:ext cx="9143999" cy="5143500"/>
          </a:xfrm>
          <a:prstGeom prst="rect">
            <a:avLst/>
          </a:prstGeom>
          <a:noFill/>
          <a:ln>
            <a:noFill/>
          </a:ln>
        </p:spPr>
      </p:pic>
      <p:sp>
        <p:nvSpPr>
          <p:cNvPr id="150" name="Google Shape;150;p33"/>
          <p:cNvSpPr txBox="1"/>
          <p:nvPr>
            <p:ph idx="1" type="body"/>
          </p:nvPr>
        </p:nvSpPr>
        <p:spPr>
          <a:xfrm>
            <a:off x="720000" y="1348675"/>
            <a:ext cx="7704000" cy="32547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1"/>
              </a:buClr>
              <a:buSzPts val="1400"/>
              <a:buChar char="●"/>
              <a:defRPr sz="1050">
                <a:solidFill>
                  <a:schemeClr val="lt1"/>
                </a:solidFill>
              </a:defRPr>
            </a:lvl1pPr>
            <a:lvl2pPr indent="-317500" lvl="1" marL="914400" rtl="0">
              <a:lnSpc>
                <a:spcPct val="115000"/>
              </a:lnSpc>
              <a:spcBef>
                <a:spcPts val="0"/>
              </a:spcBef>
              <a:spcAft>
                <a:spcPts val="0"/>
              </a:spcAft>
              <a:buClr>
                <a:schemeClr val="lt1"/>
              </a:buClr>
              <a:buSzPts val="1400"/>
              <a:buChar char="○"/>
              <a:defRPr>
                <a:solidFill>
                  <a:schemeClr val="lt1"/>
                </a:solidFill>
              </a:defRPr>
            </a:lvl2pPr>
            <a:lvl3pPr indent="-317500" lvl="2" marL="1371600" rtl="0">
              <a:lnSpc>
                <a:spcPct val="115000"/>
              </a:lnSpc>
              <a:spcBef>
                <a:spcPts val="1600"/>
              </a:spcBef>
              <a:spcAft>
                <a:spcPts val="0"/>
              </a:spcAft>
              <a:buClr>
                <a:schemeClr val="lt1"/>
              </a:buClr>
              <a:buSzPts val="1400"/>
              <a:buChar char="■"/>
              <a:defRPr>
                <a:solidFill>
                  <a:schemeClr val="lt1"/>
                </a:solidFill>
              </a:defRPr>
            </a:lvl3pPr>
            <a:lvl4pPr indent="-317500" lvl="3" marL="1828800" rtl="0">
              <a:lnSpc>
                <a:spcPct val="115000"/>
              </a:lnSpc>
              <a:spcBef>
                <a:spcPts val="1600"/>
              </a:spcBef>
              <a:spcAft>
                <a:spcPts val="0"/>
              </a:spcAft>
              <a:buClr>
                <a:schemeClr val="lt1"/>
              </a:buClr>
              <a:buSzPts val="1400"/>
              <a:buChar char="●"/>
              <a:defRPr>
                <a:solidFill>
                  <a:schemeClr val="lt1"/>
                </a:solidFill>
              </a:defRPr>
            </a:lvl4pPr>
            <a:lvl5pPr indent="-317500" lvl="4" marL="2286000" rtl="0">
              <a:lnSpc>
                <a:spcPct val="115000"/>
              </a:lnSpc>
              <a:spcBef>
                <a:spcPts val="1600"/>
              </a:spcBef>
              <a:spcAft>
                <a:spcPts val="0"/>
              </a:spcAft>
              <a:buClr>
                <a:schemeClr val="lt1"/>
              </a:buClr>
              <a:buSzPts val="1400"/>
              <a:buChar char="○"/>
              <a:defRPr>
                <a:solidFill>
                  <a:schemeClr val="lt1"/>
                </a:solidFill>
              </a:defRPr>
            </a:lvl5pPr>
            <a:lvl6pPr indent="-317500" lvl="5" marL="2743200" rtl="0">
              <a:lnSpc>
                <a:spcPct val="115000"/>
              </a:lnSpc>
              <a:spcBef>
                <a:spcPts val="1600"/>
              </a:spcBef>
              <a:spcAft>
                <a:spcPts val="0"/>
              </a:spcAft>
              <a:buClr>
                <a:schemeClr val="lt1"/>
              </a:buClr>
              <a:buSzPts val="1400"/>
              <a:buChar char="■"/>
              <a:defRPr>
                <a:solidFill>
                  <a:schemeClr val="lt1"/>
                </a:solidFill>
              </a:defRPr>
            </a:lvl6pPr>
            <a:lvl7pPr indent="-317500" lvl="6" marL="3200400" rtl="0">
              <a:lnSpc>
                <a:spcPct val="115000"/>
              </a:lnSpc>
              <a:spcBef>
                <a:spcPts val="1600"/>
              </a:spcBef>
              <a:spcAft>
                <a:spcPts val="0"/>
              </a:spcAft>
              <a:buClr>
                <a:schemeClr val="lt1"/>
              </a:buClr>
              <a:buSzPts val="1400"/>
              <a:buChar char="●"/>
              <a:defRPr>
                <a:solidFill>
                  <a:schemeClr val="lt1"/>
                </a:solidFill>
              </a:defRPr>
            </a:lvl7pPr>
            <a:lvl8pPr indent="-317500" lvl="7" marL="3657600" rtl="0">
              <a:lnSpc>
                <a:spcPct val="115000"/>
              </a:lnSpc>
              <a:spcBef>
                <a:spcPts val="1600"/>
              </a:spcBef>
              <a:spcAft>
                <a:spcPts val="0"/>
              </a:spcAft>
              <a:buClr>
                <a:schemeClr val="lt1"/>
              </a:buClr>
              <a:buSzPts val="1400"/>
              <a:buChar char="○"/>
              <a:defRPr>
                <a:solidFill>
                  <a:schemeClr val="lt1"/>
                </a:solidFill>
              </a:defRPr>
            </a:lvl8pPr>
            <a:lvl9pPr indent="-317500" lvl="8" marL="4114800" rtl="0">
              <a:lnSpc>
                <a:spcPct val="115000"/>
              </a:lnSpc>
              <a:spcBef>
                <a:spcPts val="1600"/>
              </a:spcBef>
              <a:spcAft>
                <a:spcPts val="1600"/>
              </a:spcAft>
              <a:buClr>
                <a:schemeClr val="lt1"/>
              </a:buClr>
              <a:buSzPts val="1400"/>
              <a:buChar char="■"/>
              <a:defRPr>
                <a:solidFill>
                  <a:schemeClr val="lt1"/>
                </a:solidFill>
              </a:defRPr>
            </a:lvl9pPr>
          </a:lstStyle>
          <a:p/>
        </p:txBody>
      </p:sp>
      <p:sp>
        <p:nvSpPr>
          <p:cNvPr id="151" name="Google Shape;151;p33"/>
          <p:cNvSpPr/>
          <p:nvPr/>
        </p:nvSpPr>
        <p:spPr>
          <a:xfrm>
            <a:off x="720000" y="540000"/>
            <a:ext cx="7704000" cy="564300"/>
          </a:xfrm>
          <a:prstGeom prst="roundRect">
            <a:avLst>
              <a:gd fmla="val 16667" name="adj"/>
            </a:avLst>
          </a:prstGeom>
          <a:solidFill>
            <a:schemeClr val="accent3"/>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33"/>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Font typeface="Fredoka One"/>
              <a:buNone/>
              <a:defRPr sz="3100">
                <a:latin typeface="Fredoka One"/>
                <a:ea typeface="Fredoka One"/>
                <a:cs typeface="Fredoka One"/>
                <a:sym typeface="Fredoka One"/>
              </a:defRPr>
            </a:lvl1pPr>
            <a:lvl2pPr lvl="1" rtl="0" algn="ctr">
              <a:spcBef>
                <a:spcPts val="0"/>
              </a:spcBef>
              <a:spcAft>
                <a:spcPts val="0"/>
              </a:spcAft>
              <a:buSzPts val="3100"/>
              <a:buFont typeface="Fredoka One"/>
              <a:buNone/>
              <a:defRPr sz="3100">
                <a:latin typeface="Fredoka One"/>
                <a:ea typeface="Fredoka One"/>
                <a:cs typeface="Fredoka One"/>
                <a:sym typeface="Fredoka One"/>
              </a:defRPr>
            </a:lvl2pPr>
            <a:lvl3pPr lvl="2" rtl="0" algn="ctr">
              <a:spcBef>
                <a:spcPts val="0"/>
              </a:spcBef>
              <a:spcAft>
                <a:spcPts val="0"/>
              </a:spcAft>
              <a:buSzPts val="3100"/>
              <a:buFont typeface="Fredoka One"/>
              <a:buNone/>
              <a:defRPr sz="3100">
                <a:latin typeface="Fredoka One"/>
                <a:ea typeface="Fredoka One"/>
                <a:cs typeface="Fredoka One"/>
                <a:sym typeface="Fredoka One"/>
              </a:defRPr>
            </a:lvl3pPr>
            <a:lvl4pPr lvl="3" rtl="0" algn="ctr">
              <a:spcBef>
                <a:spcPts val="0"/>
              </a:spcBef>
              <a:spcAft>
                <a:spcPts val="0"/>
              </a:spcAft>
              <a:buSzPts val="3100"/>
              <a:buFont typeface="Fredoka One"/>
              <a:buNone/>
              <a:defRPr sz="3100">
                <a:latin typeface="Fredoka One"/>
                <a:ea typeface="Fredoka One"/>
                <a:cs typeface="Fredoka One"/>
                <a:sym typeface="Fredoka One"/>
              </a:defRPr>
            </a:lvl4pPr>
            <a:lvl5pPr lvl="4" rtl="0" algn="ctr">
              <a:spcBef>
                <a:spcPts val="0"/>
              </a:spcBef>
              <a:spcAft>
                <a:spcPts val="0"/>
              </a:spcAft>
              <a:buSzPts val="3100"/>
              <a:buFont typeface="Fredoka One"/>
              <a:buNone/>
              <a:defRPr sz="3100">
                <a:latin typeface="Fredoka One"/>
                <a:ea typeface="Fredoka One"/>
                <a:cs typeface="Fredoka One"/>
                <a:sym typeface="Fredoka One"/>
              </a:defRPr>
            </a:lvl5pPr>
            <a:lvl6pPr lvl="5" rtl="0" algn="ctr">
              <a:spcBef>
                <a:spcPts val="0"/>
              </a:spcBef>
              <a:spcAft>
                <a:spcPts val="0"/>
              </a:spcAft>
              <a:buSzPts val="3100"/>
              <a:buFont typeface="Fredoka One"/>
              <a:buNone/>
              <a:defRPr sz="3100">
                <a:latin typeface="Fredoka One"/>
                <a:ea typeface="Fredoka One"/>
                <a:cs typeface="Fredoka One"/>
                <a:sym typeface="Fredoka One"/>
              </a:defRPr>
            </a:lvl6pPr>
            <a:lvl7pPr lvl="6" rtl="0" algn="ctr">
              <a:spcBef>
                <a:spcPts val="0"/>
              </a:spcBef>
              <a:spcAft>
                <a:spcPts val="0"/>
              </a:spcAft>
              <a:buSzPts val="3100"/>
              <a:buFont typeface="Fredoka One"/>
              <a:buNone/>
              <a:defRPr sz="3100">
                <a:latin typeface="Fredoka One"/>
                <a:ea typeface="Fredoka One"/>
                <a:cs typeface="Fredoka One"/>
                <a:sym typeface="Fredoka One"/>
              </a:defRPr>
            </a:lvl7pPr>
            <a:lvl8pPr lvl="7" rtl="0" algn="ctr">
              <a:spcBef>
                <a:spcPts val="0"/>
              </a:spcBef>
              <a:spcAft>
                <a:spcPts val="0"/>
              </a:spcAft>
              <a:buSzPts val="3100"/>
              <a:buFont typeface="Fredoka One"/>
              <a:buNone/>
              <a:defRPr sz="3100">
                <a:latin typeface="Fredoka One"/>
                <a:ea typeface="Fredoka One"/>
                <a:cs typeface="Fredoka One"/>
                <a:sym typeface="Fredoka One"/>
              </a:defRPr>
            </a:lvl8pPr>
            <a:lvl9pPr lvl="8" rtl="0" algn="ctr">
              <a:spcBef>
                <a:spcPts val="0"/>
              </a:spcBef>
              <a:spcAft>
                <a:spcPts val="0"/>
              </a:spcAft>
              <a:buSzPts val="3100"/>
              <a:buFont typeface="Fredoka One"/>
              <a:buNone/>
              <a:defRPr sz="3100">
                <a:latin typeface="Fredoka One"/>
                <a:ea typeface="Fredoka One"/>
                <a:cs typeface="Fredoka One"/>
                <a:sym typeface="Fredoka 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_1">
    <p:bg>
      <p:bgPr>
        <a:solidFill>
          <a:schemeClr val="dk2"/>
        </a:solidFill>
      </p:bgPr>
    </p:bg>
    <p:spTree>
      <p:nvGrpSpPr>
        <p:cNvPr id="153" name="Shape 153"/>
        <p:cNvGrpSpPr/>
        <p:nvPr/>
      </p:nvGrpSpPr>
      <p:grpSpPr>
        <a:xfrm>
          <a:off x="0" y="0"/>
          <a:ext cx="0" cy="0"/>
          <a:chOff x="0" y="0"/>
          <a:chExt cx="0" cy="0"/>
        </a:xfrm>
      </p:grpSpPr>
      <p:pic>
        <p:nvPicPr>
          <p:cNvPr id="154" name="Google Shape;154;p34"/>
          <p:cNvPicPr preferRelativeResize="0"/>
          <p:nvPr/>
        </p:nvPicPr>
        <p:blipFill>
          <a:blip r:embed="rId2">
            <a:alphaModFix amt="20000"/>
          </a:blip>
          <a:stretch>
            <a:fillRect/>
          </a:stretch>
        </p:blipFill>
        <p:spPr>
          <a:xfrm>
            <a:off x="8843" y="0"/>
            <a:ext cx="9143999" cy="5143500"/>
          </a:xfrm>
          <a:prstGeom prst="rect">
            <a:avLst/>
          </a:prstGeom>
          <a:noFill/>
          <a:ln>
            <a:noFill/>
          </a:ln>
        </p:spPr>
      </p:pic>
      <p:sp>
        <p:nvSpPr>
          <p:cNvPr id="155" name="Google Shape;155;p34"/>
          <p:cNvSpPr txBox="1"/>
          <p:nvPr>
            <p:ph idx="1" type="body"/>
          </p:nvPr>
        </p:nvSpPr>
        <p:spPr>
          <a:xfrm>
            <a:off x="720000" y="1348675"/>
            <a:ext cx="7704000" cy="32547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05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156" name="Google Shape;156;p34"/>
          <p:cNvSpPr/>
          <p:nvPr/>
        </p:nvSpPr>
        <p:spPr>
          <a:xfrm>
            <a:off x="720000" y="540000"/>
            <a:ext cx="7704000" cy="564300"/>
          </a:xfrm>
          <a:prstGeom prst="roundRect">
            <a:avLst>
              <a:gd fmla="val 16667" name="adj"/>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34"/>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1pPr>
            <a:lvl2pPr lvl="1"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2pPr>
            <a:lvl3pPr lvl="2"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3pPr>
            <a:lvl4pPr lvl="3"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4pPr>
            <a:lvl5pPr lvl="4"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5pPr>
            <a:lvl6pPr lvl="5"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6pPr>
            <a:lvl7pPr lvl="6"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7pPr>
            <a:lvl8pPr lvl="7"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8pPr>
            <a:lvl9pPr lvl="8"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BLANK_1_1_1_1_1_1_3_1_1">
    <p:bg>
      <p:bgPr>
        <a:solidFill>
          <a:schemeClr val="accent5"/>
        </a:solidFill>
      </p:bgPr>
    </p:bg>
    <p:spTree>
      <p:nvGrpSpPr>
        <p:cNvPr id="158" name="Shape 158"/>
        <p:cNvGrpSpPr/>
        <p:nvPr/>
      </p:nvGrpSpPr>
      <p:grpSpPr>
        <a:xfrm>
          <a:off x="0" y="0"/>
          <a:ext cx="0" cy="0"/>
          <a:chOff x="0" y="0"/>
          <a:chExt cx="0" cy="0"/>
        </a:xfrm>
      </p:grpSpPr>
      <p:pic>
        <p:nvPicPr>
          <p:cNvPr id="159" name="Google Shape;159;p35"/>
          <p:cNvPicPr preferRelativeResize="0"/>
          <p:nvPr/>
        </p:nvPicPr>
        <p:blipFill>
          <a:blip r:embed="rId2">
            <a:alphaModFix amt="24000"/>
          </a:blip>
          <a:stretch>
            <a:fillRect/>
          </a:stretch>
        </p:blipFill>
        <p:spPr>
          <a:xfrm>
            <a:off x="8843" y="0"/>
            <a:ext cx="9143999" cy="5143500"/>
          </a:xfrm>
          <a:prstGeom prst="rect">
            <a:avLst/>
          </a:prstGeom>
          <a:noFill/>
          <a:ln>
            <a:noFill/>
          </a:ln>
        </p:spPr>
      </p:pic>
      <p:sp>
        <p:nvSpPr>
          <p:cNvPr id="160" name="Google Shape;160;p35"/>
          <p:cNvSpPr/>
          <p:nvPr/>
        </p:nvSpPr>
        <p:spPr>
          <a:xfrm>
            <a:off x="720000" y="540000"/>
            <a:ext cx="7704000" cy="564300"/>
          </a:xfrm>
          <a:prstGeom prst="roundRect">
            <a:avLst>
              <a:gd fmla="val 16667" name="adj"/>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35"/>
          <p:cNvSpPr txBox="1"/>
          <p:nvPr>
            <p:ph idx="1" type="subTitle"/>
          </p:nvPr>
        </p:nvSpPr>
        <p:spPr>
          <a:xfrm>
            <a:off x="5558975" y="2379500"/>
            <a:ext cx="2796300" cy="107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1600"/>
              </a:spcBef>
              <a:spcAft>
                <a:spcPts val="0"/>
              </a:spcAft>
              <a:buClr>
                <a:schemeClr val="lt1"/>
              </a:buClr>
              <a:buSzPts val="1400"/>
              <a:buNone/>
              <a:defRPr>
                <a:solidFill>
                  <a:schemeClr val="lt1"/>
                </a:solidFill>
              </a:defRPr>
            </a:lvl3pPr>
            <a:lvl4pPr lvl="3" rtl="0" algn="ctr">
              <a:lnSpc>
                <a:spcPct val="100000"/>
              </a:lnSpc>
              <a:spcBef>
                <a:spcPts val="1600"/>
              </a:spcBef>
              <a:spcAft>
                <a:spcPts val="0"/>
              </a:spcAft>
              <a:buClr>
                <a:schemeClr val="lt1"/>
              </a:buClr>
              <a:buSzPts val="1400"/>
              <a:buNone/>
              <a:defRPr>
                <a:solidFill>
                  <a:schemeClr val="lt1"/>
                </a:solidFill>
              </a:defRPr>
            </a:lvl4pPr>
            <a:lvl5pPr lvl="4" rtl="0" algn="ctr">
              <a:lnSpc>
                <a:spcPct val="100000"/>
              </a:lnSpc>
              <a:spcBef>
                <a:spcPts val="1600"/>
              </a:spcBef>
              <a:spcAft>
                <a:spcPts val="0"/>
              </a:spcAft>
              <a:buClr>
                <a:schemeClr val="lt1"/>
              </a:buClr>
              <a:buSzPts val="1400"/>
              <a:buNone/>
              <a:defRPr>
                <a:solidFill>
                  <a:schemeClr val="lt1"/>
                </a:solidFill>
              </a:defRPr>
            </a:lvl5pPr>
            <a:lvl6pPr lvl="5" rtl="0" algn="ctr">
              <a:lnSpc>
                <a:spcPct val="100000"/>
              </a:lnSpc>
              <a:spcBef>
                <a:spcPts val="1600"/>
              </a:spcBef>
              <a:spcAft>
                <a:spcPts val="0"/>
              </a:spcAft>
              <a:buClr>
                <a:schemeClr val="lt1"/>
              </a:buClr>
              <a:buSzPts val="1400"/>
              <a:buNone/>
              <a:defRPr>
                <a:solidFill>
                  <a:schemeClr val="lt1"/>
                </a:solidFill>
              </a:defRPr>
            </a:lvl6pPr>
            <a:lvl7pPr lvl="6" rtl="0" algn="ctr">
              <a:lnSpc>
                <a:spcPct val="100000"/>
              </a:lnSpc>
              <a:spcBef>
                <a:spcPts val="1600"/>
              </a:spcBef>
              <a:spcAft>
                <a:spcPts val="0"/>
              </a:spcAft>
              <a:buClr>
                <a:schemeClr val="lt1"/>
              </a:buClr>
              <a:buSzPts val="1400"/>
              <a:buNone/>
              <a:defRPr>
                <a:solidFill>
                  <a:schemeClr val="lt1"/>
                </a:solidFill>
              </a:defRPr>
            </a:lvl7pPr>
            <a:lvl8pPr lvl="7" rtl="0" algn="ctr">
              <a:lnSpc>
                <a:spcPct val="100000"/>
              </a:lnSpc>
              <a:spcBef>
                <a:spcPts val="1600"/>
              </a:spcBef>
              <a:spcAft>
                <a:spcPts val="0"/>
              </a:spcAft>
              <a:buClr>
                <a:schemeClr val="lt1"/>
              </a:buClr>
              <a:buSzPts val="1400"/>
              <a:buNone/>
              <a:defRPr>
                <a:solidFill>
                  <a:schemeClr val="lt1"/>
                </a:solidFill>
              </a:defRPr>
            </a:lvl8pPr>
            <a:lvl9pPr lvl="8" rtl="0" algn="ctr">
              <a:lnSpc>
                <a:spcPct val="100000"/>
              </a:lnSpc>
              <a:spcBef>
                <a:spcPts val="1600"/>
              </a:spcBef>
              <a:spcAft>
                <a:spcPts val="1600"/>
              </a:spcAft>
              <a:buClr>
                <a:schemeClr val="lt1"/>
              </a:buClr>
              <a:buSzPts val="1400"/>
              <a:buNone/>
              <a:defRPr>
                <a:solidFill>
                  <a:schemeClr val="lt1"/>
                </a:solidFill>
              </a:defRPr>
            </a:lvl9pPr>
          </a:lstStyle>
          <a:p/>
        </p:txBody>
      </p:sp>
      <p:sp>
        <p:nvSpPr>
          <p:cNvPr id="162" name="Google Shape;162;p35"/>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1pPr>
            <a:lvl2pPr lvl="1"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2pPr>
            <a:lvl3pPr lvl="2"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3pPr>
            <a:lvl4pPr lvl="3"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4pPr>
            <a:lvl5pPr lvl="4"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5pPr>
            <a:lvl6pPr lvl="5"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6pPr>
            <a:lvl7pPr lvl="6"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7pPr>
            <a:lvl8pPr lvl="7"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8pPr>
            <a:lvl9pPr lvl="8"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TITLE_ONLY_1">
    <p:bg>
      <p:bgPr>
        <a:solidFill>
          <a:schemeClr val="accent6"/>
        </a:solidFill>
      </p:bgPr>
    </p:bg>
    <p:spTree>
      <p:nvGrpSpPr>
        <p:cNvPr id="163" name="Shape 163"/>
        <p:cNvGrpSpPr/>
        <p:nvPr/>
      </p:nvGrpSpPr>
      <p:grpSpPr>
        <a:xfrm>
          <a:off x="0" y="0"/>
          <a:ext cx="0" cy="0"/>
          <a:chOff x="0" y="0"/>
          <a:chExt cx="0" cy="0"/>
        </a:xfrm>
      </p:grpSpPr>
      <p:pic>
        <p:nvPicPr>
          <p:cNvPr id="164" name="Google Shape;164;p36"/>
          <p:cNvPicPr preferRelativeResize="0"/>
          <p:nvPr/>
        </p:nvPicPr>
        <p:blipFill>
          <a:blip r:embed="rId2">
            <a:alphaModFix amt="14000"/>
          </a:blip>
          <a:stretch>
            <a:fillRect/>
          </a:stretch>
        </p:blipFill>
        <p:spPr>
          <a:xfrm>
            <a:off x="8843" y="0"/>
            <a:ext cx="9143999" cy="5143500"/>
          </a:xfrm>
          <a:prstGeom prst="rect">
            <a:avLst/>
          </a:prstGeom>
          <a:noFill/>
          <a:ln>
            <a:noFill/>
          </a:ln>
        </p:spPr>
      </p:pic>
      <p:sp>
        <p:nvSpPr>
          <p:cNvPr id="165" name="Google Shape;165;p36"/>
          <p:cNvSpPr/>
          <p:nvPr/>
        </p:nvSpPr>
        <p:spPr>
          <a:xfrm>
            <a:off x="720000" y="540000"/>
            <a:ext cx="7704000" cy="564300"/>
          </a:xfrm>
          <a:prstGeom prst="roundRect">
            <a:avLst>
              <a:gd fmla="val 16667" name="adj"/>
            </a:avLst>
          </a:prstGeom>
          <a:solidFill>
            <a:schemeClr val="accent3"/>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36"/>
          <p:cNvSpPr txBox="1"/>
          <p:nvPr>
            <p:ph idx="1" type="subTitle"/>
          </p:nvPr>
        </p:nvSpPr>
        <p:spPr>
          <a:xfrm>
            <a:off x="720000" y="2379500"/>
            <a:ext cx="2796300" cy="107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7" name="Google Shape;167;p3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Font typeface="Fredoka One"/>
              <a:buNone/>
              <a:defRPr sz="3100">
                <a:latin typeface="Fredoka One"/>
                <a:ea typeface="Fredoka One"/>
                <a:cs typeface="Fredoka One"/>
                <a:sym typeface="Fredoka One"/>
              </a:defRPr>
            </a:lvl1pPr>
            <a:lvl2pPr lvl="1" rtl="0" algn="ctr">
              <a:spcBef>
                <a:spcPts val="0"/>
              </a:spcBef>
              <a:spcAft>
                <a:spcPts val="0"/>
              </a:spcAft>
              <a:buSzPts val="3100"/>
              <a:buFont typeface="Fredoka One"/>
              <a:buNone/>
              <a:defRPr sz="3100">
                <a:latin typeface="Fredoka One"/>
                <a:ea typeface="Fredoka One"/>
                <a:cs typeface="Fredoka One"/>
                <a:sym typeface="Fredoka One"/>
              </a:defRPr>
            </a:lvl2pPr>
            <a:lvl3pPr lvl="2" rtl="0" algn="ctr">
              <a:spcBef>
                <a:spcPts val="0"/>
              </a:spcBef>
              <a:spcAft>
                <a:spcPts val="0"/>
              </a:spcAft>
              <a:buSzPts val="3100"/>
              <a:buFont typeface="Fredoka One"/>
              <a:buNone/>
              <a:defRPr sz="3100">
                <a:latin typeface="Fredoka One"/>
                <a:ea typeface="Fredoka One"/>
                <a:cs typeface="Fredoka One"/>
                <a:sym typeface="Fredoka One"/>
              </a:defRPr>
            </a:lvl3pPr>
            <a:lvl4pPr lvl="3" rtl="0" algn="ctr">
              <a:spcBef>
                <a:spcPts val="0"/>
              </a:spcBef>
              <a:spcAft>
                <a:spcPts val="0"/>
              </a:spcAft>
              <a:buSzPts val="3100"/>
              <a:buFont typeface="Fredoka One"/>
              <a:buNone/>
              <a:defRPr sz="3100">
                <a:latin typeface="Fredoka One"/>
                <a:ea typeface="Fredoka One"/>
                <a:cs typeface="Fredoka One"/>
                <a:sym typeface="Fredoka One"/>
              </a:defRPr>
            </a:lvl4pPr>
            <a:lvl5pPr lvl="4" rtl="0" algn="ctr">
              <a:spcBef>
                <a:spcPts val="0"/>
              </a:spcBef>
              <a:spcAft>
                <a:spcPts val="0"/>
              </a:spcAft>
              <a:buSzPts val="3100"/>
              <a:buFont typeface="Fredoka One"/>
              <a:buNone/>
              <a:defRPr sz="3100">
                <a:latin typeface="Fredoka One"/>
                <a:ea typeface="Fredoka One"/>
                <a:cs typeface="Fredoka One"/>
                <a:sym typeface="Fredoka One"/>
              </a:defRPr>
            </a:lvl5pPr>
            <a:lvl6pPr lvl="5" rtl="0" algn="ctr">
              <a:spcBef>
                <a:spcPts val="0"/>
              </a:spcBef>
              <a:spcAft>
                <a:spcPts val="0"/>
              </a:spcAft>
              <a:buSzPts val="3100"/>
              <a:buFont typeface="Fredoka One"/>
              <a:buNone/>
              <a:defRPr sz="3100">
                <a:latin typeface="Fredoka One"/>
                <a:ea typeface="Fredoka One"/>
                <a:cs typeface="Fredoka One"/>
                <a:sym typeface="Fredoka One"/>
              </a:defRPr>
            </a:lvl6pPr>
            <a:lvl7pPr lvl="6" rtl="0" algn="ctr">
              <a:spcBef>
                <a:spcPts val="0"/>
              </a:spcBef>
              <a:spcAft>
                <a:spcPts val="0"/>
              </a:spcAft>
              <a:buSzPts val="3100"/>
              <a:buFont typeface="Fredoka One"/>
              <a:buNone/>
              <a:defRPr sz="3100">
                <a:latin typeface="Fredoka One"/>
                <a:ea typeface="Fredoka One"/>
                <a:cs typeface="Fredoka One"/>
                <a:sym typeface="Fredoka One"/>
              </a:defRPr>
            </a:lvl7pPr>
            <a:lvl8pPr lvl="7" rtl="0" algn="ctr">
              <a:spcBef>
                <a:spcPts val="0"/>
              </a:spcBef>
              <a:spcAft>
                <a:spcPts val="0"/>
              </a:spcAft>
              <a:buSzPts val="3100"/>
              <a:buFont typeface="Fredoka One"/>
              <a:buNone/>
              <a:defRPr sz="3100">
                <a:latin typeface="Fredoka One"/>
                <a:ea typeface="Fredoka One"/>
                <a:cs typeface="Fredoka One"/>
                <a:sym typeface="Fredoka One"/>
              </a:defRPr>
            </a:lvl8pPr>
            <a:lvl9pPr lvl="8" rtl="0" algn="ctr">
              <a:spcBef>
                <a:spcPts val="0"/>
              </a:spcBef>
              <a:spcAft>
                <a:spcPts val="0"/>
              </a:spcAft>
              <a:buSzPts val="3100"/>
              <a:buFont typeface="Fredoka One"/>
              <a:buNone/>
              <a:defRPr sz="3100">
                <a:latin typeface="Fredoka One"/>
                <a:ea typeface="Fredoka One"/>
                <a:cs typeface="Fredoka One"/>
                <a:sym typeface="Fredoka 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accent3"/>
        </a:solidFill>
      </p:bgPr>
    </p:bg>
    <p:spTree>
      <p:nvGrpSpPr>
        <p:cNvPr id="168" name="Shape 168"/>
        <p:cNvGrpSpPr/>
        <p:nvPr/>
      </p:nvGrpSpPr>
      <p:grpSpPr>
        <a:xfrm>
          <a:off x="0" y="0"/>
          <a:ext cx="0" cy="0"/>
          <a:chOff x="0" y="0"/>
          <a:chExt cx="0" cy="0"/>
        </a:xfrm>
      </p:grpSpPr>
      <p:pic>
        <p:nvPicPr>
          <p:cNvPr id="169" name="Google Shape;169;p37"/>
          <p:cNvPicPr preferRelativeResize="0"/>
          <p:nvPr/>
        </p:nvPicPr>
        <p:blipFill>
          <a:blip r:embed="rId2">
            <a:alphaModFix amt="19000"/>
          </a:blip>
          <a:stretch>
            <a:fillRect/>
          </a:stretch>
        </p:blipFill>
        <p:spPr>
          <a:xfrm>
            <a:off x="8843" y="0"/>
            <a:ext cx="9143999" cy="5143500"/>
          </a:xfrm>
          <a:prstGeom prst="rect">
            <a:avLst/>
          </a:prstGeom>
          <a:noFill/>
          <a:ln>
            <a:noFill/>
          </a:ln>
        </p:spPr>
      </p:pic>
      <p:sp>
        <p:nvSpPr>
          <p:cNvPr id="170" name="Google Shape;170;p37"/>
          <p:cNvSpPr txBox="1"/>
          <p:nvPr>
            <p:ph idx="1" type="subTitle"/>
          </p:nvPr>
        </p:nvSpPr>
        <p:spPr>
          <a:xfrm>
            <a:off x="722475" y="4000800"/>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1" name="Google Shape;171;p37"/>
          <p:cNvSpPr txBox="1"/>
          <p:nvPr>
            <p:ph idx="2" type="subTitle"/>
          </p:nvPr>
        </p:nvSpPr>
        <p:spPr>
          <a:xfrm>
            <a:off x="3407200" y="4000816"/>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2" name="Google Shape;172;p37"/>
          <p:cNvSpPr txBox="1"/>
          <p:nvPr>
            <p:ph idx="3" type="subTitle"/>
          </p:nvPr>
        </p:nvSpPr>
        <p:spPr>
          <a:xfrm>
            <a:off x="6091925"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3" name="Google Shape;173;p37"/>
          <p:cNvSpPr/>
          <p:nvPr/>
        </p:nvSpPr>
        <p:spPr>
          <a:xfrm>
            <a:off x="720000" y="540000"/>
            <a:ext cx="7704000" cy="564300"/>
          </a:xfrm>
          <a:prstGeom prst="roundRect">
            <a:avLst>
              <a:gd fmla="val 16667" name="adj"/>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37"/>
          <p:cNvSpPr txBox="1"/>
          <p:nvPr>
            <p:ph idx="4" type="subTitle"/>
          </p:nvPr>
        </p:nvSpPr>
        <p:spPr>
          <a:xfrm>
            <a:off x="728650" y="1681231"/>
            <a:ext cx="23364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gn="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gn="r">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
        <p:nvSpPr>
          <p:cNvPr id="175" name="Google Shape;175;p37"/>
          <p:cNvSpPr txBox="1"/>
          <p:nvPr>
            <p:ph idx="5" type="subTitle"/>
          </p:nvPr>
        </p:nvSpPr>
        <p:spPr>
          <a:xfrm>
            <a:off x="3408050" y="1681231"/>
            <a:ext cx="23364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gn="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gn="r">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
        <p:nvSpPr>
          <p:cNvPr id="176" name="Google Shape;176;p37"/>
          <p:cNvSpPr txBox="1"/>
          <p:nvPr>
            <p:ph idx="6" type="subTitle"/>
          </p:nvPr>
        </p:nvSpPr>
        <p:spPr>
          <a:xfrm>
            <a:off x="6087450" y="1681231"/>
            <a:ext cx="23364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gn="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gn="r">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
        <p:nvSpPr>
          <p:cNvPr id="177" name="Google Shape;177;p3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1pPr>
            <a:lvl2pPr lvl="1"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2pPr>
            <a:lvl3pPr lvl="2"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3pPr>
            <a:lvl4pPr lvl="3"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4pPr>
            <a:lvl5pPr lvl="4"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5pPr>
            <a:lvl6pPr lvl="5"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6pPr>
            <a:lvl7pPr lvl="6"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7pPr>
            <a:lvl8pPr lvl="7"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8pPr>
            <a:lvl9pPr lvl="8"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accent5"/>
        </a:solidFill>
      </p:bgPr>
    </p:bg>
    <p:spTree>
      <p:nvGrpSpPr>
        <p:cNvPr id="178" name="Shape 178"/>
        <p:cNvGrpSpPr/>
        <p:nvPr/>
      </p:nvGrpSpPr>
      <p:grpSpPr>
        <a:xfrm>
          <a:off x="0" y="0"/>
          <a:ext cx="0" cy="0"/>
          <a:chOff x="0" y="0"/>
          <a:chExt cx="0" cy="0"/>
        </a:xfrm>
      </p:grpSpPr>
      <p:pic>
        <p:nvPicPr>
          <p:cNvPr id="179" name="Google Shape;179;p38"/>
          <p:cNvPicPr preferRelativeResize="0"/>
          <p:nvPr/>
        </p:nvPicPr>
        <p:blipFill>
          <a:blip r:embed="rId2">
            <a:alphaModFix amt="24000"/>
          </a:blip>
          <a:stretch>
            <a:fillRect/>
          </a:stretch>
        </p:blipFill>
        <p:spPr>
          <a:xfrm>
            <a:off x="8843" y="0"/>
            <a:ext cx="9143999" cy="5143500"/>
          </a:xfrm>
          <a:prstGeom prst="rect">
            <a:avLst/>
          </a:prstGeom>
          <a:noFill/>
          <a:ln>
            <a:noFill/>
          </a:ln>
        </p:spPr>
      </p:pic>
      <p:sp>
        <p:nvSpPr>
          <p:cNvPr id="180" name="Google Shape;180;p38"/>
          <p:cNvSpPr txBox="1"/>
          <p:nvPr>
            <p:ph idx="1" type="subTitle"/>
          </p:nvPr>
        </p:nvSpPr>
        <p:spPr>
          <a:xfrm>
            <a:off x="1749997" y="2371238"/>
            <a:ext cx="25104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1" name="Google Shape;181;p38"/>
          <p:cNvSpPr txBox="1"/>
          <p:nvPr>
            <p:ph idx="2" type="subTitle"/>
          </p:nvPr>
        </p:nvSpPr>
        <p:spPr>
          <a:xfrm>
            <a:off x="5913655" y="2371238"/>
            <a:ext cx="25104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2" name="Google Shape;182;p38"/>
          <p:cNvSpPr txBox="1"/>
          <p:nvPr>
            <p:ph idx="3" type="subTitle"/>
          </p:nvPr>
        </p:nvSpPr>
        <p:spPr>
          <a:xfrm>
            <a:off x="1749986" y="4039200"/>
            <a:ext cx="25104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3" name="Google Shape;183;p38"/>
          <p:cNvSpPr txBox="1"/>
          <p:nvPr>
            <p:ph idx="4" type="subTitle"/>
          </p:nvPr>
        </p:nvSpPr>
        <p:spPr>
          <a:xfrm>
            <a:off x="5913645" y="4039200"/>
            <a:ext cx="25104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4" name="Google Shape;184;p38"/>
          <p:cNvSpPr/>
          <p:nvPr/>
        </p:nvSpPr>
        <p:spPr>
          <a:xfrm>
            <a:off x="720000" y="540000"/>
            <a:ext cx="7704000" cy="564300"/>
          </a:xfrm>
          <a:prstGeom prst="roundRect">
            <a:avLst>
              <a:gd fmla="val 16667" name="adj"/>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38"/>
          <p:cNvSpPr txBox="1"/>
          <p:nvPr>
            <p:ph idx="5" type="subTitle"/>
          </p:nvPr>
        </p:nvSpPr>
        <p:spPr>
          <a:xfrm>
            <a:off x="1749975" y="1803900"/>
            <a:ext cx="2510400" cy="48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
        <p:nvSpPr>
          <p:cNvPr id="186" name="Google Shape;186;p38"/>
          <p:cNvSpPr txBox="1"/>
          <p:nvPr>
            <p:ph idx="6" type="subTitle"/>
          </p:nvPr>
        </p:nvSpPr>
        <p:spPr>
          <a:xfrm>
            <a:off x="1749975" y="3471875"/>
            <a:ext cx="2510400" cy="48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
        <p:nvSpPr>
          <p:cNvPr id="187" name="Google Shape;187;p38"/>
          <p:cNvSpPr txBox="1"/>
          <p:nvPr>
            <p:ph idx="7" type="subTitle"/>
          </p:nvPr>
        </p:nvSpPr>
        <p:spPr>
          <a:xfrm>
            <a:off x="5913650" y="1803900"/>
            <a:ext cx="2510400" cy="48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
        <p:nvSpPr>
          <p:cNvPr id="188" name="Google Shape;188;p38"/>
          <p:cNvSpPr txBox="1"/>
          <p:nvPr>
            <p:ph idx="8" type="subTitle"/>
          </p:nvPr>
        </p:nvSpPr>
        <p:spPr>
          <a:xfrm>
            <a:off x="5913650" y="3471875"/>
            <a:ext cx="2510400" cy="48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
        <p:nvSpPr>
          <p:cNvPr id="189" name="Google Shape;189;p3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1pPr>
            <a:lvl2pPr lvl="1"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2pPr>
            <a:lvl3pPr lvl="2"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3pPr>
            <a:lvl4pPr lvl="3"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4pPr>
            <a:lvl5pPr lvl="4"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5pPr>
            <a:lvl6pPr lvl="5"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6pPr>
            <a:lvl7pPr lvl="6"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7pPr>
            <a:lvl8pPr lvl="7"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8pPr>
            <a:lvl9pPr lvl="8"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ONLY_1_1_1">
    <p:bg>
      <p:bgPr>
        <a:solidFill>
          <a:schemeClr val="accent1"/>
        </a:solidFill>
      </p:bgPr>
    </p:bg>
    <p:spTree>
      <p:nvGrpSpPr>
        <p:cNvPr id="190" name="Shape 190"/>
        <p:cNvGrpSpPr/>
        <p:nvPr/>
      </p:nvGrpSpPr>
      <p:grpSpPr>
        <a:xfrm>
          <a:off x="0" y="0"/>
          <a:ext cx="0" cy="0"/>
          <a:chOff x="0" y="0"/>
          <a:chExt cx="0" cy="0"/>
        </a:xfrm>
      </p:grpSpPr>
      <p:pic>
        <p:nvPicPr>
          <p:cNvPr id="191" name="Google Shape;191;p39"/>
          <p:cNvPicPr preferRelativeResize="0"/>
          <p:nvPr/>
        </p:nvPicPr>
        <p:blipFill>
          <a:blip r:embed="rId2">
            <a:alphaModFix amt="26000"/>
          </a:blip>
          <a:stretch>
            <a:fillRect/>
          </a:stretch>
        </p:blipFill>
        <p:spPr>
          <a:xfrm>
            <a:off x="8843" y="0"/>
            <a:ext cx="9143999" cy="5143500"/>
          </a:xfrm>
          <a:prstGeom prst="rect">
            <a:avLst/>
          </a:prstGeom>
          <a:noFill/>
          <a:ln>
            <a:noFill/>
          </a:ln>
        </p:spPr>
      </p:pic>
      <p:sp>
        <p:nvSpPr>
          <p:cNvPr id="192" name="Google Shape;192;p39"/>
          <p:cNvSpPr txBox="1"/>
          <p:nvPr>
            <p:ph idx="1" type="subTitle"/>
          </p:nvPr>
        </p:nvSpPr>
        <p:spPr>
          <a:xfrm flipH="1">
            <a:off x="6118500" y="4039209"/>
            <a:ext cx="23055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3" name="Google Shape;193;p39"/>
          <p:cNvSpPr txBox="1"/>
          <p:nvPr>
            <p:ph idx="2" type="subTitle"/>
          </p:nvPr>
        </p:nvSpPr>
        <p:spPr>
          <a:xfrm>
            <a:off x="720000" y="3219542"/>
            <a:ext cx="2305500" cy="56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94" name="Google Shape;194;p39"/>
          <p:cNvSpPr txBox="1"/>
          <p:nvPr>
            <p:ph idx="3" type="subTitle"/>
          </p:nvPr>
        </p:nvSpPr>
        <p:spPr>
          <a:xfrm flipH="1">
            <a:off x="6118500" y="2399900"/>
            <a:ext cx="23055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5" name="Google Shape;195;p39"/>
          <p:cNvSpPr txBox="1"/>
          <p:nvPr>
            <p:ph idx="4" type="subTitle"/>
          </p:nvPr>
        </p:nvSpPr>
        <p:spPr>
          <a:xfrm>
            <a:off x="720000" y="1580259"/>
            <a:ext cx="2305500" cy="56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96" name="Google Shape;196;p39"/>
          <p:cNvSpPr/>
          <p:nvPr/>
        </p:nvSpPr>
        <p:spPr>
          <a:xfrm>
            <a:off x="720000" y="540000"/>
            <a:ext cx="7704000" cy="564300"/>
          </a:xfrm>
          <a:prstGeom prst="roundRect">
            <a:avLst>
              <a:gd fmla="val 16667" name="adj"/>
            </a:avLst>
          </a:prstGeom>
          <a:solidFill>
            <a:schemeClr val="accent4"/>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39"/>
          <p:cNvSpPr txBox="1"/>
          <p:nvPr>
            <p:ph idx="5" type="subTitle"/>
          </p:nvPr>
        </p:nvSpPr>
        <p:spPr>
          <a:xfrm>
            <a:off x="3408050" y="1617756"/>
            <a:ext cx="23364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gn="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gn="r">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
        <p:nvSpPr>
          <p:cNvPr id="198" name="Google Shape;198;p39"/>
          <p:cNvSpPr txBox="1"/>
          <p:nvPr>
            <p:ph idx="6" type="subTitle"/>
          </p:nvPr>
        </p:nvSpPr>
        <p:spPr>
          <a:xfrm>
            <a:off x="3408050" y="2437406"/>
            <a:ext cx="23364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gn="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gn="r">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
        <p:nvSpPr>
          <p:cNvPr id="199" name="Google Shape;199;p39"/>
          <p:cNvSpPr txBox="1"/>
          <p:nvPr>
            <p:ph idx="7" type="subTitle"/>
          </p:nvPr>
        </p:nvSpPr>
        <p:spPr>
          <a:xfrm>
            <a:off x="3408050" y="3257056"/>
            <a:ext cx="23364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gn="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gn="r">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
        <p:nvSpPr>
          <p:cNvPr id="200" name="Google Shape;200;p39"/>
          <p:cNvSpPr txBox="1"/>
          <p:nvPr>
            <p:ph idx="8" type="subTitle"/>
          </p:nvPr>
        </p:nvSpPr>
        <p:spPr>
          <a:xfrm>
            <a:off x="3408050" y="4076706"/>
            <a:ext cx="23364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gn="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gn="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gn="r">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
        <p:nvSpPr>
          <p:cNvPr id="201" name="Google Shape;201;p39"/>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1pPr>
            <a:lvl2pPr lvl="1"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2pPr>
            <a:lvl3pPr lvl="2"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3pPr>
            <a:lvl4pPr lvl="3"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4pPr>
            <a:lvl5pPr lvl="4"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5pPr>
            <a:lvl6pPr lvl="5"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6pPr>
            <a:lvl7pPr lvl="6"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7pPr>
            <a:lvl8pPr lvl="7"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8pPr>
            <a:lvl9pPr lvl="8"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accent3"/>
        </a:solidFill>
      </p:bgPr>
    </p:bg>
    <p:spTree>
      <p:nvGrpSpPr>
        <p:cNvPr id="202" name="Shape 202"/>
        <p:cNvGrpSpPr/>
        <p:nvPr/>
      </p:nvGrpSpPr>
      <p:grpSpPr>
        <a:xfrm>
          <a:off x="0" y="0"/>
          <a:ext cx="0" cy="0"/>
          <a:chOff x="0" y="0"/>
          <a:chExt cx="0" cy="0"/>
        </a:xfrm>
      </p:grpSpPr>
      <p:pic>
        <p:nvPicPr>
          <p:cNvPr id="203" name="Google Shape;203;p40"/>
          <p:cNvPicPr preferRelativeResize="0"/>
          <p:nvPr/>
        </p:nvPicPr>
        <p:blipFill>
          <a:blip r:embed="rId2">
            <a:alphaModFix amt="19000"/>
          </a:blip>
          <a:stretch>
            <a:fillRect/>
          </a:stretch>
        </p:blipFill>
        <p:spPr>
          <a:xfrm>
            <a:off x="8843" y="0"/>
            <a:ext cx="9143999" cy="5143500"/>
          </a:xfrm>
          <a:prstGeom prst="rect">
            <a:avLst/>
          </a:prstGeom>
          <a:noFill/>
          <a:ln>
            <a:noFill/>
          </a:ln>
        </p:spPr>
      </p:pic>
      <p:sp>
        <p:nvSpPr>
          <p:cNvPr id="204" name="Google Shape;204;p40"/>
          <p:cNvSpPr txBox="1"/>
          <p:nvPr>
            <p:ph idx="1" type="subTitle"/>
          </p:nvPr>
        </p:nvSpPr>
        <p:spPr>
          <a:xfrm>
            <a:off x="720000" y="2356544"/>
            <a:ext cx="23055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5" name="Google Shape;205;p40"/>
          <p:cNvSpPr txBox="1"/>
          <p:nvPr>
            <p:ph idx="2" type="subTitle"/>
          </p:nvPr>
        </p:nvSpPr>
        <p:spPr>
          <a:xfrm>
            <a:off x="3419275" y="2356544"/>
            <a:ext cx="23055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6" name="Google Shape;206;p40"/>
          <p:cNvSpPr txBox="1"/>
          <p:nvPr>
            <p:ph idx="3" type="subTitle"/>
          </p:nvPr>
        </p:nvSpPr>
        <p:spPr>
          <a:xfrm>
            <a:off x="720000" y="4039209"/>
            <a:ext cx="23055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7" name="Google Shape;207;p40"/>
          <p:cNvSpPr txBox="1"/>
          <p:nvPr>
            <p:ph idx="4" type="subTitle"/>
          </p:nvPr>
        </p:nvSpPr>
        <p:spPr>
          <a:xfrm>
            <a:off x="3419271" y="4039209"/>
            <a:ext cx="23055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8" name="Google Shape;208;p40"/>
          <p:cNvSpPr txBox="1"/>
          <p:nvPr>
            <p:ph idx="5" type="subTitle"/>
          </p:nvPr>
        </p:nvSpPr>
        <p:spPr>
          <a:xfrm>
            <a:off x="6118550" y="2356544"/>
            <a:ext cx="23055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9" name="Google Shape;209;p40"/>
          <p:cNvSpPr txBox="1"/>
          <p:nvPr>
            <p:ph idx="6" type="subTitle"/>
          </p:nvPr>
        </p:nvSpPr>
        <p:spPr>
          <a:xfrm>
            <a:off x="6118550" y="4039209"/>
            <a:ext cx="23055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0" name="Google Shape;210;p40"/>
          <p:cNvSpPr/>
          <p:nvPr/>
        </p:nvSpPr>
        <p:spPr>
          <a:xfrm>
            <a:off x="720000" y="540000"/>
            <a:ext cx="7704000" cy="564300"/>
          </a:xfrm>
          <a:prstGeom prst="roundRect">
            <a:avLst>
              <a:gd fmla="val 16667" name="adj"/>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 name="Google Shape;211;p40"/>
          <p:cNvSpPr txBox="1"/>
          <p:nvPr>
            <p:ph idx="7" type="subTitle"/>
          </p:nvPr>
        </p:nvSpPr>
        <p:spPr>
          <a:xfrm>
            <a:off x="720000" y="1758400"/>
            <a:ext cx="23055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gn="ctr">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
        <p:nvSpPr>
          <p:cNvPr id="212" name="Google Shape;212;p40"/>
          <p:cNvSpPr txBox="1"/>
          <p:nvPr>
            <p:ph idx="8" type="subTitle"/>
          </p:nvPr>
        </p:nvSpPr>
        <p:spPr>
          <a:xfrm>
            <a:off x="3428100" y="1758400"/>
            <a:ext cx="23055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gn="ctr">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
        <p:nvSpPr>
          <p:cNvPr id="213" name="Google Shape;213;p40"/>
          <p:cNvSpPr txBox="1"/>
          <p:nvPr>
            <p:ph idx="9" type="subTitle"/>
          </p:nvPr>
        </p:nvSpPr>
        <p:spPr>
          <a:xfrm>
            <a:off x="6136200" y="1758400"/>
            <a:ext cx="23055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gn="ctr">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
        <p:nvSpPr>
          <p:cNvPr id="214" name="Google Shape;214;p40"/>
          <p:cNvSpPr txBox="1"/>
          <p:nvPr>
            <p:ph idx="13" type="subTitle"/>
          </p:nvPr>
        </p:nvSpPr>
        <p:spPr>
          <a:xfrm>
            <a:off x="720000" y="3441075"/>
            <a:ext cx="23055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gn="ctr">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
        <p:nvSpPr>
          <p:cNvPr id="215" name="Google Shape;215;p40"/>
          <p:cNvSpPr txBox="1"/>
          <p:nvPr>
            <p:ph idx="14" type="subTitle"/>
          </p:nvPr>
        </p:nvSpPr>
        <p:spPr>
          <a:xfrm>
            <a:off x="3428100" y="3441075"/>
            <a:ext cx="23055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gn="ctr">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
        <p:nvSpPr>
          <p:cNvPr id="216" name="Google Shape;216;p40"/>
          <p:cNvSpPr txBox="1"/>
          <p:nvPr>
            <p:ph idx="15" type="subTitle"/>
          </p:nvPr>
        </p:nvSpPr>
        <p:spPr>
          <a:xfrm>
            <a:off x="6136200" y="3441075"/>
            <a:ext cx="23055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2pPr>
            <a:lvl3pPr lvl="2"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3pPr>
            <a:lvl4pPr lvl="3"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4pPr>
            <a:lvl5pPr lvl="4"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5pPr>
            <a:lvl6pPr lvl="5"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6pPr>
            <a:lvl7pPr lvl="6"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7pPr>
            <a:lvl8pPr lvl="7" rtl="0" algn="ctr">
              <a:lnSpc>
                <a:spcPct val="100000"/>
              </a:lnSpc>
              <a:spcBef>
                <a:spcPts val="1600"/>
              </a:spcBef>
              <a:spcAft>
                <a:spcPts val="0"/>
              </a:spcAft>
              <a:buClr>
                <a:schemeClr val="lt1"/>
              </a:buClr>
              <a:buSzPts val="2000"/>
              <a:buFont typeface="Fredoka One"/>
              <a:buNone/>
              <a:defRPr sz="2000">
                <a:solidFill>
                  <a:schemeClr val="lt1"/>
                </a:solidFill>
                <a:latin typeface="Fredoka One"/>
                <a:ea typeface="Fredoka One"/>
                <a:cs typeface="Fredoka One"/>
                <a:sym typeface="Fredoka One"/>
              </a:defRPr>
            </a:lvl8pPr>
            <a:lvl9pPr lvl="8" rtl="0" algn="ctr">
              <a:lnSpc>
                <a:spcPct val="100000"/>
              </a:lnSpc>
              <a:spcBef>
                <a:spcPts val="1600"/>
              </a:spcBef>
              <a:spcAft>
                <a:spcPts val="1600"/>
              </a:spcAft>
              <a:buClr>
                <a:schemeClr val="lt1"/>
              </a:buClr>
              <a:buSzPts val="2000"/>
              <a:buFont typeface="Fredoka One"/>
              <a:buNone/>
              <a:defRPr sz="2000">
                <a:solidFill>
                  <a:schemeClr val="lt1"/>
                </a:solidFill>
                <a:latin typeface="Fredoka One"/>
                <a:ea typeface="Fredoka One"/>
                <a:cs typeface="Fredoka One"/>
                <a:sym typeface="Fredoka One"/>
              </a:defRPr>
            </a:lvl9pPr>
          </a:lstStyle>
          <a:p/>
        </p:txBody>
      </p:sp>
      <p:sp>
        <p:nvSpPr>
          <p:cNvPr id="217" name="Google Shape;217;p40"/>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1pPr>
            <a:lvl2pPr lvl="1"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2pPr>
            <a:lvl3pPr lvl="2"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3pPr>
            <a:lvl4pPr lvl="3"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4pPr>
            <a:lvl5pPr lvl="4"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5pPr>
            <a:lvl6pPr lvl="5"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6pPr>
            <a:lvl7pPr lvl="6"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7pPr>
            <a:lvl8pPr lvl="7"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8pPr>
            <a:lvl9pPr lvl="8"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accent5"/>
        </a:solidFill>
      </p:bgPr>
    </p:bg>
    <p:spTree>
      <p:nvGrpSpPr>
        <p:cNvPr id="218" name="Shape 218"/>
        <p:cNvGrpSpPr/>
        <p:nvPr/>
      </p:nvGrpSpPr>
      <p:grpSpPr>
        <a:xfrm>
          <a:off x="0" y="0"/>
          <a:ext cx="0" cy="0"/>
          <a:chOff x="0" y="0"/>
          <a:chExt cx="0" cy="0"/>
        </a:xfrm>
      </p:grpSpPr>
      <p:pic>
        <p:nvPicPr>
          <p:cNvPr id="219" name="Google Shape;219;p41"/>
          <p:cNvPicPr preferRelativeResize="0"/>
          <p:nvPr/>
        </p:nvPicPr>
        <p:blipFill>
          <a:blip r:embed="rId2">
            <a:alphaModFix amt="24000"/>
          </a:blip>
          <a:stretch>
            <a:fillRect/>
          </a:stretch>
        </p:blipFill>
        <p:spPr>
          <a:xfrm>
            <a:off x="8843" y="0"/>
            <a:ext cx="9143999" cy="5143500"/>
          </a:xfrm>
          <a:prstGeom prst="rect">
            <a:avLst/>
          </a:prstGeom>
          <a:noFill/>
          <a:ln>
            <a:noFill/>
          </a:ln>
        </p:spPr>
      </p:pic>
      <p:sp>
        <p:nvSpPr>
          <p:cNvPr id="220" name="Google Shape;220;p41"/>
          <p:cNvSpPr txBox="1"/>
          <p:nvPr>
            <p:ph idx="1" type="subTitle"/>
          </p:nvPr>
        </p:nvSpPr>
        <p:spPr>
          <a:xfrm>
            <a:off x="2547163" y="2475028"/>
            <a:ext cx="4049700" cy="3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1" name="Google Shape;221;p41"/>
          <p:cNvSpPr txBox="1"/>
          <p:nvPr>
            <p:ph idx="2" type="subTitle"/>
          </p:nvPr>
        </p:nvSpPr>
        <p:spPr>
          <a:xfrm>
            <a:off x="2547125" y="4220571"/>
            <a:ext cx="4049700" cy="3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2" name="Google Shape;222;p41"/>
          <p:cNvSpPr/>
          <p:nvPr/>
        </p:nvSpPr>
        <p:spPr>
          <a:xfrm>
            <a:off x="720000" y="540000"/>
            <a:ext cx="7704000" cy="564300"/>
          </a:xfrm>
          <a:prstGeom prst="roundRect">
            <a:avLst>
              <a:gd fmla="val 16667" name="adj"/>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3" name="Google Shape;223;p41"/>
          <p:cNvSpPr txBox="1"/>
          <p:nvPr>
            <p:ph hasCustomPrompt="1" type="title"/>
          </p:nvPr>
        </p:nvSpPr>
        <p:spPr>
          <a:xfrm rot="651">
            <a:off x="2986575" y="1532738"/>
            <a:ext cx="3170700" cy="761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47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24" name="Google Shape;224;p41"/>
          <p:cNvSpPr txBox="1"/>
          <p:nvPr>
            <p:ph hasCustomPrompt="1" idx="3" type="title"/>
          </p:nvPr>
        </p:nvSpPr>
        <p:spPr>
          <a:xfrm rot="651">
            <a:off x="2986575" y="3286575"/>
            <a:ext cx="3170700" cy="761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47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25" name="Google Shape;225;p41"/>
          <p:cNvSpPr txBox="1"/>
          <p:nvPr>
            <p:ph idx="4"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1pPr>
            <a:lvl2pPr lvl="1"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2pPr>
            <a:lvl3pPr lvl="2"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3pPr>
            <a:lvl4pPr lvl="3"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4pPr>
            <a:lvl5pPr lvl="4"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5pPr>
            <a:lvl6pPr lvl="5"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6pPr>
            <a:lvl7pPr lvl="6"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7pPr>
            <a:lvl8pPr lvl="7"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8pPr>
            <a:lvl9pPr lvl="8"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accent1"/>
        </a:solidFill>
      </p:bgPr>
    </p:bg>
    <p:spTree>
      <p:nvGrpSpPr>
        <p:cNvPr id="226" name="Shape 226"/>
        <p:cNvGrpSpPr/>
        <p:nvPr/>
      </p:nvGrpSpPr>
      <p:grpSpPr>
        <a:xfrm>
          <a:off x="0" y="0"/>
          <a:ext cx="0" cy="0"/>
          <a:chOff x="0" y="0"/>
          <a:chExt cx="0" cy="0"/>
        </a:xfrm>
      </p:grpSpPr>
      <p:pic>
        <p:nvPicPr>
          <p:cNvPr id="227" name="Google Shape;227;p42"/>
          <p:cNvPicPr preferRelativeResize="0"/>
          <p:nvPr/>
        </p:nvPicPr>
        <p:blipFill>
          <a:blip r:embed="rId2">
            <a:alphaModFix amt="26000"/>
          </a:blip>
          <a:stretch>
            <a:fillRect/>
          </a:stretch>
        </p:blipFill>
        <p:spPr>
          <a:xfrm>
            <a:off x="8843" y="0"/>
            <a:ext cx="9143999" cy="5143500"/>
          </a:xfrm>
          <a:prstGeom prst="rect">
            <a:avLst/>
          </a:prstGeom>
          <a:noFill/>
          <a:ln>
            <a:noFill/>
          </a:ln>
        </p:spPr>
      </p:pic>
      <p:sp>
        <p:nvSpPr>
          <p:cNvPr id="228" name="Google Shape;228;p42"/>
          <p:cNvSpPr txBox="1"/>
          <p:nvPr/>
        </p:nvSpPr>
        <p:spPr>
          <a:xfrm>
            <a:off x="4517800" y="3301750"/>
            <a:ext cx="3585300" cy="700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dk1"/>
                </a:solidFill>
                <a:latin typeface="Nunito"/>
                <a:ea typeface="Nunito"/>
                <a:cs typeface="Nunito"/>
                <a:sym typeface="Nunito"/>
              </a:rPr>
              <a:t>CREDITS:</a:t>
            </a:r>
            <a:r>
              <a:rPr lang="en" sz="1100">
                <a:solidFill>
                  <a:schemeClr val="dk1"/>
                </a:solidFill>
                <a:latin typeface="Nunito"/>
                <a:ea typeface="Nunito"/>
                <a:cs typeface="Nunito"/>
                <a:sym typeface="Nunito"/>
              </a:rPr>
              <a:t> This presentation template was created by </a:t>
            </a:r>
            <a:r>
              <a:rPr b="1" lang="en" sz="1100">
                <a:solidFill>
                  <a:schemeClr val="dk1"/>
                </a:solidFill>
                <a:uFill>
                  <a:noFill/>
                </a:uFill>
                <a:latin typeface="Nunito"/>
                <a:ea typeface="Nunito"/>
                <a:cs typeface="Nunito"/>
                <a:sym typeface="Nunito"/>
                <a:hlinkClick r:id="rId3">
                  <a:extLst>
                    <a:ext uri="{A12FA001-AC4F-418D-AE19-62706E023703}">
                      <ahyp:hlinkClr val="tx"/>
                    </a:ext>
                  </a:extLst>
                </a:hlinkClick>
              </a:rPr>
              <a:t>Slidesgo</a:t>
            </a:r>
            <a:r>
              <a:rPr b="1" lang="en" sz="1100">
                <a:solidFill>
                  <a:schemeClr val="dk1"/>
                </a:solidFill>
                <a:latin typeface="Nunito"/>
                <a:ea typeface="Nunito"/>
                <a:cs typeface="Nunito"/>
                <a:sym typeface="Nunito"/>
              </a:rPr>
              <a:t>,</a:t>
            </a:r>
            <a:r>
              <a:rPr lang="en" sz="1100">
                <a:solidFill>
                  <a:schemeClr val="dk1"/>
                </a:solidFill>
                <a:latin typeface="Nunito"/>
                <a:ea typeface="Nunito"/>
                <a:cs typeface="Nunito"/>
                <a:sym typeface="Nunito"/>
              </a:rPr>
              <a:t> including icons by </a:t>
            </a:r>
            <a:r>
              <a:rPr b="1" lang="en" sz="1100">
                <a:solidFill>
                  <a:schemeClr val="dk1"/>
                </a:solidFill>
                <a:uFill>
                  <a:noFill/>
                </a:uFill>
                <a:latin typeface="Nunito"/>
                <a:ea typeface="Nunito"/>
                <a:cs typeface="Nunito"/>
                <a:sym typeface="Nunito"/>
                <a:hlinkClick r:id="rId4">
                  <a:extLst>
                    <a:ext uri="{A12FA001-AC4F-418D-AE19-62706E023703}">
                      <ahyp:hlinkClr val="tx"/>
                    </a:ext>
                  </a:extLst>
                </a:hlinkClick>
              </a:rPr>
              <a:t>Flaticon</a:t>
            </a:r>
            <a:r>
              <a:rPr b="1" lang="en" sz="1100">
                <a:solidFill>
                  <a:schemeClr val="dk1"/>
                </a:solidFill>
                <a:latin typeface="Nunito"/>
                <a:ea typeface="Nunito"/>
                <a:cs typeface="Nunito"/>
                <a:sym typeface="Nunito"/>
              </a:rPr>
              <a:t>,</a:t>
            </a:r>
            <a:r>
              <a:rPr lang="en" sz="1100">
                <a:solidFill>
                  <a:schemeClr val="dk1"/>
                </a:solidFill>
                <a:latin typeface="Nunito"/>
                <a:ea typeface="Nunito"/>
                <a:cs typeface="Nunito"/>
                <a:sym typeface="Nunito"/>
              </a:rPr>
              <a:t> and infographics &amp; images by </a:t>
            </a:r>
            <a:r>
              <a:rPr b="1" lang="en" sz="1100">
                <a:solidFill>
                  <a:schemeClr val="dk1"/>
                </a:solidFill>
                <a:uFill>
                  <a:noFill/>
                </a:uFill>
                <a:latin typeface="Nunito"/>
                <a:ea typeface="Nunito"/>
                <a:cs typeface="Nunito"/>
                <a:sym typeface="Nunito"/>
                <a:hlinkClick r:id="rId5">
                  <a:extLst>
                    <a:ext uri="{A12FA001-AC4F-418D-AE19-62706E023703}">
                      <ahyp:hlinkClr val="tx"/>
                    </a:ext>
                  </a:extLst>
                </a:hlinkClick>
              </a:rPr>
              <a:t>Freepik</a:t>
            </a:r>
            <a:endParaRPr b="1" sz="1100">
              <a:solidFill>
                <a:schemeClr val="dk1"/>
              </a:solidFill>
              <a:latin typeface="Nunito"/>
              <a:ea typeface="Nunito"/>
              <a:cs typeface="Nunito"/>
              <a:sym typeface="Nunito"/>
            </a:endParaRPr>
          </a:p>
        </p:txBody>
      </p:sp>
      <p:sp>
        <p:nvSpPr>
          <p:cNvPr id="229" name="Google Shape;229;p42"/>
          <p:cNvSpPr txBox="1"/>
          <p:nvPr>
            <p:ph idx="1" type="subTitle"/>
          </p:nvPr>
        </p:nvSpPr>
        <p:spPr>
          <a:xfrm>
            <a:off x="4417700" y="2005158"/>
            <a:ext cx="37854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230" name="Google Shape;230;p42"/>
          <p:cNvSpPr txBox="1"/>
          <p:nvPr>
            <p:ph idx="2" type="subTitle"/>
          </p:nvPr>
        </p:nvSpPr>
        <p:spPr>
          <a:xfrm>
            <a:off x="4778600" y="4183800"/>
            <a:ext cx="3063600" cy="4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1" name="Google Shape;231;p42"/>
          <p:cNvSpPr txBox="1"/>
          <p:nvPr>
            <p:ph type="title"/>
          </p:nvPr>
        </p:nvSpPr>
        <p:spPr>
          <a:xfrm>
            <a:off x="4446900" y="649500"/>
            <a:ext cx="37272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100"/>
              <a:buFont typeface="Fredoka One"/>
              <a:buNone/>
              <a:defRPr sz="6500">
                <a:solidFill>
                  <a:schemeClr val="lt1"/>
                </a:solidFill>
                <a:latin typeface="Fredoka One"/>
                <a:ea typeface="Fredoka One"/>
                <a:cs typeface="Fredoka One"/>
                <a:sym typeface="Fredoka One"/>
              </a:defRPr>
            </a:lvl1pPr>
            <a:lvl2pPr lvl="1"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2pPr>
            <a:lvl3pPr lvl="2"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3pPr>
            <a:lvl4pPr lvl="3"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4pPr>
            <a:lvl5pPr lvl="4"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5pPr>
            <a:lvl6pPr lvl="5"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6pPr>
            <a:lvl7pPr lvl="6"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7pPr>
            <a:lvl8pPr lvl="7"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8pPr>
            <a:lvl9pPr lvl="8" rtl="0" algn="ctr">
              <a:spcBef>
                <a:spcPts val="0"/>
              </a:spcBef>
              <a:spcAft>
                <a:spcPts val="0"/>
              </a:spcAft>
              <a:buClr>
                <a:schemeClr val="lt1"/>
              </a:buClr>
              <a:buSzPts val="3100"/>
              <a:buFont typeface="Fredoka One"/>
              <a:buNone/>
              <a:defRPr sz="3100">
                <a:solidFill>
                  <a:schemeClr val="lt1"/>
                </a:solidFill>
                <a:latin typeface="Fredoka One"/>
                <a:ea typeface="Fredoka One"/>
                <a:cs typeface="Fredoka One"/>
                <a:sym typeface="Fredoka 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AND_BODY_1_2">
    <p:bg>
      <p:bgPr>
        <a:solidFill>
          <a:schemeClr val="accent6"/>
        </a:solidFill>
      </p:bgPr>
    </p:bg>
    <p:spTree>
      <p:nvGrpSpPr>
        <p:cNvPr id="232" name="Shape 232"/>
        <p:cNvGrpSpPr/>
        <p:nvPr/>
      </p:nvGrpSpPr>
      <p:grpSpPr>
        <a:xfrm>
          <a:off x="0" y="0"/>
          <a:ext cx="0" cy="0"/>
          <a:chOff x="0" y="0"/>
          <a:chExt cx="0" cy="0"/>
        </a:xfrm>
      </p:grpSpPr>
      <p:pic>
        <p:nvPicPr>
          <p:cNvPr id="233" name="Google Shape;233;p43"/>
          <p:cNvPicPr preferRelativeResize="0"/>
          <p:nvPr/>
        </p:nvPicPr>
        <p:blipFill>
          <a:blip r:embed="rId2">
            <a:alphaModFix amt="14000"/>
          </a:blip>
          <a:stretch>
            <a:fillRect/>
          </a:stretch>
        </p:blipFill>
        <p:spPr>
          <a:xfrm>
            <a:off x="8843" y="0"/>
            <a:ext cx="9143999" cy="5143500"/>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AND_BODY_1_1_1">
    <p:bg>
      <p:bgPr>
        <a:solidFill>
          <a:schemeClr val="dk2"/>
        </a:solidFill>
      </p:bgPr>
    </p:bg>
    <p:spTree>
      <p:nvGrpSpPr>
        <p:cNvPr id="234" name="Shape 234"/>
        <p:cNvGrpSpPr/>
        <p:nvPr/>
      </p:nvGrpSpPr>
      <p:grpSpPr>
        <a:xfrm>
          <a:off x="0" y="0"/>
          <a:ext cx="0" cy="0"/>
          <a:chOff x="0" y="0"/>
          <a:chExt cx="0" cy="0"/>
        </a:xfrm>
      </p:grpSpPr>
      <p:pic>
        <p:nvPicPr>
          <p:cNvPr id="235" name="Google Shape;235;p44"/>
          <p:cNvPicPr preferRelativeResize="0"/>
          <p:nvPr/>
        </p:nvPicPr>
        <p:blipFill>
          <a:blip r:embed="rId2">
            <a:alphaModFix amt="20000"/>
          </a:blip>
          <a:stretch>
            <a:fillRect/>
          </a:stretch>
        </p:blipFill>
        <p:spPr>
          <a:xfrm>
            <a:off x="8843" y="0"/>
            <a:ext cx="9143999" cy="51435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3">
    <p:bg>
      <p:bgPr>
        <a:solidFill>
          <a:schemeClr val="accent3"/>
        </a:solidFill>
      </p:bgPr>
    </p:bg>
    <p:spTree>
      <p:nvGrpSpPr>
        <p:cNvPr id="236" name="Shape 236"/>
        <p:cNvGrpSpPr/>
        <p:nvPr/>
      </p:nvGrpSpPr>
      <p:grpSpPr>
        <a:xfrm>
          <a:off x="0" y="0"/>
          <a:ext cx="0" cy="0"/>
          <a:chOff x="0" y="0"/>
          <a:chExt cx="0" cy="0"/>
        </a:xfrm>
      </p:grpSpPr>
      <p:pic>
        <p:nvPicPr>
          <p:cNvPr id="237" name="Google Shape;237;p45"/>
          <p:cNvPicPr preferRelativeResize="0"/>
          <p:nvPr/>
        </p:nvPicPr>
        <p:blipFill>
          <a:blip r:embed="rId2">
            <a:alphaModFix amt="19000"/>
          </a:blip>
          <a:stretch>
            <a:fillRect/>
          </a:stretch>
        </p:blipFill>
        <p:spPr>
          <a:xfrm>
            <a:off x="8843" y="0"/>
            <a:ext cx="9143999" cy="514350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3">
    <p:bg>
      <p:bgPr>
        <a:solidFill>
          <a:schemeClr val="accent5"/>
        </a:solidFill>
      </p:bgPr>
    </p:bg>
    <p:spTree>
      <p:nvGrpSpPr>
        <p:cNvPr id="238" name="Shape 238"/>
        <p:cNvGrpSpPr/>
        <p:nvPr/>
      </p:nvGrpSpPr>
      <p:grpSpPr>
        <a:xfrm>
          <a:off x="0" y="0"/>
          <a:ext cx="0" cy="0"/>
          <a:chOff x="0" y="0"/>
          <a:chExt cx="0" cy="0"/>
        </a:xfrm>
      </p:grpSpPr>
      <p:pic>
        <p:nvPicPr>
          <p:cNvPr id="239" name="Google Shape;239;p46"/>
          <p:cNvPicPr preferRelativeResize="0"/>
          <p:nvPr/>
        </p:nvPicPr>
        <p:blipFill>
          <a:blip r:embed="rId2">
            <a:alphaModFix amt="24000"/>
          </a:blip>
          <a:stretch>
            <a:fillRect/>
          </a:stretch>
        </p:blipFill>
        <p:spPr>
          <a:xfrm>
            <a:off x="8843" y="0"/>
            <a:ext cx="9143999" cy="5143500"/>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2_1">
    <p:bg>
      <p:bgPr>
        <a:solidFill>
          <a:schemeClr val="accent1"/>
        </a:solidFill>
      </p:bgPr>
    </p:bg>
    <p:spTree>
      <p:nvGrpSpPr>
        <p:cNvPr id="240" name="Shape 240"/>
        <p:cNvGrpSpPr/>
        <p:nvPr/>
      </p:nvGrpSpPr>
      <p:grpSpPr>
        <a:xfrm>
          <a:off x="0" y="0"/>
          <a:ext cx="0" cy="0"/>
          <a:chOff x="0" y="0"/>
          <a:chExt cx="0" cy="0"/>
        </a:xfrm>
      </p:grpSpPr>
      <p:pic>
        <p:nvPicPr>
          <p:cNvPr id="241" name="Google Shape;241;p47"/>
          <p:cNvPicPr preferRelativeResize="0"/>
          <p:nvPr/>
        </p:nvPicPr>
        <p:blipFill>
          <a:blip r:embed="rId2">
            <a:alphaModFix amt="26000"/>
          </a:blip>
          <a:stretch>
            <a:fillRect/>
          </a:stretch>
        </p:blipFill>
        <p:spPr>
          <a:xfrm>
            <a:off x="8843" y="0"/>
            <a:ext cx="9143999"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theme" Target="../theme/theme3.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3100"/>
              <a:buFont typeface="Fredoka One"/>
              <a:buNone/>
              <a:defRPr sz="31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3100"/>
              <a:buFont typeface="Fredoka One"/>
              <a:buNone/>
              <a:defRPr sz="31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100"/>
              <a:buFont typeface="Fredoka One"/>
              <a:buNone/>
              <a:defRPr sz="31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100"/>
              <a:buFont typeface="Fredoka One"/>
              <a:buNone/>
              <a:defRPr sz="31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100"/>
              <a:buFont typeface="Fredoka One"/>
              <a:buNone/>
              <a:defRPr sz="31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100"/>
              <a:buFont typeface="Fredoka One"/>
              <a:buNone/>
              <a:defRPr sz="31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100"/>
              <a:buFont typeface="Fredoka One"/>
              <a:buNone/>
              <a:defRPr sz="31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100"/>
              <a:buFont typeface="Fredoka One"/>
              <a:buNone/>
              <a:defRPr sz="31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100"/>
              <a:buFont typeface="Fredoka One"/>
              <a:buNone/>
              <a:defRPr sz="3100">
                <a:solidFill>
                  <a:schemeClr val="dk1"/>
                </a:solidFill>
                <a:latin typeface="Fredoka One"/>
                <a:ea typeface="Fredoka One"/>
                <a:cs typeface="Fredoka One"/>
                <a:sym typeface="Fredoka One"/>
              </a:defRPr>
            </a:lvl9pPr>
          </a:lstStyle>
          <a:p/>
        </p:txBody>
      </p:sp>
      <p:sp>
        <p:nvSpPr>
          <p:cNvPr id="52" name="Google Shape;52;p13"/>
          <p:cNvSpPr txBox="1"/>
          <p:nvPr>
            <p:ph idx="1" type="body"/>
          </p:nvPr>
        </p:nvSpPr>
        <p:spPr>
          <a:xfrm>
            <a:off x="720000" y="1348675"/>
            <a:ext cx="7704000" cy="32547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indent="-317500" lvl="1" marL="914400" rtl="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rtl="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rtl="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rtl="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rtl="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rtl="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rtl="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rtl="0">
              <a:lnSpc>
                <a:spcPct val="100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hyperlink" Target="http://drive.google.com/file/d/1tUgXjITX-jEkz3aPSoGcs3avUcyHClOf/view"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8"/>
          <p:cNvSpPr/>
          <p:nvPr/>
        </p:nvSpPr>
        <p:spPr>
          <a:xfrm>
            <a:off x="733048" y="3574150"/>
            <a:ext cx="7677900" cy="446100"/>
          </a:xfrm>
          <a:prstGeom prst="roundRect">
            <a:avLst>
              <a:gd fmla="val 16667" name="adj"/>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7" name="Google Shape;247;p48"/>
          <p:cNvSpPr txBox="1"/>
          <p:nvPr>
            <p:ph type="ctrTitle"/>
          </p:nvPr>
        </p:nvSpPr>
        <p:spPr>
          <a:xfrm>
            <a:off x="733050" y="732175"/>
            <a:ext cx="7677900" cy="251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E28279"/>
                </a:solidFill>
              </a:rPr>
              <a:t>ENGR 303</a:t>
            </a:r>
            <a:r>
              <a:rPr lang="en"/>
              <a:t> </a:t>
            </a:r>
            <a:br>
              <a:rPr lang="en"/>
            </a:br>
            <a:r>
              <a:rPr lang="en" sz="4400">
                <a:solidFill>
                  <a:schemeClr val="dk1"/>
                </a:solidFill>
              </a:rPr>
              <a:t>Individualistic vs Relational Perspectives </a:t>
            </a:r>
            <a:endParaRPr>
              <a:solidFill>
                <a:schemeClr val="dk1"/>
              </a:solidFill>
            </a:endParaRPr>
          </a:p>
        </p:txBody>
      </p:sp>
      <p:sp>
        <p:nvSpPr>
          <p:cNvPr id="248" name="Google Shape;248;p48"/>
          <p:cNvSpPr txBox="1"/>
          <p:nvPr>
            <p:ph idx="1" type="subTitle"/>
          </p:nvPr>
        </p:nvSpPr>
        <p:spPr>
          <a:xfrm>
            <a:off x="1008150" y="3574150"/>
            <a:ext cx="7127700" cy="44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Darren Codipilly, Udit Sharma, Izzie Vidamo, and Kangming Xu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48" name="Shape 848"/>
        <p:cNvGrpSpPr/>
        <p:nvPr/>
      </p:nvGrpSpPr>
      <p:grpSpPr>
        <a:xfrm>
          <a:off x="0" y="0"/>
          <a:ext cx="0" cy="0"/>
          <a:chOff x="0" y="0"/>
          <a:chExt cx="0" cy="0"/>
        </a:xfrm>
      </p:grpSpPr>
      <p:sp>
        <p:nvSpPr>
          <p:cNvPr id="849" name="Google Shape;849;p57"/>
          <p:cNvSpPr/>
          <p:nvPr/>
        </p:nvSpPr>
        <p:spPr>
          <a:xfrm>
            <a:off x="2547150" y="1450238"/>
            <a:ext cx="4049700" cy="926700"/>
          </a:xfrm>
          <a:prstGeom prst="roundRect">
            <a:avLst>
              <a:gd fmla="val 16667" name="adj"/>
            </a:avLst>
          </a:prstGeom>
          <a:solidFill>
            <a:schemeClr val="lt2"/>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4700"/>
          </a:p>
        </p:txBody>
      </p:sp>
      <p:sp>
        <p:nvSpPr>
          <p:cNvPr id="850" name="Google Shape;850;p57"/>
          <p:cNvSpPr/>
          <p:nvPr/>
        </p:nvSpPr>
        <p:spPr>
          <a:xfrm>
            <a:off x="2547150" y="3204063"/>
            <a:ext cx="4049700" cy="926700"/>
          </a:xfrm>
          <a:prstGeom prst="roundRect">
            <a:avLst>
              <a:gd fmla="val 16667" name="adj"/>
            </a:avLst>
          </a:prstGeom>
          <a:solidFill>
            <a:schemeClr val="lt2"/>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
        <p:nvSpPr>
          <p:cNvPr id="851" name="Google Shape;851;p57"/>
          <p:cNvSpPr txBox="1"/>
          <p:nvPr>
            <p:ph idx="1" type="subTitle"/>
          </p:nvPr>
        </p:nvSpPr>
        <p:spPr>
          <a:xfrm>
            <a:off x="2547163" y="2475028"/>
            <a:ext cx="4049700" cy="38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‘Worrywart’ and Increased Anxiety</a:t>
            </a:r>
            <a:endParaRPr/>
          </a:p>
        </p:txBody>
      </p:sp>
      <p:sp>
        <p:nvSpPr>
          <p:cNvPr id="852" name="Google Shape;852;p57"/>
          <p:cNvSpPr txBox="1"/>
          <p:nvPr>
            <p:ph idx="2" type="subTitle"/>
          </p:nvPr>
        </p:nvSpPr>
        <p:spPr>
          <a:xfrm>
            <a:off x="2547125" y="4220571"/>
            <a:ext cx="4049700" cy="38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Risk-Taker</a:t>
            </a:r>
            <a:endParaRPr/>
          </a:p>
        </p:txBody>
      </p:sp>
      <p:cxnSp>
        <p:nvCxnSpPr>
          <p:cNvPr id="853" name="Google Shape;853;p57"/>
          <p:cNvCxnSpPr>
            <a:stCxn id="854" idx="6"/>
            <a:endCxn id="849" idx="1"/>
          </p:cNvCxnSpPr>
          <p:nvPr/>
        </p:nvCxnSpPr>
        <p:spPr>
          <a:xfrm flipH="1" rot="10800000">
            <a:off x="1598100" y="1913525"/>
            <a:ext cx="949200" cy="180600"/>
          </a:xfrm>
          <a:prstGeom prst="bentConnector3">
            <a:avLst>
              <a:gd fmla="val 49992" name="adj1"/>
            </a:avLst>
          </a:prstGeom>
          <a:noFill/>
          <a:ln cap="rnd" cmpd="sng" w="19050">
            <a:solidFill>
              <a:schemeClr val="lt2"/>
            </a:solidFill>
            <a:prstDash val="solid"/>
            <a:round/>
            <a:headEnd len="med" w="med" type="none"/>
            <a:tailEnd len="med" w="med" type="none"/>
          </a:ln>
        </p:spPr>
      </p:cxnSp>
      <p:cxnSp>
        <p:nvCxnSpPr>
          <p:cNvPr id="855" name="Google Shape;855;p57"/>
          <p:cNvCxnSpPr>
            <a:stCxn id="856" idx="6"/>
            <a:endCxn id="850" idx="1"/>
          </p:cNvCxnSpPr>
          <p:nvPr/>
        </p:nvCxnSpPr>
        <p:spPr>
          <a:xfrm flipH="1" rot="10800000">
            <a:off x="1598100" y="3667375"/>
            <a:ext cx="949200" cy="180600"/>
          </a:xfrm>
          <a:prstGeom prst="bentConnector3">
            <a:avLst>
              <a:gd fmla="val 49992" name="adj1"/>
            </a:avLst>
          </a:prstGeom>
          <a:noFill/>
          <a:ln cap="rnd" cmpd="sng" w="19050">
            <a:solidFill>
              <a:schemeClr val="lt2"/>
            </a:solidFill>
            <a:prstDash val="solid"/>
            <a:round/>
            <a:headEnd len="med" w="med" type="none"/>
            <a:tailEnd len="med" w="med" type="none"/>
          </a:ln>
        </p:spPr>
      </p:cxnSp>
      <p:cxnSp>
        <p:nvCxnSpPr>
          <p:cNvPr id="857" name="Google Shape;857;p57"/>
          <p:cNvCxnSpPr>
            <a:stCxn id="849" idx="3"/>
            <a:endCxn id="858" idx="2"/>
          </p:cNvCxnSpPr>
          <p:nvPr/>
        </p:nvCxnSpPr>
        <p:spPr>
          <a:xfrm>
            <a:off x="6596850" y="1913588"/>
            <a:ext cx="949200" cy="180600"/>
          </a:xfrm>
          <a:prstGeom prst="bentConnector3">
            <a:avLst>
              <a:gd fmla="val 49995" name="adj1"/>
            </a:avLst>
          </a:prstGeom>
          <a:noFill/>
          <a:ln cap="rnd" cmpd="sng" w="19050">
            <a:solidFill>
              <a:schemeClr val="lt2"/>
            </a:solidFill>
            <a:prstDash val="solid"/>
            <a:round/>
            <a:headEnd len="med" w="med" type="none"/>
            <a:tailEnd len="med" w="med" type="none"/>
          </a:ln>
        </p:spPr>
      </p:cxnSp>
      <p:cxnSp>
        <p:nvCxnSpPr>
          <p:cNvPr id="859" name="Google Shape;859;p57"/>
          <p:cNvCxnSpPr>
            <a:stCxn id="850" idx="3"/>
            <a:endCxn id="860" idx="2"/>
          </p:cNvCxnSpPr>
          <p:nvPr/>
        </p:nvCxnSpPr>
        <p:spPr>
          <a:xfrm>
            <a:off x="6596850" y="3667413"/>
            <a:ext cx="949200" cy="180600"/>
          </a:xfrm>
          <a:prstGeom prst="bentConnector3">
            <a:avLst>
              <a:gd fmla="val 49995" name="adj1"/>
            </a:avLst>
          </a:prstGeom>
          <a:noFill/>
          <a:ln cap="rnd" cmpd="sng" w="19050">
            <a:solidFill>
              <a:schemeClr val="lt2"/>
            </a:solidFill>
            <a:prstDash val="solid"/>
            <a:round/>
            <a:headEnd len="med" w="med" type="none"/>
            <a:tailEnd len="med" w="med" type="none"/>
          </a:ln>
        </p:spPr>
      </p:cxnSp>
      <p:sp>
        <p:nvSpPr>
          <p:cNvPr id="861" name="Google Shape;861;p57"/>
          <p:cNvSpPr txBox="1"/>
          <p:nvPr>
            <p:ph idx="4"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Brain Science - Anterior Cortex</a:t>
            </a:r>
            <a:endParaRPr/>
          </a:p>
        </p:txBody>
      </p:sp>
      <p:sp>
        <p:nvSpPr>
          <p:cNvPr id="862" name="Google Shape;862;p57"/>
          <p:cNvSpPr txBox="1"/>
          <p:nvPr>
            <p:ph type="title"/>
          </p:nvPr>
        </p:nvSpPr>
        <p:spPr>
          <a:xfrm rot="651">
            <a:off x="2986575" y="1532738"/>
            <a:ext cx="3170700" cy="7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WOMEN</a:t>
            </a:r>
            <a:endParaRPr/>
          </a:p>
        </p:txBody>
      </p:sp>
      <p:sp>
        <p:nvSpPr>
          <p:cNvPr id="863" name="Google Shape;863;p57"/>
          <p:cNvSpPr txBox="1"/>
          <p:nvPr>
            <p:ph idx="3" type="title"/>
          </p:nvPr>
        </p:nvSpPr>
        <p:spPr>
          <a:xfrm rot="651">
            <a:off x="2986575" y="3286575"/>
            <a:ext cx="3170700" cy="7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MEN</a:t>
            </a:r>
            <a:endParaRPr/>
          </a:p>
        </p:txBody>
      </p:sp>
      <p:sp>
        <p:nvSpPr>
          <p:cNvPr id="858" name="Google Shape;858;p57"/>
          <p:cNvSpPr/>
          <p:nvPr/>
        </p:nvSpPr>
        <p:spPr>
          <a:xfrm>
            <a:off x="7545950" y="1655075"/>
            <a:ext cx="878100" cy="878100"/>
          </a:xfrm>
          <a:prstGeom prst="ellipse">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7"/>
          <p:cNvSpPr/>
          <p:nvPr/>
        </p:nvSpPr>
        <p:spPr>
          <a:xfrm>
            <a:off x="7545950" y="3408925"/>
            <a:ext cx="878100" cy="878100"/>
          </a:xfrm>
          <a:prstGeom prst="ellipse">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7"/>
          <p:cNvSpPr/>
          <p:nvPr/>
        </p:nvSpPr>
        <p:spPr>
          <a:xfrm>
            <a:off x="720000" y="1655075"/>
            <a:ext cx="878100" cy="878100"/>
          </a:xfrm>
          <a:prstGeom prst="ellipse">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7"/>
          <p:cNvSpPr/>
          <p:nvPr/>
        </p:nvSpPr>
        <p:spPr>
          <a:xfrm>
            <a:off x="720000" y="3408925"/>
            <a:ext cx="878100" cy="878100"/>
          </a:xfrm>
          <a:prstGeom prst="ellipse">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4" name="Google Shape;864;p57"/>
          <p:cNvGrpSpPr/>
          <p:nvPr/>
        </p:nvGrpSpPr>
        <p:grpSpPr>
          <a:xfrm>
            <a:off x="1026458" y="1835924"/>
            <a:ext cx="265182" cy="516393"/>
            <a:chOff x="1598090" y="2774146"/>
            <a:chExt cx="174095" cy="338907"/>
          </a:xfrm>
        </p:grpSpPr>
        <p:sp>
          <p:nvSpPr>
            <p:cNvPr id="865" name="Google Shape;865;p57"/>
            <p:cNvSpPr/>
            <p:nvPr/>
          </p:nvSpPr>
          <p:spPr>
            <a:xfrm>
              <a:off x="1598090" y="2774146"/>
              <a:ext cx="174095" cy="338907"/>
            </a:xfrm>
            <a:custGeom>
              <a:rect b="b" l="l" r="r" t="t"/>
              <a:pathLst>
                <a:path extrusionOk="0" h="6797" w="3571">
                  <a:moveTo>
                    <a:pt x="1790" y="274"/>
                  </a:moveTo>
                  <a:cubicBezTo>
                    <a:pt x="2133" y="274"/>
                    <a:pt x="2470" y="392"/>
                    <a:pt x="2735" y="606"/>
                  </a:cubicBezTo>
                  <a:cubicBezTo>
                    <a:pt x="2911" y="750"/>
                    <a:pt x="3051" y="926"/>
                    <a:pt x="3150" y="1133"/>
                  </a:cubicBezTo>
                  <a:cubicBezTo>
                    <a:pt x="3249" y="1341"/>
                    <a:pt x="3298" y="1578"/>
                    <a:pt x="3298" y="1836"/>
                  </a:cubicBezTo>
                  <a:lnTo>
                    <a:pt x="3298" y="2168"/>
                  </a:lnTo>
                  <a:lnTo>
                    <a:pt x="3297" y="2168"/>
                  </a:lnTo>
                  <a:cubicBezTo>
                    <a:pt x="3297" y="2168"/>
                    <a:pt x="3211" y="2170"/>
                    <a:pt x="3173" y="2170"/>
                  </a:cubicBezTo>
                  <a:cubicBezTo>
                    <a:pt x="3129" y="2171"/>
                    <a:pt x="3078" y="2172"/>
                    <a:pt x="3033" y="2172"/>
                  </a:cubicBezTo>
                  <a:cubicBezTo>
                    <a:pt x="3014" y="2172"/>
                    <a:pt x="2995" y="2172"/>
                    <a:pt x="2979" y="2171"/>
                  </a:cubicBezTo>
                  <a:cubicBezTo>
                    <a:pt x="2429" y="2149"/>
                    <a:pt x="1449" y="2017"/>
                    <a:pt x="1082" y="1376"/>
                  </a:cubicBezTo>
                  <a:cubicBezTo>
                    <a:pt x="1057" y="1332"/>
                    <a:pt x="1012" y="1308"/>
                    <a:pt x="963" y="1308"/>
                  </a:cubicBezTo>
                  <a:cubicBezTo>
                    <a:pt x="958" y="1308"/>
                    <a:pt x="952" y="1308"/>
                    <a:pt x="947" y="1309"/>
                  </a:cubicBezTo>
                  <a:cubicBezTo>
                    <a:pt x="893" y="1316"/>
                    <a:pt x="846" y="1354"/>
                    <a:pt x="832" y="1409"/>
                  </a:cubicBezTo>
                  <a:cubicBezTo>
                    <a:pt x="784" y="1587"/>
                    <a:pt x="590" y="2068"/>
                    <a:pt x="281" y="2170"/>
                  </a:cubicBezTo>
                  <a:lnTo>
                    <a:pt x="277" y="2170"/>
                  </a:lnTo>
                  <a:lnTo>
                    <a:pt x="277" y="1835"/>
                  </a:lnTo>
                  <a:cubicBezTo>
                    <a:pt x="277" y="1577"/>
                    <a:pt x="328" y="1340"/>
                    <a:pt x="427" y="1130"/>
                  </a:cubicBezTo>
                  <a:cubicBezTo>
                    <a:pt x="524" y="925"/>
                    <a:pt x="663" y="748"/>
                    <a:pt x="842" y="604"/>
                  </a:cubicBezTo>
                  <a:cubicBezTo>
                    <a:pt x="902" y="555"/>
                    <a:pt x="966" y="511"/>
                    <a:pt x="1033" y="473"/>
                  </a:cubicBezTo>
                  <a:cubicBezTo>
                    <a:pt x="1235" y="357"/>
                    <a:pt x="1468" y="288"/>
                    <a:pt x="1704" y="275"/>
                  </a:cubicBezTo>
                  <a:lnTo>
                    <a:pt x="1790" y="274"/>
                  </a:lnTo>
                  <a:close/>
                  <a:moveTo>
                    <a:pt x="1002" y="1734"/>
                  </a:moveTo>
                  <a:cubicBezTo>
                    <a:pt x="1500" y="2301"/>
                    <a:pt x="2423" y="2424"/>
                    <a:pt x="2968" y="2446"/>
                  </a:cubicBezTo>
                  <a:lnTo>
                    <a:pt x="3135" y="2446"/>
                  </a:lnTo>
                  <a:lnTo>
                    <a:pt x="3135" y="3026"/>
                  </a:lnTo>
                  <a:cubicBezTo>
                    <a:pt x="3136" y="3768"/>
                    <a:pt x="2531" y="4374"/>
                    <a:pt x="1787" y="4374"/>
                  </a:cubicBezTo>
                  <a:cubicBezTo>
                    <a:pt x="1041" y="4374"/>
                    <a:pt x="436" y="3768"/>
                    <a:pt x="436" y="3023"/>
                  </a:cubicBezTo>
                  <a:lnTo>
                    <a:pt x="436" y="2401"/>
                  </a:lnTo>
                  <a:cubicBezTo>
                    <a:pt x="724" y="2270"/>
                    <a:pt x="903" y="1960"/>
                    <a:pt x="1002" y="1734"/>
                  </a:cubicBezTo>
                  <a:close/>
                  <a:moveTo>
                    <a:pt x="275" y="3617"/>
                  </a:moveTo>
                  <a:cubicBezTo>
                    <a:pt x="455" y="4068"/>
                    <a:pt x="829" y="4423"/>
                    <a:pt x="1295" y="4570"/>
                  </a:cubicBezTo>
                  <a:lnTo>
                    <a:pt x="1295" y="4722"/>
                  </a:lnTo>
                  <a:cubicBezTo>
                    <a:pt x="1085" y="4789"/>
                    <a:pt x="894" y="4898"/>
                    <a:pt x="731" y="5038"/>
                  </a:cubicBezTo>
                  <a:cubicBezTo>
                    <a:pt x="463" y="4913"/>
                    <a:pt x="275" y="4642"/>
                    <a:pt x="275" y="4326"/>
                  </a:cubicBezTo>
                  <a:lnTo>
                    <a:pt x="275" y="3617"/>
                  </a:lnTo>
                  <a:close/>
                  <a:moveTo>
                    <a:pt x="3297" y="3617"/>
                  </a:moveTo>
                  <a:lnTo>
                    <a:pt x="3297" y="4326"/>
                  </a:lnTo>
                  <a:cubicBezTo>
                    <a:pt x="3297" y="4642"/>
                    <a:pt x="3112" y="4914"/>
                    <a:pt x="2842" y="5038"/>
                  </a:cubicBezTo>
                  <a:cubicBezTo>
                    <a:pt x="2678" y="4898"/>
                    <a:pt x="2487" y="4789"/>
                    <a:pt x="2277" y="4722"/>
                  </a:cubicBezTo>
                  <a:lnTo>
                    <a:pt x="2277" y="4570"/>
                  </a:lnTo>
                  <a:cubicBezTo>
                    <a:pt x="2743" y="4420"/>
                    <a:pt x="3119" y="4068"/>
                    <a:pt x="3297" y="3617"/>
                  </a:cubicBezTo>
                  <a:close/>
                  <a:moveTo>
                    <a:pt x="2007" y="4630"/>
                  </a:moveTo>
                  <a:lnTo>
                    <a:pt x="2007" y="4878"/>
                  </a:lnTo>
                  <a:cubicBezTo>
                    <a:pt x="2007" y="4999"/>
                    <a:pt x="1908" y="5098"/>
                    <a:pt x="1787" y="5098"/>
                  </a:cubicBezTo>
                  <a:cubicBezTo>
                    <a:pt x="1666" y="5098"/>
                    <a:pt x="1565" y="5000"/>
                    <a:pt x="1565" y="4878"/>
                  </a:cubicBezTo>
                  <a:lnTo>
                    <a:pt x="1565" y="4630"/>
                  </a:lnTo>
                  <a:cubicBezTo>
                    <a:pt x="1637" y="4639"/>
                    <a:pt x="1711" y="4645"/>
                    <a:pt x="1787" y="4645"/>
                  </a:cubicBezTo>
                  <a:cubicBezTo>
                    <a:pt x="1861" y="4645"/>
                    <a:pt x="1934" y="4639"/>
                    <a:pt x="2007" y="4630"/>
                  </a:cubicBezTo>
                  <a:close/>
                  <a:moveTo>
                    <a:pt x="1782" y="0"/>
                  </a:moveTo>
                  <a:lnTo>
                    <a:pt x="1694" y="2"/>
                  </a:lnTo>
                  <a:lnTo>
                    <a:pt x="1689" y="2"/>
                  </a:lnTo>
                  <a:cubicBezTo>
                    <a:pt x="1410" y="16"/>
                    <a:pt x="1134" y="99"/>
                    <a:pt x="894" y="237"/>
                  </a:cubicBezTo>
                  <a:lnTo>
                    <a:pt x="893" y="237"/>
                  </a:lnTo>
                  <a:cubicBezTo>
                    <a:pt x="814" y="283"/>
                    <a:pt x="738" y="335"/>
                    <a:pt x="667" y="392"/>
                  </a:cubicBezTo>
                  <a:cubicBezTo>
                    <a:pt x="457" y="561"/>
                    <a:pt x="294" y="770"/>
                    <a:pt x="178" y="1012"/>
                  </a:cubicBezTo>
                  <a:cubicBezTo>
                    <a:pt x="61" y="1258"/>
                    <a:pt x="0" y="1535"/>
                    <a:pt x="0" y="1833"/>
                  </a:cubicBezTo>
                  <a:lnTo>
                    <a:pt x="0" y="4324"/>
                  </a:lnTo>
                  <a:cubicBezTo>
                    <a:pt x="0" y="4716"/>
                    <a:pt x="214" y="5058"/>
                    <a:pt x="530" y="5240"/>
                  </a:cubicBezTo>
                  <a:cubicBezTo>
                    <a:pt x="303" y="5518"/>
                    <a:pt x="168" y="5874"/>
                    <a:pt x="168" y="6259"/>
                  </a:cubicBezTo>
                  <a:lnTo>
                    <a:pt x="168" y="6660"/>
                  </a:lnTo>
                  <a:cubicBezTo>
                    <a:pt x="168" y="6734"/>
                    <a:pt x="230" y="6797"/>
                    <a:pt x="305" y="6797"/>
                  </a:cubicBezTo>
                  <a:lnTo>
                    <a:pt x="935" y="6797"/>
                  </a:lnTo>
                  <a:cubicBezTo>
                    <a:pt x="1009" y="6797"/>
                    <a:pt x="1070" y="6734"/>
                    <a:pt x="1070" y="6660"/>
                  </a:cubicBezTo>
                  <a:cubicBezTo>
                    <a:pt x="1070" y="6586"/>
                    <a:pt x="1009" y="6523"/>
                    <a:pt x="935" y="6523"/>
                  </a:cubicBezTo>
                  <a:lnTo>
                    <a:pt x="441" y="6523"/>
                  </a:lnTo>
                  <a:lnTo>
                    <a:pt x="441" y="6259"/>
                  </a:lnTo>
                  <a:cubicBezTo>
                    <a:pt x="441" y="5686"/>
                    <a:pt x="804" y="5195"/>
                    <a:pt x="1309" y="5001"/>
                  </a:cubicBezTo>
                  <a:cubicBezTo>
                    <a:pt x="1366" y="5213"/>
                    <a:pt x="1557" y="5367"/>
                    <a:pt x="1784" y="5367"/>
                  </a:cubicBezTo>
                  <a:cubicBezTo>
                    <a:pt x="2012" y="5367"/>
                    <a:pt x="2205" y="5213"/>
                    <a:pt x="2260" y="5001"/>
                  </a:cubicBezTo>
                  <a:cubicBezTo>
                    <a:pt x="2767" y="5195"/>
                    <a:pt x="3129" y="5684"/>
                    <a:pt x="3129" y="6259"/>
                  </a:cubicBezTo>
                  <a:lnTo>
                    <a:pt x="3129" y="6523"/>
                  </a:lnTo>
                  <a:lnTo>
                    <a:pt x="1570" y="6523"/>
                  </a:lnTo>
                  <a:cubicBezTo>
                    <a:pt x="1496" y="6523"/>
                    <a:pt x="1433" y="6586"/>
                    <a:pt x="1433" y="6660"/>
                  </a:cubicBezTo>
                  <a:cubicBezTo>
                    <a:pt x="1433" y="6734"/>
                    <a:pt x="1496" y="6797"/>
                    <a:pt x="1570" y="6797"/>
                  </a:cubicBezTo>
                  <a:lnTo>
                    <a:pt x="3266" y="6797"/>
                  </a:lnTo>
                  <a:cubicBezTo>
                    <a:pt x="3340" y="6797"/>
                    <a:pt x="3403" y="6734"/>
                    <a:pt x="3403" y="6660"/>
                  </a:cubicBezTo>
                  <a:lnTo>
                    <a:pt x="3403" y="6259"/>
                  </a:lnTo>
                  <a:cubicBezTo>
                    <a:pt x="3403" y="5874"/>
                    <a:pt x="3266" y="5518"/>
                    <a:pt x="3040" y="5240"/>
                  </a:cubicBezTo>
                  <a:cubicBezTo>
                    <a:pt x="3356" y="5057"/>
                    <a:pt x="3570" y="4715"/>
                    <a:pt x="3570" y="4324"/>
                  </a:cubicBezTo>
                  <a:lnTo>
                    <a:pt x="3570" y="1833"/>
                  </a:lnTo>
                  <a:cubicBezTo>
                    <a:pt x="3570" y="1535"/>
                    <a:pt x="3509" y="1258"/>
                    <a:pt x="3393" y="1012"/>
                  </a:cubicBezTo>
                  <a:cubicBezTo>
                    <a:pt x="3279" y="772"/>
                    <a:pt x="3113" y="562"/>
                    <a:pt x="2904" y="393"/>
                  </a:cubicBezTo>
                  <a:cubicBezTo>
                    <a:pt x="2590" y="140"/>
                    <a:pt x="2194" y="0"/>
                    <a:pt x="17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7"/>
            <p:cNvSpPr/>
            <p:nvPr/>
          </p:nvSpPr>
          <p:spPr>
            <a:xfrm>
              <a:off x="1650402" y="2907280"/>
              <a:ext cx="13309" cy="25080"/>
            </a:xfrm>
            <a:custGeom>
              <a:rect b="b" l="l" r="r" t="t"/>
              <a:pathLst>
                <a:path extrusionOk="0" h="503" w="273">
                  <a:moveTo>
                    <a:pt x="136" y="0"/>
                  </a:moveTo>
                  <a:cubicBezTo>
                    <a:pt x="61" y="0"/>
                    <a:pt x="0" y="62"/>
                    <a:pt x="0" y="137"/>
                  </a:cubicBezTo>
                  <a:lnTo>
                    <a:pt x="0" y="366"/>
                  </a:lnTo>
                  <a:cubicBezTo>
                    <a:pt x="0" y="440"/>
                    <a:pt x="61" y="503"/>
                    <a:pt x="136" y="503"/>
                  </a:cubicBezTo>
                  <a:cubicBezTo>
                    <a:pt x="211" y="503"/>
                    <a:pt x="273" y="440"/>
                    <a:pt x="273" y="366"/>
                  </a:cubicBezTo>
                  <a:lnTo>
                    <a:pt x="273" y="137"/>
                  </a:lnTo>
                  <a:cubicBezTo>
                    <a:pt x="273" y="62"/>
                    <a:pt x="213"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7" name="Google Shape;867;p57"/>
          <p:cNvSpPr/>
          <p:nvPr/>
        </p:nvSpPr>
        <p:spPr>
          <a:xfrm>
            <a:off x="1706616" y="2907280"/>
            <a:ext cx="13407" cy="25080"/>
          </a:xfrm>
          <a:custGeom>
            <a:rect b="b" l="l" r="r" t="t"/>
            <a:pathLst>
              <a:path extrusionOk="0" h="503" w="275">
                <a:moveTo>
                  <a:pt x="137" y="0"/>
                </a:moveTo>
                <a:cubicBezTo>
                  <a:pt x="63" y="0"/>
                  <a:pt x="0" y="62"/>
                  <a:pt x="0" y="137"/>
                </a:cubicBezTo>
                <a:lnTo>
                  <a:pt x="0" y="366"/>
                </a:lnTo>
                <a:cubicBezTo>
                  <a:pt x="0" y="440"/>
                  <a:pt x="63" y="503"/>
                  <a:pt x="137" y="503"/>
                </a:cubicBezTo>
                <a:cubicBezTo>
                  <a:pt x="212" y="503"/>
                  <a:pt x="274" y="440"/>
                  <a:pt x="274" y="366"/>
                </a:cubicBezTo>
                <a:lnTo>
                  <a:pt x="274" y="137"/>
                </a:lnTo>
                <a:cubicBezTo>
                  <a:pt x="274" y="62"/>
                  <a:pt x="213"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8" name="Google Shape;868;p57"/>
          <p:cNvGrpSpPr/>
          <p:nvPr/>
        </p:nvGrpSpPr>
        <p:grpSpPr>
          <a:xfrm>
            <a:off x="7724394" y="1827981"/>
            <a:ext cx="521212" cy="532289"/>
            <a:chOff x="1779746" y="2648442"/>
            <a:chExt cx="248101" cy="253700"/>
          </a:xfrm>
        </p:grpSpPr>
        <p:sp>
          <p:nvSpPr>
            <p:cNvPr id="869" name="Google Shape;869;p57"/>
            <p:cNvSpPr/>
            <p:nvPr/>
          </p:nvSpPr>
          <p:spPr>
            <a:xfrm>
              <a:off x="1779746" y="2648442"/>
              <a:ext cx="248101" cy="253700"/>
            </a:xfrm>
            <a:custGeom>
              <a:rect b="b" l="l" r="r" t="t"/>
              <a:pathLst>
                <a:path extrusionOk="0" h="5088" w="5089">
                  <a:moveTo>
                    <a:pt x="2542" y="1"/>
                  </a:moveTo>
                  <a:cubicBezTo>
                    <a:pt x="2269" y="1"/>
                    <a:pt x="1996" y="44"/>
                    <a:pt x="1739" y="130"/>
                  </a:cubicBezTo>
                  <a:cubicBezTo>
                    <a:pt x="1667" y="154"/>
                    <a:pt x="1628" y="232"/>
                    <a:pt x="1653" y="302"/>
                  </a:cubicBezTo>
                  <a:cubicBezTo>
                    <a:pt x="1671" y="359"/>
                    <a:pt x="1725" y="395"/>
                    <a:pt x="1783" y="395"/>
                  </a:cubicBezTo>
                  <a:cubicBezTo>
                    <a:pt x="1797" y="395"/>
                    <a:pt x="1812" y="393"/>
                    <a:pt x="1826" y="388"/>
                  </a:cubicBezTo>
                  <a:cubicBezTo>
                    <a:pt x="2058" y="312"/>
                    <a:pt x="2299" y="272"/>
                    <a:pt x="2545" y="272"/>
                  </a:cubicBezTo>
                  <a:cubicBezTo>
                    <a:pt x="3797" y="272"/>
                    <a:pt x="4817" y="1291"/>
                    <a:pt x="4817" y="2543"/>
                  </a:cubicBezTo>
                  <a:cubicBezTo>
                    <a:pt x="4817" y="3795"/>
                    <a:pt x="3797" y="4814"/>
                    <a:pt x="2545" y="4814"/>
                  </a:cubicBezTo>
                  <a:cubicBezTo>
                    <a:pt x="1293" y="4814"/>
                    <a:pt x="274" y="3795"/>
                    <a:pt x="274" y="2543"/>
                  </a:cubicBezTo>
                  <a:cubicBezTo>
                    <a:pt x="274" y="1780"/>
                    <a:pt x="652" y="1074"/>
                    <a:pt x="1287" y="650"/>
                  </a:cubicBezTo>
                  <a:cubicBezTo>
                    <a:pt x="1348" y="608"/>
                    <a:pt x="1367" y="525"/>
                    <a:pt x="1325" y="461"/>
                  </a:cubicBezTo>
                  <a:cubicBezTo>
                    <a:pt x="1298" y="422"/>
                    <a:pt x="1255" y="400"/>
                    <a:pt x="1211" y="400"/>
                  </a:cubicBezTo>
                  <a:cubicBezTo>
                    <a:pt x="1185" y="400"/>
                    <a:pt x="1159" y="408"/>
                    <a:pt x="1136" y="423"/>
                  </a:cubicBezTo>
                  <a:cubicBezTo>
                    <a:pt x="424" y="896"/>
                    <a:pt x="0" y="1690"/>
                    <a:pt x="0" y="2543"/>
                  </a:cubicBezTo>
                  <a:cubicBezTo>
                    <a:pt x="0" y="3946"/>
                    <a:pt x="1142" y="5088"/>
                    <a:pt x="2545" y="5088"/>
                  </a:cubicBezTo>
                  <a:cubicBezTo>
                    <a:pt x="3947" y="5088"/>
                    <a:pt x="5089" y="3946"/>
                    <a:pt x="5089" y="2543"/>
                  </a:cubicBezTo>
                  <a:cubicBezTo>
                    <a:pt x="5087" y="1144"/>
                    <a:pt x="3946" y="1"/>
                    <a:pt x="2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0" name="Google Shape;870;p57"/>
            <p:cNvGrpSpPr/>
            <p:nvPr/>
          </p:nvGrpSpPr>
          <p:grpSpPr>
            <a:xfrm>
              <a:off x="1860314" y="2700445"/>
              <a:ext cx="82441" cy="154025"/>
              <a:chOff x="1896534" y="2574335"/>
              <a:chExt cx="47585" cy="86927"/>
            </a:xfrm>
          </p:grpSpPr>
          <p:sp>
            <p:nvSpPr>
              <p:cNvPr id="871" name="Google Shape;871;p57"/>
              <p:cNvSpPr/>
              <p:nvPr/>
            </p:nvSpPr>
            <p:spPr>
              <a:xfrm>
                <a:off x="1913615" y="2648542"/>
                <a:ext cx="12719" cy="12719"/>
              </a:xfrm>
              <a:custGeom>
                <a:rect b="b" l="l" r="r" t="t"/>
                <a:pathLst>
                  <a:path extrusionOk="0" h="452" w="452">
                    <a:moveTo>
                      <a:pt x="226" y="0"/>
                    </a:moveTo>
                    <a:cubicBezTo>
                      <a:pt x="102" y="0"/>
                      <a:pt x="0" y="102"/>
                      <a:pt x="0" y="226"/>
                    </a:cubicBezTo>
                    <a:cubicBezTo>
                      <a:pt x="0" y="351"/>
                      <a:pt x="102" y="451"/>
                      <a:pt x="226" y="451"/>
                    </a:cubicBezTo>
                    <a:cubicBezTo>
                      <a:pt x="350" y="451"/>
                      <a:pt x="452" y="350"/>
                      <a:pt x="452" y="226"/>
                    </a:cubicBezTo>
                    <a:cubicBezTo>
                      <a:pt x="452" y="102"/>
                      <a:pt x="350"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7"/>
              <p:cNvSpPr/>
              <p:nvPr/>
            </p:nvSpPr>
            <p:spPr>
              <a:xfrm>
                <a:off x="1896534" y="2574335"/>
                <a:ext cx="47585" cy="64806"/>
              </a:xfrm>
              <a:custGeom>
                <a:rect b="b" l="l" r="r" t="t"/>
                <a:pathLst>
                  <a:path extrusionOk="0" h="2303" w="1691">
                    <a:moveTo>
                      <a:pt x="834" y="1"/>
                    </a:moveTo>
                    <a:cubicBezTo>
                      <a:pt x="420" y="1"/>
                      <a:pt x="65" y="302"/>
                      <a:pt x="7" y="718"/>
                    </a:cubicBezTo>
                    <a:cubicBezTo>
                      <a:pt x="2" y="756"/>
                      <a:pt x="0" y="795"/>
                      <a:pt x="0" y="835"/>
                    </a:cubicBezTo>
                    <a:cubicBezTo>
                      <a:pt x="0" y="909"/>
                      <a:pt x="61" y="971"/>
                      <a:pt x="136" y="971"/>
                    </a:cubicBezTo>
                    <a:cubicBezTo>
                      <a:pt x="211" y="971"/>
                      <a:pt x="272" y="909"/>
                      <a:pt x="272" y="835"/>
                    </a:cubicBezTo>
                    <a:cubicBezTo>
                      <a:pt x="272" y="810"/>
                      <a:pt x="274" y="782"/>
                      <a:pt x="278" y="756"/>
                    </a:cubicBezTo>
                    <a:cubicBezTo>
                      <a:pt x="318" y="476"/>
                      <a:pt x="557" y="273"/>
                      <a:pt x="836" y="273"/>
                    </a:cubicBezTo>
                    <a:cubicBezTo>
                      <a:pt x="854" y="273"/>
                      <a:pt x="873" y="274"/>
                      <a:pt x="891" y="275"/>
                    </a:cubicBezTo>
                    <a:cubicBezTo>
                      <a:pt x="1159" y="302"/>
                      <a:pt x="1376" y="526"/>
                      <a:pt x="1394" y="792"/>
                    </a:cubicBezTo>
                    <a:cubicBezTo>
                      <a:pt x="1410" y="1030"/>
                      <a:pt x="1277" y="1251"/>
                      <a:pt x="1060" y="1349"/>
                    </a:cubicBezTo>
                    <a:cubicBezTo>
                      <a:pt x="839" y="1446"/>
                      <a:pt x="696" y="1664"/>
                      <a:pt x="696" y="1902"/>
                    </a:cubicBezTo>
                    <a:lnTo>
                      <a:pt x="696" y="2165"/>
                    </a:lnTo>
                    <a:cubicBezTo>
                      <a:pt x="696" y="2240"/>
                      <a:pt x="759" y="2302"/>
                      <a:pt x="833" y="2302"/>
                    </a:cubicBezTo>
                    <a:cubicBezTo>
                      <a:pt x="907" y="2302"/>
                      <a:pt x="970" y="2240"/>
                      <a:pt x="970" y="2165"/>
                    </a:cubicBezTo>
                    <a:lnTo>
                      <a:pt x="970" y="1903"/>
                    </a:lnTo>
                    <a:cubicBezTo>
                      <a:pt x="970" y="1774"/>
                      <a:pt x="1050" y="1654"/>
                      <a:pt x="1172" y="1599"/>
                    </a:cubicBezTo>
                    <a:cubicBezTo>
                      <a:pt x="1493" y="1458"/>
                      <a:pt x="1691" y="1126"/>
                      <a:pt x="1664" y="775"/>
                    </a:cubicBezTo>
                    <a:cubicBezTo>
                      <a:pt x="1635" y="376"/>
                      <a:pt x="1315" y="45"/>
                      <a:pt x="917" y="5"/>
                    </a:cubicBezTo>
                    <a:cubicBezTo>
                      <a:pt x="889" y="2"/>
                      <a:pt x="862" y="1"/>
                      <a:pt x="8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73" name="Google Shape;873;p57"/>
          <p:cNvGrpSpPr/>
          <p:nvPr/>
        </p:nvGrpSpPr>
        <p:grpSpPr>
          <a:xfrm>
            <a:off x="7724399" y="3587362"/>
            <a:ext cx="521203" cy="521203"/>
            <a:chOff x="2194376" y="3024103"/>
            <a:chExt cx="143148" cy="143148"/>
          </a:xfrm>
        </p:grpSpPr>
        <p:sp>
          <p:nvSpPr>
            <p:cNvPr id="874" name="Google Shape;874;p57"/>
            <p:cNvSpPr/>
            <p:nvPr/>
          </p:nvSpPr>
          <p:spPr>
            <a:xfrm>
              <a:off x="2194376" y="3024103"/>
              <a:ext cx="143148" cy="143148"/>
            </a:xfrm>
            <a:custGeom>
              <a:rect b="b" l="l" r="r" t="t"/>
              <a:pathLst>
                <a:path extrusionOk="0" h="5087" w="5087">
                  <a:moveTo>
                    <a:pt x="2544" y="275"/>
                  </a:moveTo>
                  <a:cubicBezTo>
                    <a:pt x="3796" y="275"/>
                    <a:pt x="4813" y="1292"/>
                    <a:pt x="4813" y="2545"/>
                  </a:cubicBezTo>
                  <a:cubicBezTo>
                    <a:pt x="4816" y="3795"/>
                    <a:pt x="3796" y="4814"/>
                    <a:pt x="2544" y="4814"/>
                  </a:cubicBezTo>
                  <a:cubicBezTo>
                    <a:pt x="1292" y="4814"/>
                    <a:pt x="274" y="3797"/>
                    <a:pt x="274" y="2545"/>
                  </a:cubicBezTo>
                  <a:cubicBezTo>
                    <a:pt x="274" y="1292"/>
                    <a:pt x="1292" y="275"/>
                    <a:pt x="2544" y="275"/>
                  </a:cubicBezTo>
                  <a:close/>
                  <a:moveTo>
                    <a:pt x="2544" y="1"/>
                  </a:moveTo>
                  <a:cubicBezTo>
                    <a:pt x="1142" y="1"/>
                    <a:pt x="1" y="1142"/>
                    <a:pt x="1" y="2545"/>
                  </a:cubicBezTo>
                  <a:cubicBezTo>
                    <a:pt x="1" y="3945"/>
                    <a:pt x="1142" y="5087"/>
                    <a:pt x="2544" y="5087"/>
                  </a:cubicBezTo>
                  <a:cubicBezTo>
                    <a:pt x="3945" y="5087"/>
                    <a:pt x="5086" y="3945"/>
                    <a:pt x="5086" y="2545"/>
                  </a:cubicBezTo>
                  <a:cubicBezTo>
                    <a:pt x="5086" y="1142"/>
                    <a:pt x="3946" y="1"/>
                    <a:pt x="25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7"/>
            <p:cNvSpPr/>
            <p:nvPr/>
          </p:nvSpPr>
          <p:spPr>
            <a:xfrm>
              <a:off x="2217649" y="3042254"/>
              <a:ext cx="96605" cy="93087"/>
            </a:xfrm>
            <a:custGeom>
              <a:rect b="b" l="l" r="r" t="t"/>
              <a:pathLst>
                <a:path extrusionOk="0" h="3308" w="3433">
                  <a:moveTo>
                    <a:pt x="778" y="1538"/>
                  </a:moveTo>
                  <a:cubicBezTo>
                    <a:pt x="778" y="1544"/>
                    <a:pt x="775" y="1550"/>
                    <a:pt x="775" y="1556"/>
                  </a:cubicBezTo>
                  <a:lnTo>
                    <a:pt x="775" y="2818"/>
                  </a:lnTo>
                  <a:cubicBezTo>
                    <a:pt x="775" y="2827"/>
                    <a:pt x="778" y="2837"/>
                    <a:pt x="780" y="2846"/>
                  </a:cubicBezTo>
                  <a:lnTo>
                    <a:pt x="781" y="2862"/>
                  </a:lnTo>
                  <a:lnTo>
                    <a:pt x="276" y="2862"/>
                  </a:lnTo>
                  <a:lnTo>
                    <a:pt x="276" y="1538"/>
                  </a:lnTo>
                  <a:close/>
                  <a:moveTo>
                    <a:pt x="1987" y="1"/>
                  </a:moveTo>
                  <a:cubicBezTo>
                    <a:pt x="1784" y="1"/>
                    <a:pt x="1618" y="167"/>
                    <a:pt x="1618" y="368"/>
                  </a:cubicBezTo>
                  <a:lnTo>
                    <a:pt x="1618" y="381"/>
                  </a:lnTo>
                  <a:cubicBezTo>
                    <a:pt x="1618" y="385"/>
                    <a:pt x="1655" y="831"/>
                    <a:pt x="1173" y="1208"/>
                  </a:cubicBezTo>
                  <a:cubicBezTo>
                    <a:pt x="1109" y="1256"/>
                    <a:pt x="1048" y="1303"/>
                    <a:pt x="994" y="1339"/>
                  </a:cubicBezTo>
                  <a:cubicBezTo>
                    <a:pt x="954" y="1295"/>
                    <a:pt x="896" y="1268"/>
                    <a:pt x="832" y="1268"/>
                  </a:cubicBezTo>
                  <a:lnTo>
                    <a:pt x="221" y="1268"/>
                  </a:lnTo>
                  <a:cubicBezTo>
                    <a:pt x="101" y="1268"/>
                    <a:pt x="1" y="1365"/>
                    <a:pt x="1" y="1487"/>
                  </a:cubicBezTo>
                  <a:lnTo>
                    <a:pt x="1" y="2916"/>
                  </a:lnTo>
                  <a:cubicBezTo>
                    <a:pt x="1" y="3037"/>
                    <a:pt x="98" y="3137"/>
                    <a:pt x="221" y="3137"/>
                  </a:cubicBezTo>
                  <a:lnTo>
                    <a:pt x="832" y="3137"/>
                  </a:lnTo>
                  <a:cubicBezTo>
                    <a:pt x="906" y="3137"/>
                    <a:pt x="972" y="3101"/>
                    <a:pt x="1013" y="3044"/>
                  </a:cubicBezTo>
                  <a:lnTo>
                    <a:pt x="1077" y="3083"/>
                  </a:lnTo>
                  <a:cubicBezTo>
                    <a:pt x="1278" y="3210"/>
                    <a:pt x="1442" y="3299"/>
                    <a:pt x="1713" y="3307"/>
                  </a:cubicBezTo>
                  <a:lnTo>
                    <a:pt x="1717" y="3307"/>
                  </a:lnTo>
                  <a:cubicBezTo>
                    <a:pt x="1790" y="3307"/>
                    <a:pt x="1851" y="3249"/>
                    <a:pt x="1853" y="3175"/>
                  </a:cubicBezTo>
                  <a:cubicBezTo>
                    <a:pt x="1856" y="3101"/>
                    <a:pt x="1796" y="3037"/>
                    <a:pt x="1720" y="3035"/>
                  </a:cubicBezTo>
                  <a:cubicBezTo>
                    <a:pt x="1524" y="3029"/>
                    <a:pt x="1412" y="2971"/>
                    <a:pt x="1219" y="2853"/>
                  </a:cubicBezTo>
                  <a:lnTo>
                    <a:pt x="1052" y="2748"/>
                  </a:lnTo>
                  <a:lnTo>
                    <a:pt x="1052" y="1629"/>
                  </a:lnTo>
                  <a:cubicBezTo>
                    <a:pt x="1120" y="1585"/>
                    <a:pt x="1227" y="1512"/>
                    <a:pt x="1340" y="1422"/>
                  </a:cubicBezTo>
                  <a:cubicBezTo>
                    <a:pt x="1907" y="982"/>
                    <a:pt x="1895" y="444"/>
                    <a:pt x="1892" y="365"/>
                  </a:cubicBezTo>
                  <a:cubicBezTo>
                    <a:pt x="1893" y="314"/>
                    <a:pt x="1936" y="275"/>
                    <a:pt x="1987" y="275"/>
                  </a:cubicBezTo>
                  <a:lnTo>
                    <a:pt x="2011" y="275"/>
                  </a:lnTo>
                  <a:cubicBezTo>
                    <a:pt x="2075" y="275"/>
                    <a:pt x="2128" y="323"/>
                    <a:pt x="2132" y="387"/>
                  </a:cubicBezTo>
                  <a:cubicBezTo>
                    <a:pt x="2141" y="526"/>
                    <a:pt x="2134" y="759"/>
                    <a:pt x="2052" y="1077"/>
                  </a:cubicBezTo>
                  <a:cubicBezTo>
                    <a:pt x="2033" y="1148"/>
                    <a:pt x="2048" y="1221"/>
                    <a:pt x="2093" y="1278"/>
                  </a:cubicBezTo>
                  <a:cubicBezTo>
                    <a:pt x="2140" y="1336"/>
                    <a:pt x="2206" y="1370"/>
                    <a:pt x="2279" y="1370"/>
                  </a:cubicBezTo>
                  <a:lnTo>
                    <a:pt x="3052" y="1370"/>
                  </a:lnTo>
                  <a:cubicBezTo>
                    <a:pt x="3111" y="1370"/>
                    <a:pt x="3159" y="1416"/>
                    <a:pt x="3159" y="1476"/>
                  </a:cubicBezTo>
                  <a:cubicBezTo>
                    <a:pt x="3159" y="1533"/>
                    <a:pt x="3111" y="1581"/>
                    <a:pt x="3052" y="1581"/>
                  </a:cubicBezTo>
                  <a:lnTo>
                    <a:pt x="2477" y="1581"/>
                  </a:lnTo>
                  <a:cubicBezTo>
                    <a:pt x="2403" y="1581"/>
                    <a:pt x="2340" y="1643"/>
                    <a:pt x="2340" y="1718"/>
                  </a:cubicBezTo>
                  <a:cubicBezTo>
                    <a:pt x="2340" y="1792"/>
                    <a:pt x="2403" y="1854"/>
                    <a:pt x="2477" y="1854"/>
                  </a:cubicBezTo>
                  <a:lnTo>
                    <a:pt x="3052" y="1854"/>
                  </a:lnTo>
                  <a:cubicBezTo>
                    <a:pt x="3111" y="1854"/>
                    <a:pt x="3159" y="1901"/>
                    <a:pt x="3159" y="1959"/>
                  </a:cubicBezTo>
                  <a:cubicBezTo>
                    <a:pt x="3159" y="2017"/>
                    <a:pt x="3111" y="2065"/>
                    <a:pt x="3052" y="2065"/>
                  </a:cubicBezTo>
                  <a:lnTo>
                    <a:pt x="2477" y="2065"/>
                  </a:lnTo>
                  <a:cubicBezTo>
                    <a:pt x="2403" y="2065"/>
                    <a:pt x="2340" y="2127"/>
                    <a:pt x="2340" y="2201"/>
                  </a:cubicBezTo>
                  <a:cubicBezTo>
                    <a:pt x="2340" y="2277"/>
                    <a:pt x="2403" y="2338"/>
                    <a:pt x="2477" y="2338"/>
                  </a:cubicBezTo>
                  <a:lnTo>
                    <a:pt x="3052" y="2338"/>
                  </a:lnTo>
                  <a:cubicBezTo>
                    <a:pt x="3111" y="2338"/>
                    <a:pt x="3159" y="2386"/>
                    <a:pt x="3159" y="2444"/>
                  </a:cubicBezTo>
                  <a:cubicBezTo>
                    <a:pt x="3159" y="2502"/>
                    <a:pt x="3111" y="2549"/>
                    <a:pt x="3052" y="2549"/>
                  </a:cubicBezTo>
                  <a:lnTo>
                    <a:pt x="2477" y="2549"/>
                  </a:lnTo>
                  <a:cubicBezTo>
                    <a:pt x="2403" y="2549"/>
                    <a:pt x="2340" y="2611"/>
                    <a:pt x="2340" y="2686"/>
                  </a:cubicBezTo>
                  <a:cubicBezTo>
                    <a:pt x="2340" y="2760"/>
                    <a:pt x="2403" y="2823"/>
                    <a:pt x="2477" y="2823"/>
                  </a:cubicBezTo>
                  <a:lnTo>
                    <a:pt x="2865" y="2823"/>
                  </a:lnTo>
                  <a:cubicBezTo>
                    <a:pt x="2923" y="2823"/>
                    <a:pt x="2971" y="2869"/>
                    <a:pt x="2971" y="2927"/>
                  </a:cubicBezTo>
                  <a:cubicBezTo>
                    <a:pt x="2971" y="2986"/>
                    <a:pt x="2923" y="3034"/>
                    <a:pt x="2865" y="3034"/>
                  </a:cubicBezTo>
                  <a:lnTo>
                    <a:pt x="2340" y="3034"/>
                  </a:lnTo>
                  <a:cubicBezTo>
                    <a:pt x="2266" y="3034"/>
                    <a:pt x="2205" y="3095"/>
                    <a:pt x="2205" y="3169"/>
                  </a:cubicBezTo>
                  <a:cubicBezTo>
                    <a:pt x="2205" y="3245"/>
                    <a:pt x="2266" y="3306"/>
                    <a:pt x="2340" y="3306"/>
                  </a:cubicBezTo>
                  <a:lnTo>
                    <a:pt x="2865" y="3306"/>
                  </a:lnTo>
                  <a:cubicBezTo>
                    <a:pt x="3074" y="3306"/>
                    <a:pt x="3243" y="3137"/>
                    <a:pt x="3243" y="2927"/>
                  </a:cubicBezTo>
                  <a:cubicBezTo>
                    <a:pt x="3243" y="2876"/>
                    <a:pt x="3233" y="2830"/>
                    <a:pt x="3217" y="2786"/>
                  </a:cubicBezTo>
                  <a:cubicBezTo>
                    <a:pt x="3344" y="2725"/>
                    <a:pt x="3432" y="2594"/>
                    <a:pt x="3432" y="2446"/>
                  </a:cubicBezTo>
                  <a:cubicBezTo>
                    <a:pt x="3432" y="2352"/>
                    <a:pt x="3400" y="2269"/>
                    <a:pt x="3345" y="2204"/>
                  </a:cubicBezTo>
                  <a:cubicBezTo>
                    <a:pt x="3400" y="2138"/>
                    <a:pt x="3432" y="2054"/>
                    <a:pt x="3432" y="1961"/>
                  </a:cubicBezTo>
                  <a:cubicBezTo>
                    <a:pt x="3432" y="1867"/>
                    <a:pt x="3399" y="1783"/>
                    <a:pt x="3344" y="1718"/>
                  </a:cubicBezTo>
                  <a:cubicBezTo>
                    <a:pt x="3399" y="1652"/>
                    <a:pt x="3431" y="1568"/>
                    <a:pt x="3431" y="1476"/>
                  </a:cubicBezTo>
                  <a:cubicBezTo>
                    <a:pt x="3431" y="1266"/>
                    <a:pt x="3262" y="1096"/>
                    <a:pt x="3052" y="1096"/>
                  </a:cubicBezTo>
                  <a:lnTo>
                    <a:pt x="2329" y="1096"/>
                  </a:lnTo>
                  <a:cubicBezTo>
                    <a:pt x="2391" y="832"/>
                    <a:pt x="2419" y="589"/>
                    <a:pt x="2405" y="371"/>
                  </a:cubicBezTo>
                  <a:cubicBezTo>
                    <a:pt x="2391" y="162"/>
                    <a:pt x="2220" y="1"/>
                    <a:pt x="20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6" name="Google Shape;876;p57"/>
          <p:cNvGrpSpPr/>
          <p:nvPr/>
        </p:nvGrpSpPr>
        <p:grpSpPr>
          <a:xfrm>
            <a:off x="996892" y="3591928"/>
            <a:ext cx="324302" cy="512073"/>
            <a:chOff x="1847163" y="3098479"/>
            <a:chExt cx="119426" cy="187806"/>
          </a:xfrm>
        </p:grpSpPr>
        <p:sp>
          <p:nvSpPr>
            <p:cNvPr id="877" name="Google Shape;877;p57"/>
            <p:cNvSpPr/>
            <p:nvPr/>
          </p:nvSpPr>
          <p:spPr>
            <a:xfrm>
              <a:off x="1847163" y="3098479"/>
              <a:ext cx="119426" cy="187806"/>
            </a:xfrm>
            <a:custGeom>
              <a:rect b="b" l="l" r="r" t="t"/>
              <a:pathLst>
                <a:path extrusionOk="0" h="6674" w="4244">
                  <a:moveTo>
                    <a:pt x="3525" y="276"/>
                  </a:moveTo>
                  <a:cubicBezTo>
                    <a:pt x="3580" y="276"/>
                    <a:pt x="3626" y="316"/>
                    <a:pt x="3635" y="370"/>
                  </a:cubicBezTo>
                  <a:cubicBezTo>
                    <a:pt x="3655" y="494"/>
                    <a:pt x="3665" y="621"/>
                    <a:pt x="3661" y="740"/>
                  </a:cubicBezTo>
                  <a:cubicBezTo>
                    <a:pt x="3655" y="897"/>
                    <a:pt x="3639" y="1031"/>
                    <a:pt x="3610" y="1149"/>
                  </a:cubicBezTo>
                  <a:cubicBezTo>
                    <a:pt x="3582" y="1257"/>
                    <a:pt x="3604" y="1368"/>
                    <a:pt x="3664" y="1454"/>
                  </a:cubicBezTo>
                  <a:cubicBezTo>
                    <a:pt x="3780" y="1618"/>
                    <a:pt x="3849" y="1805"/>
                    <a:pt x="3860" y="2004"/>
                  </a:cubicBezTo>
                  <a:cubicBezTo>
                    <a:pt x="3812" y="1989"/>
                    <a:pt x="3758" y="1979"/>
                    <a:pt x="3706" y="1979"/>
                  </a:cubicBezTo>
                  <a:lnTo>
                    <a:pt x="3657" y="1979"/>
                  </a:lnTo>
                  <a:lnTo>
                    <a:pt x="3657" y="1874"/>
                  </a:lnTo>
                  <a:cubicBezTo>
                    <a:pt x="3658" y="1786"/>
                    <a:pt x="3608" y="1703"/>
                    <a:pt x="3528" y="1659"/>
                  </a:cubicBezTo>
                  <a:cubicBezTo>
                    <a:pt x="3492" y="1639"/>
                    <a:pt x="3452" y="1629"/>
                    <a:pt x="3412" y="1629"/>
                  </a:cubicBezTo>
                  <a:cubicBezTo>
                    <a:pt x="3363" y="1629"/>
                    <a:pt x="3315" y="1643"/>
                    <a:pt x="3274" y="1671"/>
                  </a:cubicBezTo>
                  <a:cubicBezTo>
                    <a:pt x="3253" y="1682"/>
                    <a:pt x="3231" y="1695"/>
                    <a:pt x="3210" y="1708"/>
                  </a:cubicBezTo>
                  <a:cubicBezTo>
                    <a:pt x="3151" y="1739"/>
                    <a:pt x="3087" y="1765"/>
                    <a:pt x="3014" y="1787"/>
                  </a:cubicBezTo>
                  <a:cubicBezTo>
                    <a:pt x="2891" y="1825"/>
                    <a:pt x="2749" y="1848"/>
                    <a:pt x="2569" y="1863"/>
                  </a:cubicBezTo>
                  <a:cubicBezTo>
                    <a:pt x="2424" y="1875"/>
                    <a:pt x="2279" y="1880"/>
                    <a:pt x="2136" y="1880"/>
                  </a:cubicBezTo>
                  <a:cubicBezTo>
                    <a:pt x="1949" y="1880"/>
                    <a:pt x="1765" y="1871"/>
                    <a:pt x="1590" y="1853"/>
                  </a:cubicBezTo>
                  <a:cubicBezTo>
                    <a:pt x="1395" y="1831"/>
                    <a:pt x="1148" y="1790"/>
                    <a:pt x="959" y="1678"/>
                  </a:cubicBezTo>
                  <a:cubicBezTo>
                    <a:pt x="959" y="1678"/>
                    <a:pt x="957" y="1678"/>
                    <a:pt x="957" y="1676"/>
                  </a:cubicBezTo>
                  <a:cubicBezTo>
                    <a:pt x="917" y="1651"/>
                    <a:pt x="872" y="1639"/>
                    <a:pt x="827" y="1639"/>
                  </a:cubicBezTo>
                  <a:cubicBezTo>
                    <a:pt x="785" y="1639"/>
                    <a:pt x="743" y="1650"/>
                    <a:pt x="705" y="1671"/>
                  </a:cubicBezTo>
                  <a:cubicBezTo>
                    <a:pt x="627" y="1714"/>
                    <a:pt x="580" y="1794"/>
                    <a:pt x="580" y="1885"/>
                  </a:cubicBezTo>
                  <a:lnTo>
                    <a:pt x="580" y="1982"/>
                  </a:lnTo>
                  <a:lnTo>
                    <a:pt x="535" y="1982"/>
                  </a:lnTo>
                  <a:cubicBezTo>
                    <a:pt x="480" y="1982"/>
                    <a:pt x="427" y="1991"/>
                    <a:pt x="376" y="2005"/>
                  </a:cubicBezTo>
                  <a:cubicBezTo>
                    <a:pt x="391" y="1793"/>
                    <a:pt x="469" y="1585"/>
                    <a:pt x="602" y="1416"/>
                  </a:cubicBezTo>
                  <a:cubicBezTo>
                    <a:pt x="653" y="1350"/>
                    <a:pt x="680" y="1269"/>
                    <a:pt x="682" y="1184"/>
                  </a:cubicBezTo>
                  <a:cubicBezTo>
                    <a:pt x="683" y="973"/>
                    <a:pt x="809" y="781"/>
                    <a:pt x="1010" y="680"/>
                  </a:cubicBezTo>
                  <a:cubicBezTo>
                    <a:pt x="1353" y="507"/>
                    <a:pt x="1735" y="462"/>
                    <a:pt x="2062" y="439"/>
                  </a:cubicBezTo>
                  <a:cubicBezTo>
                    <a:pt x="2147" y="433"/>
                    <a:pt x="2228" y="427"/>
                    <a:pt x="2310" y="424"/>
                  </a:cubicBezTo>
                  <a:cubicBezTo>
                    <a:pt x="2648" y="404"/>
                    <a:pt x="2963" y="385"/>
                    <a:pt x="3304" y="318"/>
                  </a:cubicBezTo>
                  <a:cubicBezTo>
                    <a:pt x="3371" y="305"/>
                    <a:pt x="3441" y="290"/>
                    <a:pt x="3499" y="279"/>
                  </a:cubicBezTo>
                  <a:cubicBezTo>
                    <a:pt x="3508" y="277"/>
                    <a:pt x="3516" y="276"/>
                    <a:pt x="3525" y="276"/>
                  </a:cubicBezTo>
                  <a:close/>
                  <a:moveTo>
                    <a:pt x="580" y="2256"/>
                  </a:moveTo>
                  <a:lnTo>
                    <a:pt x="580" y="2780"/>
                  </a:lnTo>
                  <a:lnTo>
                    <a:pt x="535" y="2780"/>
                  </a:lnTo>
                  <a:cubicBezTo>
                    <a:pt x="389" y="2780"/>
                    <a:pt x="273" y="2662"/>
                    <a:pt x="273" y="2518"/>
                  </a:cubicBezTo>
                  <a:cubicBezTo>
                    <a:pt x="273" y="2372"/>
                    <a:pt x="391" y="2256"/>
                    <a:pt x="535" y="2256"/>
                  </a:cubicBezTo>
                  <a:close/>
                  <a:moveTo>
                    <a:pt x="3706" y="2254"/>
                  </a:moveTo>
                  <a:cubicBezTo>
                    <a:pt x="3852" y="2254"/>
                    <a:pt x="3968" y="2372"/>
                    <a:pt x="3968" y="2516"/>
                  </a:cubicBezTo>
                  <a:cubicBezTo>
                    <a:pt x="3968" y="2662"/>
                    <a:pt x="3850" y="2780"/>
                    <a:pt x="3706" y="2780"/>
                  </a:cubicBezTo>
                  <a:lnTo>
                    <a:pt x="3658" y="2780"/>
                  </a:lnTo>
                  <a:lnTo>
                    <a:pt x="3658" y="2254"/>
                  </a:lnTo>
                  <a:close/>
                  <a:moveTo>
                    <a:pt x="3384" y="1922"/>
                  </a:moveTo>
                  <a:lnTo>
                    <a:pt x="3384" y="2924"/>
                  </a:lnTo>
                  <a:cubicBezTo>
                    <a:pt x="3384" y="3623"/>
                    <a:pt x="2816" y="4191"/>
                    <a:pt x="2118" y="4191"/>
                  </a:cubicBezTo>
                  <a:cubicBezTo>
                    <a:pt x="1424" y="4191"/>
                    <a:pt x="860" y="3630"/>
                    <a:pt x="851" y="2940"/>
                  </a:cubicBezTo>
                  <a:cubicBezTo>
                    <a:pt x="852" y="2933"/>
                    <a:pt x="851" y="1931"/>
                    <a:pt x="851" y="1931"/>
                  </a:cubicBezTo>
                  <a:lnTo>
                    <a:pt x="851" y="1931"/>
                  </a:lnTo>
                  <a:cubicBezTo>
                    <a:pt x="1078" y="2056"/>
                    <a:pt x="1347" y="2100"/>
                    <a:pt x="1558" y="2123"/>
                  </a:cubicBezTo>
                  <a:cubicBezTo>
                    <a:pt x="1742" y="2144"/>
                    <a:pt x="1935" y="2154"/>
                    <a:pt x="2132" y="2154"/>
                  </a:cubicBezTo>
                  <a:cubicBezTo>
                    <a:pt x="2283" y="2154"/>
                    <a:pt x="2437" y="2148"/>
                    <a:pt x="2589" y="2136"/>
                  </a:cubicBezTo>
                  <a:cubicBezTo>
                    <a:pt x="2789" y="2119"/>
                    <a:pt x="2949" y="2093"/>
                    <a:pt x="3092" y="2049"/>
                  </a:cubicBezTo>
                  <a:cubicBezTo>
                    <a:pt x="3182" y="2021"/>
                    <a:pt x="3262" y="1988"/>
                    <a:pt x="3335" y="1950"/>
                  </a:cubicBezTo>
                  <a:lnTo>
                    <a:pt x="3384" y="1922"/>
                  </a:lnTo>
                  <a:close/>
                  <a:moveTo>
                    <a:pt x="2340" y="4446"/>
                  </a:moveTo>
                  <a:lnTo>
                    <a:pt x="2340" y="4744"/>
                  </a:lnTo>
                  <a:cubicBezTo>
                    <a:pt x="2340" y="4866"/>
                    <a:pt x="2240" y="4967"/>
                    <a:pt x="2118" y="4967"/>
                  </a:cubicBezTo>
                  <a:cubicBezTo>
                    <a:pt x="1995" y="4967"/>
                    <a:pt x="1896" y="4866"/>
                    <a:pt x="1896" y="4744"/>
                  </a:cubicBezTo>
                  <a:lnTo>
                    <a:pt x="1896" y="4446"/>
                  </a:lnTo>
                  <a:cubicBezTo>
                    <a:pt x="1969" y="4457"/>
                    <a:pt x="2043" y="4462"/>
                    <a:pt x="2118" y="4462"/>
                  </a:cubicBezTo>
                  <a:cubicBezTo>
                    <a:pt x="2192" y="4462"/>
                    <a:pt x="2267" y="4457"/>
                    <a:pt x="2340" y="4446"/>
                  </a:cubicBezTo>
                  <a:close/>
                  <a:moveTo>
                    <a:pt x="3523" y="1"/>
                  </a:moveTo>
                  <a:cubicBezTo>
                    <a:pt x="3496" y="1"/>
                    <a:pt x="3470" y="4"/>
                    <a:pt x="3444" y="9"/>
                  </a:cubicBezTo>
                  <a:cubicBezTo>
                    <a:pt x="3386" y="21"/>
                    <a:pt x="3319" y="34"/>
                    <a:pt x="3252" y="49"/>
                  </a:cubicBezTo>
                  <a:cubicBezTo>
                    <a:pt x="2931" y="113"/>
                    <a:pt x="2621" y="130"/>
                    <a:pt x="2297" y="149"/>
                  </a:cubicBezTo>
                  <a:cubicBezTo>
                    <a:pt x="2214" y="155"/>
                    <a:pt x="2131" y="158"/>
                    <a:pt x="2045" y="165"/>
                  </a:cubicBezTo>
                  <a:cubicBezTo>
                    <a:pt x="1689" y="188"/>
                    <a:pt x="1273" y="239"/>
                    <a:pt x="887" y="434"/>
                  </a:cubicBezTo>
                  <a:cubicBezTo>
                    <a:pt x="595" y="581"/>
                    <a:pt x="413" y="868"/>
                    <a:pt x="411" y="1183"/>
                  </a:cubicBezTo>
                  <a:cubicBezTo>
                    <a:pt x="411" y="1206"/>
                    <a:pt x="404" y="1229"/>
                    <a:pt x="389" y="1247"/>
                  </a:cubicBezTo>
                  <a:cubicBezTo>
                    <a:pt x="203" y="1483"/>
                    <a:pt x="102" y="1778"/>
                    <a:pt x="102" y="2077"/>
                  </a:cubicBezTo>
                  <a:lnTo>
                    <a:pt x="102" y="2202"/>
                  </a:lnTo>
                  <a:cubicBezTo>
                    <a:pt x="40" y="2289"/>
                    <a:pt x="0" y="2399"/>
                    <a:pt x="0" y="2515"/>
                  </a:cubicBezTo>
                  <a:cubicBezTo>
                    <a:pt x="0" y="2809"/>
                    <a:pt x="241" y="3049"/>
                    <a:pt x="536" y="3049"/>
                  </a:cubicBezTo>
                  <a:lnTo>
                    <a:pt x="589" y="3049"/>
                  </a:lnTo>
                  <a:cubicBezTo>
                    <a:pt x="640" y="3668"/>
                    <a:pt x="1060" y="4185"/>
                    <a:pt x="1628" y="4379"/>
                  </a:cubicBezTo>
                  <a:lnTo>
                    <a:pt x="1628" y="4585"/>
                  </a:lnTo>
                  <a:cubicBezTo>
                    <a:pt x="973" y="4795"/>
                    <a:pt x="496" y="5411"/>
                    <a:pt x="496" y="6135"/>
                  </a:cubicBezTo>
                  <a:lnTo>
                    <a:pt x="496" y="6537"/>
                  </a:lnTo>
                  <a:cubicBezTo>
                    <a:pt x="496" y="6612"/>
                    <a:pt x="558" y="6673"/>
                    <a:pt x="632" y="6673"/>
                  </a:cubicBezTo>
                  <a:lnTo>
                    <a:pt x="3614" y="6673"/>
                  </a:lnTo>
                  <a:cubicBezTo>
                    <a:pt x="3689" y="6673"/>
                    <a:pt x="3750" y="6612"/>
                    <a:pt x="3750" y="6537"/>
                  </a:cubicBezTo>
                  <a:lnTo>
                    <a:pt x="3750" y="6135"/>
                  </a:lnTo>
                  <a:cubicBezTo>
                    <a:pt x="3750" y="5896"/>
                    <a:pt x="3699" y="5667"/>
                    <a:pt x="3601" y="5452"/>
                  </a:cubicBezTo>
                  <a:cubicBezTo>
                    <a:pt x="3579" y="5402"/>
                    <a:pt x="3528" y="5373"/>
                    <a:pt x="3477" y="5373"/>
                  </a:cubicBezTo>
                  <a:cubicBezTo>
                    <a:pt x="3458" y="5373"/>
                    <a:pt x="3439" y="5377"/>
                    <a:pt x="3421" y="5385"/>
                  </a:cubicBezTo>
                  <a:cubicBezTo>
                    <a:pt x="3352" y="5415"/>
                    <a:pt x="3323" y="5498"/>
                    <a:pt x="3354" y="5565"/>
                  </a:cubicBezTo>
                  <a:cubicBezTo>
                    <a:pt x="3435" y="5743"/>
                    <a:pt x="3477" y="5935"/>
                    <a:pt x="3477" y="6133"/>
                  </a:cubicBezTo>
                  <a:lnTo>
                    <a:pt x="3477" y="6398"/>
                  </a:lnTo>
                  <a:lnTo>
                    <a:pt x="763" y="6398"/>
                  </a:lnTo>
                  <a:lnTo>
                    <a:pt x="763" y="6133"/>
                  </a:lnTo>
                  <a:cubicBezTo>
                    <a:pt x="763" y="5554"/>
                    <a:pt x="1127" y="5062"/>
                    <a:pt x="1639" y="4866"/>
                  </a:cubicBezTo>
                  <a:cubicBezTo>
                    <a:pt x="1695" y="5078"/>
                    <a:pt x="1889" y="5233"/>
                    <a:pt x="2118" y="5233"/>
                  </a:cubicBezTo>
                  <a:cubicBezTo>
                    <a:pt x="2348" y="5233"/>
                    <a:pt x="2540" y="5078"/>
                    <a:pt x="2597" y="4866"/>
                  </a:cubicBezTo>
                  <a:cubicBezTo>
                    <a:pt x="2742" y="4920"/>
                    <a:pt x="2876" y="4999"/>
                    <a:pt x="2997" y="5102"/>
                  </a:cubicBezTo>
                  <a:cubicBezTo>
                    <a:pt x="3022" y="5125"/>
                    <a:pt x="3054" y="5135"/>
                    <a:pt x="3086" y="5135"/>
                  </a:cubicBezTo>
                  <a:cubicBezTo>
                    <a:pt x="3124" y="5135"/>
                    <a:pt x="3163" y="5119"/>
                    <a:pt x="3189" y="5088"/>
                  </a:cubicBezTo>
                  <a:cubicBezTo>
                    <a:pt x="3239" y="5032"/>
                    <a:pt x="3231" y="4945"/>
                    <a:pt x="3175" y="4896"/>
                  </a:cubicBezTo>
                  <a:cubicBezTo>
                    <a:pt x="3010" y="4753"/>
                    <a:pt x="2818" y="4650"/>
                    <a:pt x="2614" y="4584"/>
                  </a:cubicBezTo>
                  <a:lnTo>
                    <a:pt x="2614" y="4380"/>
                  </a:lnTo>
                  <a:cubicBezTo>
                    <a:pt x="3182" y="4188"/>
                    <a:pt x="3601" y="3671"/>
                    <a:pt x="3654" y="3052"/>
                  </a:cubicBezTo>
                  <a:lnTo>
                    <a:pt x="3709" y="3052"/>
                  </a:lnTo>
                  <a:cubicBezTo>
                    <a:pt x="4003" y="3052"/>
                    <a:pt x="4243" y="2812"/>
                    <a:pt x="4243" y="2516"/>
                  </a:cubicBezTo>
                  <a:cubicBezTo>
                    <a:pt x="4243" y="2399"/>
                    <a:pt x="4205" y="2288"/>
                    <a:pt x="4140" y="2199"/>
                  </a:cubicBezTo>
                  <a:lnTo>
                    <a:pt x="4138" y="2078"/>
                  </a:lnTo>
                  <a:cubicBezTo>
                    <a:pt x="4138" y="1796"/>
                    <a:pt x="4053" y="1526"/>
                    <a:pt x="3888" y="1298"/>
                  </a:cubicBezTo>
                  <a:cubicBezTo>
                    <a:pt x="3872" y="1276"/>
                    <a:pt x="3869" y="1245"/>
                    <a:pt x="3876" y="1215"/>
                  </a:cubicBezTo>
                  <a:cubicBezTo>
                    <a:pt x="3910" y="1077"/>
                    <a:pt x="3929" y="924"/>
                    <a:pt x="3935" y="747"/>
                  </a:cubicBezTo>
                  <a:cubicBezTo>
                    <a:pt x="3938" y="609"/>
                    <a:pt x="3929" y="468"/>
                    <a:pt x="3907" y="325"/>
                  </a:cubicBezTo>
                  <a:cubicBezTo>
                    <a:pt x="3891" y="222"/>
                    <a:pt x="3830" y="127"/>
                    <a:pt x="3742" y="69"/>
                  </a:cubicBezTo>
                  <a:cubicBezTo>
                    <a:pt x="3677" y="24"/>
                    <a:pt x="3600" y="1"/>
                    <a:pt x="35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7"/>
            <p:cNvSpPr/>
            <p:nvPr/>
          </p:nvSpPr>
          <p:spPr>
            <a:xfrm>
              <a:off x="1887038" y="3167424"/>
              <a:ext cx="7682" cy="15027"/>
            </a:xfrm>
            <a:custGeom>
              <a:rect b="b" l="l" r="r" t="t"/>
              <a:pathLst>
                <a:path extrusionOk="0" h="534" w="273">
                  <a:moveTo>
                    <a:pt x="137" y="1"/>
                  </a:moveTo>
                  <a:cubicBezTo>
                    <a:pt x="61" y="1"/>
                    <a:pt x="0" y="64"/>
                    <a:pt x="0" y="138"/>
                  </a:cubicBezTo>
                  <a:lnTo>
                    <a:pt x="0" y="398"/>
                  </a:lnTo>
                  <a:cubicBezTo>
                    <a:pt x="0" y="473"/>
                    <a:pt x="61" y="534"/>
                    <a:pt x="137" y="534"/>
                  </a:cubicBezTo>
                  <a:cubicBezTo>
                    <a:pt x="211" y="534"/>
                    <a:pt x="272" y="473"/>
                    <a:pt x="272" y="398"/>
                  </a:cubicBezTo>
                  <a:lnTo>
                    <a:pt x="272" y="138"/>
                  </a:lnTo>
                  <a:cubicBezTo>
                    <a:pt x="272" y="61"/>
                    <a:pt x="213" y="1"/>
                    <a:pt x="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7"/>
            <p:cNvSpPr/>
            <p:nvPr/>
          </p:nvSpPr>
          <p:spPr>
            <a:xfrm>
              <a:off x="1918837" y="3167424"/>
              <a:ext cx="7710" cy="15027"/>
            </a:xfrm>
            <a:custGeom>
              <a:rect b="b" l="l" r="r" t="t"/>
              <a:pathLst>
                <a:path extrusionOk="0" h="534" w="274">
                  <a:moveTo>
                    <a:pt x="137" y="1"/>
                  </a:moveTo>
                  <a:cubicBezTo>
                    <a:pt x="63" y="1"/>
                    <a:pt x="0" y="64"/>
                    <a:pt x="0" y="138"/>
                  </a:cubicBezTo>
                  <a:lnTo>
                    <a:pt x="0" y="398"/>
                  </a:lnTo>
                  <a:cubicBezTo>
                    <a:pt x="0" y="473"/>
                    <a:pt x="63" y="534"/>
                    <a:pt x="137" y="534"/>
                  </a:cubicBezTo>
                  <a:cubicBezTo>
                    <a:pt x="211" y="534"/>
                    <a:pt x="274" y="473"/>
                    <a:pt x="274" y="398"/>
                  </a:cubicBezTo>
                  <a:lnTo>
                    <a:pt x="274" y="138"/>
                  </a:lnTo>
                  <a:cubicBezTo>
                    <a:pt x="271" y="61"/>
                    <a:pt x="211" y="1"/>
                    <a:pt x="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cxnSp>
        <p:nvCxnSpPr>
          <p:cNvPr id="884" name="Google Shape;884;p58"/>
          <p:cNvCxnSpPr>
            <a:stCxn id="885" idx="2"/>
            <a:endCxn id="886" idx="0"/>
          </p:cNvCxnSpPr>
          <p:nvPr/>
        </p:nvCxnSpPr>
        <p:spPr>
          <a:xfrm>
            <a:off x="6532350" y="3634625"/>
            <a:ext cx="0" cy="338700"/>
          </a:xfrm>
          <a:prstGeom prst="straightConnector1">
            <a:avLst/>
          </a:prstGeom>
          <a:noFill/>
          <a:ln cap="rnd" cmpd="sng" w="19050">
            <a:solidFill>
              <a:schemeClr val="accent6"/>
            </a:solidFill>
            <a:prstDash val="solid"/>
            <a:round/>
            <a:headEnd len="med" w="med" type="none"/>
            <a:tailEnd len="med" w="med" type="none"/>
          </a:ln>
        </p:spPr>
      </p:cxnSp>
      <p:cxnSp>
        <p:nvCxnSpPr>
          <p:cNvPr id="887" name="Google Shape;887;p58"/>
          <p:cNvCxnSpPr>
            <a:stCxn id="888" idx="4"/>
            <a:endCxn id="889" idx="0"/>
          </p:cNvCxnSpPr>
          <p:nvPr/>
        </p:nvCxnSpPr>
        <p:spPr>
          <a:xfrm>
            <a:off x="6532350" y="1780225"/>
            <a:ext cx="0" cy="338700"/>
          </a:xfrm>
          <a:prstGeom prst="straightConnector1">
            <a:avLst/>
          </a:prstGeom>
          <a:noFill/>
          <a:ln cap="rnd" cmpd="sng" w="19050">
            <a:solidFill>
              <a:schemeClr val="accent6"/>
            </a:solidFill>
            <a:prstDash val="solid"/>
            <a:round/>
            <a:headEnd len="med" w="med" type="none"/>
            <a:tailEnd len="med" w="med" type="none"/>
          </a:ln>
        </p:spPr>
      </p:cxnSp>
      <p:sp>
        <p:nvSpPr>
          <p:cNvPr id="888" name="Google Shape;888;p58"/>
          <p:cNvSpPr/>
          <p:nvPr/>
        </p:nvSpPr>
        <p:spPr>
          <a:xfrm>
            <a:off x="5911800" y="539425"/>
            <a:ext cx="1241100" cy="1240800"/>
          </a:xfrm>
          <a:prstGeom prst="ellipse">
            <a:avLst/>
          </a:prstGeom>
          <a:solidFill>
            <a:schemeClr val="lt2"/>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8"/>
          <p:cNvSpPr/>
          <p:nvPr/>
        </p:nvSpPr>
        <p:spPr>
          <a:xfrm>
            <a:off x="4640700" y="2118900"/>
            <a:ext cx="3783300" cy="1515600"/>
          </a:xfrm>
          <a:prstGeom prst="roundRect">
            <a:avLst>
              <a:gd fmla="val 16667" name="adj"/>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0" name="Google Shape;890;p58"/>
          <p:cNvSpPr txBox="1"/>
          <p:nvPr>
            <p:ph type="title"/>
          </p:nvPr>
        </p:nvSpPr>
        <p:spPr>
          <a:xfrm>
            <a:off x="5911750" y="670085"/>
            <a:ext cx="1241100" cy="97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886" name="Google Shape;886;p58"/>
          <p:cNvSpPr txBox="1"/>
          <p:nvPr>
            <p:ph idx="1" type="subTitle"/>
          </p:nvPr>
        </p:nvSpPr>
        <p:spPr>
          <a:xfrm rot="462">
            <a:off x="5415750" y="3973325"/>
            <a:ext cx="2233200" cy="63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How Contrasting Personalities Clash</a:t>
            </a:r>
            <a:endParaRPr/>
          </a:p>
        </p:txBody>
      </p:sp>
      <p:sp>
        <p:nvSpPr>
          <p:cNvPr id="891" name="Google Shape;891;p58"/>
          <p:cNvSpPr txBox="1"/>
          <p:nvPr>
            <p:ph idx="2" type="ctrTitle"/>
          </p:nvPr>
        </p:nvSpPr>
        <p:spPr>
          <a:xfrm>
            <a:off x="4852750" y="2180975"/>
            <a:ext cx="3359100" cy="144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Issues</a:t>
            </a:r>
            <a:endParaRPr/>
          </a:p>
        </p:txBody>
      </p:sp>
      <p:grpSp>
        <p:nvGrpSpPr>
          <p:cNvPr id="892" name="Google Shape;892;p58"/>
          <p:cNvGrpSpPr/>
          <p:nvPr/>
        </p:nvGrpSpPr>
        <p:grpSpPr>
          <a:xfrm>
            <a:off x="1330739" y="176405"/>
            <a:ext cx="2694155" cy="4967311"/>
            <a:chOff x="1330739" y="176405"/>
            <a:chExt cx="2694155" cy="4967311"/>
          </a:xfrm>
        </p:grpSpPr>
        <p:sp>
          <p:nvSpPr>
            <p:cNvPr id="893" name="Google Shape;893;p58"/>
            <p:cNvSpPr/>
            <p:nvPr/>
          </p:nvSpPr>
          <p:spPr>
            <a:xfrm>
              <a:off x="3056880" y="1740774"/>
              <a:ext cx="299523" cy="150294"/>
            </a:xfrm>
            <a:custGeom>
              <a:rect b="b" l="l" r="r" t="t"/>
              <a:pathLst>
                <a:path extrusionOk="0" h="2136" w="4257">
                  <a:moveTo>
                    <a:pt x="393" y="1"/>
                  </a:moveTo>
                  <a:cubicBezTo>
                    <a:pt x="316" y="1"/>
                    <a:pt x="239" y="3"/>
                    <a:pt x="162" y="8"/>
                  </a:cubicBezTo>
                  <a:lnTo>
                    <a:pt x="1" y="700"/>
                  </a:lnTo>
                  <a:lnTo>
                    <a:pt x="3979" y="2136"/>
                  </a:lnTo>
                  <a:lnTo>
                    <a:pt x="4256" y="1538"/>
                  </a:lnTo>
                  <a:cubicBezTo>
                    <a:pt x="4256" y="1538"/>
                    <a:pt x="2320" y="1"/>
                    <a:pt x="393" y="1"/>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8"/>
            <p:cNvSpPr/>
            <p:nvPr/>
          </p:nvSpPr>
          <p:spPr>
            <a:xfrm>
              <a:off x="2930303" y="1449262"/>
              <a:ext cx="616565" cy="681672"/>
            </a:xfrm>
            <a:custGeom>
              <a:rect b="b" l="l" r="r" t="t"/>
              <a:pathLst>
                <a:path extrusionOk="0" h="9688" w="8763">
                  <a:moveTo>
                    <a:pt x="5132" y="1"/>
                  </a:moveTo>
                  <a:cubicBezTo>
                    <a:pt x="4680" y="1"/>
                    <a:pt x="4147" y="1796"/>
                    <a:pt x="4147" y="1796"/>
                  </a:cubicBezTo>
                  <a:lnTo>
                    <a:pt x="1" y="8314"/>
                  </a:lnTo>
                  <a:lnTo>
                    <a:pt x="4295" y="9687"/>
                  </a:lnTo>
                  <a:lnTo>
                    <a:pt x="5478" y="4528"/>
                  </a:lnTo>
                  <a:cubicBezTo>
                    <a:pt x="5537" y="4527"/>
                    <a:pt x="5600" y="4526"/>
                    <a:pt x="5666" y="4526"/>
                  </a:cubicBezTo>
                  <a:cubicBezTo>
                    <a:pt x="5949" y="4526"/>
                    <a:pt x="6294" y="4537"/>
                    <a:pt x="6627" y="4537"/>
                  </a:cubicBezTo>
                  <a:cubicBezTo>
                    <a:pt x="7249" y="4537"/>
                    <a:pt x="7833" y="4497"/>
                    <a:pt x="7913" y="4266"/>
                  </a:cubicBezTo>
                  <a:cubicBezTo>
                    <a:pt x="8043" y="3882"/>
                    <a:pt x="6708" y="3851"/>
                    <a:pt x="6708" y="3851"/>
                  </a:cubicBezTo>
                  <a:cubicBezTo>
                    <a:pt x="6708" y="3851"/>
                    <a:pt x="8266" y="3814"/>
                    <a:pt x="8367" y="3436"/>
                  </a:cubicBezTo>
                  <a:cubicBezTo>
                    <a:pt x="8430" y="3198"/>
                    <a:pt x="7796" y="3154"/>
                    <a:pt x="7318" y="3154"/>
                  </a:cubicBezTo>
                  <a:cubicBezTo>
                    <a:pt x="7273" y="3154"/>
                    <a:pt x="7230" y="3154"/>
                    <a:pt x="7188" y="3155"/>
                  </a:cubicBezTo>
                  <a:lnTo>
                    <a:pt x="7188" y="3155"/>
                  </a:lnTo>
                  <a:cubicBezTo>
                    <a:pt x="7678" y="3126"/>
                    <a:pt x="8475" y="3043"/>
                    <a:pt x="8555" y="2801"/>
                  </a:cubicBezTo>
                  <a:cubicBezTo>
                    <a:pt x="8649" y="2474"/>
                    <a:pt x="8094" y="2400"/>
                    <a:pt x="7569" y="2400"/>
                  </a:cubicBezTo>
                  <a:cubicBezTo>
                    <a:pt x="7130" y="2400"/>
                    <a:pt x="6711" y="2452"/>
                    <a:pt x="6711" y="2452"/>
                  </a:cubicBezTo>
                  <a:cubicBezTo>
                    <a:pt x="6711" y="2452"/>
                    <a:pt x="8762" y="2174"/>
                    <a:pt x="8761" y="1718"/>
                  </a:cubicBezTo>
                  <a:cubicBezTo>
                    <a:pt x="8761" y="1569"/>
                    <a:pt x="8412" y="1518"/>
                    <a:pt x="7944" y="1518"/>
                  </a:cubicBezTo>
                  <a:cubicBezTo>
                    <a:pt x="6981" y="1518"/>
                    <a:pt x="5512" y="1730"/>
                    <a:pt x="5512" y="1730"/>
                  </a:cubicBezTo>
                  <a:cubicBezTo>
                    <a:pt x="5512" y="1730"/>
                    <a:pt x="5695" y="332"/>
                    <a:pt x="5229" y="31"/>
                  </a:cubicBezTo>
                  <a:cubicBezTo>
                    <a:pt x="5197" y="10"/>
                    <a:pt x="5164" y="1"/>
                    <a:pt x="5132"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8"/>
            <p:cNvSpPr/>
            <p:nvPr/>
          </p:nvSpPr>
          <p:spPr>
            <a:xfrm>
              <a:off x="2725274" y="1741337"/>
              <a:ext cx="631059" cy="925408"/>
            </a:xfrm>
            <a:custGeom>
              <a:rect b="b" l="l" r="r" t="t"/>
              <a:pathLst>
                <a:path extrusionOk="0" h="13152" w="8969">
                  <a:moveTo>
                    <a:pt x="4874" y="0"/>
                  </a:moveTo>
                  <a:cubicBezTo>
                    <a:pt x="4874" y="0"/>
                    <a:pt x="201" y="7086"/>
                    <a:pt x="101" y="8883"/>
                  </a:cubicBezTo>
                  <a:cubicBezTo>
                    <a:pt x="0" y="10679"/>
                    <a:pt x="531" y="12736"/>
                    <a:pt x="2240" y="13068"/>
                  </a:cubicBezTo>
                  <a:cubicBezTo>
                    <a:pt x="2524" y="13123"/>
                    <a:pt x="2812" y="13152"/>
                    <a:pt x="3099" y="13152"/>
                  </a:cubicBezTo>
                  <a:cubicBezTo>
                    <a:pt x="4529" y="13152"/>
                    <a:pt x="5916" y="12434"/>
                    <a:pt x="6631" y="10714"/>
                  </a:cubicBezTo>
                  <a:cubicBezTo>
                    <a:pt x="7490" y="8647"/>
                    <a:pt x="8968" y="1530"/>
                    <a:pt x="8968" y="1530"/>
                  </a:cubicBezTo>
                  <a:cubicBezTo>
                    <a:pt x="8968" y="1530"/>
                    <a:pt x="5663" y="941"/>
                    <a:pt x="4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8"/>
            <p:cNvSpPr/>
            <p:nvPr/>
          </p:nvSpPr>
          <p:spPr>
            <a:xfrm>
              <a:off x="2207494" y="3139088"/>
              <a:ext cx="666872" cy="1977327"/>
            </a:xfrm>
            <a:custGeom>
              <a:rect b="b" l="l" r="r" t="t"/>
              <a:pathLst>
                <a:path extrusionOk="0" h="28102" w="9478">
                  <a:moveTo>
                    <a:pt x="7007" y="1"/>
                  </a:moveTo>
                  <a:lnTo>
                    <a:pt x="1" y="1074"/>
                  </a:lnTo>
                  <a:lnTo>
                    <a:pt x="2081" y="25875"/>
                  </a:lnTo>
                  <a:cubicBezTo>
                    <a:pt x="1517" y="27711"/>
                    <a:pt x="2505" y="28060"/>
                    <a:pt x="3339" y="28060"/>
                  </a:cubicBezTo>
                  <a:cubicBezTo>
                    <a:pt x="3851" y="28060"/>
                    <a:pt x="4306" y="27928"/>
                    <a:pt x="4306" y="27928"/>
                  </a:cubicBezTo>
                  <a:cubicBezTo>
                    <a:pt x="4306" y="27928"/>
                    <a:pt x="5900" y="28102"/>
                    <a:pt x="7319" y="28102"/>
                  </a:cubicBezTo>
                  <a:cubicBezTo>
                    <a:pt x="8455" y="28102"/>
                    <a:pt x="9477" y="27990"/>
                    <a:pt x="9477" y="27589"/>
                  </a:cubicBezTo>
                  <a:cubicBezTo>
                    <a:pt x="9477" y="26685"/>
                    <a:pt x="4958" y="25054"/>
                    <a:pt x="4958" y="25054"/>
                  </a:cubicBezTo>
                  <a:cubicBezTo>
                    <a:pt x="5688" y="18899"/>
                    <a:pt x="7007" y="1"/>
                    <a:pt x="7007"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8"/>
            <p:cNvSpPr/>
            <p:nvPr/>
          </p:nvSpPr>
          <p:spPr>
            <a:xfrm>
              <a:off x="1551599" y="2912662"/>
              <a:ext cx="603056" cy="2216419"/>
            </a:xfrm>
            <a:custGeom>
              <a:rect b="b" l="l" r="r" t="t"/>
              <a:pathLst>
                <a:path extrusionOk="0" h="31500" w="8571">
                  <a:moveTo>
                    <a:pt x="8133" y="0"/>
                  </a:moveTo>
                  <a:cubicBezTo>
                    <a:pt x="6727" y="0"/>
                    <a:pt x="2324" y="3218"/>
                    <a:pt x="2324" y="3218"/>
                  </a:cubicBezTo>
                  <a:cubicBezTo>
                    <a:pt x="2324" y="3218"/>
                    <a:pt x="3643" y="22318"/>
                    <a:pt x="4373" y="28475"/>
                  </a:cubicBezTo>
                  <a:cubicBezTo>
                    <a:pt x="4373" y="28475"/>
                    <a:pt x="1" y="30069"/>
                    <a:pt x="1" y="30972"/>
                  </a:cubicBezTo>
                  <a:cubicBezTo>
                    <a:pt x="1" y="31388"/>
                    <a:pt x="1068" y="31500"/>
                    <a:pt x="2219" y="31500"/>
                  </a:cubicBezTo>
                  <a:cubicBezTo>
                    <a:pt x="3565" y="31500"/>
                    <a:pt x="5025" y="31346"/>
                    <a:pt x="5025" y="31346"/>
                  </a:cubicBezTo>
                  <a:cubicBezTo>
                    <a:pt x="5025" y="31346"/>
                    <a:pt x="5481" y="31479"/>
                    <a:pt x="5994" y="31479"/>
                  </a:cubicBezTo>
                  <a:cubicBezTo>
                    <a:pt x="6828" y="31479"/>
                    <a:pt x="7813" y="31130"/>
                    <a:pt x="7250" y="29295"/>
                  </a:cubicBezTo>
                  <a:cubicBezTo>
                    <a:pt x="7250" y="29295"/>
                    <a:pt x="8086" y="12580"/>
                    <a:pt x="8559" y="422"/>
                  </a:cubicBezTo>
                  <a:cubicBezTo>
                    <a:pt x="8570" y="124"/>
                    <a:pt x="8410" y="0"/>
                    <a:pt x="8133" y="0"/>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8"/>
            <p:cNvSpPr/>
            <p:nvPr/>
          </p:nvSpPr>
          <p:spPr>
            <a:xfrm>
              <a:off x="1530772" y="4989270"/>
              <a:ext cx="149304" cy="123557"/>
            </a:xfrm>
            <a:custGeom>
              <a:rect b="b" l="l" r="r" t="t"/>
              <a:pathLst>
                <a:path extrusionOk="0" h="1756" w="2122">
                  <a:moveTo>
                    <a:pt x="1814" y="0"/>
                  </a:moveTo>
                  <a:cubicBezTo>
                    <a:pt x="427" y="674"/>
                    <a:pt x="1" y="1321"/>
                    <a:pt x="1" y="1321"/>
                  </a:cubicBezTo>
                  <a:cubicBezTo>
                    <a:pt x="1" y="1321"/>
                    <a:pt x="69" y="1529"/>
                    <a:pt x="1999" y="1755"/>
                  </a:cubicBezTo>
                  <a:cubicBezTo>
                    <a:pt x="2122" y="1148"/>
                    <a:pt x="2054" y="522"/>
                    <a:pt x="18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8"/>
            <p:cNvSpPr/>
            <p:nvPr/>
          </p:nvSpPr>
          <p:spPr>
            <a:xfrm>
              <a:off x="1658335" y="4940016"/>
              <a:ext cx="425326" cy="188642"/>
            </a:xfrm>
            <a:custGeom>
              <a:rect b="b" l="l" r="r" t="t"/>
              <a:pathLst>
                <a:path extrusionOk="0" h="2681" w="6045">
                  <a:moveTo>
                    <a:pt x="1859" y="1"/>
                  </a:moveTo>
                  <a:cubicBezTo>
                    <a:pt x="1102" y="219"/>
                    <a:pt x="491" y="460"/>
                    <a:pt x="1" y="699"/>
                  </a:cubicBezTo>
                  <a:cubicBezTo>
                    <a:pt x="241" y="1221"/>
                    <a:pt x="309" y="1846"/>
                    <a:pt x="186" y="2454"/>
                  </a:cubicBezTo>
                  <a:cubicBezTo>
                    <a:pt x="682" y="2513"/>
                    <a:pt x="1301" y="2573"/>
                    <a:pt x="2076" y="2632"/>
                  </a:cubicBezTo>
                  <a:cubicBezTo>
                    <a:pt x="2526" y="2665"/>
                    <a:pt x="2925" y="2680"/>
                    <a:pt x="3279" y="2680"/>
                  </a:cubicBezTo>
                  <a:cubicBezTo>
                    <a:pt x="5893" y="2680"/>
                    <a:pt x="6016" y="1865"/>
                    <a:pt x="6016" y="1865"/>
                  </a:cubicBezTo>
                  <a:cubicBezTo>
                    <a:pt x="6045" y="842"/>
                    <a:pt x="5802" y="235"/>
                    <a:pt x="5816" y="178"/>
                  </a:cubicBezTo>
                  <a:lnTo>
                    <a:pt x="5816" y="178"/>
                  </a:lnTo>
                  <a:cubicBezTo>
                    <a:pt x="5276" y="489"/>
                    <a:pt x="4705" y="598"/>
                    <a:pt x="4169" y="598"/>
                  </a:cubicBezTo>
                  <a:cubicBezTo>
                    <a:pt x="2915" y="598"/>
                    <a:pt x="1859" y="1"/>
                    <a:pt x="18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8"/>
            <p:cNvSpPr/>
            <p:nvPr/>
          </p:nvSpPr>
          <p:spPr>
            <a:xfrm>
              <a:off x="1525917" y="5071313"/>
              <a:ext cx="555633" cy="72403"/>
            </a:xfrm>
            <a:custGeom>
              <a:rect b="b" l="l" r="r" t="t"/>
              <a:pathLst>
                <a:path extrusionOk="0" h="1029" w="7897">
                  <a:moveTo>
                    <a:pt x="7897" y="0"/>
                  </a:moveTo>
                  <a:cubicBezTo>
                    <a:pt x="6966" y="250"/>
                    <a:pt x="5522" y="528"/>
                    <a:pt x="3714" y="528"/>
                  </a:cubicBezTo>
                  <a:cubicBezTo>
                    <a:pt x="2621" y="528"/>
                    <a:pt x="1396" y="426"/>
                    <a:pt x="72" y="155"/>
                  </a:cubicBezTo>
                  <a:cubicBezTo>
                    <a:pt x="1" y="406"/>
                    <a:pt x="23" y="578"/>
                    <a:pt x="23" y="578"/>
                  </a:cubicBezTo>
                  <a:cubicBezTo>
                    <a:pt x="23" y="578"/>
                    <a:pt x="448" y="1029"/>
                    <a:pt x="3764" y="1029"/>
                  </a:cubicBezTo>
                  <a:cubicBezTo>
                    <a:pt x="6732" y="1029"/>
                    <a:pt x="7823" y="630"/>
                    <a:pt x="7823" y="630"/>
                  </a:cubicBezTo>
                  <a:cubicBezTo>
                    <a:pt x="7859" y="411"/>
                    <a:pt x="7882" y="201"/>
                    <a:pt x="78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8"/>
            <p:cNvSpPr/>
            <p:nvPr/>
          </p:nvSpPr>
          <p:spPr>
            <a:xfrm>
              <a:off x="1710120" y="4961829"/>
              <a:ext cx="48619" cy="92597"/>
            </a:xfrm>
            <a:custGeom>
              <a:rect b="b" l="l" r="r" t="t"/>
              <a:pathLst>
                <a:path extrusionOk="0" h="1316" w="691">
                  <a:moveTo>
                    <a:pt x="54" y="0"/>
                  </a:moveTo>
                  <a:cubicBezTo>
                    <a:pt x="39" y="0"/>
                    <a:pt x="24" y="8"/>
                    <a:pt x="14" y="22"/>
                  </a:cubicBezTo>
                  <a:cubicBezTo>
                    <a:pt x="1" y="45"/>
                    <a:pt x="7" y="73"/>
                    <a:pt x="29" y="88"/>
                  </a:cubicBezTo>
                  <a:cubicBezTo>
                    <a:pt x="53" y="103"/>
                    <a:pt x="592" y="459"/>
                    <a:pt x="524" y="1264"/>
                  </a:cubicBezTo>
                  <a:cubicBezTo>
                    <a:pt x="521" y="1290"/>
                    <a:pt x="540" y="1313"/>
                    <a:pt x="566" y="1315"/>
                  </a:cubicBezTo>
                  <a:lnTo>
                    <a:pt x="571" y="1315"/>
                  </a:lnTo>
                  <a:cubicBezTo>
                    <a:pt x="596" y="1315"/>
                    <a:pt x="615" y="1295"/>
                    <a:pt x="618" y="1271"/>
                  </a:cubicBezTo>
                  <a:cubicBezTo>
                    <a:pt x="691" y="407"/>
                    <a:pt x="105" y="24"/>
                    <a:pt x="80" y="8"/>
                  </a:cubicBezTo>
                  <a:cubicBezTo>
                    <a:pt x="72" y="3"/>
                    <a:pt x="63" y="0"/>
                    <a:pt x="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8"/>
            <p:cNvSpPr/>
            <p:nvPr/>
          </p:nvSpPr>
          <p:spPr>
            <a:xfrm>
              <a:off x="1757190" y="4945294"/>
              <a:ext cx="42709" cy="92527"/>
            </a:xfrm>
            <a:custGeom>
              <a:rect b="b" l="l" r="r" t="t"/>
              <a:pathLst>
                <a:path extrusionOk="0" h="1315" w="607">
                  <a:moveTo>
                    <a:pt x="54" y="1"/>
                  </a:moveTo>
                  <a:cubicBezTo>
                    <a:pt x="39" y="1"/>
                    <a:pt x="24" y="8"/>
                    <a:pt x="15" y="22"/>
                  </a:cubicBezTo>
                  <a:cubicBezTo>
                    <a:pt x="1" y="45"/>
                    <a:pt x="7" y="73"/>
                    <a:pt x="29" y="88"/>
                  </a:cubicBezTo>
                  <a:cubicBezTo>
                    <a:pt x="34" y="92"/>
                    <a:pt x="512" y="410"/>
                    <a:pt x="509" y="1267"/>
                  </a:cubicBezTo>
                  <a:cubicBezTo>
                    <a:pt x="509" y="1293"/>
                    <a:pt x="530" y="1314"/>
                    <a:pt x="556" y="1314"/>
                  </a:cubicBezTo>
                  <a:cubicBezTo>
                    <a:pt x="582" y="1314"/>
                    <a:pt x="603" y="1293"/>
                    <a:pt x="603" y="1267"/>
                  </a:cubicBezTo>
                  <a:cubicBezTo>
                    <a:pt x="606" y="355"/>
                    <a:pt x="101" y="21"/>
                    <a:pt x="80" y="8"/>
                  </a:cubicBezTo>
                  <a:cubicBezTo>
                    <a:pt x="72" y="3"/>
                    <a:pt x="63" y="1"/>
                    <a:pt x="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8"/>
            <p:cNvSpPr/>
            <p:nvPr/>
          </p:nvSpPr>
          <p:spPr>
            <a:xfrm>
              <a:off x="1754728" y="4891255"/>
              <a:ext cx="48267" cy="79861"/>
            </a:xfrm>
            <a:custGeom>
              <a:rect b="b" l="l" r="r" t="t"/>
              <a:pathLst>
                <a:path extrusionOk="0" h="1135" w="686">
                  <a:moveTo>
                    <a:pt x="350" y="96"/>
                  </a:moveTo>
                  <a:cubicBezTo>
                    <a:pt x="391" y="96"/>
                    <a:pt x="419" y="109"/>
                    <a:pt x="439" y="138"/>
                  </a:cubicBezTo>
                  <a:cubicBezTo>
                    <a:pt x="539" y="278"/>
                    <a:pt x="426" y="701"/>
                    <a:pt x="340" y="952"/>
                  </a:cubicBezTo>
                  <a:cubicBezTo>
                    <a:pt x="255" y="710"/>
                    <a:pt x="142" y="299"/>
                    <a:pt x="240" y="150"/>
                  </a:cubicBezTo>
                  <a:cubicBezTo>
                    <a:pt x="264" y="115"/>
                    <a:pt x="296" y="98"/>
                    <a:pt x="343" y="96"/>
                  </a:cubicBezTo>
                  <a:close/>
                  <a:moveTo>
                    <a:pt x="354" y="0"/>
                  </a:moveTo>
                  <a:cubicBezTo>
                    <a:pt x="349" y="0"/>
                    <a:pt x="344" y="1"/>
                    <a:pt x="340" y="1"/>
                  </a:cubicBezTo>
                  <a:cubicBezTo>
                    <a:pt x="264" y="5"/>
                    <a:pt x="203" y="37"/>
                    <a:pt x="163" y="98"/>
                  </a:cubicBezTo>
                  <a:cubicBezTo>
                    <a:pt x="0" y="349"/>
                    <a:pt x="267" y="1028"/>
                    <a:pt x="298" y="1105"/>
                  </a:cubicBezTo>
                  <a:cubicBezTo>
                    <a:pt x="304" y="1123"/>
                    <a:pt x="322" y="1134"/>
                    <a:pt x="341" y="1134"/>
                  </a:cubicBezTo>
                  <a:cubicBezTo>
                    <a:pt x="360" y="1134"/>
                    <a:pt x="377" y="1123"/>
                    <a:pt x="386" y="1103"/>
                  </a:cubicBezTo>
                  <a:cubicBezTo>
                    <a:pt x="417" y="1024"/>
                    <a:pt x="685" y="319"/>
                    <a:pt x="517" y="82"/>
                  </a:cubicBezTo>
                  <a:cubicBezTo>
                    <a:pt x="479" y="29"/>
                    <a:pt x="424" y="0"/>
                    <a:pt x="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8"/>
            <p:cNvSpPr/>
            <p:nvPr/>
          </p:nvSpPr>
          <p:spPr>
            <a:xfrm>
              <a:off x="1775062" y="4925311"/>
              <a:ext cx="70430" cy="46650"/>
            </a:xfrm>
            <a:custGeom>
              <a:rect b="b" l="l" r="r" t="t"/>
              <a:pathLst>
                <a:path extrusionOk="0" h="663" w="1001">
                  <a:moveTo>
                    <a:pt x="782" y="95"/>
                  </a:moveTo>
                  <a:cubicBezTo>
                    <a:pt x="824" y="99"/>
                    <a:pt x="855" y="123"/>
                    <a:pt x="879" y="170"/>
                  </a:cubicBezTo>
                  <a:cubicBezTo>
                    <a:pt x="905" y="219"/>
                    <a:pt x="906" y="259"/>
                    <a:pt x="884" y="299"/>
                  </a:cubicBezTo>
                  <a:cubicBezTo>
                    <a:pt x="798" y="450"/>
                    <a:pt x="401" y="528"/>
                    <a:pt x="161" y="557"/>
                  </a:cubicBezTo>
                  <a:cubicBezTo>
                    <a:pt x="317" y="376"/>
                    <a:pt x="597" y="95"/>
                    <a:pt x="769" y="95"/>
                  </a:cubicBezTo>
                  <a:close/>
                  <a:moveTo>
                    <a:pt x="766" y="1"/>
                  </a:moveTo>
                  <a:cubicBezTo>
                    <a:pt x="476" y="1"/>
                    <a:pt x="62" y="525"/>
                    <a:pt x="14" y="586"/>
                  </a:cubicBezTo>
                  <a:cubicBezTo>
                    <a:pt x="4" y="600"/>
                    <a:pt x="1" y="619"/>
                    <a:pt x="10" y="637"/>
                  </a:cubicBezTo>
                  <a:cubicBezTo>
                    <a:pt x="18" y="653"/>
                    <a:pt x="35" y="661"/>
                    <a:pt x="52" y="661"/>
                  </a:cubicBezTo>
                  <a:cubicBezTo>
                    <a:pt x="54" y="661"/>
                    <a:pt x="54" y="661"/>
                    <a:pt x="55" y="663"/>
                  </a:cubicBezTo>
                  <a:cubicBezTo>
                    <a:pt x="133" y="656"/>
                    <a:pt x="819" y="600"/>
                    <a:pt x="964" y="346"/>
                  </a:cubicBezTo>
                  <a:cubicBezTo>
                    <a:pt x="1001" y="279"/>
                    <a:pt x="1001" y="205"/>
                    <a:pt x="961" y="129"/>
                  </a:cubicBezTo>
                  <a:cubicBezTo>
                    <a:pt x="913" y="34"/>
                    <a:pt x="842" y="7"/>
                    <a:pt x="791" y="2"/>
                  </a:cubicBezTo>
                  <a:cubicBezTo>
                    <a:pt x="783" y="1"/>
                    <a:pt x="775" y="1"/>
                    <a:pt x="7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8"/>
            <p:cNvSpPr/>
            <p:nvPr/>
          </p:nvSpPr>
          <p:spPr>
            <a:xfrm>
              <a:off x="2220652" y="3295856"/>
              <a:ext cx="482951" cy="1556067"/>
            </a:xfrm>
            <a:custGeom>
              <a:rect b="b" l="l" r="r" t="t"/>
              <a:pathLst>
                <a:path extrusionOk="0" h="22115" w="6864">
                  <a:moveTo>
                    <a:pt x="6863" y="0"/>
                  </a:moveTo>
                  <a:cubicBezTo>
                    <a:pt x="4642" y="796"/>
                    <a:pt x="2344" y="1233"/>
                    <a:pt x="1" y="1469"/>
                  </a:cubicBezTo>
                  <a:lnTo>
                    <a:pt x="1041" y="21933"/>
                  </a:lnTo>
                  <a:cubicBezTo>
                    <a:pt x="1908" y="22069"/>
                    <a:pt x="2707" y="22114"/>
                    <a:pt x="3388" y="22114"/>
                  </a:cubicBezTo>
                  <a:cubicBezTo>
                    <a:pt x="4748" y="22114"/>
                    <a:pt x="5633" y="21933"/>
                    <a:pt x="5633" y="21933"/>
                  </a:cubicBezTo>
                  <a:lnTo>
                    <a:pt x="686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8"/>
            <p:cNvSpPr/>
            <p:nvPr/>
          </p:nvSpPr>
          <p:spPr>
            <a:xfrm>
              <a:off x="1710190" y="2907736"/>
              <a:ext cx="1014450" cy="510761"/>
            </a:xfrm>
            <a:custGeom>
              <a:rect b="b" l="l" r="r" t="t"/>
              <a:pathLst>
                <a:path extrusionOk="0" h="7259" w="14418">
                  <a:moveTo>
                    <a:pt x="57" y="0"/>
                  </a:moveTo>
                  <a:cubicBezTo>
                    <a:pt x="1" y="2181"/>
                    <a:pt x="12" y="4680"/>
                    <a:pt x="65" y="7259"/>
                  </a:cubicBezTo>
                  <a:cubicBezTo>
                    <a:pt x="2442" y="7259"/>
                    <a:pt x="4805" y="7223"/>
                    <a:pt x="7125" y="6998"/>
                  </a:cubicBezTo>
                  <a:lnTo>
                    <a:pt x="7206" y="5998"/>
                  </a:lnTo>
                  <a:lnTo>
                    <a:pt x="7256" y="6984"/>
                  </a:lnTo>
                  <a:cubicBezTo>
                    <a:pt x="9599" y="6748"/>
                    <a:pt x="11897" y="6311"/>
                    <a:pt x="14118" y="5515"/>
                  </a:cubicBezTo>
                  <a:lnTo>
                    <a:pt x="14418" y="167"/>
                  </a:lnTo>
                  <a:lnTo>
                    <a:pt x="5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8"/>
            <p:cNvSpPr/>
            <p:nvPr/>
          </p:nvSpPr>
          <p:spPr>
            <a:xfrm>
              <a:off x="1714623" y="3400063"/>
              <a:ext cx="496742" cy="1453689"/>
            </a:xfrm>
            <a:custGeom>
              <a:rect b="b" l="l" r="r" t="t"/>
              <a:pathLst>
                <a:path extrusionOk="0" h="20660" w="7060">
                  <a:moveTo>
                    <a:pt x="7059" y="1"/>
                  </a:moveTo>
                  <a:lnTo>
                    <a:pt x="7059" y="1"/>
                  </a:lnTo>
                  <a:cubicBezTo>
                    <a:pt x="4740" y="226"/>
                    <a:pt x="2376" y="262"/>
                    <a:pt x="0" y="262"/>
                  </a:cubicBezTo>
                  <a:cubicBezTo>
                    <a:pt x="196" y="9716"/>
                    <a:pt x="946" y="20260"/>
                    <a:pt x="946" y="20260"/>
                  </a:cubicBezTo>
                  <a:cubicBezTo>
                    <a:pt x="1397" y="20570"/>
                    <a:pt x="2259" y="20659"/>
                    <a:pt x="3106" y="20659"/>
                  </a:cubicBezTo>
                  <a:cubicBezTo>
                    <a:pt x="4268" y="20659"/>
                    <a:pt x="5400" y="20490"/>
                    <a:pt x="5400" y="20490"/>
                  </a:cubicBezTo>
                  <a:lnTo>
                    <a:pt x="70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8"/>
            <p:cNvSpPr/>
            <p:nvPr/>
          </p:nvSpPr>
          <p:spPr>
            <a:xfrm>
              <a:off x="2029343" y="3300852"/>
              <a:ext cx="369249" cy="67126"/>
            </a:xfrm>
            <a:custGeom>
              <a:rect b="b" l="l" r="r" t="t"/>
              <a:pathLst>
                <a:path extrusionOk="0" h="954" w="5248">
                  <a:moveTo>
                    <a:pt x="5194" y="0"/>
                  </a:moveTo>
                  <a:cubicBezTo>
                    <a:pt x="5191" y="0"/>
                    <a:pt x="5187" y="1"/>
                    <a:pt x="5183" y="1"/>
                  </a:cubicBezTo>
                  <a:cubicBezTo>
                    <a:pt x="5153" y="9"/>
                    <a:pt x="2160" y="738"/>
                    <a:pt x="46" y="859"/>
                  </a:cubicBezTo>
                  <a:cubicBezTo>
                    <a:pt x="20" y="860"/>
                    <a:pt x="0" y="883"/>
                    <a:pt x="2" y="910"/>
                  </a:cubicBezTo>
                  <a:cubicBezTo>
                    <a:pt x="3" y="934"/>
                    <a:pt x="23" y="953"/>
                    <a:pt x="48" y="953"/>
                  </a:cubicBezTo>
                  <a:cubicBezTo>
                    <a:pt x="50" y="953"/>
                    <a:pt x="50" y="953"/>
                    <a:pt x="53" y="952"/>
                  </a:cubicBezTo>
                  <a:cubicBezTo>
                    <a:pt x="2174" y="831"/>
                    <a:pt x="5177" y="100"/>
                    <a:pt x="5206" y="92"/>
                  </a:cubicBezTo>
                  <a:cubicBezTo>
                    <a:pt x="5231" y="86"/>
                    <a:pt x="5247" y="60"/>
                    <a:pt x="5241" y="35"/>
                  </a:cubicBezTo>
                  <a:cubicBezTo>
                    <a:pt x="5235" y="13"/>
                    <a:pt x="5215" y="0"/>
                    <a:pt x="51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8"/>
            <p:cNvSpPr/>
            <p:nvPr/>
          </p:nvSpPr>
          <p:spPr>
            <a:xfrm>
              <a:off x="1761060" y="3044240"/>
              <a:ext cx="67968" cy="1774964"/>
            </a:xfrm>
            <a:custGeom>
              <a:rect b="b" l="l" r="r" t="t"/>
              <a:pathLst>
                <a:path extrusionOk="0" h="25226" w="966">
                  <a:moveTo>
                    <a:pt x="47" y="1"/>
                  </a:moveTo>
                  <a:cubicBezTo>
                    <a:pt x="21" y="2"/>
                    <a:pt x="0" y="23"/>
                    <a:pt x="2" y="49"/>
                  </a:cubicBezTo>
                  <a:cubicBezTo>
                    <a:pt x="751" y="24205"/>
                    <a:pt x="866" y="25158"/>
                    <a:pt x="870" y="25186"/>
                  </a:cubicBezTo>
                  <a:cubicBezTo>
                    <a:pt x="872" y="25208"/>
                    <a:pt x="893" y="25226"/>
                    <a:pt x="916" y="25226"/>
                  </a:cubicBezTo>
                  <a:cubicBezTo>
                    <a:pt x="918" y="25226"/>
                    <a:pt x="921" y="25226"/>
                    <a:pt x="922" y="25224"/>
                  </a:cubicBezTo>
                  <a:cubicBezTo>
                    <a:pt x="948" y="25222"/>
                    <a:pt x="966" y="25198"/>
                    <a:pt x="963" y="25171"/>
                  </a:cubicBezTo>
                  <a:cubicBezTo>
                    <a:pt x="957" y="25136"/>
                    <a:pt x="839" y="24037"/>
                    <a:pt x="96" y="47"/>
                  </a:cubicBezTo>
                  <a:cubicBezTo>
                    <a:pt x="96" y="21"/>
                    <a:pt x="76" y="2"/>
                    <a:pt x="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8"/>
            <p:cNvSpPr/>
            <p:nvPr/>
          </p:nvSpPr>
          <p:spPr>
            <a:xfrm>
              <a:off x="2283131" y="3331107"/>
              <a:ext cx="58328" cy="1495485"/>
            </a:xfrm>
            <a:custGeom>
              <a:rect b="b" l="l" r="r" t="t"/>
              <a:pathLst>
                <a:path extrusionOk="0" h="21254" w="829">
                  <a:moveTo>
                    <a:pt x="47" y="0"/>
                  </a:moveTo>
                  <a:cubicBezTo>
                    <a:pt x="21" y="0"/>
                    <a:pt x="0" y="22"/>
                    <a:pt x="1" y="48"/>
                  </a:cubicBezTo>
                  <a:lnTo>
                    <a:pt x="733" y="21207"/>
                  </a:lnTo>
                  <a:cubicBezTo>
                    <a:pt x="735" y="21233"/>
                    <a:pt x="756" y="21253"/>
                    <a:pt x="780" y="21253"/>
                  </a:cubicBezTo>
                  <a:lnTo>
                    <a:pt x="782" y="21253"/>
                  </a:lnTo>
                  <a:cubicBezTo>
                    <a:pt x="808" y="21253"/>
                    <a:pt x="829" y="21230"/>
                    <a:pt x="827" y="21204"/>
                  </a:cubicBezTo>
                  <a:lnTo>
                    <a:pt x="95" y="46"/>
                  </a:lnTo>
                  <a:cubicBezTo>
                    <a:pt x="95" y="20"/>
                    <a:pt x="73" y="1"/>
                    <a:pt x="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8"/>
            <p:cNvSpPr/>
            <p:nvPr/>
          </p:nvSpPr>
          <p:spPr>
            <a:xfrm>
              <a:off x="2242604" y="3008706"/>
              <a:ext cx="6684" cy="259919"/>
            </a:xfrm>
            <a:custGeom>
              <a:rect b="b" l="l" r="r" t="t"/>
              <a:pathLst>
                <a:path extrusionOk="0" h="3694" w="95">
                  <a:moveTo>
                    <a:pt x="48" y="1"/>
                  </a:moveTo>
                  <a:cubicBezTo>
                    <a:pt x="22" y="1"/>
                    <a:pt x="1" y="22"/>
                    <a:pt x="1" y="48"/>
                  </a:cubicBezTo>
                  <a:lnTo>
                    <a:pt x="1" y="3647"/>
                  </a:lnTo>
                  <a:cubicBezTo>
                    <a:pt x="1" y="3673"/>
                    <a:pt x="22" y="3694"/>
                    <a:pt x="48" y="3694"/>
                  </a:cubicBezTo>
                  <a:cubicBezTo>
                    <a:pt x="74" y="3694"/>
                    <a:pt x="95" y="3673"/>
                    <a:pt x="95" y="3647"/>
                  </a:cubicBezTo>
                  <a:lnTo>
                    <a:pt x="95" y="48"/>
                  </a:lnTo>
                  <a:cubicBezTo>
                    <a:pt x="95" y="22"/>
                    <a:pt x="74" y="1"/>
                    <a:pt x="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8"/>
            <p:cNvSpPr/>
            <p:nvPr/>
          </p:nvSpPr>
          <p:spPr>
            <a:xfrm>
              <a:off x="1774288" y="2901333"/>
              <a:ext cx="141001" cy="374680"/>
            </a:xfrm>
            <a:custGeom>
              <a:rect b="b" l="l" r="r" t="t"/>
              <a:pathLst>
                <a:path extrusionOk="0" h="5325" w="2004">
                  <a:moveTo>
                    <a:pt x="1810" y="1"/>
                  </a:moveTo>
                  <a:cubicBezTo>
                    <a:pt x="1784" y="3"/>
                    <a:pt x="1766" y="25"/>
                    <a:pt x="1767" y="51"/>
                  </a:cubicBezTo>
                  <a:cubicBezTo>
                    <a:pt x="1907" y="1943"/>
                    <a:pt x="1253" y="3885"/>
                    <a:pt x="19" y="5246"/>
                  </a:cubicBezTo>
                  <a:cubicBezTo>
                    <a:pt x="0" y="5265"/>
                    <a:pt x="2" y="5295"/>
                    <a:pt x="21" y="5312"/>
                  </a:cubicBezTo>
                  <a:cubicBezTo>
                    <a:pt x="30" y="5320"/>
                    <a:pt x="41" y="5324"/>
                    <a:pt x="52" y="5324"/>
                  </a:cubicBezTo>
                  <a:cubicBezTo>
                    <a:pt x="65" y="5324"/>
                    <a:pt x="77" y="5319"/>
                    <a:pt x="89" y="5309"/>
                  </a:cubicBezTo>
                  <a:cubicBezTo>
                    <a:pt x="1340" y="3928"/>
                    <a:pt x="2003" y="1960"/>
                    <a:pt x="1861" y="43"/>
                  </a:cubicBezTo>
                  <a:cubicBezTo>
                    <a:pt x="1858" y="17"/>
                    <a:pt x="1837" y="2"/>
                    <a:pt x="18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8"/>
            <p:cNvSpPr/>
            <p:nvPr/>
          </p:nvSpPr>
          <p:spPr>
            <a:xfrm>
              <a:off x="2560913" y="2929267"/>
              <a:ext cx="136850" cy="312691"/>
            </a:xfrm>
            <a:custGeom>
              <a:rect b="b" l="l" r="r" t="t"/>
              <a:pathLst>
                <a:path extrusionOk="0" h="4444" w="1945">
                  <a:moveTo>
                    <a:pt x="210" y="1"/>
                  </a:moveTo>
                  <a:cubicBezTo>
                    <a:pt x="188" y="1"/>
                    <a:pt x="167" y="18"/>
                    <a:pt x="165" y="42"/>
                  </a:cubicBezTo>
                  <a:cubicBezTo>
                    <a:pt x="79" y="703"/>
                    <a:pt x="0" y="1688"/>
                    <a:pt x="277" y="2602"/>
                  </a:cubicBezTo>
                  <a:cubicBezTo>
                    <a:pt x="549" y="3499"/>
                    <a:pt x="1163" y="4204"/>
                    <a:pt x="1879" y="4440"/>
                  </a:cubicBezTo>
                  <a:cubicBezTo>
                    <a:pt x="1883" y="4442"/>
                    <a:pt x="1889" y="4443"/>
                    <a:pt x="1894" y="4443"/>
                  </a:cubicBezTo>
                  <a:cubicBezTo>
                    <a:pt x="1914" y="4443"/>
                    <a:pt x="1931" y="4429"/>
                    <a:pt x="1937" y="4411"/>
                  </a:cubicBezTo>
                  <a:cubicBezTo>
                    <a:pt x="1945" y="4386"/>
                    <a:pt x="1931" y="4358"/>
                    <a:pt x="1906" y="4350"/>
                  </a:cubicBezTo>
                  <a:cubicBezTo>
                    <a:pt x="1219" y="4124"/>
                    <a:pt x="630" y="3442"/>
                    <a:pt x="365" y="2574"/>
                  </a:cubicBezTo>
                  <a:cubicBezTo>
                    <a:pt x="94" y="1679"/>
                    <a:pt x="173" y="707"/>
                    <a:pt x="257" y="53"/>
                  </a:cubicBezTo>
                  <a:cubicBezTo>
                    <a:pt x="261" y="28"/>
                    <a:pt x="243" y="4"/>
                    <a:pt x="217" y="1"/>
                  </a:cubicBezTo>
                  <a:cubicBezTo>
                    <a:pt x="215" y="1"/>
                    <a:pt x="213" y="1"/>
                    <a:pt x="210" y="1"/>
                  </a:cubicBezTo>
                  <a:close/>
                </a:path>
              </a:pathLst>
            </a:custGeom>
            <a:solidFill>
              <a:srgbClr val="963B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8"/>
            <p:cNvSpPr/>
            <p:nvPr/>
          </p:nvSpPr>
          <p:spPr>
            <a:xfrm>
              <a:off x="2179562" y="2953190"/>
              <a:ext cx="69727" cy="302488"/>
            </a:xfrm>
            <a:custGeom>
              <a:rect b="b" l="l" r="r" t="t"/>
              <a:pathLst>
                <a:path extrusionOk="0" h="4299" w="991">
                  <a:moveTo>
                    <a:pt x="46" y="1"/>
                  </a:moveTo>
                  <a:cubicBezTo>
                    <a:pt x="21" y="2"/>
                    <a:pt x="0" y="22"/>
                    <a:pt x="0" y="49"/>
                  </a:cubicBezTo>
                  <a:cubicBezTo>
                    <a:pt x="0" y="64"/>
                    <a:pt x="30" y="1753"/>
                    <a:pt x="172" y="2999"/>
                  </a:cubicBezTo>
                  <a:cubicBezTo>
                    <a:pt x="320" y="4285"/>
                    <a:pt x="919" y="4298"/>
                    <a:pt x="944" y="4298"/>
                  </a:cubicBezTo>
                  <a:cubicBezTo>
                    <a:pt x="970" y="4298"/>
                    <a:pt x="989" y="4277"/>
                    <a:pt x="991" y="4250"/>
                  </a:cubicBezTo>
                  <a:cubicBezTo>
                    <a:pt x="991" y="4225"/>
                    <a:pt x="970" y="4203"/>
                    <a:pt x="944" y="4203"/>
                  </a:cubicBezTo>
                  <a:cubicBezTo>
                    <a:pt x="939" y="4203"/>
                    <a:pt x="402" y="4181"/>
                    <a:pt x="266" y="2987"/>
                  </a:cubicBezTo>
                  <a:cubicBezTo>
                    <a:pt x="123" y="1746"/>
                    <a:pt x="94" y="63"/>
                    <a:pt x="94" y="45"/>
                  </a:cubicBezTo>
                  <a:cubicBezTo>
                    <a:pt x="94" y="21"/>
                    <a:pt x="73" y="1"/>
                    <a:pt x="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8"/>
            <p:cNvSpPr/>
            <p:nvPr/>
          </p:nvSpPr>
          <p:spPr>
            <a:xfrm>
              <a:off x="2739627" y="4974987"/>
              <a:ext cx="149304" cy="123557"/>
            </a:xfrm>
            <a:custGeom>
              <a:rect b="b" l="l" r="r" t="t"/>
              <a:pathLst>
                <a:path extrusionOk="0" h="1756" w="2122">
                  <a:moveTo>
                    <a:pt x="309" y="1"/>
                  </a:moveTo>
                  <a:cubicBezTo>
                    <a:pt x="69" y="523"/>
                    <a:pt x="1" y="1148"/>
                    <a:pt x="124" y="1756"/>
                  </a:cubicBezTo>
                  <a:cubicBezTo>
                    <a:pt x="2052" y="1529"/>
                    <a:pt x="2121" y="1321"/>
                    <a:pt x="2121" y="1321"/>
                  </a:cubicBezTo>
                  <a:cubicBezTo>
                    <a:pt x="2121" y="1321"/>
                    <a:pt x="1695" y="674"/>
                    <a:pt x="3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8"/>
            <p:cNvSpPr/>
            <p:nvPr/>
          </p:nvSpPr>
          <p:spPr>
            <a:xfrm>
              <a:off x="2336042" y="4925803"/>
              <a:ext cx="425326" cy="188642"/>
            </a:xfrm>
            <a:custGeom>
              <a:rect b="b" l="l" r="r" t="t"/>
              <a:pathLst>
                <a:path extrusionOk="0" h="2681" w="6045">
                  <a:moveTo>
                    <a:pt x="4187" y="0"/>
                  </a:moveTo>
                  <a:cubicBezTo>
                    <a:pt x="4187" y="0"/>
                    <a:pt x="3130" y="597"/>
                    <a:pt x="1876" y="597"/>
                  </a:cubicBezTo>
                  <a:cubicBezTo>
                    <a:pt x="1341" y="597"/>
                    <a:pt x="770" y="488"/>
                    <a:pt x="229" y="178"/>
                  </a:cubicBezTo>
                  <a:lnTo>
                    <a:pt x="229" y="178"/>
                  </a:lnTo>
                  <a:cubicBezTo>
                    <a:pt x="242" y="233"/>
                    <a:pt x="1" y="842"/>
                    <a:pt x="30" y="1865"/>
                  </a:cubicBezTo>
                  <a:cubicBezTo>
                    <a:pt x="30" y="1865"/>
                    <a:pt x="152" y="2680"/>
                    <a:pt x="2764" y="2680"/>
                  </a:cubicBezTo>
                  <a:cubicBezTo>
                    <a:pt x="3118" y="2680"/>
                    <a:pt x="3517" y="2665"/>
                    <a:pt x="3969" y="2631"/>
                  </a:cubicBezTo>
                  <a:cubicBezTo>
                    <a:pt x="4744" y="2573"/>
                    <a:pt x="5362" y="2512"/>
                    <a:pt x="5860" y="2454"/>
                  </a:cubicBezTo>
                  <a:cubicBezTo>
                    <a:pt x="5737" y="1846"/>
                    <a:pt x="5805" y="1221"/>
                    <a:pt x="6045" y="699"/>
                  </a:cubicBezTo>
                  <a:cubicBezTo>
                    <a:pt x="5554" y="460"/>
                    <a:pt x="4944" y="219"/>
                    <a:pt x="41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8"/>
            <p:cNvSpPr/>
            <p:nvPr/>
          </p:nvSpPr>
          <p:spPr>
            <a:xfrm>
              <a:off x="2338223" y="5057100"/>
              <a:ext cx="555492" cy="72473"/>
            </a:xfrm>
            <a:custGeom>
              <a:rect b="b" l="l" r="r" t="t"/>
              <a:pathLst>
                <a:path extrusionOk="0" h="1030" w="7895">
                  <a:moveTo>
                    <a:pt x="0" y="1"/>
                  </a:moveTo>
                  <a:cubicBezTo>
                    <a:pt x="15" y="200"/>
                    <a:pt x="38" y="410"/>
                    <a:pt x="74" y="629"/>
                  </a:cubicBezTo>
                  <a:cubicBezTo>
                    <a:pt x="74" y="629"/>
                    <a:pt x="1165" y="1029"/>
                    <a:pt x="4132" y="1029"/>
                  </a:cubicBezTo>
                  <a:cubicBezTo>
                    <a:pt x="7448" y="1029"/>
                    <a:pt x="7873" y="577"/>
                    <a:pt x="7873" y="577"/>
                  </a:cubicBezTo>
                  <a:cubicBezTo>
                    <a:pt x="7873" y="577"/>
                    <a:pt x="7895" y="406"/>
                    <a:pt x="7825" y="154"/>
                  </a:cubicBezTo>
                  <a:cubicBezTo>
                    <a:pt x="6500" y="426"/>
                    <a:pt x="5274" y="528"/>
                    <a:pt x="4181" y="528"/>
                  </a:cubicBezTo>
                  <a:cubicBezTo>
                    <a:pt x="2374" y="528"/>
                    <a:pt x="930" y="249"/>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8"/>
            <p:cNvSpPr/>
            <p:nvPr/>
          </p:nvSpPr>
          <p:spPr>
            <a:xfrm>
              <a:off x="2660965" y="4947545"/>
              <a:ext cx="48619" cy="92597"/>
            </a:xfrm>
            <a:custGeom>
              <a:rect b="b" l="l" r="r" t="t"/>
              <a:pathLst>
                <a:path extrusionOk="0" h="1316" w="691">
                  <a:moveTo>
                    <a:pt x="637" y="1"/>
                  </a:moveTo>
                  <a:cubicBezTo>
                    <a:pt x="629" y="1"/>
                    <a:pt x="620" y="3"/>
                    <a:pt x="612" y="9"/>
                  </a:cubicBezTo>
                  <a:cubicBezTo>
                    <a:pt x="587" y="24"/>
                    <a:pt x="1" y="408"/>
                    <a:pt x="74" y="1272"/>
                  </a:cubicBezTo>
                  <a:cubicBezTo>
                    <a:pt x="76" y="1297"/>
                    <a:pt x="97" y="1315"/>
                    <a:pt x="121" y="1315"/>
                  </a:cubicBezTo>
                  <a:cubicBezTo>
                    <a:pt x="122" y="1315"/>
                    <a:pt x="123" y="1315"/>
                    <a:pt x="125" y="1316"/>
                  </a:cubicBezTo>
                  <a:cubicBezTo>
                    <a:pt x="151" y="1314"/>
                    <a:pt x="170" y="1292"/>
                    <a:pt x="168" y="1266"/>
                  </a:cubicBezTo>
                  <a:cubicBezTo>
                    <a:pt x="100" y="459"/>
                    <a:pt x="639" y="103"/>
                    <a:pt x="663" y="88"/>
                  </a:cubicBezTo>
                  <a:cubicBezTo>
                    <a:pt x="685" y="74"/>
                    <a:pt x="691" y="45"/>
                    <a:pt x="676" y="23"/>
                  </a:cubicBezTo>
                  <a:cubicBezTo>
                    <a:pt x="668" y="9"/>
                    <a:pt x="653" y="1"/>
                    <a:pt x="6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8"/>
            <p:cNvSpPr/>
            <p:nvPr/>
          </p:nvSpPr>
          <p:spPr>
            <a:xfrm>
              <a:off x="2619874" y="4931010"/>
              <a:ext cx="42638" cy="92456"/>
            </a:xfrm>
            <a:custGeom>
              <a:rect b="b" l="l" r="r" t="t"/>
              <a:pathLst>
                <a:path extrusionOk="0" h="1314" w="606">
                  <a:moveTo>
                    <a:pt x="552" y="0"/>
                  </a:moveTo>
                  <a:cubicBezTo>
                    <a:pt x="544" y="0"/>
                    <a:pt x="535" y="3"/>
                    <a:pt x="526" y="8"/>
                  </a:cubicBezTo>
                  <a:cubicBezTo>
                    <a:pt x="504" y="21"/>
                    <a:pt x="0" y="354"/>
                    <a:pt x="2" y="1267"/>
                  </a:cubicBezTo>
                  <a:cubicBezTo>
                    <a:pt x="2" y="1293"/>
                    <a:pt x="23" y="1314"/>
                    <a:pt x="49" y="1314"/>
                  </a:cubicBezTo>
                  <a:cubicBezTo>
                    <a:pt x="76" y="1314"/>
                    <a:pt x="96" y="1293"/>
                    <a:pt x="98" y="1267"/>
                  </a:cubicBezTo>
                  <a:cubicBezTo>
                    <a:pt x="95" y="410"/>
                    <a:pt x="571" y="89"/>
                    <a:pt x="577" y="87"/>
                  </a:cubicBezTo>
                  <a:cubicBezTo>
                    <a:pt x="599" y="73"/>
                    <a:pt x="606" y="44"/>
                    <a:pt x="591" y="21"/>
                  </a:cubicBezTo>
                  <a:cubicBezTo>
                    <a:pt x="582" y="8"/>
                    <a:pt x="567"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8"/>
            <p:cNvSpPr/>
            <p:nvPr/>
          </p:nvSpPr>
          <p:spPr>
            <a:xfrm>
              <a:off x="2616708" y="4877112"/>
              <a:ext cx="48337" cy="79791"/>
            </a:xfrm>
            <a:custGeom>
              <a:rect b="b" l="l" r="r" t="t"/>
              <a:pathLst>
                <a:path extrusionOk="0" h="1134" w="687">
                  <a:moveTo>
                    <a:pt x="343" y="93"/>
                  </a:moveTo>
                  <a:cubicBezTo>
                    <a:pt x="390" y="96"/>
                    <a:pt x="422" y="113"/>
                    <a:pt x="444" y="148"/>
                  </a:cubicBezTo>
                  <a:cubicBezTo>
                    <a:pt x="541" y="297"/>
                    <a:pt x="430" y="707"/>
                    <a:pt x="345" y="949"/>
                  </a:cubicBezTo>
                  <a:cubicBezTo>
                    <a:pt x="259" y="699"/>
                    <a:pt x="147" y="276"/>
                    <a:pt x="246" y="135"/>
                  </a:cubicBezTo>
                  <a:cubicBezTo>
                    <a:pt x="267" y="107"/>
                    <a:pt x="296" y="93"/>
                    <a:pt x="337" y="93"/>
                  </a:cubicBezTo>
                  <a:close/>
                  <a:moveTo>
                    <a:pt x="329" y="1"/>
                  </a:moveTo>
                  <a:cubicBezTo>
                    <a:pt x="258" y="1"/>
                    <a:pt x="205" y="30"/>
                    <a:pt x="170" y="82"/>
                  </a:cubicBezTo>
                  <a:cubicBezTo>
                    <a:pt x="0" y="320"/>
                    <a:pt x="270" y="1024"/>
                    <a:pt x="301" y="1104"/>
                  </a:cubicBezTo>
                  <a:cubicBezTo>
                    <a:pt x="308" y="1121"/>
                    <a:pt x="326" y="1134"/>
                    <a:pt x="345" y="1134"/>
                  </a:cubicBezTo>
                  <a:cubicBezTo>
                    <a:pt x="365" y="1134"/>
                    <a:pt x="381" y="1121"/>
                    <a:pt x="389" y="1105"/>
                  </a:cubicBezTo>
                  <a:cubicBezTo>
                    <a:pt x="418" y="1028"/>
                    <a:pt x="686" y="349"/>
                    <a:pt x="522" y="97"/>
                  </a:cubicBezTo>
                  <a:cubicBezTo>
                    <a:pt x="485" y="38"/>
                    <a:pt x="423" y="3"/>
                    <a:pt x="347" y="1"/>
                  </a:cubicBezTo>
                  <a:cubicBezTo>
                    <a:pt x="341" y="1"/>
                    <a:pt x="335" y="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8"/>
            <p:cNvSpPr/>
            <p:nvPr/>
          </p:nvSpPr>
          <p:spPr>
            <a:xfrm>
              <a:off x="2574140" y="4911027"/>
              <a:ext cx="70430" cy="46650"/>
            </a:xfrm>
            <a:custGeom>
              <a:rect b="b" l="l" r="r" t="t"/>
              <a:pathLst>
                <a:path extrusionOk="0" h="663" w="1001">
                  <a:moveTo>
                    <a:pt x="234" y="96"/>
                  </a:moveTo>
                  <a:cubicBezTo>
                    <a:pt x="406" y="96"/>
                    <a:pt x="686" y="376"/>
                    <a:pt x="840" y="557"/>
                  </a:cubicBezTo>
                  <a:cubicBezTo>
                    <a:pt x="600" y="529"/>
                    <a:pt x="205" y="451"/>
                    <a:pt x="119" y="299"/>
                  </a:cubicBezTo>
                  <a:cubicBezTo>
                    <a:pt x="97" y="260"/>
                    <a:pt x="98" y="220"/>
                    <a:pt x="123" y="171"/>
                  </a:cubicBezTo>
                  <a:cubicBezTo>
                    <a:pt x="148" y="125"/>
                    <a:pt x="177" y="100"/>
                    <a:pt x="219" y="96"/>
                  </a:cubicBezTo>
                  <a:close/>
                  <a:moveTo>
                    <a:pt x="233" y="1"/>
                  </a:moveTo>
                  <a:cubicBezTo>
                    <a:pt x="224" y="1"/>
                    <a:pt x="217" y="1"/>
                    <a:pt x="211" y="2"/>
                  </a:cubicBezTo>
                  <a:cubicBezTo>
                    <a:pt x="160" y="7"/>
                    <a:pt x="88" y="33"/>
                    <a:pt x="40" y="128"/>
                  </a:cubicBezTo>
                  <a:cubicBezTo>
                    <a:pt x="0" y="204"/>
                    <a:pt x="0" y="279"/>
                    <a:pt x="37" y="345"/>
                  </a:cubicBezTo>
                  <a:cubicBezTo>
                    <a:pt x="182" y="601"/>
                    <a:pt x="869" y="657"/>
                    <a:pt x="947" y="662"/>
                  </a:cubicBezTo>
                  <a:lnTo>
                    <a:pt x="950" y="662"/>
                  </a:lnTo>
                  <a:cubicBezTo>
                    <a:pt x="968" y="662"/>
                    <a:pt x="984" y="653"/>
                    <a:pt x="991" y="636"/>
                  </a:cubicBezTo>
                  <a:cubicBezTo>
                    <a:pt x="1000" y="621"/>
                    <a:pt x="999" y="600"/>
                    <a:pt x="986" y="585"/>
                  </a:cubicBezTo>
                  <a:cubicBezTo>
                    <a:pt x="940" y="524"/>
                    <a:pt x="520" y="1"/>
                    <a:pt x="2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8"/>
            <p:cNvSpPr/>
            <p:nvPr/>
          </p:nvSpPr>
          <p:spPr>
            <a:xfrm>
              <a:off x="1378161" y="1587103"/>
              <a:ext cx="1312918" cy="1983378"/>
            </a:xfrm>
            <a:custGeom>
              <a:rect b="b" l="l" r="r" t="t"/>
              <a:pathLst>
                <a:path extrusionOk="0" h="28188" w="18660">
                  <a:moveTo>
                    <a:pt x="10322" y="0"/>
                  </a:moveTo>
                  <a:lnTo>
                    <a:pt x="10418" y="2470"/>
                  </a:lnTo>
                  <a:lnTo>
                    <a:pt x="8553" y="2672"/>
                  </a:lnTo>
                  <a:cubicBezTo>
                    <a:pt x="8553" y="2672"/>
                    <a:pt x="6145" y="3228"/>
                    <a:pt x="5034" y="4399"/>
                  </a:cubicBezTo>
                  <a:cubicBezTo>
                    <a:pt x="4242" y="5234"/>
                    <a:pt x="2682" y="7125"/>
                    <a:pt x="1333" y="13325"/>
                  </a:cubicBezTo>
                  <a:cubicBezTo>
                    <a:pt x="410" y="17571"/>
                    <a:pt x="719" y="23610"/>
                    <a:pt x="719" y="23610"/>
                  </a:cubicBezTo>
                  <a:cubicBezTo>
                    <a:pt x="442" y="24758"/>
                    <a:pt x="0" y="27222"/>
                    <a:pt x="383" y="27349"/>
                  </a:cubicBezTo>
                  <a:cubicBezTo>
                    <a:pt x="397" y="27354"/>
                    <a:pt x="411" y="27356"/>
                    <a:pt x="425" y="27356"/>
                  </a:cubicBezTo>
                  <a:cubicBezTo>
                    <a:pt x="800" y="27356"/>
                    <a:pt x="1225" y="25796"/>
                    <a:pt x="1225" y="25796"/>
                  </a:cubicBezTo>
                  <a:lnTo>
                    <a:pt x="1225" y="25796"/>
                  </a:lnTo>
                  <a:cubicBezTo>
                    <a:pt x="1225" y="25796"/>
                    <a:pt x="823" y="27864"/>
                    <a:pt x="1203" y="27962"/>
                  </a:cubicBezTo>
                  <a:cubicBezTo>
                    <a:pt x="1211" y="27964"/>
                    <a:pt x="1220" y="27965"/>
                    <a:pt x="1228" y="27965"/>
                  </a:cubicBezTo>
                  <a:cubicBezTo>
                    <a:pt x="1597" y="27965"/>
                    <a:pt x="1908" y="25890"/>
                    <a:pt x="1909" y="25890"/>
                  </a:cubicBezTo>
                  <a:lnTo>
                    <a:pt x="1909" y="25890"/>
                  </a:lnTo>
                  <a:cubicBezTo>
                    <a:pt x="1909" y="25890"/>
                    <a:pt x="1736" y="28066"/>
                    <a:pt x="2088" y="28180"/>
                  </a:cubicBezTo>
                  <a:cubicBezTo>
                    <a:pt x="2107" y="28185"/>
                    <a:pt x="2126" y="28188"/>
                    <a:pt x="2144" y="28188"/>
                  </a:cubicBezTo>
                  <a:cubicBezTo>
                    <a:pt x="2686" y="28188"/>
                    <a:pt x="2626" y="25788"/>
                    <a:pt x="2626" y="25787"/>
                  </a:cubicBezTo>
                  <a:lnTo>
                    <a:pt x="2626" y="25787"/>
                  </a:lnTo>
                  <a:cubicBezTo>
                    <a:pt x="2626" y="25788"/>
                    <a:pt x="2920" y="27830"/>
                    <a:pt x="3377" y="27830"/>
                  </a:cubicBezTo>
                  <a:cubicBezTo>
                    <a:pt x="3377" y="27830"/>
                    <a:pt x="3378" y="27830"/>
                    <a:pt x="3378" y="27830"/>
                  </a:cubicBezTo>
                  <a:cubicBezTo>
                    <a:pt x="3835" y="27825"/>
                    <a:pt x="3393" y="25179"/>
                    <a:pt x="3393" y="25179"/>
                  </a:cubicBezTo>
                  <a:lnTo>
                    <a:pt x="3393" y="25179"/>
                  </a:lnTo>
                  <a:cubicBezTo>
                    <a:pt x="3393" y="25179"/>
                    <a:pt x="3763" y="25906"/>
                    <a:pt x="4060" y="25906"/>
                  </a:cubicBezTo>
                  <a:cubicBezTo>
                    <a:pt x="4125" y="25906"/>
                    <a:pt x="4186" y="25871"/>
                    <a:pt x="4240" y="25787"/>
                  </a:cubicBezTo>
                  <a:cubicBezTo>
                    <a:pt x="4537" y="25318"/>
                    <a:pt x="3514" y="23507"/>
                    <a:pt x="3514" y="23507"/>
                  </a:cubicBezTo>
                  <a:cubicBezTo>
                    <a:pt x="3514" y="23507"/>
                    <a:pt x="4026" y="18342"/>
                    <a:pt x="4355" y="16889"/>
                  </a:cubicBezTo>
                  <a:cubicBezTo>
                    <a:pt x="4684" y="15434"/>
                    <a:pt x="6233" y="10985"/>
                    <a:pt x="6233" y="10985"/>
                  </a:cubicBezTo>
                  <a:lnTo>
                    <a:pt x="6233" y="10985"/>
                  </a:lnTo>
                  <a:lnTo>
                    <a:pt x="5943" y="20700"/>
                  </a:lnTo>
                  <a:cubicBezTo>
                    <a:pt x="8909" y="21904"/>
                    <a:pt x="11412" y="22284"/>
                    <a:pt x="13392" y="22284"/>
                  </a:cubicBezTo>
                  <a:cubicBezTo>
                    <a:pt x="16801" y="22284"/>
                    <a:pt x="18660" y="21155"/>
                    <a:pt x="18660" y="21155"/>
                  </a:cubicBezTo>
                  <a:lnTo>
                    <a:pt x="14799" y="2373"/>
                  </a:lnTo>
                  <a:lnTo>
                    <a:pt x="14627" y="125"/>
                  </a:lnTo>
                  <a:lnTo>
                    <a:pt x="10322" y="0"/>
                  </a:ln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8"/>
            <p:cNvSpPr/>
            <p:nvPr/>
          </p:nvSpPr>
          <p:spPr>
            <a:xfrm>
              <a:off x="1883346" y="1470512"/>
              <a:ext cx="735332" cy="206162"/>
            </a:xfrm>
            <a:custGeom>
              <a:rect b="b" l="l" r="r" t="t"/>
              <a:pathLst>
                <a:path extrusionOk="0" h="2930" w="10451">
                  <a:moveTo>
                    <a:pt x="5680" y="1"/>
                  </a:moveTo>
                  <a:cubicBezTo>
                    <a:pt x="5578" y="1"/>
                    <a:pt x="5474" y="2"/>
                    <a:pt x="5368" y="4"/>
                  </a:cubicBezTo>
                  <a:cubicBezTo>
                    <a:pt x="540" y="82"/>
                    <a:pt x="546" y="1425"/>
                    <a:pt x="201" y="2070"/>
                  </a:cubicBezTo>
                  <a:cubicBezTo>
                    <a:pt x="1" y="2441"/>
                    <a:pt x="2324" y="2929"/>
                    <a:pt x="4927" y="2929"/>
                  </a:cubicBezTo>
                  <a:cubicBezTo>
                    <a:pt x="6854" y="2929"/>
                    <a:pt x="8934" y="2662"/>
                    <a:pt x="10257" y="1880"/>
                  </a:cubicBezTo>
                  <a:cubicBezTo>
                    <a:pt x="10257" y="1880"/>
                    <a:pt x="10451" y="1"/>
                    <a:pt x="56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8"/>
            <p:cNvSpPr/>
            <p:nvPr/>
          </p:nvSpPr>
          <p:spPr>
            <a:xfrm>
              <a:off x="2102799" y="1573523"/>
              <a:ext cx="317886" cy="150154"/>
            </a:xfrm>
            <a:custGeom>
              <a:rect b="b" l="l" r="r" t="t"/>
              <a:pathLst>
                <a:path extrusionOk="0" h="2134" w="4518">
                  <a:moveTo>
                    <a:pt x="4517" y="1"/>
                  </a:moveTo>
                  <a:lnTo>
                    <a:pt x="4517" y="1"/>
                  </a:lnTo>
                  <a:cubicBezTo>
                    <a:pt x="3617" y="254"/>
                    <a:pt x="2675" y="375"/>
                    <a:pt x="1698" y="375"/>
                  </a:cubicBezTo>
                  <a:cubicBezTo>
                    <a:pt x="1143" y="375"/>
                    <a:pt x="577" y="336"/>
                    <a:pt x="0" y="260"/>
                  </a:cubicBezTo>
                  <a:lnTo>
                    <a:pt x="0" y="260"/>
                  </a:lnTo>
                  <a:lnTo>
                    <a:pt x="83" y="1690"/>
                  </a:lnTo>
                  <a:cubicBezTo>
                    <a:pt x="1307" y="2038"/>
                    <a:pt x="2591" y="2133"/>
                    <a:pt x="3627" y="2133"/>
                  </a:cubicBezTo>
                  <a:cubicBezTo>
                    <a:pt x="3930" y="2133"/>
                    <a:pt x="4212" y="2125"/>
                    <a:pt x="4465" y="2113"/>
                  </a:cubicBezTo>
                  <a:lnTo>
                    <a:pt x="4517" y="1"/>
                  </a:ln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8"/>
            <p:cNvSpPr/>
            <p:nvPr/>
          </p:nvSpPr>
          <p:spPr>
            <a:xfrm>
              <a:off x="2096255" y="1477618"/>
              <a:ext cx="326822" cy="122360"/>
            </a:xfrm>
            <a:custGeom>
              <a:rect b="b" l="l" r="r" t="t"/>
              <a:pathLst>
                <a:path extrusionOk="0" h="1739" w="4645">
                  <a:moveTo>
                    <a:pt x="4645" y="1"/>
                  </a:moveTo>
                  <a:lnTo>
                    <a:pt x="0" y="5"/>
                  </a:lnTo>
                  <a:lnTo>
                    <a:pt x="93" y="1623"/>
                  </a:lnTo>
                  <a:cubicBezTo>
                    <a:pt x="671" y="1699"/>
                    <a:pt x="1239" y="1739"/>
                    <a:pt x="1796" y="1739"/>
                  </a:cubicBezTo>
                  <a:cubicBezTo>
                    <a:pt x="2771" y="1739"/>
                    <a:pt x="3711" y="1618"/>
                    <a:pt x="4610" y="1364"/>
                  </a:cubicBezTo>
                  <a:lnTo>
                    <a:pt x="4645" y="1"/>
                  </a:lnTo>
                  <a:close/>
                </a:path>
              </a:pathLst>
            </a:custGeom>
            <a:solidFill>
              <a:srgbClr val="B2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8"/>
            <p:cNvSpPr/>
            <p:nvPr/>
          </p:nvSpPr>
          <p:spPr>
            <a:xfrm>
              <a:off x="1708290" y="2870585"/>
              <a:ext cx="1071724" cy="299111"/>
            </a:xfrm>
            <a:custGeom>
              <a:rect b="b" l="l" r="r" t="t"/>
              <a:pathLst>
                <a:path extrusionOk="0" h="4251" w="15232">
                  <a:moveTo>
                    <a:pt x="11218" y="1"/>
                  </a:moveTo>
                  <a:cubicBezTo>
                    <a:pt x="6830" y="1"/>
                    <a:pt x="1" y="134"/>
                    <a:pt x="44" y="965"/>
                  </a:cubicBezTo>
                  <a:cubicBezTo>
                    <a:pt x="110" y="2188"/>
                    <a:pt x="86" y="2537"/>
                    <a:pt x="86" y="2537"/>
                  </a:cubicBezTo>
                  <a:cubicBezTo>
                    <a:pt x="2749" y="3822"/>
                    <a:pt x="5405" y="4251"/>
                    <a:pt x="7728" y="4251"/>
                  </a:cubicBezTo>
                  <a:cubicBezTo>
                    <a:pt x="11960" y="4251"/>
                    <a:pt x="15085" y="2827"/>
                    <a:pt x="15123" y="2562"/>
                  </a:cubicBezTo>
                  <a:cubicBezTo>
                    <a:pt x="15232" y="1826"/>
                    <a:pt x="14973" y="21"/>
                    <a:pt x="14838" y="21"/>
                  </a:cubicBezTo>
                  <a:cubicBezTo>
                    <a:pt x="14832" y="21"/>
                    <a:pt x="14827" y="24"/>
                    <a:pt x="14822" y="30"/>
                  </a:cubicBezTo>
                  <a:cubicBezTo>
                    <a:pt x="14822" y="30"/>
                    <a:pt x="13293" y="1"/>
                    <a:pt x="11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8"/>
            <p:cNvSpPr/>
            <p:nvPr/>
          </p:nvSpPr>
          <p:spPr>
            <a:xfrm>
              <a:off x="1637930" y="1594209"/>
              <a:ext cx="1181415" cy="1511386"/>
            </a:xfrm>
            <a:custGeom>
              <a:rect b="b" l="l" r="r" t="t"/>
              <a:pathLst>
                <a:path extrusionOk="0" h="21480" w="16791">
                  <a:moveTo>
                    <a:pt x="11687" y="0"/>
                  </a:moveTo>
                  <a:cubicBezTo>
                    <a:pt x="11540" y="0"/>
                    <a:pt x="11451" y="3"/>
                    <a:pt x="11451" y="3"/>
                  </a:cubicBezTo>
                  <a:cubicBezTo>
                    <a:pt x="11451" y="3"/>
                    <a:pt x="9588" y="1826"/>
                    <a:pt x="8731" y="1964"/>
                  </a:cubicBezTo>
                  <a:cubicBezTo>
                    <a:pt x="8713" y="1967"/>
                    <a:pt x="8695" y="1968"/>
                    <a:pt x="8676" y="1968"/>
                  </a:cubicBezTo>
                  <a:cubicBezTo>
                    <a:pt x="7955" y="1968"/>
                    <a:pt x="5889" y="108"/>
                    <a:pt x="5889" y="108"/>
                  </a:cubicBezTo>
                  <a:lnTo>
                    <a:pt x="3727" y="363"/>
                  </a:lnTo>
                  <a:cubicBezTo>
                    <a:pt x="3064" y="1572"/>
                    <a:pt x="1601" y="7312"/>
                    <a:pt x="1601" y="7312"/>
                  </a:cubicBezTo>
                  <a:cubicBezTo>
                    <a:pt x="1601" y="7312"/>
                    <a:pt x="656" y="11455"/>
                    <a:pt x="328" y="14101"/>
                  </a:cubicBezTo>
                  <a:cubicBezTo>
                    <a:pt x="1" y="16748"/>
                    <a:pt x="298" y="19355"/>
                    <a:pt x="910" y="19653"/>
                  </a:cubicBezTo>
                  <a:cubicBezTo>
                    <a:pt x="3721" y="21019"/>
                    <a:pt x="6268" y="21480"/>
                    <a:pt x="8424" y="21480"/>
                  </a:cubicBezTo>
                  <a:cubicBezTo>
                    <a:pt x="12885" y="21480"/>
                    <a:pt x="15675" y="19510"/>
                    <a:pt x="15675" y="19510"/>
                  </a:cubicBezTo>
                  <a:cubicBezTo>
                    <a:pt x="15675" y="19510"/>
                    <a:pt x="16791" y="19269"/>
                    <a:pt x="16758" y="16130"/>
                  </a:cubicBezTo>
                  <a:cubicBezTo>
                    <a:pt x="16738" y="14196"/>
                    <a:pt x="16388" y="9699"/>
                    <a:pt x="16388" y="9699"/>
                  </a:cubicBezTo>
                  <a:cubicBezTo>
                    <a:pt x="16388" y="9699"/>
                    <a:pt x="14423" y="777"/>
                    <a:pt x="14271" y="581"/>
                  </a:cubicBezTo>
                  <a:cubicBezTo>
                    <a:pt x="13862" y="52"/>
                    <a:pt x="12289" y="0"/>
                    <a:pt x="116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8"/>
            <p:cNvSpPr/>
            <p:nvPr/>
          </p:nvSpPr>
          <p:spPr>
            <a:xfrm>
              <a:off x="1368592" y="3058945"/>
              <a:ext cx="296849" cy="171192"/>
            </a:xfrm>
            <a:custGeom>
              <a:rect b="b" l="l" r="r" t="t"/>
              <a:pathLst>
                <a:path extrusionOk="0" h="2433" w="4219">
                  <a:moveTo>
                    <a:pt x="4085" y="1"/>
                  </a:moveTo>
                  <a:cubicBezTo>
                    <a:pt x="4085" y="1"/>
                    <a:pt x="37" y="519"/>
                    <a:pt x="147" y="931"/>
                  </a:cubicBezTo>
                  <a:cubicBezTo>
                    <a:pt x="257" y="1343"/>
                    <a:pt x="1" y="2013"/>
                    <a:pt x="183" y="2304"/>
                  </a:cubicBezTo>
                  <a:cubicBezTo>
                    <a:pt x="241" y="2396"/>
                    <a:pt x="499" y="2433"/>
                    <a:pt x="855" y="2433"/>
                  </a:cubicBezTo>
                  <a:cubicBezTo>
                    <a:pt x="1904" y="2433"/>
                    <a:pt x="3809" y="2111"/>
                    <a:pt x="3981" y="1938"/>
                  </a:cubicBezTo>
                  <a:cubicBezTo>
                    <a:pt x="4219" y="1699"/>
                    <a:pt x="4085" y="1"/>
                    <a:pt x="4085" y="1"/>
                  </a:cubicBezTo>
                  <a:close/>
                </a:path>
              </a:pathLst>
            </a:custGeom>
            <a:solidFill>
              <a:srgbClr val="CC8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8"/>
            <p:cNvSpPr/>
            <p:nvPr/>
          </p:nvSpPr>
          <p:spPr>
            <a:xfrm>
              <a:off x="1330739" y="1619680"/>
              <a:ext cx="569564" cy="1531932"/>
            </a:xfrm>
            <a:custGeom>
              <a:rect b="b" l="l" r="r" t="t"/>
              <a:pathLst>
                <a:path extrusionOk="0" h="21772" w="8095">
                  <a:moveTo>
                    <a:pt x="8094" y="1"/>
                  </a:moveTo>
                  <a:cubicBezTo>
                    <a:pt x="8094" y="1"/>
                    <a:pt x="5625" y="1150"/>
                    <a:pt x="3964" y="3951"/>
                  </a:cubicBezTo>
                  <a:cubicBezTo>
                    <a:pt x="2169" y="6974"/>
                    <a:pt x="1233" y="10783"/>
                    <a:pt x="653" y="15274"/>
                  </a:cubicBezTo>
                  <a:cubicBezTo>
                    <a:pt x="1" y="20336"/>
                    <a:pt x="563" y="21652"/>
                    <a:pt x="1562" y="21771"/>
                  </a:cubicBezTo>
                  <a:cubicBezTo>
                    <a:pt x="1562" y="21771"/>
                    <a:pt x="1590" y="21771"/>
                    <a:pt x="1642" y="21771"/>
                  </a:cubicBezTo>
                  <a:cubicBezTo>
                    <a:pt x="2072" y="21771"/>
                    <a:pt x="4088" y="21741"/>
                    <a:pt x="4623" y="21172"/>
                  </a:cubicBezTo>
                  <a:cubicBezTo>
                    <a:pt x="5226" y="20534"/>
                    <a:pt x="4842" y="19260"/>
                    <a:pt x="5009" y="17180"/>
                  </a:cubicBezTo>
                  <a:cubicBezTo>
                    <a:pt x="5175" y="15101"/>
                    <a:pt x="4740" y="13865"/>
                    <a:pt x="4740" y="13865"/>
                  </a:cubicBezTo>
                  <a:lnTo>
                    <a:pt x="6756" y="4892"/>
                  </a:lnTo>
                  <a:lnTo>
                    <a:pt x="8094" y="1"/>
                  </a:lnTo>
                  <a:close/>
                </a:path>
              </a:pathLst>
            </a:custGeom>
            <a:solidFill>
              <a:srgbClr val="E19E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8"/>
            <p:cNvSpPr/>
            <p:nvPr/>
          </p:nvSpPr>
          <p:spPr>
            <a:xfrm>
              <a:off x="1908605" y="2480143"/>
              <a:ext cx="749123" cy="428437"/>
            </a:xfrm>
            <a:custGeom>
              <a:rect b="b" l="l" r="r" t="t"/>
              <a:pathLst>
                <a:path extrusionOk="0" h="6089" w="10647">
                  <a:moveTo>
                    <a:pt x="3389" y="0"/>
                  </a:moveTo>
                  <a:cubicBezTo>
                    <a:pt x="2277" y="0"/>
                    <a:pt x="1458" y="13"/>
                    <a:pt x="1458" y="13"/>
                  </a:cubicBezTo>
                  <a:cubicBezTo>
                    <a:pt x="1400" y="2175"/>
                    <a:pt x="61" y="2836"/>
                    <a:pt x="58" y="2836"/>
                  </a:cubicBezTo>
                  <a:cubicBezTo>
                    <a:pt x="58" y="2836"/>
                    <a:pt x="58" y="2836"/>
                    <a:pt x="58" y="2836"/>
                  </a:cubicBezTo>
                  <a:lnTo>
                    <a:pt x="0" y="5030"/>
                  </a:lnTo>
                  <a:cubicBezTo>
                    <a:pt x="2086" y="5833"/>
                    <a:pt x="4062" y="6089"/>
                    <a:pt x="5730" y="6089"/>
                  </a:cubicBezTo>
                  <a:cubicBezTo>
                    <a:pt x="8643" y="6089"/>
                    <a:pt x="10622" y="5311"/>
                    <a:pt x="10622" y="5311"/>
                  </a:cubicBezTo>
                  <a:cubicBezTo>
                    <a:pt x="10597" y="4978"/>
                    <a:pt x="10647" y="3192"/>
                    <a:pt x="10647" y="3192"/>
                  </a:cubicBezTo>
                  <a:cubicBezTo>
                    <a:pt x="9124" y="2291"/>
                    <a:pt x="8936" y="233"/>
                    <a:pt x="8936" y="233"/>
                  </a:cubicBezTo>
                  <a:cubicBezTo>
                    <a:pt x="7906" y="37"/>
                    <a:pt x="5242" y="0"/>
                    <a:pt x="33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8"/>
            <p:cNvSpPr/>
            <p:nvPr/>
          </p:nvSpPr>
          <p:spPr>
            <a:xfrm>
              <a:off x="1332779" y="1616092"/>
              <a:ext cx="795912" cy="1652745"/>
            </a:xfrm>
            <a:custGeom>
              <a:rect b="b" l="l" r="r" t="t"/>
              <a:pathLst>
                <a:path extrusionOk="0" h="23489" w="11312">
                  <a:moveTo>
                    <a:pt x="8024" y="0"/>
                  </a:moveTo>
                  <a:cubicBezTo>
                    <a:pt x="8024" y="0"/>
                    <a:pt x="0" y="1498"/>
                    <a:pt x="16" y="22015"/>
                  </a:cubicBezTo>
                  <a:cubicBezTo>
                    <a:pt x="16" y="22641"/>
                    <a:pt x="1188" y="22910"/>
                    <a:pt x="2346" y="22910"/>
                  </a:cubicBezTo>
                  <a:cubicBezTo>
                    <a:pt x="3267" y="22910"/>
                    <a:pt x="4180" y="22740"/>
                    <a:pt x="4490" y="22443"/>
                  </a:cubicBezTo>
                  <a:cubicBezTo>
                    <a:pt x="4490" y="22443"/>
                    <a:pt x="6234" y="23489"/>
                    <a:pt x="8385" y="23489"/>
                  </a:cubicBezTo>
                  <a:cubicBezTo>
                    <a:pt x="8874" y="23489"/>
                    <a:pt x="9385" y="23434"/>
                    <a:pt x="9902" y="23301"/>
                  </a:cubicBezTo>
                  <a:cubicBezTo>
                    <a:pt x="11312" y="22937"/>
                    <a:pt x="10699" y="1461"/>
                    <a:pt x="10699" y="1461"/>
                  </a:cubicBezTo>
                  <a:lnTo>
                    <a:pt x="80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8"/>
            <p:cNvSpPr/>
            <p:nvPr/>
          </p:nvSpPr>
          <p:spPr>
            <a:xfrm>
              <a:off x="1644263" y="2195105"/>
              <a:ext cx="101811" cy="1004143"/>
            </a:xfrm>
            <a:custGeom>
              <a:rect b="b" l="l" r="r" t="t"/>
              <a:pathLst>
                <a:path extrusionOk="0" h="14271" w="1447">
                  <a:moveTo>
                    <a:pt x="1388" y="0"/>
                  </a:moveTo>
                  <a:cubicBezTo>
                    <a:pt x="1354" y="0"/>
                    <a:pt x="1335" y="25"/>
                    <a:pt x="1334" y="54"/>
                  </a:cubicBezTo>
                  <a:cubicBezTo>
                    <a:pt x="1333" y="111"/>
                    <a:pt x="1123" y="5869"/>
                    <a:pt x="900" y="9089"/>
                  </a:cubicBezTo>
                  <a:cubicBezTo>
                    <a:pt x="678" y="12300"/>
                    <a:pt x="18" y="14178"/>
                    <a:pt x="11" y="14195"/>
                  </a:cubicBezTo>
                  <a:cubicBezTo>
                    <a:pt x="0" y="14225"/>
                    <a:pt x="16" y="14256"/>
                    <a:pt x="45" y="14266"/>
                  </a:cubicBezTo>
                  <a:cubicBezTo>
                    <a:pt x="50" y="14268"/>
                    <a:pt x="57" y="14271"/>
                    <a:pt x="63" y="14271"/>
                  </a:cubicBezTo>
                  <a:cubicBezTo>
                    <a:pt x="87" y="14271"/>
                    <a:pt x="108" y="14256"/>
                    <a:pt x="114" y="14232"/>
                  </a:cubicBezTo>
                  <a:cubicBezTo>
                    <a:pt x="120" y="14214"/>
                    <a:pt x="786" y="12325"/>
                    <a:pt x="1009" y="9096"/>
                  </a:cubicBezTo>
                  <a:cubicBezTo>
                    <a:pt x="1232" y="5874"/>
                    <a:pt x="1442" y="115"/>
                    <a:pt x="1445" y="58"/>
                  </a:cubicBezTo>
                  <a:cubicBezTo>
                    <a:pt x="1446" y="28"/>
                    <a:pt x="1422" y="1"/>
                    <a:pt x="1392" y="0"/>
                  </a:cubicBezTo>
                  <a:cubicBezTo>
                    <a:pt x="1390" y="0"/>
                    <a:pt x="1389" y="0"/>
                    <a:pt x="1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8"/>
            <p:cNvSpPr/>
            <p:nvPr/>
          </p:nvSpPr>
          <p:spPr>
            <a:xfrm>
              <a:off x="2442849" y="1602793"/>
              <a:ext cx="540928" cy="1644161"/>
            </a:xfrm>
            <a:custGeom>
              <a:rect b="b" l="l" r="r" t="t"/>
              <a:pathLst>
                <a:path extrusionOk="0" h="23367" w="7688">
                  <a:moveTo>
                    <a:pt x="2305" y="0"/>
                  </a:moveTo>
                  <a:lnTo>
                    <a:pt x="1" y="1089"/>
                  </a:lnTo>
                  <a:cubicBezTo>
                    <a:pt x="1" y="1089"/>
                    <a:pt x="362" y="22480"/>
                    <a:pt x="2053" y="23126"/>
                  </a:cubicBezTo>
                  <a:cubicBezTo>
                    <a:pt x="2495" y="23295"/>
                    <a:pt x="2897" y="23366"/>
                    <a:pt x="3258" y="23366"/>
                  </a:cubicBezTo>
                  <a:cubicBezTo>
                    <a:pt x="5090" y="23366"/>
                    <a:pt x="5908" y="21551"/>
                    <a:pt x="5908" y="21551"/>
                  </a:cubicBezTo>
                  <a:cubicBezTo>
                    <a:pt x="5919" y="21561"/>
                    <a:pt x="5929" y="21566"/>
                    <a:pt x="5939" y="21566"/>
                  </a:cubicBezTo>
                  <a:cubicBezTo>
                    <a:pt x="6233" y="21566"/>
                    <a:pt x="6123" y="17010"/>
                    <a:pt x="5800" y="12470"/>
                  </a:cubicBezTo>
                  <a:cubicBezTo>
                    <a:pt x="5687" y="10870"/>
                    <a:pt x="7688" y="8998"/>
                    <a:pt x="7513" y="7505"/>
                  </a:cubicBezTo>
                  <a:cubicBezTo>
                    <a:pt x="7272" y="5428"/>
                    <a:pt x="6929" y="6132"/>
                    <a:pt x="5258" y="3455"/>
                  </a:cubicBezTo>
                  <a:cubicBezTo>
                    <a:pt x="4413" y="2104"/>
                    <a:pt x="3761" y="648"/>
                    <a:pt x="2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8"/>
            <p:cNvSpPr/>
            <p:nvPr/>
          </p:nvSpPr>
          <p:spPr>
            <a:xfrm>
              <a:off x="1900936" y="1582459"/>
              <a:ext cx="707751" cy="174780"/>
            </a:xfrm>
            <a:custGeom>
              <a:rect b="b" l="l" r="r" t="t"/>
              <a:pathLst>
                <a:path extrusionOk="0" h="2484" w="10059">
                  <a:moveTo>
                    <a:pt x="8467" y="0"/>
                  </a:moveTo>
                  <a:cubicBezTo>
                    <a:pt x="8003" y="0"/>
                    <a:pt x="7658" y="47"/>
                    <a:pt x="7651" y="47"/>
                  </a:cubicBezTo>
                  <a:cubicBezTo>
                    <a:pt x="7650" y="47"/>
                    <a:pt x="7650" y="47"/>
                    <a:pt x="7650" y="47"/>
                  </a:cubicBezTo>
                  <a:cubicBezTo>
                    <a:pt x="6896" y="1046"/>
                    <a:pt x="4977" y="1958"/>
                    <a:pt x="4977" y="1958"/>
                  </a:cubicBezTo>
                  <a:cubicBezTo>
                    <a:pt x="3643" y="1616"/>
                    <a:pt x="2285" y="190"/>
                    <a:pt x="2285" y="190"/>
                  </a:cubicBezTo>
                  <a:cubicBezTo>
                    <a:pt x="2005" y="113"/>
                    <a:pt x="1736" y="82"/>
                    <a:pt x="1487" y="82"/>
                  </a:cubicBezTo>
                  <a:cubicBezTo>
                    <a:pt x="622" y="82"/>
                    <a:pt x="1" y="447"/>
                    <a:pt x="1" y="447"/>
                  </a:cubicBezTo>
                  <a:cubicBezTo>
                    <a:pt x="704" y="1906"/>
                    <a:pt x="5081" y="2484"/>
                    <a:pt x="5081" y="2484"/>
                  </a:cubicBezTo>
                  <a:cubicBezTo>
                    <a:pt x="9641" y="1609"/>
                    <a:pt x="10059" y="258"/>
                    <a:pt x="10059" y="258"/>
                  </a:cubicBezTo>
                  <a:cubicBezTo>
                    <a:pt x="9562" y="51"/>
                    <a:pt x="8950" y="0"/>
                    <a:pt x="8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8"/>
            <p:cNvSpPr/>
            <p:nvPr/>
          </p:nvSpPr>
          <p:spPr>
            <a:xfrm>
              <a:off x="2033072" y="1529546"/>
              <a:ext cx="456214" cy="194412"/>
            </a:xfrm>
            <a:custGeom>
              <a:rect b="b" l="l" r="r" t="t"/>
              <a:pathLst>
                <a:path extrusionOk="0" h="2763" w="6484">
                  <a:moveTo>
                    <a:pt x="6425" y="1"/>
                  </a:moveTo>
                  <a:cubicBezTo>
                    <a:pt x="6407" y="1"/>
                    <a:pt x="6390" y="10"/>
                    <a:pt x="6380" y="26"/>
                  </a:cubicBezTo>
                  <a:cubicBezTo>
                    <a:pt x="6372" y="41"/>
                    <a:pt x="5439" y="1564"/>
                    <a:pt x="3093" y="2656"/>
                  </a:cubicBezTo>
                  <a:cubicBezTo>
                    <a:pt x="2912" y="2607"/>
                    <a:pt x="1315" y="2132"/>
                    <a:pt x="101" y="368"/>
                  </a:cubicBezTo>
                  <a:cubicBezTo>
                    <a:pt x="91" y="353"/>
                    <a:pt x="75" y="345"/>
                    <a:pt x="59" y="345"/>
                  </a:cubicBezTo>
                  <a:cubicBezTo>
                    <a:pt x="49" y="345"/>
                    <a:pt x="39" y="348"/>
                    <a:pt x="30" y="355"/>
                  </a:cubicBezTo>
                  <a:cubicBezTo>
                    <a:pt x="6" y="370"/>
                    <a:pt x="1" y="404"/>
                    <a:pt x="16" y="427"/>
                  </a:cubicBezTo>
                  <a:cubicBezTo>
                    <a:pt x="1321" y="2324"/>
                    <a:pt x="3069" y="2758"/>
                    <a:pt x="3086" y="2761"/>
                  </a:cubicBezTo>
                  <a:cubicBezTo>
                    <a:pt x="3092" y="2763"/>
                    <a:pt x="3096" y="2763"/>
                    <a:pt x="3101" y="2763"/>
                  </a:cubicBezTo>
                  <a:cubicBezTo>
                    <a:pt x="3107" y="2763"/>
                    <a:pt x="3116" y="2761"/>
                    <a:pt x="3121" y="2758"/>
                  </a:cubicBezTo>
                  <a:cubicBezTo>
                    <a:pt x="5510" y="1651"/>
                    <a:pt x="6459" y="94"/>
                    <a:pt x="6469" y="78"/>
                  </a:cubicBezTo>
                  <a:cubicBezTo>
                    <a:pt x="6483" y="54"/>
                    <a:pt x="6476" y="23"/>
                    <a:pt x="6451" y="8"/>
                  </a:cubicBezTo>
                  <a:cubicBezTo>
                    <a:pt x="6443" y="3"/>
                    <a:pt x="6434" y="1"/>
                    <a:pt x="64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8"/>
            <p:cNvSpPr/>
            <p:nvPr/>
          </p:nvSpPr>
          <p:spPr>
            <a:xfrm>
              <a:off x="2302199" y="1721565"/>
              <a:ext cx="94071" cy="263578"/>
            </a:xfrm>
            <a:custGeom>
              <a:rect b="b" l="l" r="r" t="t"/>
              <a:pathLst>
                <a:path extrusionOk="0" h="3746" w="1337">
                  <a:moveTo>
                    <a:pt x="58" y="1"/>
                  </a:moveTo>
                  <a:cubicBezTo>
                    <a:pt x="43" y="1"/>
                    <a:pt x="29" y="7"/>
                    <a:pt x="18" y="18"/>
                  </a:cubicBezTo>
                  <a:cubicBezTo>
                    <a:pt x="1" y="39"/>
                    <a:pt x="3" y="71"/>
                    <a:pt x="23" y="89"/>
                  </a:cubicBezTo>
                  <a:cubicBezTo>
                    <a:pt x="31" y="94"/>
                    <a:pt x="692" y="674"/>
                    <a:pt x="509" y="1483"/>
                  </a:cubicBezTo>
                  <a:cubicBezTo>
                    <a:pt x="315" y="2338"/>
                    <a:pt x="591" y="3179"/>
                    <a:pt x="1247" y="3732"/>
                  </a:cubicBezTo>
                  <a:cubicBezTo>
                    <a:pt x="1255" y="3742"/>
                    <a:pt x="1268" y="3746"/>
                    <a:pt x="1280" y="3746"/>
                  </a:cubicBezTo>
                  <a:cubicBezTo>
                    <a:pt x="1295" y="3746"/>
                    <a:pt x="1310" y="3740"/>
                    <a:pt x="1318" y="3727"/>
                  </a:cubicBezTo>
                  <a:cubicBezTo>
                    <a:pt x="1337" y="3705"/>
                    <a:pt x="1334" y="3674"/>
                    <a:pt x="1312" y="3656"/>
                  </a:cubicBezTo>
                  <a:cubicBezTo>
                    <a:pt x="685" y="3127"/>
                    <a:pt x="423" y="2323"/>
                    <a:pt x="608" y="1507"/>
                  </a:cubicBezTo>
                  <a:cubicBezTo>
                    <a:pt x="805" y="637"/>
                    <a:pt x="97" y="19"/>
                    <a:pt x="90" y="13"/>
                  </a:cubicBezTo>
                  <a:cubicBezTo>
                    <a:pt x="81" y="5"/>
                    <a:pt x="6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8"/>
            <p:cNvSpPr/>
            <p:nvPr/>
          </p:nvSpPr>
          <p:spPr>
            <a:xfrm>
              <a:off x="2128269" y="1724239"/>
              <a:ext cx="85136" cy="303896"/>
            </a:xfrm>
            <a:custGeom>
              <a:rect b="b" l="l" r="r" t="t"/>
              <a:pathLst>
                <a:path extrusionOk="0" h="4319" w="1210">
                  <a:moveTo>
                    <a:pt x="1056" y="1"/>
                  </a:moveTo>
                  <a:cubicBezTo>
                    <a:pt x="1039" y="1"/>
                    <a:pt x="1024" y="9"/>
                    <a:pt x="1015" y="24"/>
                  </a:cubicBezTo>
                  <a:cubicBezTo>
                    <a:pt x="996" y="51"/>
                    <a:pt x="575" y="712"/>
                    <a:pt x="836" y="1693"/>
                  </a:cubicBezTo>
                  <a:cubicBezTo>
                    <a:pt x="1101" y="2690"/>
                    <a:pt x="770" y="3731"/>
                    <a:pt x="31" y="4226"/>
                  </a:cubicBezTo>
                  <a:cubicBezTo>
                    <a:pt x="8" y="4241"/>
                    <a:pt x="1" y="4274"/>
                    <a:pt x="16" y="4298"/>
                  </a:cubicBezTo>
                  <a:cubicBezTo>
                    <a:pt x="26" y="4310"/>
                    <a:pt x="42" y="4319"/>
                    <a:pt x="60" y="4319"/>
                  </a:cubicBezTo>
                  <a:cubicBezTo>
                    <a:pt x="68" y="4319"/>
                    <a:pt x="78" y="4315"/>
                    <a:pt x="87" y="4309"/>
                  </a:cubicBezTo>
                  <a:cubicBezTo>
                    <a:pt x="861" y="3790"/>
                    <a:pt x="1209" y="2703"/>
                    <a:pt x="934" y="1666"/>
                  </a:cubicBezTo>
                  <a:cubicBezTo>
                    <a:pt x="684" y="729"/>
                    <a:pt x="1096" y="87"/>
                    <a:pt x="1100" y="80"/>
                  </a:cubicBezTo>
                  <a:cubicBezTo>
                    <a:pt x="1115" y="56"/>
                    <a:pt x="1109" y="24"/>
                    <a:pt x="1085" y="9"/>
                  </a:cubicBezTo>
                  <a:cubicBezTo>
                    <a:pt x="1076" y="4"/>
                    <a:pt x="1066" y="1"/>
                    <a:pt x="1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8"/>
            <p:cNvSpPr/>
            <p:nvPr/>
          </p:nvSpPr>
          <p:spPr>
            <a:xfrm>
              <a:off x="2442849" y="1679418"/>
              <a:ext cx="415687" cy="1553815"/>
            </a:xfrm>
            <a:custGeom>
              <a:rect b="b" l="l" r="r" t="t"/>
              <a:pathLst>
                <a:path extrusionOk="0" h="22083" w="5908">
                  <a:moveTo>
                    <a:pt x="1" y="0"/>
                  </a:moveTo>
                  <a:cubicBezTo>
                    <a:pt x="1" y="1"/>
                    <a:pt x="269" y="21722"/>
                    <a:pt x="2053" y="22037"/>
                  </a:cubicBezTo>
                  <a:cubicBezTo>
                    <a:pt x="2229" y="22068"/>
                    <a:pt x="2403" y="22082"/>
                    <a:pt x="2575" y="22082"/>
                  </a:cubicBezTo>
                  <a:cubicBezTo>
                    <a:pt x="4401" y="22082"/>
                    <a:pt x="5908" y="20462"/>
                    <a:pt x="5908" y="20462"/>
                  </a:cubicBezTo>
                  <a:lnTo>
                    <a:pt x="1" y="0"/>
                  </a:ln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8"/>
            <p:cNvSpPr/>
            <p:nvPr/>
          </p:nvSpPr>
          <p:spPr>
            <a:xfrm>
              <a:off x="1617033" y="316145"/>
              <a:ext cx="1132444" cy="1164429"/>
            </a:xfrm>
            <a:custGeom>
              <a:rect b="b" l="l" r="r" t="t"/>
              <a:pathLst>
                <a:path extrusionOk="0" h="16549" w="16095">
                  <a:moveTo>
                    <a:pt x="9311" y="0"/>
                  </a:moveTo>
                  <a:cubicBezTo>
                    <a:pt x="8217" y="0"/>
                    <a:pt x="6987" y="213"/>
                    <a:pt x="5643" y="650"/>
                  </a:cubicBezTo>
                  <a:cubicBezTo>
                    <a:pt x="1259" y="2075"/>
                    <a:pt x="0" y="6108"/>
                    <a:pt x="1457" y="10949"/>
                  </a:cubicBezTo>
                  <a:cubicBezTo>
                    <a:pt x="2716" y="15124"/>
                    <a:pt x="5677" y="16549"/>
                    <a:pt x="8708" y="16549"/>
                  </a:cubicBezTo>
                  <a:cubicBezTo>
                    <a:pt x="9192" y="16549"/>
                    <a:pt x="9677" y="16512"/>
                    <a:pt x="10158" y="16445"/>
                  </a:cubicBezTo>
                  <a:cubicBezTo>
                    <a:pt x="13873" y="15926"/>
                    <a:pt x="16095" y="12751"/>
                    <a:pt x="15867" y="9694"/>
                  </a:cubicBezTo>
                  <a:cubicBezTo>
                    <a:pt x="15578" y="5775"/>
                    <a:pt x="14354" y="3167"/>
                    <a:pt x="14354" y="3167"/>
                  </a:cubicBezTo>
                  <a:cubicBezTo>
                    <a:pt x="13564" y="1095"/>
                    <a:pt x="11789" y="0"/>
                    <a:pt x="9311" y="0"/>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8"/>
            <p:cNvSpPr/>
            <p:nvPr/>
          </p:nvSpPr>
          <p:spPr>
            <a:xfrm>
              <a:off x="1759372" y="976215"/>
              <a:ext cx="1086710" cy="531870"/>
            </a:xfrm>
            <a:custGeom>
              <a:rect b="b" l="l" r="r" t="t"/>
              <a:pathLst>
                <a:path extrusionOk="0" h="7559" w="15445">
                  <a:moveTo>
                    <a:pt x="13227" y="1"/>
                  </a:moveTo>
                  <a:cubicBezTo>
                    <a:pt x="12778" y="941"/>
                    <a:pt x="11657" y="2612"/>
                    <a:pt x="9825" y="2662"/>
                  </a:cubicBezTo>
                  <a:cubicBezTo>
                    <a:pt x="9699" y="2665"/>
                    <a:pt x="9582" y="2667"/>
                    <a:pt x="9473" y="2667"/>
                  </a:cubicBezTo>
                  <a:cubicBezTo>
                    <a:pt x="8191" y="2667"/>
                    <a:pt x="8079" y="2449"/>
                    <a:pt x="7345" y="2449"/>
                  </a:cubicBezTo>
                  <a:cubicBezTo>
                    <a:pt x="7240" y="2449"/>
                    <a:pt x="7124" y="2454"/>
                    <a:pt x="6989" y="2464"/>
                  </a:cubicBezTo>
                  <a:cubicBezTo>
                    <a:pt x="6090" y="2530"/>
                    <a:pt x="5525" y="3084"/>
                    <a:pt x="4288" y="3084"/>
                  </a:cubicBezTo>
                  <a:cubicBezTo>
                    <a:pt x="3925" y="3084"/>
                    <a:pt x="3504" y="3037"/>
                    <a:pt x="2999" y="2915"/>
                  </a:cubicBezTo>
                  <a:cubicBezTo>
                    <a:pt x="778" y="2377"/>
                    <a:pt x="0" y="1354"/>
                    <a:pt x="0" y="1354"/>
                  </a:cubicBezTo>
                  <a:lnTo>
                    <a:pt x="0" y="1354"/>
                  </a:lnTo>
                  <a:cubicBezTo>
                    <a:pt x="0" y="1354"/>
                    <a:pt x="16" y="7559"/>
                    <a:pt x="6540" y="7559"/>
                  </a:cubicBezTo>
                  <a:cubicBezTo>
                    <a:pt x="6804" y="7559"/>
                    <a:pt x="7079" y="7549"/>
                    <a:pt x="7365" y="7528"/>
                  </a:cubicBezTo>
                  <a:cubicBezTo>
                    <a:pt x="15444" y="6927"/>
                    <a:pt x="13227" y="1"/>
                    <a:pt x="132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8"/>
            <p:cNvSpPr/>
            <p:nvPr/>
          </p:nvSpPr>
          <p:spPr>
            <a:xfrm>
              <a:off x="2131576" y="1183925"/>
              <a:ext cx="280033" cy="174992"/>
            </a:xfrm>
            <a:custGeom>
              <a:rect b="b" l="l" r="r" t="t"/>
              <a:pathLst>
                <a:path extrusionOk="0" h="2487" w="3980">
                  <a:moveTo>
                    <a:pt x="2019" y="1"/>
                  </a:moveTo>
                  <a:cubicBezTo>
                    <a:pt x="1908" y="1"/>
                    <a:pt x="1807" y="10"/>
                    <a:pt x="1720" y="28"/>
                  </a:cubicBezTo>
                  <a:cubicBezTo>
                    <a:pt x="1720" y="28"/>
                    <a:pt x="62" y="239"/>
                    <a:pt x="15" y="1808"/>
                  </a:cubicBezTo>
                  <a:cubicBezTo>
                    <a:pt x="0" y="2319"/>
                    <a:pt x="180" y="2486"/>
                    <a:pt x="442" y="2486"/>
                  </a:cubicBezTo>
                  <a:cubicBezTo>
                    <a:pt x="923" y="2486"/>
                    <a:pt x="1684" y="1925"/>
                    <a:pt x="2038" y="1884"/>
                  </a:cubicBezTo>
                  <a:cubicBezTo>
                    <a:pt x="2052" y="1883"/>
                    <a:pt x="2066" y="1882"/>
                    <a:pt x="2081" y="1882"/>
                  </a:cubicBezTo>
                  <a:cubicBezTo>
                    <a:pt x="2435" y="1882"/>
                    <a:pt x="3096" y="2316"/>
                    <a:pt x="3527" y="2316"/>
                  </a:cubicBezTo>
                  <a:cubicBezTo>
                    <a:pt x="3799" y="2316"/>
                    <a:pt x="3979" y="2144"/>
                    <a:pt x="3936" y="1586"/>
                  </a:cubicBezTo>
                  <a:cubicBezTo>
                    <a:pt x="3844" y="401"/>
                    <a:pt x="2735" y="1"/>
                    <a:pt x="2019"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8"/>
            <p:cNvSpPr/>
            <p:nvPr/>
          </p:nvSpPr>
          <p:spPr>
            <a:xfrm>
              <a:off x="2204328" y="1209045"/>
              <a:ext cx="137906" cy="58119"/>
            </a:xfrm>
            <a:custGeom>
              <a:rect b="b" l="l" r="r" t="t"/>
              <a:pathLst>
                <a:path extrusionOk="0" h="826" w="1960">
                  <a:moveTo>
                    <a:pt x="60" y="0"/>
                  </a:moveTo>
                  <a:cubicBezTo>
                    <a:pt x="60" y="0"/>
                    <a:pt x="0" y="173"/>
                    <a:pt x="7" y="394"/>
                  </a:cubicBezTo>
                  <a:cubicBezTo>
                    <a:pt x="751" y="422"/>
                    <a:pt x="1378" y="645"/>
                    <a:pt x="1767" y="826"/>
                  </a:cubicBezTo>
                  <a:cubicBezTo>
                    <a:pt x="1900" y="622"/>
                    <a:pt x="1959" y="429"/>
                    <a:pt x="1959" y="429"/>
                  </a:cubicBezTo>
                  <a:cubicBezTo>
                    <a:pt x="1959" y="429"/>
                    <a:pt x="1005" y="3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8"/>
            <p:cNvSpPr/>
            <p:nvPr/>
          </p:nvSpPr>
          <p:spPr>
            <a:xfrm>
              <a:off x="2204891" y="1236697"/>
              <a:ext cx="123834" cy="63537"/>
            </a:xfrm>
            <a:custGeom>
              <a:rect b="b" l="l" r="r" t="t"/>
              <a:pathLst>
                <a:path extrusionOk="0" h="903" w="1760">
                  <a:moveTo>
                    <a:pt x="0" y="1"/>
                  </a:moveTo>
                  <a:lnTo>
                    <a:pt x="0" y="1"/>
                  </a:lnTo>
                  <a:cubicBezTo>
                    <a:pt x="10" y="310"/>
                    <a:pt x="148" y="712"/>
                    <a:pt x="763" y="871"/>
                  </a:cubicBezTo>
                  <a:cubicBezTo>
                    <a:pt x="847" y="893"/>
                    <a:pt x="925" y="903"/>
                    <a:pt x="999" y="903"/>
                  </a:cubicBezTo>
                  <a:cubicBezTo>
                    <a:pt x="1365" y="903"/>
                    <a:pt x="1609" y="661"/>
                    <a:pt x="1759" y="433"/>
                  </a:cubicBezTo>
                  <a:cubicBezTo>
                    <a:pt x="1370" y="252"/>
                    <a:pt x="743" y="29"/>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8"/>
            <p:cNvSpPr/>
            <p:nvPr/>
          </p:nvSpPr>
          <p:spPr>
            <a:xfrm>
              <a:off x="2412383" y="288703"/>
              <a:ext cx="496108" cy="739862"/>
            </a:xfrm>
            <a:custGeom>
              <a:rect b="b" l="l" r="r" t="t"/>
              <a:pathLst>
                <a:path extrusionOk="0" h="10515" w="7051">
                  <a:moveTo>
                    <a:pt x="1967" y="0"/>
                  </a:moveTo>
                  <a:lnTo>
                    <a:pt x="1207" y="207"/>
                  </a:lnTo>
                  <a:cubicBezTo>
                    <a:pt x="1194" y="206"/>
                    <a:pt x="1181" y="206"/>
                    <a:pt x="1169" y="206"/>
                  </a:cubicBezTo>
                  <a:cubicBezTo>
                    <a:pt x="550" y="206"/>
                    <a:pt x="68" y="844"/>
                    <a:pt x="34" y="1467"/>
                  </a:cubicBezTo>
                  <a:cubicBezTo>
                    <a:pt x="0" y="2104"/>
                    <a:pt x="305" y="2704"/>
                    <a:pt x="633" y="3250"/>
                  </a:cubicBezTo>
                  <a:cubicBezTo>
                    <a:pt x="1275" y="4325"/>
                    <a:pt x="2198" y="7889"/>
                    <a:pt x="3612" y="9429"/>
                  </a:cubicBezTo>
                  <a:cubicBezTo>
                    <a:pt x="4092" y="9952"/>
                    <a:pt x="3252" y="9769"/>
                    <a:pt x="3828" y="10183"/>
                  </a:cubicBezTo>
                  <a:cubicBezTo>
                    <a:pt x="4126" y="10397"/>
                    <a:pt x="4500" y="10514"/>
                    <a:pt x="4865" y="10514"/>
                  </a:cubicBezTo>
                  <a:cubicBezTo>
                    <a:pt x="5208" y="10514"/>
                    <a:pt x="5545" y="10410"/>
                    <a:pt x="5805" y="10185"/>
                  </a:cubicBezTo>
                  <a:cubicBezTo>
                    <a:pt x="6226" y="9824"/>
                    <a:pt x="7051" y="1457"/>
                    <a:pt x="19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8"/>
            <p:cNvSpPr/>
            <p:nvPr/>
          </p:nvSpPr>
          <p:spPr>
            <a:xfrm>
              <a:off x="2586524" y="317482"/>
              <a:ext cx="306629" cy="709606"/>
            </a:xfrm>
            <a:custGeom>
              <a:rect b="b" l="l" r="r" t="t"/>
              <a:pathLst>
                <a:path extrusionOk="0" h="10085" w="4358">
                  <a:moveTo>
                    <a:pt x="57" y="0"/>
                  </a:moveTo>
                  <a:lnTo>
                    <a:pt x="0" y="110"/>
                  </a:lnTo>
                  <a:cubicBezTo>
                    <a:pt x="1722" y="1000"/>
                    <a:pt x="3048" y="2568"/>
                    <a:pt x="3638" y="4412"/>
                  </a:cubicBezTo>
                  <a:cubicBezTo>
                    <a:pt x="4229" y="6257"/>
                    <a:pt x="4062" y="8304"/>
                    <a:pt x="3180" y="10028"/>
                  </a:cubicBezTo>
                  <a:lnTo>
                    <a:pt x="3290" y="10084"/>
                  </a:lnTo>
                  <a:cubicBezTo>
                    <a:pt x="4187" y="8331"/>
                    <a:pt x="4358" y="6251"/>
                    <a:pt x="3756" y="4374"/>
                  </a:cubicBezTo>
                  <a:cubicBezTo>
                    <a:pt x="3154" y="2499"/>
                    <a:pt x="1806" y="904"/>
                    <a:pt x="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8"/>
            <p:cNvSpPr/>
            <p:nvPr/>
          </p:nvSpPr>
          <p:spPr>
            <a:xfrm>
              <a:off x="1426287" y="176405"/>
              <a:ext cx="1257333" cy="927307"/>
            </a:xfrm>
            <a:custGeom>
              <a:rect b="b" l="l" r="r" t="t"/>
              <a:pathLst>
                <a:path extrusionOk="0" h="13179" w="17870">
                  <a:moveTo>
                    <a:pt x="14671" y="0"/>
                  </a:moveTo>
                  <a:cubicBezTo>
                    <a:pt x="14405" y="0"/>
                    <a:pt x="14106" y="33"/>
                    <a:pt x="13770" y="104"/>
                  </a:cubicBezTo>
                  <a:cubicBezTo>
                    <a:pt x="12200" y="440"/>
                    <a:pt x="11234" y="505"/>
                    <a:pt x="10450" y="505"/>
                  </a:cubicBezTo>
                  <a:cubicBezTo>
                    <a:pt x="9952" y="505"/>
                    <a:pt x="9527" y="479"/>
                    <a:pt x="9067" y="479"/>
                  </a:cubicBezTo>
                  <a:cubicBezTo>
                    <a:pt x="8705" y="479"/>
                    <a:pt x="8321" y="495"/>
                    <a:pt x="7863" y="553"/>
                  </a:cubicBezTo>
                  <a:cubicBezTo>
                    <a:pt x="5905" y="802"/>
                    <a:pt x="4364" y="3147"/>
                    <a:pt x="4364" y="3147"/>
                  </a:cubicBezTo>
                  <a:cubicBezTo>
                    <a:pt x="0" y="6381"/>
                    <a:pt x="2079" y="11841"/>
                    <a:pt x="2670" y="12472"/>
                  </a:cubicBezTo>
                  <a:cubicBezTo>
                    <a:pt x="3164" y="12999"/>
                    <a:pt x="3501" y="13178"/>
                    <a:pt x="3731" y="13178"/>
                  </a:cubicBezTo>
                  <a:cubicBezTo>
                    <a:pt x="4223" y="13178"/>
                    <a:pt x="4226" y="12358"/>
                    <a:pt x="4226" y="12358"/>
                  </a:cubicBezTo>
                  <a:cubicBezTo>
                    <a:pt x="4226" y="12358"/>
                    <a:pt x="6402" y="9536"/>
                    <a:pt x="6600" y="7183"/>
                  </a:cubicBezTo>
                  <a:cubicBezTo>
                    <a:pt x="6600" y="7183"/>
                    <a:pt x="8625" y="7911"/>
                    <a:pt x="11019" y="7911"/>
                  </a:cubicBezTo>
                  <a:cubicBezTo>
                    <a:pt x="12915" y="7911"/>
                    <a:pt x="15042" y="7454"/>
                    <a:pt x="16579" y="5818"/>
                  </a:cubicBezTo>
                  <a:cubicBezTo>
                    <a:pt x="17293" y="5058"/>
                    <a:pt x="17869" y="2824"/>
                    <a:pt x="16761" y="2594"/>
                  </a:cubicBezTo>
                  <a:cubicBezTo>
                    <a:pt x="16761" y="2594"/>
                    <a:pt x="17051" y="0"/>
                    <a:pt x="146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8"/>
            <p:cNvSpPr/>
            <p:nvPr/>
          </p:nvSpPr>
          <p:spPr>
            <a:xfrm>
              <a:off x="1509312" y="407475"/>
              <a:ext cx="249567" cy="673791"/>
            </a:xfrm>
            <a:custGeom>
              <a:rect b="b" l="l" r="r" t="t"/>
              <a:pathLst>
                <a:path extrusionOk="0" h="9576" w="3547">
                  <a:moveTo>
                    <a:pt x="3491" y="0"/>
                  </a:moveTo>
                  <a:cubicBezTo>
                    <a:pt x="2058" y="732"/>
                    <a:pt x="961" y="2034"/>
                    <a:pt x="481" y="3570"/>
                  </a:cubicBezTo>
                  <a:cubicBezTo>
                    <a:pt x="1" y="5108"/>
                    <a:pt x="163" y="6801"/>
                    <a:pt x="925" y="8220"/>
                  </a:cubicBezTo>
                  <a:cubicBezTo>
                    <a:pt x="1303" y="8929"/>
                    <a:pt x="1766" y="9384"/>
                    <a:pt x="2296" y="9576"/>
                  </a:cubicBezTo>
                  <a:lnTo>
                    <a:pt x="2338" y="9458"/>
                  </a:lnTo>
                  <a:cubicBezTo>
                    <a:pt x="1838" y="9278"/>
                    <a:pt x="1398" y="8841"/>
                    <a:pt x="1033" y="8161"/>
                  </a:cubicBezTo>
                  <a:cubicBezTo>
                    <a:pt x="286" y="6773"/>
                    <a:pt x="128" y="5113"/>
                    <a:pt x="598" y="3607"/>
                  </a:cubicBezTo>
                  <a:cubicBezTo>
                    <a:pt x="1068" y="2102"/>
                    <a:pt x="2143" y="828"/>
                    <a:pt x="3547" y="110"/>
                  </a:cubicBezTo>
                  <a:lnTo>
                    <a:pt x="349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8"/>
            <p:cNvSpPr/>
            <p:nvPr/>
          </p:nvSpPr>
          <p:spPr>
            <a:xfrm>
              <a:off x="1644263" y="308264"/>
              <a:ext cx="120597" cy="120672"/>
            </a:xfrm>
            <a:custGeom>
              <a:rect b="b" l="l" r="r" t="t"/>
              <a:pathLst>
                <a:path extrusionOk="0" h="1715" w="1714">
                  <a:moveTo>
                    <a:pt x="948" y="1"/>
                  </a:moveTo>
                  <a:cubicBezTo>
                    <a:pt x="937" y="1"/>
                    <a:pt x="925" y="2"/>
                    <a:pt x="914" y="5"/>
                  </a:cubicBezTo>
                  <a:cubicBezTo>
                    <a:pt x="846" y="22"/>
                    <a:pt x="803" y="91"/>
                    <a:pt x="796" y="159"/>
                  </a:cubicBezTo>
                  <a:cubicBezTo>
                    <a:pt x="787" y="227"/>
                    <a:pt x="807" y="297"/>
                    <a:pt x="827" y="363"/>
                  </a:cubicBezTo>
                  <a:cubicBezTo>
                    <a:pt x="901" y="623"/>
                    <a:pt x="976" y="882"/>
                    <a:pt x="1053" y="1141"/>
                  </a:cubicBezTo>
                  <a:cubicBezTo>
                    <a:pt x="908" y="951"/>
                    <a:pt x="665" y="614"/>
                    <a:pt x="466" y="614"/>
                  </a:cubicBezTo>
                  <a:cubicBezTo>
                    <a:pt x="425" y="614"/>
                    <a:pt x="385" y="629"/>
                    <a:pt x="348" y="664"/>
                  </a:cubicBezTo>
                  <a:cubicBezTo>
                    <a:pt x="0" y="987"/>
                    <a:pt x="780" y="1535"/>
                    <a:pt x="1219" y="1715"/>
                  </a:cubicBezTo>
                  <a:lnTo>
                    <a:pt x="1713" y="1501"/>
                  </a:lnTo>
                  <a:cubicBezTo>
                    <a:pt x="1617" y="1024"/>
                    <a:pt x="1426" y="566"/>
                    <a:pt x="1158" y="159"/>
                  </a:cubicBezTo>
                  <a:cubicBezTo>
                    <a:pt x="1108" y="84"/>
                    <a:pt x="1035" y="1"/>
                    <a:pt x="9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8"/>
            <p:cNvSpPr/>
            <p:nvPr/>
          </p:nvSpPr>
          <p:spPr>
            <a:xfrm>
              <a:off x="2621352" y="940753"/>
              <a:ext cx="275108" cy="297000"/>
            </a:xfrm>
            <a:custGeom>
              <a:rect b="b" l="l" r="r" t="t"/>
              <a:pathLst>
                <a:path extrusionOk="0" h="4221" w="3910">
                  <a:moveTo>
                    <a:pt x="1687" y="1"/>
                  </a:moveTo>
                  <a:cubicBezTo>
                    <a:pt x="884" y="1"/>
                    <a:pt x="151" y="281"/>
                    <a:pt x="151" y="281"/>
                  </a:cubicBezTo>
                  <a:cubicBezTo>
                    <a:pt x="151" y="281"/>
                    <a:pt x="0" y="2451"/>
                    <a:pt x="201" y="3136"/>
                  </a:cubicBezTo>
                  <a:cubicBezTo>
                    <a:pt x="415" y="3864"/>
                    <a:pt x="1055" y="4220"/>
                    <a:pt x="1732" y="4220"/>
                  </a:cubicBezTo>
                  <a:cubicBezTo>
                    <a:pt x="2777" y="4220"/>
                    <a:pt x="3910" y="3373"/>
                    <a:pt x="3706" y="1742"/>
                  </a:cubicBezTo>
                  <a:cubicBezTo>
                    <a:pt x="3530" y="336"/>
                    <a:pt x="2566" y="1"/>
                    <a:pt x="1687"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8"/>
            <p:cNvSpPr/>
            <p:nvPr/>
          </p:nvSpPr>
          <p:spPr>
            <a:xfrm>
              <a:off x="2646611" y="996761"/>
              <a:ext cx="204466" cy="170840"/>
            </a:xfrm>
            <a:custGeom>
              <a:rect b="b" l="l" r="r" t="t"/>
              <a:pathLst>
                <a:path extrusionOk="0" h="2428" w="2906">
                  <a:moveTo>
                    <a:pt x="1777" y="1"/>
                  </a:moveTo>
                  <a:cubicBezTo>
                    <a:pt x="1493" y="1"/>
                    <a:pt x="1210" y="109"/>
                    <a:pt x="935" y="323"/>
                  </a:cubicBezTo>
                  <a:cubicBezTo>
                    <a:pt x="0" y="1051"/>
                    <a:pt x="717" y="2387"/>
                    <a:pt x="726" y="2399"/>
                  </a:cubicBezTo>
                  <a:cubicBezTo>
                    <a:pt x="733" y="2417"/>
                    <a:pt x="752" y="2428"/>
                    <a:pt x="771" y="2428"/>
                  </a:cubicBezTo>
                  <a:cubicBezTo>
                    <a:pt x="772" y="2428"/>
                    <a:pt x="774" y="2427"/>
                    <a:pt x="776" y="2427"/>
                  </a:cubicBezTo>
                  <a:cubicBezTo>
                    <a:pt x="784" y="2427"/>
                    <a:pt x="792" y="2424"/>
                    <a:pt x="799" y="2420"/>
                  </a:cubicBezTo>
                  <a:cubicBezTo>
                    <a:pt x="825" y="2406"/>
                    <a:pt x="835" y="2373"/>
                    <a:pt x="821" y="2347"/>
                  </a:cubicBezTo>
                  <a:cubicBezTo>
                    <a:pt x="814" y="2334"/>
                    <a:pt x="140" y="1079"/>
                    <a:pt x="1000" y="408"/>
                  </a:cubicBezTo>
                  <a:cubicBezTo>
                    <a:pt x="1257" y="209"/>
                    <a:pt x="1517" y="108"/>
                    <a:pt x="1777" y="108"/>
                  </a:cubicBezTo>
                  <a:cubicBezTo>
                    <a:pt x="1824" y="108"/>
                    <a:pt x="1871" y="112"/>
                    <a:pt x="1918" y="118"/>
                  </a:cubicBezTo>
                  <a:cubicBezTo>
                    <a:pt x="2446" y="193"/>
                    <a:pt x="2796" y="666"/>
                    <a:pt x="2800" y="671"/>
                  </a:cubicBezTo>
                  <a:cubicBezTo>
                    <a:pt x="2811" y="686"/>
                    <a:pt x="2827" y="694"/>
                    <a:pt x="2844" y="694"/>
                  </a:cubicBezTo>
                  <a:cubicBezTo>
                    <a:pt x="2855" y="694"/>
                    <a:pt x="2866" y="691"/>
                    <a:pt x="2876" y="683"/>
                  </a:cubicBezTo>
                  <a:cubicBezTo>
                    <a:pt x="2900" y="666"/>
                    <a:pt x="2905" y="633"/>
                    <a:pt x="2888" y="608"/>
                  </a:cubicBezTo>
                  <a:cubicBezTo>
                    <a:pt x="2872" y="587"/>
                    <a:pt x="2508" y="92"/>
                    <a:pt x="1934" y="12"/>
                  </a:cubicBezTo>
                  <a:cubicBezTo>
                    <a:pt x="1881" y="4"/>
                    <a:pt x="1829" y="1"/>
                    <a:pt x="1777" y="1"/>
                  </a:cubicBezTo>
                  <a:close/>
                </a:path>
              </a:pathLst>
            </a:custGeom>
            <a:solidFill>
              <a:srgbClr val="683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8"/>
            <p:cNvSpPr/>
            <p:nvPr/>
          </p:nvSpPr>
          <p:spPr>
            <a:xfrm>
              <a:off x="2677921" y="1062550"/>
              <a:ext cx="115601" cy="31663"/>
            </a:xfrm>
            <a:custGeom>
              <a:rect b="b" l="l" r="r" t="t"/>
              <a:pathLst>
                <a:path extrusionOk="0" h="450" w="1643">
                  <a:moveTo>
                    <a:pt x="800" y="1"/>
                  </a:moveTo>
                  <a:cubicBezTo>
                    <a:pt x="538" y="1"/>
                    <a:pt x="255" y="86"/>
                    <a:pt x="19" y="360"/>
                  </a:cubicBezTo>
                  <a:cubicBezTo>
                    <a:pt x="0" y="382"/>
                    <a:pt x="2" y="416"/>
                    <a:pt x="24" y="436"/>
                  </a:cubicBezTo>
                  <a:cubicBezTo>
                    <a:pt x="34" y="445"/>
                    <a:pt x="47" y="449"/>
                    <a:pt x="60" y="449"/>
                  </a:cubicBezTo>
                  <a:cubicBezTo>
                    <a:pt x="75" y="449"/>
                    <a:pt x="90" y="443"/>
                    <a:pt x="101" y="431"/>
                  </a:cubicBezTo>
                  <a:cubicBezTo>
                    <a:pt x="311" y="187"/>
                    <a:pt x="565" y="110"/>
                    <a:pt x="802" y="110"/>
                  </a:cubicBezTo>
                  <a:cubicBezTo>
                    <a:pt x="1198" y="110"/>
                    <a:pt x="1545" y="326"/>
                    <a:pt x="1551" y="329"/>
                  </a:cubicBezTo>
                  <a:cubicBezTo>
                    <a:pt x="1563" y="334"/>
                    <a:pt x="1574" y="336"/>
                    <a:pt x="1586" y="336"/>
                  </a:cubicBezTo>
                  <a:cubicBezTo>
                    <a:pt x="1602" y="335"/>
                    <a:pt x="1618" y="325"/>
                    <a:pt x="1626" y="311"/>
                  </a:cubicBezTo>
                  <a:cubicBezTo>
                    <a:pt x="1642" y="287"/>
                    <a:pt x="1636" y="252"/>
                    <a:pt x="1610" y="236"/>
                  </a:cubicBezTo>
                  <a:cubicBezTo>
                    <a:pt x="1604" y="233"/>
                    <a:pt x="1231" y="1"/>
                    <a:pt x="800" y="1"/>
                  </a:cubicBezTo>
                  <a:close/>
                </a:path>
              </a:pathLst>
            </a:custGeom>
            <a:solidFill>
              <a:srgbClr val="683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8"/>
            <p:cNvSpPr/>
            <p:nvPr/>
          </p:nvSpPr>
          <p:spPr>
            <a:xfrm>
              <a:off x="1581079" y="1015266"/>
              <a:ext cx="262654" cy="298267"/>
            </a:xfrm>
            <a:custGeom>
              <a:rect b="b" l="l" r="r" t="t"/>
              <a:pathLst>
                <a:path extrusionOk="0" h="4239" w="3733">
                  <a:moveTo>
                    <a:pt x="1885" y="1"/>
                  </a:moveTo>
                  <a:cubicBezTo>
                    <a:pt x="1093" y="1"/>
                    <a:pt x="0" y="313"/>
                    <a:pt x="40" y="2047"/>
                  </a:cubicBezTo>
                  <a:cubicBezTo>
                    <a:pt x="76" y="3542"/>
                    <a:pt x="1173" y="4238"/>
                    <a:pt x="2159" y="4238"/>
                  </a:cubicBezTo>
                  <a:cubicBezTo>
                    <a:pt x="2962" y="4238"/>
                    <a:pt x="3691" y="3777"/>
                    <a:pt x="3714" y="2911"/>
                  </a:cubicBezTo>
                  <a:cubicBezTo>
                    <a:pt x="3733" y="2162"/>
                    <a:pt x="2680" y="99"/>
                    <a:pt x="2680" y="99"/>
                  </a:cubicBezTo>
                  <a:cubicBezTo>
                    <a:pt x="2680" y="99"/>
                    <a:pt x="2330" y="1"/>
                    <a:pt x="1885"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8"/>
            <p:cNvSpPr/>
            <p:nvPr/>
          </p:nvSpPr>
          <p:spPr>
            <a:xfrm>
              <a:off x="1868148" y="816915"/>
              <a:ext cx="210799" cy="123486"/>
            </a:xfrm>
            <a:custGeom>
              <a:rect b="b" l="l" r="r" t="t"/>
              <a:pathLst>
                <a:path extrusionOk="0" h="1755" w="2996">
                  <a:moveTo>
                    <a:pt x="2361" y="1"/>
                  </a:moveTo>
                  <a:cubicBezTo>
                    <a:pt x="2093" y="1"/>
                    <a:pt x="1698" y="139"/>
                    <a:pt x="1095" y="515"/>
                  </a:cubicBezTo>
                  <a:cubicBezTo>
                    <a:pt x="0" y="1197"/>
                    <a:pt x="574" y="1636"/>
                    <a:pt x="574" y="1636"/>
                  </a:cubicBezTo>
                  <a:cubicBezTo>
                    <a:pt x="674" y="1717"/>
                    <a:pt x="795" y="1755"/>
                    <a:pt x="936" y="1755"/>
                  </a:cubicBezTo>
                  <a:cubicBezTo>
                    <a:pt x="1237" y="1755"/>
                    <a:pt x="1634" y="1582"/>
                    <a:pt x="2141" y="1280"/>
                  </a:cubicBezTo>
                  <a:cubicBezTo>
                    <a:pt x="2763" y="909"/>
                    <a:pt x="2995" y="481"/>
                    <a:pt x="2805" y="220"/>
                  </a:cubicBezTo>
                  <a:cubicBezTo>
                    <a:pt x="2712" y="92"/>
                    <a:pt x="2579" y="1"/>
                    <a:pt x="23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8"/>
            <p:cNvSpPr/>
            <p:nvPr/>
          </p:nvSpPr>
          <p:spPr>
            <a:xfrm>
              <a:off x="1992685" y="1004853"/>
              <a:ext cx="80844" cy="94145"/>
            </a:xfrm>
            <a:custGeom>
              <a:rect b="b" l="l" r="r" t="t"/>
              <a:pathLst>
                <a:path extrusionOk="0" h="1338" w="1149">
                  <a:moveTo>
                    <a:pt x="559" y="1"/>
                  </a:moveTo>
                  <a:cubicBezTo>
                    <a:pt x="548" y="1"/>
                    <a:pt x="537" y="1"/>
                    <a:pt x="526" y="2"/>
                  </a:cubicBezTo>
                  <a:cubicBezTo>
                    <a:pt x="224" y="24"/>
                    <a:pt x="1" y="341"/>
                    <a:pt x="28" y="710"/>
                  </a:cubicBezTo>
                  <a:cubicBezTo>
                    <a:pt x="55" y="1064"/>
                    <a:pt x="304" y="1337"/>
                    <a:pt x="592" y="1337"/>
                  </a:cubicBezTo>
                  <a:cubicBezTo>
                    <a:pt x="603" y="1337"/>
                    <a:pt x="614" y="1337"/>
                    <a:pt x="625" y="1336"/>
                  </a:cubicBezTo>
                  <a:cubicBezTo>
                    <a:pt x="925" y="1313"/>
                    <a:pt x="1149" y="997"/>
                    <a:pt x="1122" y="629"/>
                  </a:cubicBezTo>
                  <a:cubicBezTo>
                    <a:pt x="1096" y="275"/>
                    <a:pt x="846" y="1"/>
                    <a:pt x="5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8"/>
            <p:cNvSpPr/>
            <p:nvPr/>
          </p:nvSpPr>
          <p:spPr>
            <a:xfrm>
              <a:off x="2382269" y="787503"/>
              <a:ext cx="215794" cy="108780"/>
            </a:xfrm>
            <a:custGeom>
              <a:rect b="b" l="l" r="r" t="t"/>
              <a:pathLst>
                <a:path extrusionOk="0" h="1546" w="3067">
                  <a:moveTo>
                    <a:pt x="694" y="1"/>
                  </a:moveTo>
                  <a:cubicBezTo>
                    <a:pt x="389" y="1"/>
                    <a:pt x="236" y="125"/>
                    <a:pt x="149" y="292"/>
                  </a:cubicBezTo>
                  <a:cubicBezTo>
                    <a:pt x="0" y="577"/>
                    <a:pt x="292" y="967"/>
                    <a:pt x="962" y="1242"/>
                  </a:cubicBezTo>
                  <a:cubicBezTo>
                    <a:pt x="1430" y="1435"/>
                    <a:pt x="1804" y="1546"/>
                    <a:pt x="2088" y="1546"/>
                  </a:cubicBezTo>
                  <a:cubicBezTo>
                    <a:pt x="2292" y="1546"/>
                    <a:pt x="2450" y="1489"/>
                    <a:pt x="2564" y="1365"/>
                  </a:cubicBezTo>
                  <a:cubicBezTo>
                    <a:pt x="2564" y="1365"/>
                    <a:pt x="3066" y="847"/>
                    <a:pt x="1885" y="332"/>
                  </a:cubicBezTo>
                  <a:cubicBezTo>
                    <a:pt x="1336" y="94"/>
                    <a:pt x="958" y="1"/>
                    <a:pt x="6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8"/>
            <p:cNvSpPr/>
            <p:nvPr/>
          </p:nvSpPr>
          <p:spPr>
            <a:xfrm>
              <a:off x="2399859" y="974738"/>
              <a:ext cx="80773" cy="94145"/>
            </a:xfrm>
            <a:custGeom>
              <a:rect b="b" l="l" r="r" t="t"/>
              <a:pathLst>
                <a:path extrusionOk="0" h="1338" w="1148">
                  <a:moveTo>
                    <a:pt x="557" y="1"/>
                  </a:moveTo>
                  <a:cubicBezTo>
                    <a:pt x="546" y="1"/>
                    <a:pt x="535" y="1"/>
                    <a:pt x="524" y="2"/>
                  </a:cubicBezTo>
                  <a:cubicBezTo>
                    <a:pt x="222" y="24"/>
                    <a:pt x="1" y="341"/>
                    <a:pt x="27" y="710"/>
                  </a:cubicBezTo>
                  <a:cubicBezTo>
                    <a:pt x="53" y="1064"/>
                    <a:pt x="301" y="1337"/>
                    <a:pt x="590" y="1337"/>
                  </a:cubicBezTo>
                  <a:cubicBezTo>
                    <a:pt x="601" y="1337"/>
                    <a:pt x="612" y="1337"/>
                    <a:pt x="623" y="1336"/>
                  </a:cubicBezTo>
                  <a:cubicBezTo>
                    <a:pt x="925" y="1313"/>
                    <a:pt x="1147" y="997"/>
                    <a:pt x="1120" y="629"/>
                  </a:cubicBezTo>
                  <a:cubicBezTo>
                    <a:pt x="1094" y="274"/>
                    <a:pt x="846" y="1"/>
                    <a:pt x="5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8"/>
            <p:cNvSpPr/>
            <p:nvPr/>
          </p:nvSpPr>
          <p:spPr>
            <a:xfrm>
              <a:off x="1611475" y="1076552"/>
              <a:ext cx="206507" cy="159441"/>
            </a:xfrm>
            <a:custGeom>
              <a:rect b="b" l="l" r="r" t="t"/>
              <a:pathLst>
                <a:path extrusionOk="0" h="2266" w="2935">
                  <a:moveTo>
                    <a:pt x="1189" y="0"/>
                  </a:moveTo>
                  <a:cubicBezTo>
                    <a:pt x="1080" y="0"/>
                    <a:pt x="973" y="16"/>
                    <a:pt x="868" y="47"/>
                  </a:cubicBezTo>
                  <a:cubicBezTo>
                    <a:pt x="313" y="213"/>
                    <a:pt x="26" y="754"/>
                    <a:pt x="14" y="778"/>
                  </a:cubicBezTo>
                  <a:cubicBezTo>
                    <a:pt x="1" y="804"/>
                    <a:pt x="11" y="836"/>
                    <a:pt x="37" y="851"/>
                  </a:cubicBezTo>
                  <a:cubicBezTo>
                    <a:pt x="45" y="854"/>
                    <a:pt x="53" y="856"/>
                    <a:pt x="61" y="856"/>
                  </a:cubicBezTo>
                  <a:cubicBezTo>
                    <a:pt x="80" y="856"/>
                    <a:pt x="100" y="845"/>
                    <a:pt x="110" y="827"/>
                  </a:cubicBezTo>
                  <a:cubicBezTo>
                    <a:pt x="113" y="821"/>
                    <a:pt x="390" y="303"/>
                    <a:pt x="902" y="151"/>
                  </a:cubicBezTo>
                  <a:cubicBezTo>
                    <a:pt x="996" y="123"/>
                    <a:pt x="1092" y="109"/>
                    <a:pt x="1191" y="109"/>
                  </a:cubicBezTo>
                  <a:cubicBezTo>
                    <a:pt x="1402" y="109"/>
                    <a:pt x="1624" y="174"/>
                    <a:pt x="1852" y="303"/>
                  </a:cubicBezTo>
                  <a:cubicBezTo>
                    <a:pt x="2802" y="839"/>
                    <a:pt x="2321" y="2181"/>
                    <a:pt x="2316" y="2193"/>
                  </a:cubicBezTo>
                  <a:cubicBezTo>
                    <a:pt x="2306" y="2220"/>
                    <a:pt x="2319" y="2252"/>
                    <a:pt x="2348" y="2262"/>
                  </a:cubicBezTo>
                  <a:cubicBezTo>
                    <a:pt x="2355" y="2265"/>
                    <a:pt x="2363" y="2265"/>
                    <a:pt x="2370" y="2265"/>
                  </a:cubicBezTo>
                  <a:cubicBezTo>
                    <a:pt x="2391" y="2264"/>
                    <a:pt x="2410" y="2251"/>
                    <a:pt x="2416" y="2231"/>
                  </a:cubicBezTo>
                  <a:cubicBezTo>
                    <a:pt x="2422" y="2216"/>
                    <a:pt x="2934" y="790"/>
                    <a:pt x="1904" y="209"/>
                  </a:cubicBezTo>
                  <a:cubicBezTo>
                    <a:pt x="1659" y="70"/>
                    <a:pt x="1420" y="0"/>
                    <a:pt x="1189" y="0"/>
                  </a:cubicBezTo>
                  <a:close/>
                </a:path>
              </a:pathLst>
            </a:custGeom>
            <a:solidFill>
              <a:srgbClr val="683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8"/>
            <p:cNvSpPr/>
            <p:nvPr/>
          </p:nvSpPr>
          <p:spPr>
            <a:xfrm>
              <a:off x="1674306" y="1135938"/>
              <a:ext cx="115461" cy="32437"/>
            </a:xfrm>
            <a:custGeom>
              <a:rect b="b" l="l" r="r" t="t"/>
              <a:pathLst>
                <a:path extrusionOk="0" h="461" w="1641">
                  <a:moveTo>
                    <a:pt x="956" y="0"/>
                  </a:moveTo>
                  <a:cubicBezTo>
                    <a:pt x="454" y="0"/>
                    <a:pt x="30" y="360"/>
                    <a:pt x="25" y="366"/>
                  </a:cubicBezTo>
                  <a:cubicBezTo>
                    <a:pt x="3" y="385"/>
                    <a:pt x="0" y="420"/>
                    <a:pt x="20" y="442"/>
                  </a:cubicBezTo>
                  <a:cubicBezTo>
                    <a:pt x="31" y="455"/>
                    <a:pt x="46" y="461"/>
                    <a:pt x="62" y="461"/>
                  </a:cubicBezTo>
                  <a:cubicBezTo>
                    <a:pt x="64" y="461"/>
                    <a:pt x="65" y="461"/>
                    <a:pt x="66" y="461"/>
                  </a:cubicBezTo>
                  <a:cubicBezTo>
                    <a:pt x="78" y="461"/>
                    <a:pt x="89" y="456"/>
                    <a:pt x="95" y="447"/>
                  </a:cubicBezTo>
                  <a:cubicBezTo>
                    <a:pt x="101" y="443"/>
                    <a:pt x="494" y="110"/>
                    <a:pt x="953" y="110"/>
                  </a:cubicBezTo>
                  <a:cubicBezTo>
                    <a:pt x="1146" y="110"/>
                    <a:pt x="1351" y="169"/>
                    <a:pt x="1544" y="336"/>
                  </a:cubicBezTo>
                  <a:cubicBezTo>
                    <a:pt x="1555" y="344"/>
                    <a:pt x="1567" y="349"/>
                    <a:pt x="1580" y="349"/>
                  </a:cubicBezTo>
                  <a:cubicBezTo>
                    <a:pt x="1595" y="349"/>
                    <a:pt x="1611" y="342"/>
                    <a:pt x="1621" y="330"/>
                  </a:cubicBezTo>
                  <a:cubicBezTo>
                    <a:pt x="1640" y="306"/>
                    <a:pt x="1638" y="273"/>
                    <a:pt x="1616" y="253"/>
                  </a:cubicBezTo>
                  <a:cubicBezTo>
                    <a:pt x="1400" y="66"/>
                    <a:pt x="1171" y="0"/>
                    <a:pt x="956" y="0"/>
                  </a:cubicBezTo>
                  <a:close/>
                </a:path>
              </a:pathLst>
            </a:custGeom>
            <a:solidFill>
              <a:srgbClr val="683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8"/>
            <p:cNvSpPr/>
            <p:nvPr/>
          </p:nvSpPr>
          <p:spPr>
            <a:xfrm>
              <a:off x="2179773" y="741697"/>
              <a:ext cx="163024" cy="386009"/>
            </a:xfrm>
            <a:custGeom>
              <a:rect b="b" l="l" r="r" t="t"/>
              <a:pathLst>
                <a:path extrusionOk="0" h="5486" w="2317">
                  <a:moveTo>
                    <a:pt x="56" y="1"/>
                  </a:moveTo>
                  <a:cubicBezTo>
                    <a:pt x="25" y="2"/>
                    <a:pt x="0" y="26"/>
                    <a:pt x="0" y="56"/>
                  </a:cubicBezTo>
                  <a:cubicBezTo>
                    <a:pt x="2" y="409"/>
                    <a:pt x="18" y="3527"/>
                    <a:pt x="295" y="3902"/>
                  </a:cubicBezTo>
                  <a:cubicBezTo>
                    <a:pt x="374" y="4009"/>
                    <a:pt x="499" y="4101"/>
                    <a:pt x="692" y="4101"/>
                  </a:cubicBezTo>
                  <a:cubicBezTo>
                    <a:pt x="866" y="4101"/>
                    <a:pt x="1095" y="4026"/>
                    <a:pt x="1396" y="3820"/>
                  </a:cubicBezTo>
                  <a:cubicBezTo>
                    <a:pt x="1409" y="3812"/>
                    <a:pt x="1418" y="3806"/>
                    <a:pt x="1423" y="3802"/>
                  </a:cubicBezTo>
                  <a:cubicBezTo>
                    <a:pt x="1517" y="3744"/>
                    <a:pt x="1606" y="3715"/>
                    <a:pt x="1688" y="3715"/>
                  </a:cubicBezTo>
                  <a:cubicBezTo>
                    <a:pt x="1766" y="3715"/>
                    <a:pt x="1838" y="3742"/>
                    <a:pt x="1902" y="3795"/>
                  </a:cubicBezTo>
                  <a:cubicBezTo>
                    <a:pt x="2118" y="3978"/>
                    <a:pt x="2200" y="4431"/>
                    <a:pt x="2071" y="4746"/>
                  </a:cubicBezTo>
                  <a:cubicBezTo>
                    <a:pt x="1909" y="5148"/>
                    <a:pt x="1490" y="5381"/>
                    <a:pt x="1486" y="5383"/>
                  </a:cubicBezTo>
                  <a:cubicBezTo>
                    <a:pt x="1459" y="5398"/>
                    <a:pt x="1449" y="5430"/>
                    <a:pt x="1464" y="5456"/>
                  </a:cubicBezTo>
                  <a:cubicBezTo>
                    <a:pt x="1475" y="5475"/>
                    <a:pt x="1493" y="5486"/>
                    <a:pt x="1513" y="5486"/>
                  </a:cubicBezTo>
                  <a:cubicBezTo>
                    <a:pt x="1514" y="5486"/>
                    <a:pt x="1515" y="5486"/>
                    <a:pt x="1516" y="5485"/>
                  </a:cubicBezTo>
                  <a:cubicBezTo>
                    <a:pt x="1523" y="5485"/>
                    <a:pt x="1531" y="5483"/>
                    <a:pt x="1537" y="5479"/>
                  </a:cubicBezTo>
                  <a:cubicBezTo>
                    <a:pt x="1555" y="5470"/>
                    <a:pt x="1993" y="5227"/>
                    <a:pt x="2171" y="4788"/>
                  </a:cubicBezTo>
                  <a:cubicBezTo>
                    <a:pt x="2317" y="4428"/>
                    <a:pt x="2225" y="3926"/>
                    <a:pt x="1971" y="3713"/>
                  </a:cubicBezTo>
                  <a:cubicBezTo>
                    <a:pt x="1887" y="3642"/>
                    <a:pt x="1791" y="3607"/>
                    <a:pt x="1688" y="3607"/>
                  </a:cubicBezTo>
                  <a:cubicBezTo>
                    <a:pt x="1586" y="3607"/>
                    <a:pt x="1477" y="3642"/>
                    <a:pt x="1366" y="3711"/>
                  </a:cubicBezTo>
                  <a:cubicBezTo>
                    <a:pt x="1360" y="3715"/>
                    <a:pt x="1349" y="3722"/>
                    <a:pt x="1334" y="3732"/>
                  </a:cubicBezTo>
                  <a:cubicBezTo>
                    <a:pt x="1079" y="3908"/>
                    <a:pt x="865" y="3995"/>
                    <a:pt x="695" y="3995"/>
                  </a:cubicBezTo>
                  <a:cubicBezTo>
                    <a:pt x="564" y="3995"/>
                    <a:pt x="459" y="3942"/>
                    <a:pt x="381" y="3837"/>
                  </a:cubicBezTo>
                  <a:cubicBezTo>
                    <a:pt x="166" y="3544"/>
                    <a:pt x="113" y="1008"/>
                    <a:pt x="111" y="56"/>
                  </a:cubicBezTo>
                  <a:cubicBezTo>
                    <a:pt x="111" y="26"/>
                    <a:pt x="86"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8"/>
            <p:cNvSpPr/>
            <p:nvPr/>
          </p:nvSpPr>
          <p:spPr>
            <a:xfrm>
              <a:off x="2812942" y="2088295"/>
              <a:ext cx="49533" cy="628056"/>
            </a:xfrm>
            <a:custGeom>
              <a:rect b="b" l="l" r="r" t="t"/>
              <a:pathLst>
                <a:path extrusionOk="0" h="8926" w="704">
                  <a:moveTo>
                    <a:pt x="61" y="0"/>
                  </a:moveTo>
                  <a:cubicBezTo>
                    <a:pt x="59" y="0"/>
                    <a:pt x="57" y="0"/>
                    <a:pt x="55" y="1"/>
                  </a:cubicBezTo>
                  <a:cubicBezTo>
                    <a:pt x="24" y="2"/>
                    <a:pt x="1" y="29"/>
                    <a:pt x="3" y="59"/>
                  </a:cubicBezTo>
                  <a:cubicBezTo>
                    <a:pt x="7" y="116"/>
                    <a:pt x="397" y="5770"/>
                    <a:pt x="592" y="8874"/>
                  </a:cubicBezTo>
                  <a:cubicBezTo>
                    <a:pt x="593" y="8904"/>
                    <a:pt x="618" y="8926"/>
                    <a:pt x="646" y="8926"/>
                  </a:cubicBezTo>
                  <a:lnTo>
                    <a:pt x="650" y="8926"/>
                  </a:lnTo>
                  <a:cubicBezTo>
                    <a:pt x="681" y="8925"/>
                    <a:pt x="703" y="8897"/>
                    <a:pt x="702" y="8867"/>
                  </a:cubicBezTo>
                  <a:cubicBezTo>
                    <a:pt x="508" y="5763"/>
                    <a:pt x="118" y="109"/>
                    <a:pt x="114" y="53"/>
                  </a:cubicBezTo>
                  <a:cubicBezTo>
                    <a:pt x="113" y="23"/>
                    <a:pt x="89" y="0"/>
                    <a:pt x="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8"/>
            <p:cNvSpPr/>
            <p:nvPr/>
          </p:nvSpPr>
          <p:spPr>
            <a:xfrm>
              <a:off x="2874507" y="1737256"/>
              <a:ext cx="198204" cy="307414"/>
            </a:xfrm>
            <a:custGeom>
              <a:rect b="b" l="l" r="r" t="t"/>
              <a:pathLst>
                <a:path extrusionOk="0" h="4369" w="2817">
                  <a:moveTo>
                    <a:pt x="2752" y="1"/>
                  </a:moveTo>
                  <a:cubicBezTo>
                    <a:pt x="2733" y="1"/>
                    <a:pt x="2715" y="10"/>
                    <a:pt x="2705" y="27"/>
                  </a:cubicBezTo>
                  <a:cubicBezTo>
                    <a:pt x="2692" y="52"/>
                    <a:pt x="1162" y="2460"/>
                    <a:pt x="17" y="4282"/>
                  </a:cubicBezTo>
                  <a:cubicBezTo>
                    <a:pt x="1" y="4308"/>
                    <a:pt x="9" y="4343"/>
                    <a:pt x="35" y="4359"/>
                  </a:cubicBezTo>
                  <a:cubicBezTo>
                    <a:pt x="44" y="4365"/>
                    <a:pt x="55" y="4368"/>
                    <a:pt x="65" y="4368"/>
                  </a:cubicBezTo>
                  <a:cubicBezTo>
                    <a:pt x="83" y="4368"/>
                    <a:pt x="102" y="4359"/>
                    <a:pt x="112" y="4342"/>
                  </a:cubicBezTo>
                  <a:cubicBezTo>
                    <a:pt x="1256" y="2521"/>
                    <a:pt x="2785" y="111"/>
                    <a:pt x="2800" y="87"/>
                  </a:cubicBezTo>
                  <a:cubicBezTo>
                    <a:pt x="2817" y="61"/>
                    <a:pt x="2809" y="27"/>
                    <a:pt x="2783" y="10"/>
                  </a:cubicBezTo>
                  <a:cubicBezTo>
                    <a:pt x="2773" y="4"/>
                    <a:pt x="2762" y="1"/>
                    <a:pt x="2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8"/>
            <p:cNvSpPr/>
            <p:nvPr/>
          </p:nvSpPr>
          <p:spPr>
            <a:xfrm>
              <a:off x="2987646" y="330710"/>
              <a:ext cx="1037247" cy="756186"/>
            </a:xfrm>
            <a:custGeom>
              <a:rect b="b" l="l" r="r" t="t"/>
              <a:pathLst>
                <a:path extrusionOk="0" h="10747" w="14742">
                  <a:moveTo>
                    <a:pt x="13214" y="0"/>
                  </a:moveTo>
                  <a:cubicBezTo>
                    <a:pt x="13178" y="0"/>
                    <a:pt x="13157" y="1"/>
                    <a:pt x="13157" y="1"/>
                  </a:cubicBezTo>
                  <a:lnTo>
                    <a:pt x="1627" y="1"/>
                  </a:lnTo>
                  <a:cubicBezTo>
                    <a:pt x="918" y="1"/>
                    <a:pt x="161" y="36"/>
                    <a:pt x="161" y="1068"/>
                  </a:cubicBezTo>
                  <a:cubicBezTo>
                    <a:pt x="161" y="2099"/>
                    <a:pt x="0" y="8528"/>
                    <a:pt x="143" y="9500"/>
                  </a:cubicBezTo>
                  <a:cubicBezTo>
                    <a:pt x="261" y="10309"/>
                    <a:pt x="680" y="10701"/>
                    <a:pt x="2428" y="10736"/>
                  </a:cubicBezTo>
                  <a:cubicBezTo>
                    <a:pt x="2838" y="10743"/>
                    <a:pt x="3584" y="10746"/>
                    <a:pt x="4499" y="10746"/>
                  </a:cubicBezTo>
                  <a:cubicBezTo>
                    <a:pt x="6761" y="10746"/>
                    <a:pt x="10054" y="10729"/>
                    <a:pt x="11821" y="10729"/>
                  </a:cubicBezTo>
                  <a:cubicBezTo>
                    <a:pt x="12390" y="10729"/>
                    <a:pt x="12801" y="10731"/>
                    <a:pt x="12968" y="10736"/>
                  </a:cubicBezTo>
                  <a:cubicBezTo>
                    <a:pt x="13026" y="10737"/>
                    <a:pt x="13089" y="10739"/>
                    <a:pt x="13156" y="10739"/>
                  </a:cubicBezTo>
                  <a:cubicBezTo>
                    <a:pt x="13742" y="10739"/>
                    <a:pt x="14606" y="10627"/>
                    <a:pt x="14670" y="9531"/>
                  </a:cubicBezTo>
                  <a:cubicBezTo>
                    <a:pt x="14742" y="8289"/>
                    <a:pt x="14722" y="2357"/>
                    <a:pt x="14716" y="1238"/>
                  </a:cubicBezTo>
                  <a:cubicBezTo>
                    <a:pt x="14722" y="67"/>
                    <a:pt x="13496" y="0"/>
                    <a:pt x="132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8"/>
            <p:cNvSpPr/>
            <p:nvPr/>
          </p:nvSpPr>
          <p:spPr>
            <a:xfrm>
              <a:off x="3174452" y="1021599"/>
              <a:ext cx="216990" cy="249365"/>
            </a:xfrm>
            <a:custGeom>
              <a:rect b="b" l="l" r="r" t="t"/>
              <a:pathLst>
                <a:path extrusionOk="0" h="3544" w="3084">
                  <a:moveTo>
                    <a:pt x="3083" y="0"/>
                  </a:moveTo>
                  <a:lnTo>
                    <a:pt x="830" y="323"/>
                  </a:lnTo>
                  <a:cubicBezTo>
                    <a:pt x="830" y="323"/>
                    <a:pt x="737" y="2163"/>
                    <a:pt x="1" y="3543"/>
                  </a:cubicBezTo>
                  <a:cubicBezTo>
                    <a:pt x="1" y="3543"/>
                    <a:pt x="2347" y="3130"/>
                    <a:pt x="30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8"/>
            <p:cNvSpPr/>
            <p:nvPr/>
          </p:nvSpPr>
          <p:spPr>
            <a:xfrm>
              <a:off x="3293571" y="864691"/>
              <a:ext cx="98574" cy="96819"/>
            </a:xfrm>
            <a:custGeom>
              <a:rect b="b" l="l" r="r" t="t"/>
              <a:pathLst>
                <a:path extrusionOk="0" h="1376" w="1401">
                  <a:moveTo>
                    <a:pt x="535" y="1"/>
                  </a:moveTo>
                  <a:cubicBezTo>
                    <a:pt x="369" y="1"/>
                    <a:pt x="226" y="1"/>
                    <a:pt x="171" y="1"/>
                  </a:cubicBezTo>
                  <a:cubicBezTo>
                    <a:pt x="171" y="1"/>
                    <a:pt x="170" y="1"/>
                    <a:pt x="169" y="1"/>
                  </a:cubicBezTo>
                  <a:cubicBezTo>
                    <a:pt x="0" y="1"/>
                    <a:pt x="12" y="148"/>
                    <a:pt x="12" y="148"/>
                  </a:cubicBezTo>
                  <a:lnTo>
                    <a:pt x="12" y="1231"/>
                  </a:lnTo>
                  <a:cubicBezTo>
                    <a:pt x="12" y="1297"/>
                    <a:pt x="16" y="1368"/>
                    <a:pt x="149" y="1368"/>
                  </a:cubicBezTo>
                  <a:cubicBezTo>
                    <a:pt x="240" y="1368"/>
                    <a:pt x="654" y="1375"/>
                    <a:pt x="948" y="1375"/>
                  </a:cubicBezTo>
                  <a:cubicBezTo>
                    <a:pt x="1085" y="1375"/>
                    <a:pt x="1197" y="1374"/>
                    <a:pt x="1237" y="1369"/>
                  </a:cubicBezTo>
                  <a:cubicBezTo>
                    <a:pt x="1341" y="1357"/>
                    <a:pt x="1393" y="1319"/>
                    <a:pt x="1397" y="1154"/>
                  </a:cubicBezTo>
                  <a:cubicBezTo>
                    <a:pt x="1401" y="990"/>
                    <a:pt x="1394" y="249"/>
                    <a:pt x="1397" y="165"/>
                  </a:cubicBezTo>
                  <a:cubicBezTo>
                    <a:pt x="1399" y="111"/>
                    <a:pt x="1399" y="12"/>
                    <a:pt x="1241" y="6"/>
                  </a:cubicBezTo>
                  <a:cubicBezTo>
                    <a:pt x="1141" y="2"/>
                    <a:pt x="808" y="1"/>
                    <a:pt x="5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8"/>
            <p:cNvSpPr/>
            <p:nvPr/>
          </p:nvSpPr>
          <p:spPr>
            <a:xfrm>
              <a:off x="3293571" y="456025"/>
              <a:ext cx="98574" cy="344987"/>
            </a:xfrm>
            <a:custGeom>
              <a:rect b="b" l="l" r="r" t="t"/>
              <a:pathLst>
                <a:path extrusionOk="0" h="4903" w="1401">
                  <a:moveTo>
                    <a:pt x="610" y="1"/>
                  </a:moveTo>
                  <a:cubicBezTo>
                    <a:pt x="414" y="1"/>
                    <a:pt x="234" y="1"/>
                    <a:pt x="171" y="2"/>
                  </a:cubicBezTo>
                  <a:cubicBezTo>
                    <a:pt x="170" y="2"/>
                    <a:pt x="169" y="2"/>
                    <a:pt x="168" y="2"/>
                  </a:cubicBezTo>
                  <a:cubicBezTo>
                    <a:pt x="0" y="2"/>
                    <a:pt x="12" y="148"/>
                    <a:pt x="12" y="148"/>
                  </a:cubicBezTo>
                  <a:lnTo>
                    <a:pt x="12" y="4757"/>
                  </a:lnTo>
                  <a:cubicBezTo>
                    <a:pt x="12" y="4825"/>
                    <a:pt x="16" y="4895"/>
                    <a:pt x="149" y="4895"/>
                  </a:cubicBezTo>
                  <a:cubicBezTo>
                    <a:pt x="240" y="4895"/>
                    <a:pt x="654" y="4902"/>
                    <a:pt x="948" y="4902"/>
                  </a:cubicBezTo>
                  <a:cubicBezTo>
                    <a:pt x="1085" y="4902"/>
                    <a:pt x="1197" y="4901"/>
                    <a:pt x="1237" y="4896"/>
                  </a:cubicBezTo>
                  <a:cubicBezTo>
                    <a:pt x="1341" y="4886"/>
                    <a:pt x="1393" y="4846"/>
                    <a:pt x="1397" y="4681"/>
                  </a:cubicBezTo>
                  <a:cubicBezTo>
                    <a:pt x="1401" y="4517"/>
                    <a:pt x="1394" y="250"/>
                    <a:pt x="1397" y="165"/>
                  </a:cubicBezTo>
                  <a:cubicBezTo>
                    <a:pt x="1399" y="111"/>
                    <a:pt x="1399" y="12"/>
                    <a:pt x="1241" y="5"/>
                  </a:cubicBezTo>
                  <a:cubicBezTo>
                    <a:pt x="1150" y="2"/>
                    <a:pt x="866"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8"/>
            <p:cNvSpPr/>
            <p:nvPr/>
          </p:nvSpPr>
          <p:spPr>
            <a:xfrm>
              <a:off x="3481784" y="456096"/>
              <a:ext cx="278203" cy="503866"/>
            </a:xfrm>
            <a:custGeom>
              <a:rect b="b" l="l" r="r" t="t"/>
              <a:pathLst>
                <a:path extrusionOk="0" h="7161" w="3954">
                  <a:moveTo>
                    <a:pt x="2054" y="0"/>
                  </a:moveTo>
                  <a:cubicBezTo>
                    <a:pt x="368" y="0"/>
                    <a:pt x="58" y="1096"/>
                    <a:pt x="8" y="1686"/>
                  </a:cubicBezTo>
                  <a:cubicBezTo>
                    <a:pt x="0" y="1834"/>
                    <a:pt x="74" y="1924"/>
                    <a:pt x="221" y="1956"/>
                  </a:cubicBezTo>
                  <a:lnTo>
                    <a:pt x="1154" y="2162"/>
                  </a:lnTo>
                  <a:cubicBezTo>
                    <a:pt x="1179" y="2167"/>
                    <a:pt x="1202" y="2169"/>
                    <a:pt x="1223" y="2169"/>
                  </a:cubicBezTo>
                  <a:cubicBezTo>
                    <a:pt x="1341" y="2169"/>
                    <a:pt x="1403" y="2094"/>
                    <a:pt x="1424" y="1956"/>
                  </a:cubicBezTo>
                  <a:cubicBezTo>
                    <a:pt x="1482" y="1621"/>
                    <a:pt x="1670" y="1408"/>
                    <a:pt x="2054" y="1408"/>
                  </a:cubicBezTo>
                  <a:cubicBezTo>
                    <a:pt x="2374" y="1408"/>
                    <a:pt x="2506" y="1704"/>
                    <a:pt x="2456" y="1949"/>
                  </a:cubicBezTo>
                  <a:cubicBezTo>
                    <a:pt x="2292" y="2748"/>
                    <a:pt x="1535" y="2678"/>
                    <a:pt x="1297" y="3645"/>
                  </a:cubicBezTo>
                  <a:cubicBezTo>
                    <a:pt x="1287" y="3688"/>
                    <a:pt x="1278" y="4717"/>
                    <a:pt x="1269" y="4766"/>
                  </a:cubicBezTo>
                  <a:cubicBezTo>
                    <a:pt x="1236" y="4938"/>
                    <a:pt x="1336" y="5036"/>
                    <a:pt x="1498" y="5036"/>
                  </a:cubicBezTo>
                  <a:lnTo>
                    <a:pt x="2422" y="5036"/>
                  </a:lnTo>
                  <a:cubicBezTo>
                    <a:pt x="2571" y="5036"/>
                    <a:pt x="2644" y="4971"/>
                    <a:pt x="2701" y="4831"/>
                  </a:cubicBezTo>
                  <a:cubicBezTo>
                    <a:pt x="2716" y="4796"/>
                    <a:pt x="2732" y="3781"/>
                    <a:pt x="2751" y="3748"/>
                  </a:cubicBezTo>
                  <a:cubicBezTo>
                    <a:pt x="3090" y="3155"/>
                    <a:pt x="3945" y="2985"/>
                    <a:pt x="3945" y="1695"/>
                  </a:cubicBezTo>
                  <a:cubicBezTo>
                    <a:pt x="3954" y="1450"/>
                    <a:pt x="3888" y="0"/>
                    <a:pt x="2054" y="0"/>
                  </a:cubicBezTo>
                  <a:close/>
                  <a:moveTo>
                    <a:pt x="1473" y="5753"/>
                  </a:moveTo>
                  <a:cubicBezTo>
                    <a:pt x="1318" y="5753"/>
                    <a:pt x="1228" y="5834"/>
                    <a:pt x="1228" y="5998"/>
                  </a:cubicBezTo>
                  <a:lnTo>
                    <a:pt x="1228" y="6915"/>
                  </a:lnTo>
                  <a:cubicBezTo>
                    <a:pt x="1228" y="7070"/>
                    <a:pt x="1318" y="7160"/>
                    <a:pt x="1473" y="7160"/>
                  </a:cubicBezTo>
                  <a:lnTo>
                    <a:pt x="2391" y="7160"/>
                  </a:lnTo>
                  <a:cubicBezTo>
                    <a:pt x="2555" y="7160"/>
                    <a:pt x="2636" y="7070"/>
                    <a:pt x="2636" y="6915"/>
                  </a:cubicBezTo>
                  <a:lnTo>
                    <a:pt x="2636" y="5998"/>
                  </a:lnTo>
                  <a:cubicBezTo>
                    <a:pt x="2636" y="5834"/>
                    <a:pt x="2554" y="5753"/>
                    <a:pt x="2391" y="575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grpSp>
        <p:nvGrpSpPr>
          <p:cNvPr id="971" name="Google Shape;971;p59"/>
          <p:cNvGrpSpPr/>
          <p:nvPr/>
        </p:nvGrpSpPr>
        <p:grpSpPr>
          <a:xfrm>
            <a:off x="6519048" y="1218112"/>
            <a:ext cx="958072" cy="2054080"/>
            <a:chOff x="3555550" y="2802900"/>
            <a:chExt cx="816075" cy="1781200"/>
          </a:xfrm>
        </p:grpSpPr>
        <p:sp>
          <p:nvSpPr>
            <p:cNvPr id="972" name="Google Shape;972;p59"/>
            <p:cNvSpPr/>
            <p:nvPr/>
          </p:nvSpPr>
          <p:spPr>
            <a:xfrm>
              <a:off x="3796275" y="3863800"/>
              <a:ext cx="239625" cy="710425"/>
            </a:xfrm>
            <a:custGeom>
              <a:rect b="b" l="l" r="r" t="t"/>
              <a:pathLst>
                <a:path extrusionOk="0" h="28417" w="9585">
                  <a:moveTo>
                    <a:pt x="2499" y="0"/>
                  </a:moveTo>
                  <a:lnTo>
                    <a:pt x="2499" y="0"/>
                  </a:lnTo>
                  <a:cubicBezTo>
                    <a:pt x="2499" y="1"/>
                    <a:pt x="3832" y="19112"/>
                    <a:pt x="4569" y="25336"/>
                  </a:cubicBezTo>
                  <a:cubicBezTo>
                    <a:pt x="4569" y="25336"/>
                    <a:pt x="0" y="26985"/>
                    <a:pt x="0" y="27897"/>
                  </a:cubicBezTo>
                  <a:cubicBezTo>
                    <a:pt x="0" y="28304"/>
                    <a:pt x="1035" y="28417"/>
                    <a:pt x="2184" y="28417"/>
                  </a:cubicBezTo>
                  <a:cubicBezTo>
                    <a:pt x="3618" y="28417"/>
                    <a:pt x="5230" y="28241"/>
                    <a:pt x="5230" y="28241"/>
                  </a:cubicBezTo>
                  <a:cubicBezTo>
                    <a:pt x="5230" y="28241"/>
                    <a:pt x="5692" y="28376"/>
                    <a:pt x="6212" y="28376"/>
                  </a:cubicBezTo>
                  <a:cubicBezTo>
                    <a:pt x="7055" y="28376"/>
                    <a:pt x="8051" y="28022"/>
                    <a:pt x="7481" y="26168"/>
                  </a:cubicBezTo>
                  <a:lnTo>
                    <a:pt x="9584" y="1086"/>
                  </a:lnTo>
                  <a:lnTo>
                    <a:pt x="2499" y="0"/>
                  </a:lnTo>
                  <a:close/>
                </a:path>
              </a:pathLst>
            </a:custGeom>
            <a:solidFill>
              <a:srgbClr val="EBB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9"/>
            <p:cNvSpPr/>
            <p:nvPr/>
          </p:nvSpPr>
          <p:spPr>
            <a:xfrm>
              <a:off x="4054925" y="3782475"/>
              <a:ext cx="216650" cy="796375"/>
            </a:xfrm>
            <a:custGeom>
              <a:rect b="b" l="l" r="r" t="t"/>
              <a:pathLst>
                <a:path extrusionOk="0" h="31855" w="8666">
                  <a:moveTo>
                    <a:pt x="442" y="1"/>
                  </a:moveTo>
                  <a:cubicBezTo>
                    <a:pt x="162" y="1"/>
                    <a:pt x="0" y="126"/>
                    <a:pt x="12" y="427"/>
                  </a:cubicBezTo>
                  <a:cubicBezTo>
                    <a:pt x="490" y="12721"/>
                    <a:pt x="1335" y="29625"/>
                    <a:pt x="1335" y="29625"/>
                  </a:cubicBezTo>
                  <a:cubicBezTo>
                    <a:pt x="765" y="31479"/>
                    <a:pt x="1761" y="31833"/>
                    <a:pt x="2604" y="31833"/>
                  </a:cubicBezTo>
                  <a:cubicBezTo>
                    <a:pt x="3124" y="31833"/>
                    <a:pt x="3586" y="31698"/>
                    <a:pt x="3586" y="31698"/>
                  </a:cubicBezTo>
                  <a:cubicBezTo>
                    <a:pt x="3586" y="31698"/>
                    <a:pt x="5066" y="31854"/>
                    <a:pt x="6428" y="31854"/>
                  </a:cubicBezTo>
                  <a:cubicBezTo>
                    <a:pt x="7589" y="31854"/>
                    <a:pt x="8666" y="31741"/>
                    <a:pt x="8666" y="31321"/>
                  </a:cubicBezTo>
                  <a:cubicBezTo>
                    <a:pt x="8666" y="30407"/>
                    <a:pt x="4247" y="28794"/>
                    <a:pt x="4247" y="28794"/>
                  </a:cubicBezTo>
                  <a:cubicBezTo>
                    <a:pt x="4984" y="22570"/>
                    <a:pt x="6317" y="3253"/>
                    <a:pt x="6317" y="3253"/>
                  </a:cubicBezTo>
                  <a:cubicBezTo>
                    <a:pt x="6317" y="3253"/>
                    <a:pt x="1864" y="1"/>
                    <a:pt x="442" y="1"/>
                  </a:cubicBezTo>
                  <a:close/>
                </a:path>
              </a:pathLst>
            </a:custGeom>
            <a:solidFill>
              <a:srgbClr val="EBB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9"/>
            <p:cNvSpPr/>
            <p:nvPr/>
          </p:nvSpPr>
          <p:spPr>
            <a:xfrm>
              <a:off x="4225425" y="4528600"/>
              <a:ext cx="53675" cy="44400"/>
            </a:xfrm>
            <a:custGeom>
              <a:rect b="b" l="l" r="r" t="t"/>
              <a:pathLst>
                <a:path extrusionOk="0" h="1776" w="2147">
                  <a:moveTo>
                    <a:pt x="313" y="1"/>
                  </a:moveTo>
                  <a:cubicBezTo>
                    <a:pt x="70" y="529"/>
                    <a:pt x="1" y="1160"/>
                    <a:pt x="126" y="1775"/>
                  </a:cubicBezTo>
                  <a:cubicBezTo>
                    <a:pt x="2075" y="1546"/>
                    <a:pt x="2146" y="1336"/>
                    <a:pt x="2146" y="1336"/>
                  </a:cubicBezTo>
                  <a:cubicBezTo>
                    <a:pt x="2146" y="1336"/>
                    <a:pt x="1713" y="682"/>
                    <a:pt x="3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9"/>
            <p:cNvSpPr/>
            <p:nvPr/>
          </p:nvSpPr>
          <p:spPr>
            <a:xfrm>
              <a:off x="4080400" y="4510950"/>
              <a:ext cx="152825" cy="67775"/>
            </a:xfrm>
            <a:custGeom>
              <a:rect b="b" l="l" r="r" t="t"/>
              <a:pathLst>
                <a:path extrusionOk="0" h="2711" w="6113">
                  <a:moveTo>
                    <a:pt x="4233" y="1"/>
                  </a:moveTo>
                  <a:cubicBezTo>
                    <a:pt x="4233" y="1"/>
                    <a:pt x="3166" y="603"/>
                    <a:pt x="1898" y="603"/>
                  </a:cubicBezTo>
                  <a:cubicBezTo>
                    <a:pt x="1357" y="603"/>
                    <a:pt x="779" y="493"/>
                    <a:pt x="232" y="179"/>
                  </a:cubicBezTo>
                  <a:lnTo>
                    <a:pt x="232" y="179"/>
                  </a:lnTo>
                  <a:cubicBezTo>
                    <a:pt x="245" y="236"/>
                    <a:pt x="0" y="852"/>
                    <a:pt x="29" y="1886"/>
                  </a:cubicBezTo>
                  <a:cubicBezTo>
                    <a:pt x="29" y="1886"/>
                    <a:pt x="152" y="2711"/>
                    <a:pt x="2797" y="2711"/>
                  </a:cubicBezTo>
                  <a:cubicBezTo>
                    <a:pt x="3154" y="2711"/>
                    <a:pt x="3558" y="2696"/>
                    <a:pt x="4013" y="2662"/>
                  </a:cubicBezTo>
                  <a:cubicBezTo>
                    <a:pt x="4797" y="2602"/>
                    <a:pt x="5422" y="2542"/>
                    <a:pt x="5924" y="2482"/>
                  </a:cubicBezTo>
                  <a:cubicBezTo>
                    <a:pt x="5801" y="1866"/>
                    <a:pt x="5870" y="1235"/>
                    <a:pt x="6112" y="707"/>
                  </a:cubicBezTo>
                  <a:cubicBezTo>
                    <a:pt x="5615" y="465"/>
                    <a:pt x="4998" y="221"/>
                    <a:pt x="4233" y="1"/>
                  </a:cubicBezTo>
                  <a:close/>
                </a:path>
              </a:pathLst>
            </a:custGeom>
            <a:solidFill>
              <a:srgbClr val="CC55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9"/>
            <p:cNvSpPr/>
            <p:nvPr/>
          </p:nvSpPr>
          <p:spPr>
            <a:xfrm>
              <a:off x="4081175" y="4558100"/>
              <a:ext cx="199650" cy="26000"/>
            </a:xfrm>
            <a:custGeom>
              <a:rect b="b" l="l" r="r" t="t"/>
              <a:pathLst>
                <a:path extrusionOk="0" h="1040" w="7986">
                  <a:moveTo>
                    <a:pt x="0" y="0"/>
                  </a:moveTo>
                  <a:lnTo>
                    <a:pt x="0" y="0"/>
                  </a:lnTo>
                  <a:cubicBezTo>
                    <a:pt x="15" y="202"/>
                    <a:pt x="39" y="414"/>
                    <a:pt x="77" y="637"/>
                  </a:cubicBezTo>
                  <a:cubicBezTo>
                    <a:pt x="77" y="637"/>
                    <a:pt x="1179" y="1040"/>
                    <a:pt x="4180" y="1040"/>
                  </a:cubicBezTo>
                  <a:cubicBezTo>
                    <a:pt x="7534" y="1040"/>
                    <a:pt x="7963" y="584"/>
                    <a:pt x="7963" y="584"/>
                  </a:cubicBezTo>
                  <a:cubicBezTo>
                    <a:pt x="7963" y="584"/>
                    <a:pt x="7985" y="410"/>
                    <a:pt x="7914" y="156"/>
                  </a:cubicBezTo>
                  <a:cubicBezTo>
                    <a:pt x="6573" y="431"/>
                    <a:pt x="5333" y="534"/>
                    <a:pt x="4227" y="534"/>
                  </a:cubicBezTo>
                  <a:cubicBezTo>
                    <a:pt x="2401" y="534"/>
                    <a:pt x="941" y="25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9"/>
            <p:cNvSpPr/>
            <p:nvPr/>
          </p:nvSpPr>
          <p:spPr>
            <a:xfrm>
              <a:off x="4197150" y="4518800"/>
              <a:ext cx="17425" cy="33200"/>
            </a:xfrm>
            <a:custGeom>
              <a:rect b="b" l="l" r="r" t="t"/>
              <a:pathLst>
                <a:path extrusionOk="0" h="1328" w="697">
                  <a:moveTo>
                    <a:pt x="643" y="0"/>
                  </a:moveTo>
                  <a:cubicBezTo>
                    <a:pt x="634" y="0"/>
                    <a:pt x="625" y="3"/>
                    <a:pt x="617" y="7"/>
                  </a:cubicBezTo>
                  <a:cubicBezTo>
                    <a:pt x="592" y="23"/>
                    <a:pt x="0" y="412"/>
                    <a:pt x="73" y="1285"/>
                  </a:cubicBezTo>
                  <a:cubicBezTo>
                    <a:pt x="77" y="1309"/>
                    <a:pt x="98" y="1328"/>
                    <a:pt x="122" y="1328"/>
                  </a:cubicBezTo>
                  <a:lnTo>
                    <a:pt x="126" y="1328"/>
                  </a:lnTo>
                  <a:cubicBezTo>
                    <a:pt x="152" y="1326"/>
                    <a:pt x="172" y="1304"/>
                    <a:pt x="168" y="1278"/>
                  </a:cubicBezTo>
                  <a:cubicBezTo>
                    <a:pt x="100" y="464"/>
                    <a:pt x="645" y="103"/>
                    <a:pt x="669" y="88"/>
                  </a:cubicBezTo>
                  <a:cubicBezTo>
                    <a:pt x="690" y="73"/>
                    <a:pt x="697" y="44"/>
                    <a:pt x="683" y="22"/>
                  </a:cubicBezTo>
                  <a:cubicBezTo>
                    <a:pt x="674" y="8"/>
                    <a:pt x="658" y="0"/>
                    <a:pt x="643" y="0"/>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9"/>
            <p:cNvSpPr/>
            <p:nvPr/>
          </p:nvSpPr>
          <p:spPr>
            <a:xfrm>
              <a:off x="4182400" y="4512825"/>
              <a:ext cx="15300" cy="33225"/>
            </a:xfrm>
            <a:custGeom>
              <a:rect b="b" l="l" r="r" t="t"/>
              <a:pathLst>
                <a:path extrusionOk="0" h="1329" w="612">
                  <a:moveTo>
                    <a:pt x="558" y="0"/>
                  </a:moveTo>
                  <a:cubicBezTo>
                    <a:pt x="549" y="0"/>
                    <a:pt x="540" y="3"/>
                    <a:pt x="532" y="8"/>
                  </a:cubicBezTo>
                  <a:cubicBezTo>
                    <a:pt x="510" y="22"/>
                    <a:pt x="1" y="359"/>
                    <a:pt x="4" y="1282"/>
                  </a:cubicBezTo>
                  <a:cubicBezTo>
                    <a:pt x="2" y="1308"/>
                    <a:pt x="25" y="1329"/>
                    <a:pt x="51" y="1329"/>
                  </a:cubicBezTo>
                  <a:cubicBezTo>
                    <a:pt x="77" y="1329"/>
                    <a:pt x="98" y="1308"/>
                    <a:pt x="98" y="1280"/>
                  </a:cubicBezTo>
                  <a:cubicBezTo>
                    <a:pt x="95" y="413"/>
                    <a:pt x="577" y="90"/>
                    <a:pt x="583" y="88"/>
                  </a:cubicBezTo>
                  <a:cubicBezTo>
                    <a:pt x="605" y="73"/>
                    <a:pt x="611" y="45"/>
                    <a:pt x="597" y="22"/>
                  </a:cubicBezTo>
                  <a:cubicBezTo>
                    <a:pt x="588" y="8"/>
                    <a:pt x="573" y="0"/>
                    <a:pt x="558" y="0"/>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9"/>
            <p:cNvSpPr/>
            <p:nvPr/>
          </p:nvSpPr>
          <p:spPr>
            <a:xfrm>
              <a:off x="4181250" y="4493425"/>
              <a:ext cx="17350" cy="28675"/>
            </a:xfrm>
            <a:custGeom>
              <a:rect b="b" l="l" r="r" t="t"/>
              <a:pathLst>
                <a:path extrusionOk="0" h="1147" w="694">
                  <a:moveTo>
                    <a:pt x="347" y="96"/>
                  </a:moveTo>
                  <a:cubicBezTo>
                    <a:pt x="395" y="97"/>
                    <a:pt x="428" y="114"/>
                    <a:pt x="450" y="150"/>
                  </a:cubicBezTo>
                  <a:cubicBezTo>
                    <a:pt x="548" y="301"/>
                    <a:pt x="436" y="714"/>
                    <a:pt x="349" y="962"/>
                  </a:cubicBezTo>
                  <a:cubicBezTo>
                    <a:pt x="264" y="708"/>
                    <a:pt x="149" y="280"/>
                    <a:pt x="249" y="138"/>
                  </a:cubicBezTo>
                  <a:cubicBezTo>
                    <a:pt x="270" y="109"/>
                    <a:pt x="298" y="96"/>
                    <a:pt x="339" y="96"/>
                  </a:cubicBezTo>
                  <a:close/>
                  <a:moveTo>
                    <a:pt x="334" y="1"/>
                  </a:moveTo>
                  <a:cubicBezTo>
                    <a:pt x="264" y="1"/>
                    <a:pt x="210" y="32"/>
                    <a:pt x="172" y="83"/>
                  </a:cubicBezTo>
                  <a:cubicBezTo>
                    <a:pt x="1" y="323"/>
                    <a:pt x="274" y="1036"/>
                    <a:pt x="306" y="1116"/>
                  </a:cubicBezTo>
                  <a:cubicBezTo>
                    <a:pt x="313" y="1135"/>
                    <a:pt x="330" y="1147"/>
                    <a:pt x="349" y="1147"/>
                  </a:cubicBezTo>
                  <a:cubicBezTo>
                    <a:pt x="369" y="1147"/>
                    <a:pt x="386" y="1135"/>
                    <a:pt x="392" y="1116"/>
                  </a:cubicBezTo>
                  <a:cubicBezTo>
                    <a:pt x="426" y="1038"/>
                    <a:pt x="694" y="352"/>
                    <a:pt x="530" y="97"/>
                  </a:cubicBezTo>
                  <a:cubicBezTo>
                    <a:pt x="490" y="38"/>
                    <a:pt x="428" y="4"/>
                    <a:pt x="350" y="1"/>
                  </a:cubicBezTo>
                  <a:cubicBezTo>
                    <a:pt x="345" y="1"/>
                    <a:pt x="339" y="1"/>
                    <a:pt x="334" y="1"/>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9"/>
            <p:cNvSpPr/>
            <p:nvPr/>
          </p:nvSpPr>
          <p:spPr>
            <a:xfrm>
              <a:off x="4165925" y="4505625"/>
              <a:ext cx="25350" cy="16750"/>
            </a:xfrm>
            <a:custGeom>
              <a:rect b="b" l="l" r="r" t="t"/>
              <a:pathLst>
                <a:path extrusionOk="0" h="670" w="1014">
                  <a:moveTo>
                    <a:pt x="238" y="96"/>
                  </a:moveTo>
                  <a:cubicBezTo>
                    <a:pt x="412" y="96"/>
                    <a:pt x="695" y="381"/>
                    <a:pt x="853" y="564"/>
                  </a:cubicBezTo>
                  <a:cubicBezTo>
                    <a:pt x="610" y="534"/>
                    <a:pt x="209" y="455"/>
                    <a:pt x="122" y="303"/>
                  </a:cubicBezTo>
                  <a:cubicBezTo>
                    <a:pt x="100" y="263"/>
                    <a:pt x="101" y="221"/>
                    <a:pt x="126" y="173"/>
                  </a:cubicBezTo>
                  <a:cubicBezTo>
                    <a:pt x="151" y="126"/>
                    <a:pt x="183" y="101"/>
                    <a:pt x="224" y="98"/>
                  </a:cubicBezTo>
                  <a:cubicBezTo>
                    <a:pt x="230" y="98"/>
                    <a:pt x="233" y="98"/>
                    <a:pt x="238" y="96"/>
                  </a:cubicBezTo>
                  <a:close/>
                  <a:moveTo>
                    <a:pt x="240" y="1"/>
                  </a:moveTo>
                  <a:cubicBezTo>
                    <a:pt x="232" y="1"/>
                    <a:pt x="223" y="1"/>
                    <a:pt x="215" y="2"/>
                  </a:cubicBezTo>
                  <a:cubicBezTo>
                    <a:pt x="163" y="7"/>
                    <a:pt x="91" y="33"/>
                    <a:pt x="42" y="130"/>
                  </a:cubicBezTo>
                  <a:cubicBezTo>
                    <a:pt x="2" y="208"/>
                    <a:pt x="1" y="283"/>
                    <a:pt x="39" y="350"/>
                  </a:cubicBezTo>
                  <a:cubicBezTo>
                    <a:pt x="185" y="606"/>
                    <a:pt x="880" y="664"/>
                    <a:pt x="958" y="669"/>
                  </a:cubicBezTo>
                  <a:cubicBezTo>
                    <a:pt x="960" y="669"/>
                    <a:pt x="960" y="669"/>
                    <a:pt x="962" y="669"/>
                  </a:cubicBezTo>
                  <a:cubicBezTo>
                    <a:pt x="962" y="669"/>
                    <a:pt x="963" y="669"/>
                    <a:pt x="963" y="669"/>
                  </a:cubicBezTo>
                  <a:cubicBezTo>
                    <a:pt x="981" y="669"/>
                    <a:pt x="998" y="660"/>
                    <a:pt x="1005" y="644"/>
                  </a:cubicBezTo>
                  <a:cubicBezTo>
                    <a:pt x="1013" y="627"/>
                    <a:pt x="1012" y="606"/>
                    <a:pt x="1000" y="592"/>
                  </a:cubicBezTo>
                  <a:cubicBezTo>
                    <a:pt x="952" y="530"/>
                    <a:pt x="533" y="1"/>
                    <a:pt x="240" y="1"/>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9"/>
            <p:cNvSpPr/>
            <p:nvPr/>
          </p:nvSpPr>
          <p:spPr>
            <a:xfrm>
              <a:off x="3850075" y="3780700"/>
              <a:ext cx="369775" cy="699225"/>
            </a:xfrm>
            <a:custGeom>
              <a:rect b="b" l="l" r="r" t="t"/>
              <a:pathLst>
                <a:path extrusionOk="0" h="27969" w="14791">
                  <a:moveTo>
                    <a:pt x="14524" y="1"/>
                  </a:moveTo>
                  <a:lnTo>
                    <a:pt x="1" y="171"/>
                  </a:lnTo>
                  <a:lnTo>
                    <a:pt x="1549" y="27758"/>
                  </a:lnTo>
                  <a:cubicBezTo>
                    <a:pt x="1549" y="27758"/>
                    <a:pt x="2443" y="27942"/>
                    <a:pt x="3818" y="27942"/>
                  </a:cubicBezTo>
                  <a:cubicBezTo>
                    <a:pt x="4506" y="27942"/>
                    <a:pt x="5314" y="27896"/>
                    <a:pt x="6191" y="27758"/>
                  </a:cubicBezTo>
                  <a:lnTo>
                    <a:pt x="7295" y="6067"/>
                  </a:lnTo>
                  <a:lnTo>
                    <a:pt x="9054" y="27797"/>
                  </a:lnTo>
                  <a:cubicBezTo>
                    <a:pt x="9054" y="27797"/>
                    <a:pt x="10199" y="27969"/>
                    <a:pt x="11374" y="27969"/>
                  </a:cubicBezTo>
                  <a:cubicBezTo>
                    <a:pt x="12230" y="27969"/>
                    <a:pt x="13103" y="27878"/>
                    <a:pt x="13560" y="27564"/>
                  </a:cubicBezTo>
                  <a:cubicBezTo>
                    <a:pt x="13560" y="27564"/>
                    <a:pt x="14791" y="10292"/>
                    <a:pt x="145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9"/>
            <p:cNvSpPr/>
            <p:nvPr/>
          </p:nvSpPr>
          <p:spPr>
            <a:xfrm>
              <a:off x="3967250" y="3922025"/>
              <a:ext cx="132675" cy="24100"/>
            </a:xfrm>
            <a:custGeom>
              <a:rect b="b" l="l" r="r" t="t"/>
              <a:pathLst>
                <a:path extrusionOk="0" h="964" w="5307">
                  <a:moveTo>
                    <a:pt x="55" y="0"/>
                  </a:moveTo>
                  <a:cubicBezTo>
                    <a:pt x="33" y="0"/>
                    <a:pt x="13" y="13"/>
                    <a:pt x="8" y="36"/>
                  </a:cubicBezTo>
                  <a:cubicBezTo>
                    <a:pt x="1" y="62"/>
                    <a:pt x="16" y="87"/>
                    <a:pt x="43" y="93"/>
                  </a:cubicBezTo>
                  <a:cubicBezTo>
                    <a:pt x="73" y="101"/>
                    <a:pt x="3109" y="842"/>
                    <a:pt x="5256" y="964"/>
                  </a:cubicBezTo>
                  <a:cubicBezTo>
                    <a:pt x="5256" y="963"/>
                    <a:pt x="5257" y="963"/>
                    <a:pt x="5259" y="963"/>
                  </a:cubicBezTo>
                  <a:cubicBezTo>
                    <a:pt x="5283" y="963"/>
                    <a:pt x="5304" y="943"/>
                    <a:pt x="5306" y="918"/>
                  </a:cubicBezTo>
                  <a:cubicBezTo>
                    <a:pt x="5307" y="892"/>
                    <a:pt x="5287" y="870"/>
                    <a:pt x="5261" y="869"/>
                  </a:cubicBezTo>
                  <a:cubicBezTo>
                    <a:pt x="3124" y="746"/>
                    <a:pt x="97" y="9"/>
                    <a:pt x="65" y="1"/>
                  </a:cubicBezTo>
                  <a:cubicBezTo>
                    <a:pt x="62" y="1"/>
                    <a:pt x="58" y="0"/>
                    <a:pt x="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9"/>
            <p:cNvSpPr/>
            <p:nvPr/>
          </p:nvSpPr>
          <p:spPr>
            <a:xfrm>
              <a:off x="4171900" y="3829825"/>
              <a:ext cx="24425" cy="637700"/>
            </a:xfrm>
            <a:custGeom>
              <a:rect b="b" l="l" r="r" t="t"/>
              <a:pathLst>
                <a:path extrusionOk="0" h="25508" w="977">
                  <a:moveTo>
                    <a:pt x="930" y="0"/>
                  </a:moveTo>
                  <a:cubicBezTo>
                    <a:pt x="901" y="1"/>
                    <a:pt x="881" y="20"/>
                    <a:pt x="880" y="46"/>
                  </a:cubicBezTo>
                  <a:cubicBezTo>
                    <a:pt x="127" y="24304"/>
                    <a:pt x="8" y="25419"/>
                    <a:pt x="4" y="25455"/>
                  </a:cubicBezTo>
                  <a:cubicBezTo>
                    <a:pt x="1" y="25481"/>
                    <a:pt x="19" y="25504"/>
                    <a:pt x="45" y="25508"/>
                  </a:cubicBezTo>
                  <a:cubicBezTo>
                    <a:pt x="45" y="25507"/>
                    <a:pt x="46" y="25507"/>
                    <a:pt x="46" y="25507"/>
                  </a:cubicBezTo>
                  <a:cubicBezTo>
                    <a:pt x="48" y="25507"/>
                    <a:pt x="50" y="25508"/>
                    <a:pt x="51" y="25508"/>
                  </a:cubicBezTo>
                  <a:cubicBezTo>
                    <a:pt x="75" y="25508"/>
                    <a:pt x="95" y="25491"/>
                    <a:pt x="98" y="25467"/>
                  </a:cubicBezTo>
                  <a:cubicBezTo>
                    <a:pt x="103" y="25439"/>
                    <a:pt x="218" y="24475"/>
                    <a:pt x="975" y="48"/>
                  </a:cubicBezTo>
                  <a:cubicBezTo>
                    <a:pt x="977" y="22"/>
                    <a:pt x="956" y="0"/>
                    <a:pt x="9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9"/>
            <p:cNvSpPr/>
            <p:nvPr/>
          </p:nvSpPr>
          <p:spPr>
            <a:xfrm>
              <a:off x="3987750" y="3932825"/>
              <a:ext cx="20975" cy="537325"/>
            </a:xfrm>
            <a:custGeom>
              <a:rect b="b" l="l" r="r" t="t"/>
              <a:pathLst>
                <a:path extrusionOk="0" h="21493" w="839">
                  <a:moveTo>
                    <a:pt x="791" y="0"/>
                  </a:moveTo>
                  <a:cubicBezTo>
                    <a:pt x="765" y="2"/>
                    <a:pt x="743" y="20"/>
                    <a:pt x="741" y="46"/>
                  </a:cubicBezTo>
                  <a:lnTo>
                    <a:pt x="2" y="21442"/>
                  </a:lnTo>
                  <a:cubicBezTo>
                    <a:pt x="0" y="21468"/>
                    <a:pt x="21" y="21491"/>
                    <a:pt x="47" y="21492"/>
                  </a:cubicBezTo>
                  <a:lnTo>
                    <a:pt x="50" y="21492"/>
                  </a:lnTo>
                  <a:cubicBezTo>
                    <a:pt x="76" y="21492"/>
                    <a:pt x="97" y="21472"/>
                    <a:pt x="97" y="21446"/>
                  </a:cubicBezTo>
                  <a:lnTo>
                    <a:pt x="837" y="51"/>
                  </a:lnTo>
                  <a:cubicBezTo>
                    <a:pt x="838" y="24"/>
                    <a:pt x="818" y="2"/>
                    <a:pt x="7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9"/>
            <p:cNvSpPr/>
            <p:nvPr/>
          </p:nvSpPr>
          <p:spPr>
            <a:xfrm>
              <a:off x="4020875" y="3817050"/>
              <a:ext cx="2425" cy="93350"/>
            </a:xfrm>
            <a:custGeom>
              <a:rect b="b" l="l" r="r" t="t"/>
              <a:pathLst>
                <a:path extrusionOk="0" h="3734" w="97">
                  <a:moveTo>
                    <a:pt x="50" y="1"/>
                  </a:moveTo>
                  <a:cubicBezTo>
                    <a:pt x="24" y="1"/>
                    <a:pt x="3" y="22"/>
                    <a:pt x="3" y="48"/>
                  </a:cubicBezTo>
                  <a:lnTo>
                    <a:pt x="3" y="3687"/>
                  </a:lnTo>
                  <a:cubicBezTo>
                    <a:pt x="1" y="3712"/>
                    <a:pt x="24" y="3734"/>
                    <a:pt x="50" y="3734"/>
                  </a:cubicBezTo>
                  <a:cubicBezTo>
                    <a:pt x="76" y="3734"/>
                    <a:pt x="97" y="3713"/>
                    <a:pt x="97" y="3687"/>
                  </a:cubicBezTo>
                  <a:lnTo>
                    <a:pt x="97" y="48"/>
                  </a:lnTo>
                  <a:cubicBezTo>
                    <a:pt x="97" y="22"/>
                    <a:pt x="76" y="1"/>
                    <a:pt x="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9"/>
            <p:cNvSpPr/>
            <p:nvPr/>
          </p:nvSpPr>
          <p:spPr>
            <a:xfrm>
              <a:off x="4140925" y="3778425"/>
              <a:ext cx="50625" cy="134650"/>
            </a:xfrm>
            <a:custGeom>
              <a:rect b="b" l="l" r="r" t="t"/>
              <a:pathLst>
                <a:path extrusionOk="0" h="5386" w="2025">
                  <a:moveTo>
                    <a:pt x="196" y="1"/>
                  </a:moveTo>
                  <a:cubicBezTo>
                    <a:pt x="168" y="2"/>
                    <a:pt x="147" y="19"/>
                    <a:pt x="145" y="46"/>
                  </a:cubicBezTo>
                  <a:cubicBezTo>
                    <a:pt x="1" y="1983"/>
                    <a:pt x="671" y="3973"/>
                    <a:pt x="1936" y="5369"/>
                  </a:cubicBezTo>
                  <a:cubicBezTo>
                    <a:pt x="1948" y="5380"/>
                    <a:pt x="1960" y="5385"/>
                    <a:pt x="1973" y="5385"/>
                  </a:cubicBezTo>
                  <a:cubicBezTo>
                    <a:pt x="1984" y="5385"/>
                    <a:pt x="1995" y="5381"/>
                    <a:pt x="2004" y="5372"/>
                  </a:cubicBezTo>
                  <a:cubicBezTo>
                    <a:pt x="2024" y="5355"/>
                    <a:pt x="2025" y="5325"/>
                    <a:pt x="2008" y="5304"/>
                  </a:cubicBezTo>
                  <a:cubicBezTo>
                    <a:pt x="760" y="3927"/>
                    <a:pt x="99" y="1963"/>
                    <a:pt x="240" y="52"/>
                  </a:cubicBezTo>
                  <a:cubicBezTo>
                    <a:pt x="241" y="26"/>
                    <a:pt x="222" y="2"/>
                    <a:pt x="1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9"/>
            <p:cNvSpPr/>
            <p:nvPr/>
          </p:nvSpPr>
          <p:spPr>
            <a:xfrm>
              <a:off x="3859675" y="3788475"/>
              <a:ext cx="49250" cy="112325"/>
            </a:xfrm>
            <a:custGeom>
              <a:rect b="b" l="l" r="r" t="t"/>
              <a:pathLst>
                <a:path extrusionOk="0" h="4493" w="1970">
                  <a:moveTo>
                    <a:pt x="1754" y="0"/>
                  </a:moveTo>
                  <a:cubicBezTo>
                    <a:pt x="1752" y="0"/>
                    <a:pt x="1751" y="0"/>
                    <a:pt x="1749" y="1"/>
                  </a:cubicBezTo>
                  <a:cubicBezTo>
                    <a:pt x="1723" y="5"/>
                    <a:pt x="1704" y="28"/>
                    <a:pt x="1708" y="54"/>
                  </a:cubicBezTo>
                  <a:cubicBezTo>
                    <a:pt x="1792" y="715"/>
                    <a:pt x="1871" y="1698"/>
                    <a:pt x="1598" y="2604"/>
                  </a:cubicBezTo>
                  <a:cubicBezTo>
                    <a:pt x="1332" y="3482"/>
                    <a:pt x="734" y="4170"/>
                    <a:pt x="38" y="4400"/>
                  </a:cubicBezTo>
                  <a:cubicBezTo>
                    <a:pt x="13" y="4407"/>
                    <a:pt x="1" y="4435"/>
                    <a:pt x="8" y="4459"/>
                  </a:cubicBezTo>
                  <a:cubicBezTo>
                    <a:pt x="16" y="4479"/>
                    <a:pt x="34" y="4492"/>
                    <a:pt x="54" y="4492"/>
                  </a:cubicBezTo>
                  <a:cubicBezTo>
                    <a:pt x="59" y="4492"/>
                    <a:pt x="65" y="4490"/>
                    <a:pt x="69" y="4489"/>
                  </a:cubicBezTo>
                  <a:cubicBezTo>
                    <a:pt x="793" y="4250"/>
                    <a:pt x="1414" y="3538"/>
                    <a:pt x="1689" y="2631"/>
                  </a:cubicBezTo>
                  <a:cubicBezTo>
                    <a:pt x="1970" y="1707"/>
                    <a:pt x="1887" y="712"/>
                    <a:pt x="1803" y="42"/>
                  </a:cubicBezTo>
                  <a:cubicBezTo>
                    <a:pt x="1801" y="18"/>
                    <a:pt x="1778" y="0"/>
                    <a:pt x="17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9"/>
            <p:cNvSpPr/>
            <p:nvPr/>
          </p:nvSpPr>
          <p:spPr>
            <a:xfrm>
              <a:off x="4020925" y="3797050"/>
              <a:ext cx="25050" cy="108700"/>
            </a:xfrm>
            <a:custGeom>
              <a:rect b="b" l="l" r="r" t="t"/>
              <a:pathLst>
                <a:path extrusionOk="0" h="4348" w="1002">
                  <a:moveTo>
                    <a:pt x="953" y="0"/>
                  </a:moveTo>
                  <a:cubicBezTo>
                    <a:pt x="927" y="0"/>
                    <a:pt x="906" y="21"/>
                    <a:pt x="906" y="47"/>
                  </a:cubicBezTo>
                  <a:cubicBezTo>
                    <a:pt x="906" y="64"/>
                    <a:pt x="876" y="1766"/>
                    <a:pt x="733" y="3022"/>
                  </a:cubicBezTo>
                  <a:cubicBezTo>
                    <a:pt x="595" y="4229"/>
                    <a:pt x="52" y="4252"/>
                    <a:pt x="47" y="4252"/>
                  </a:cubicBezTo>
                  <a:cubicBezTo>
                    <a:pt x="21" y="4252"/>
                    <a:pt x="0" y="4275"/>
                    <a:pt x="0" y="4301"/>
                  </a:cubicBezTo>
                  <a:cubicBezTo>
                    <a:pt x="1" y="4327"/>
                    <a:pt x="22" y="4348"/>
                    <a:pt x="48" y="4348"/>
                  </a:cubicBezTo>
                  <a:cubicBezTo>
                    <a:pt x="74" y="4348"/>
                    <a:pt x="680" y="4332"/>
                    <a:pt x="827" y="3033"/>
                  </a:cubicBezTo>
                  <a:cubicBezTo>
                    <a:pt x="970" y="1771"/>
                    <a:pt x="1000" y="65"/>
                    <a:pt x="1001" y="48"/>
                  </a:cubicBezTo>
                  <a:cubicBezTo>
                    <a:pt x="1001" y="22"/>
                    <a:pt x="980" y="0"/>
                    <a:pt x="9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9"/>
            <p:cNvSpPr/>
            <p:nvPr/>
          </p:nvSpPr>
          <p:spPr>
            <a:xfrm>
              <a:off x="3791050" y="4523475"/>
              <a:ext cx="53650" cy="44400"/>
            </a:xfrm>
            <a:custGeom>
              <a:rect b="b" l="l" r="r" t="t"/>
              <a:pathLst>
                <a:path extrusionOk="0" h="1776" w="2146">
                  <a:moveTo>
                    <a:pt x="1833" y="1"/>
                  </a:moveTo>
                  <a:cubicBezTo>
                    <a:pt x="433" y="682"/>
                    <a:pt x="0" y="1335"/>
                    <a:pt x="0" y="1335"/>
                  </a:cubicBezTo>
                  <a:cubicBezTo>
                    <a:pt x="0" y="1335"/>
                    <a:pt x="70" y="1546"/>
                    <a:pt x="2020" y="1776"/>
                  </a:cubicBezTo>
                  <a:cubicBezTo>
                    <a:pt x="2146" y="1161"/>
                    <a:pt x="2078" y="529"/>
                    <a:pt x="18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9"/>
            <p:cNvSpPr/>
            <p:nvPr/>
          </p:nvSpPr>
          <p:spPr>
            <a:xfrm>
              <a:off x="3836900" y="4505850"/>
              <a:ext cx="152825" cy="67750"/>
            </a:xfrm>
            <a:custGeom>
              <a:rect b="b" l="l" r="r" t="t"/>
              <a:pathLst>
                <a:path extrusionOk="0" h="2710" w="6113">
                  <a:moveTo>
                    <a:pt x="1880" y="0"/>
                  </a:moveTo>
                  <a:cubicBezTo>
                    <a:pt x="1115" y="221"/>
                    <a:pt x="498" y="465"/>
                    <a:pt x="1" y="706"/>
                  </a:cubicBezTo>
                  <a:cubicBezTo>
                    <a:pt x="244" y="1234"/>
                    <a:pt x="313" y="1866"/>
                    <a:pt x="188" y="2482"/>
                  </a:cubicBezTo>
                  <a:cubicBezTo>
                    <a:pt x="692" y="2542"/>
                    <a:pt x="1316" y="2602"/>
                    <a:pt x="2101" y="2660"/>
                  </a:cubicBezTo>
                  <a:cubicBezTo>
                    <a:pt x="2556" y="2694"/>
                    <a:pt x="2960" y="2709"/>
                    <a:pt x="3317" y="2709"/>
                  </a:cubicBezTo>
                  <a:cubicBezTo>
                    <a:pt x="5960" y="2709"/>
                    <a:pt x="6084" y="1886"/>
                    <a:pt x="6084" y="1886"/>
                  </a:cubicBezTo>
                  <a:cubicBezTo>
                    <a:pt x="6113" y="851"/>
                    <a:pt x="5867" y="235"/>
                    <a:pt x="5882" y="179"/>
                  </a:cubicBezTo>
                  <a:lnTo>
                    <a:pt x="5882" y="179"/>
                  </a:lnTo>
                  <a:cubicBezTo>
                    <a:pt x="5335" y="493"/>
                    <a:pt x="4757" y="603"/>
                    <a:pt x="4215" y="603"/>
                  </a:cubicBezTo>
                  <a:cubicBezTo>
                    <a:pt x="2947" y="603"/>
                    <a:pt x="1880" y="0"/>
                    <a:pt x="1880" y="0"/>
                  </a:cubicBezTo>
                  <a:close/>
                </a:path>
              </a:pathLst>
            </a:custGeom>
            <a:solidFill>
              <a:srgbClr val="CC55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9"/>
            <p:cNvSpPr/>
            <p:nvPr/>
          </p:nvSpPr>
          <p:spPr>
            <a:xfrm>
              <a:off x="3789325" y="4552975"/>
              <a:ext cx="199625" cy="26025"/>
            </a:xfrm>
            <a:custGeom>
              <a:rect b="b" l="l" r="r" t="t"/>
              <a:pathLst>
                <a:path extrusionOk="0" h="1041" w="7985">
                  <a:moveTo>
                    <a:pt x="7984" y="1"/>
                  </a:moveTo>
                  <a:cubicBezTo>
                    <a:pt x="7044" y="252"/>
                    <a:pt x="5584" y="534"/>
                    <a:pt x="3757" y="534"/>
                  </a:cubicBezTo>
                  <a:cubicBezTo>
                    <a:pt x="2651" y="534"/>
                    <a:pt x="1411" y="431"/>
                    <a:pt x="70" y="156"/>
                  </a:cubicBezTo>
                  <a:cubicBezTo>
                    <a:pt x="0" y="410"/>
                    <a:pt x="22" y="584"/>
                    <a:pt x="22" y="584"/>
                  </a:cubicBezTo>
                  <a:cubicBezTo>
                    <a:pt x="22" y="584"/>
                    <a:pt x="451" y="1040"/>
                    <a:pt x="3805" y="1040"/>
                  </a:cubicBezTo>
                  <a:cubicBezTo>
                    <a:pt x="6807" y="1040"/>
                    <a:pt x="7909" y="637"/>
                    <a:pt x="7909" y="637"/>
                  </a:cubicBezTo>
                  <a:cubicBezTo>
                    <a:pt x="7947" y="414"/>
                    <a:pt x="7971" y="201"/>
                    <a:pt x="79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9"/>
            <p:cNvSpPr/>
            <p:nvPr/>
          </p:nvSpPr>
          <p:spPr>
            <a:xfrm>
              <a:off x="3855500" y="4513675"/>
              <a:ext cx="17500" cy="33225"/>
            </a:xfrm>
            <a:custGeom>
              <a:rect b="b" l="l" r="r" t="t"/>
              <a:pathLst>
                <a:path extrusionOk="0" h="1329" w="700">
                  <a:moveTo>
                    <a:pt x="55" y="0"/>
                  </a:moveTo>
                  <a:cubicBezTo>
                    <a:pt x="39" y="0"/>
                    <a:pt x="24" y="8"/>
                    <a:pt x="15" y="22"/>
                  </a:cubicBezTo>
                  <a:cubicBezTo>
                    <a:pt x="1" y="44"/>
                    <a:pt x="7" y="74"/>
                    <a:pt x="29" y="87"/>
                  </a:cubicBezTo>
                  <a:cubicBezTo>
                    <a:pt x="53" y="102"/>
                    <a:pt x="598" y="462"/>
                    <a:pt x="529" y="1277"/>
                  </a:cubicBezTo>
                  <a:cubicBezTo>
                    <a:pt x="527" y="1303"/>
                    <a:pt x="546" y="1327"/>
                    <a:pt x="572" y="1328"/>
                  </a:cubicBezTo>
                  <a:lnTo>
                    <a:pt x="577" y="1328"/>
                  </a:lnTo>
                  <a:cubicBezTo>
                    <a:pt x="602" y="1328"/>
                    <a:pt x="623" y="1311"/>
                    <a:pt x="624" y="1285"/>
                  </a:cubicBezTo>
                  <a:cubicBezTo>
                    <a:pt x="699" y="411"/>
                    <a:pt x="106" y="23"/>
                    <a:pt x="80" y="8"/>
                  </a:cubicBezTo>
                  <a:cubicBezTo>
                    <a:pt x="72" y="3"/>
                    <a:pt x="64" y="0"/>
                    <a:pt x="55" y="0"/>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9"/>
            <p:cNvSpPr/>
            <p:nvPr/>
          </p:nvSpPr>
          <p:spPr>
            <a:xfrm>
              <a:off x="3872450" y="4507700"/>
              <a:ext cx="15275" cy="33225"/>
            </a:xfrm>
            <a:custGeom>
              <a:rect b="b" l="l" r="r" t="t"/>
              <a:pathLst>
                <a:path extrusionOk="0" h="1329" w="611">
                  <a:moveTo>
                    <a:pt x="54" y="1"/>
                  </a:moveTo>
                  <a:cubicBezTo>
                    <a:pt x="39" y="1"/>
                    <a:pt x="23" y="8"/>
                    <a:pt x="14" y="22"/>
                  </a:cubicBezTo>
                  <a:cubicBezTo>
                    <a:pt x="0" y="44"/>
                    <a:pt x="7" y="73"/>
                    <a:pt x="28" y="88"/>
                  </a:cubicBezTo>
                  <a:cubicBezTo>
                    <a:pt x="34" y="90"/>
                    <a:pt x="515" y="414"/>
                    <a:pt x="514" y="1280"/>
                  </a:cubicBezTo>
                  <a:cubicBezTo>
                    <a:pt x="514" y="1306"/>
                    <a:pt x="535" y="1328"/>
                    <a:pt x="561" y="1328"/>
                  </a:cubicBezTo>
                  <a:cubicBezTo>
                    <a:pt x="587" y="1328"/>
                    <a:pt x="608" y="1307"/>
                    <a:pt x="608" y="1281"/>
                  </a:cubicBezTo>
                  <a:cubicBezTo>
                    <a:pt x="611" y="359"/>
                    <a:pt x="102" y="22"/>
                    <a:pt x="80" y="8"/>
                  </a:cubicBezTo>
                  <a:cubicBezTo>
                    <a:pt x="72" y="3"/>
                    <a:pt x="63" y="1"/>
                    <a:pt x="54" y="1"/>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9"/>
            <p:cNvSpPr/>
            <p:nvPr/>
          </p:nvSpPr>
          <p:spPr>
            <a:xfrm>
              <a:off x="3871475" y="4488300"/>
              <a:ext cx="17350" cy="28675"/>
            </a:xfrm>
            <a:custGeom>
              <a:rect b="b" l="l" r="r" t="t"/>
              <a:pathLst>
                <a:path extrusionOk="0" h="1147" w="694">
                  <a:moveTo>
                    <a:pt x="355" y="97"/>
                  </a:moveTo>
                  <a:cubicBezTo>
                    <a:pt x="396" y="97"/>
                    <a:pt x="426" y="109"/>
                    <a:pt x="446" y="139"/>
                  </a:cubicBezTo>
                  <a:cubicBezTo>
                    <a:pt x="547" y="281"/>
                    <a:pt x="432" y="709"/>
                    <a:pt x="345" y="961"/>
                  </a:cubicBezTo>
                  <a:cubicBezTo>
                    <a:pt x="260" y="716"/>
                    <a:pt x="147" y="301"/>
                    <a:pt x="245" y="150"/>
                  </a:cubicBezTo>
                  <a:cubicBezTo>
                    <a:pt x="269" y="116"/>
                    <a:pt x="301" y="98"/>
                    <a:pt x="348" y="97"/>
                  </a:cubicBezTo>
                  <a:close/>
                  <a:moveTo>
                    <a:pt x="361" y="0"/>
                  </a:moveTo>
                  <a:cubicBezTo>
                    <a:pt x="356" y="0"/>
                    <a:pt x="350" y="0"/>
                    <a:pt x="344" y="1"/>
                  </a:cubicBezTo>
                  <a:cubicBezTo>
                    <a:pt x="266" y="4"/>
                    <a:pt x="204" y="37"/>
                    <a:pt x="166" y="98"/>
                  </a:cubicBezTo>
                  <a:cubicBezTo>
                    <a:pt x="1" y="353"/>
                    <a:pt x="271" y="1039"/>
                    <a:pt x="302" y="1117"/>
                  </a:cubicBezTo>
                  <a:cubicBezTo>
                    <a:pt x="311" y="1135"/>
                    <a:pt x="327" y="1147"/>
                    <a:pt x="345" y="1147"/>
                  </a:cubicBezTo>
                  <a:cubicBezTo>
                    <a:pt x="365" y="1147"/>
                    <a:pt x="384" y="1135"/>
                    <a:pt x="390" y="1117"/>
                  </a:cubicBezTo>
                  <a:cubicBezTo>
                    <a:pt x="421" y="1036"/>
                    <a:pt x="694" y="323"/>
                    <a:pt x="523" y="83"/>
                  </a:cubicBezTo>
                  <a:cubicBezTo>
                    <a:pt x="487" y="31"/>
                    <a:pt x="434" y="0"/>
                    <a:pt x="361" y="0"/>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9"/>
            <p:cNvSpPr/>
            <p:nvPr/>
          </p:nvSpPr>
          <p:spPr>
            <a:xfrm>
              <a:off x="3878875" y="4500525"/>
              <a:ext cx="25325" cy="16725"/>
            </a:xfrm>
            <a:custGeom>
              <a:rect b="b" l="l" r="r" t="t"/>
              <a:pathLst>
                <a:path extrusionOk="0" h="669" w="1013">
                  <a:moveTo>
                    <a:pt x="789" y="96"/>
                  </a:moveTo>
                  <a:cubicBezTo>
                    <a:pt x="832" y="101"/>
                    <a:pt x="862" y="125"/>
                    <a:pt x="887" y="173"/>
                  </a:cubicBezTo>
                  <a:cubicBezTo>
                    <a:pt x="912" y="222"/>
                    <a:pt x="914" y="262"/>
                    <a:pt x="892" y="302"/>
                  </a:cubicBezTo>
                  <a:cubicBezTo>
                    <a:pt x="805" y="455"/>
                    <a:pt x="404" y="534"/>
                    <a:pt x="162" y="563"/>
                  </a:cubicBezTo>
                  <a:cubicBezTo>
                    <a:pt x="320" y="380"/>
                    <a:pt x="601" y="96"/>
                    <a:pt x="775" y="96"/>
                  </a:cubicBezTo>
                  <a:close/>
                  <a:moveTo>
                    <a:pt x="778" y="0"/>
                  </a:moveTo>
                  <a:cubicBezTo>
                    <a:pt x="487" y="0"/>
                    <a:pt x="63" y="530"/>
                    <a:pt x="15" y="591"/>
                  </a:cubicBezTo>
                  <a:cubicBezTo>
                    <a:pt x="2" y="607"/>
                    <a:pt x="0" y="627"/>
                    <a:pt x="9" y="643"/>
                  </a:cubicBezTo>
                  <a:cubicBezTo>
                    <a:pt x="16" y="658"/>
                    <a:pt x="32" y="668"/>
                    <a:pt x="50" y="668"/>
                  </a:cubicBezTo>
                  <a:cubicBezTo>
                    <a:pt x="51" y="668"/>
                    <a:pt x="51" y="668"/>
                    <a:pt x="52" y="668"/>
                  </a:cubicBezTo>
                  <a:lnTo>
                    <a:pt x="56" y="668"/>
                  </a:lnTo>
                  <a:cubicBezTo>
                    <a:pt x="136" y="663"/>
                    <a:pt x="830" y="607"/>
                    <a:pt x="976" y="349"/>
                  </a:cubicBezTo>
                  <a:cubicBezTo>
                    <a:pt x="1013" y="282"/>
                    <a:pt x="1013" y="206"/>
                    <a:pt x="973" y="130"/>
                  </a:cubicBezTo>
                  <a:cubicBezTo>
                    <a:pt x="924" y="33"/>
                    <a:pt x="852" y="7"/>
                    <a:pt x="800" y="1"/>
                  </a:cubicBezTo>
                  <a:cubicBezTo>
                    <a:pt x="792" y="0"/>
                    <a:pt x="785" y="0"/>
                    <a:pt x="778" y="0"/>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9"/>
            <p:cNvSpPr/>
            <p:nvPr/>
          </p:nvSpPr>
          <p:spPr>
            <a:xfrm>
              <a:off x="3839525" y="3802500"/>
              <a:ext cx="382150" cy="46050"/>
            </a:xfrm>
            <a:custGeom>
              <a:rect b="b" l="l" r="r" t="t"/>
              <a:pathLst>
                <a:path extrusionOk="0" h="1842" w="15286">
                  <a:moveTo>
                    <a:pt x="15231" y="0"/>
                  </a:moveTo>
                  <a:cubicBezTo>
                    <a:pt x="15225" y="0"/>
                    <a:pt x="15219" y="2"/>
                    <a:pt x="15213" y="4"/>
                  </a:cubicBezTo>
                  <a:cubicBezTo>
                    <a:pt x="12329" y="1328"/>
                    <a:pt x="9536" y="1748"/>
                    <a:pt x="7151" y="1748"/>
                  </a:cubicBezTo>
                  <a:cubicBezTo>
                    <a:pt x="3025" y="1748"/>
                    <a:pt x="120" y="491"/>
                    <a:pt x="74" y="471"/>
                  </a:cubicBezTo>
                  <a:cubicBezTo>
                    <a:pt x="68" y="468"/>
                    <a:pt x="62" y="467"/>
                    <a:pt x="55" y="467"/>
                  </a:cubicBezTo>
                  <a:cubicBezTo>
                    <a:pt x="37" y="467"/>
                    <a:pt x="19" y="477"/>
                    <a:pt x="11" y="495"/>
                  </a:cubicBezTo>
                  <a:cubicBezTo>
                    <a:pt x="1" y="519"/>
                    <a:pt x="11" y="547"/>
                    <a:pt x="35" y="558"/>
                  </a:cubicBezTo>
                  <a:cubicBezTo>
                    <a:pt x="82" y="576"/>
                    <a:pt x="3005" y="1842"/>
                    <a:pt x="7154" y="1842"/>
                  </a:cubicBezTo>
                  <a:cubicBezTo>
                    <a:pt x="9550" y="1842"/>
                    <a:pt x="12356" y="1419"/>
                    <a:pt x="15251" y="91"/>
                  </a:cubicBezTo>
                  <a:cubicBezTo>
                    <a:pt x="15275" y="81"/>
                    <a:pt x="15286" y="51"/>
                    <a:pt x="15275" y="28"/>
                  </a:cubicBezTo>
                  <a:cubicBezTo>
                    <a:pt x="15267" y="11"/>
                    <a:pt x="15250" y="0"/>
                    <a:pt x="15231" y="0"/>
                  </a:cubicBezTo>
                  <a:close/>
                </a:path>
              </a:pathLst>
            </a:custGeom>
            <a:solidFill>
              <a:srgbClr val="632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9"/>
            <p:cNvSpPr/>
            <p:nvPr/>
          </p:nvSpPr>
          <p:spPr>
            <a:xfrm>
              <a:off x="3776700" y="2813225"/>
              <a:ext cx="333325" cy="112100"/>
            </a:xfrm>
            <a:custGeom>
              <a:rect b="b" l="l" r="r" t="t"/>
              <a:pathLst>
                <a:path extrusionOk="0" h="4484" w="13333">
                  <a:moveTo>
                    <a:pt x="3780" y="0"/>
                  </a:moveTo>
                  <a:cubicBezTo>
                    <a:pt x="3680" y="0"/>
                    <a:pt x="3580" y="5"/>
                    <a:pt x="3482" y="15"/>
                  </a:cubicBezTo>
                  <a:cubicBezTo>
                    <a:pt x="3034" y="59"/>
                    <a:pt x="2704" y="215"/>
                    <a:pt x="2523" y="470"/>
                  </a:cubicBezTo>
                  <a:cubicBezTo>
                    <a:pt x="2317" y="762"/>
                    <a:pt x="2312" y="1201"/>
                    <a:pt x="2513" y="1587"/>
                  </a:cubicBezTo>
                  <a:cubicBezTo>
                    <a:pt x="2623" y="1797"/>
                    <a:pt x="2778" y="1979"/>
                    <a:pt x="2944" y="2144"/>
                  </a:cubicBezTo>
                  <a:cubicBezTo>
                    <a:pt x="2579" y="1950"/>
                    <a:pt x="2180" y="1774"/>
                    <a:pt x="1759" y="1717"/>
                  </a:cubicBezTo>
                  <a:cubicBezTo>
                    <a:pt x="1683" y="1707"/>
                    <a:pt x="1604" y="1702"/>
                    <a:pt x="1523" y="1702"/>
                  </a:cubicBezTo>
                  <a:cubicBezTo>
                    <a:pt x="1042" y="1702"/>
                    <a:pt x="508" y="1885"/>
                    <a:pt x="235" y="2328"/>
                  </a:cubicBezTo>
                  <a:cubicBezTo>
                    <a:pt x="42" y="2642"/>
                    <a:pt x="0" y="3058"/>
                    <a:pt x="120" y="3469"/>
                  </a:cubicBezTo>
                  <a:cubicBezTo>
                    <a:pt x="215" y="3795"/>
                    <a:pt x="400" y="4109"/>
                    <a:pt x="703" y="4461"/>
                  </a:cubicBezTo>
                  <a:cubicBezTo>
                    <a:pt x="714" y="4478"/>
                    <a:pt x="728" y="4484"/>
                    <a:pt x="742" y="4484"/>
                  </a:cubicBezTo>
                  <a:cubicBezTo>
                    <a:pt x="754" y="4484"/>
                    <a:pt x="766" y="4480"/>
                    <a:pt x="777" y="4471"/>
                  </a:cubicBezTo>
                  <a:cubicBezTo>
                    <a:pt x="799" y="4452"/>
                    <a:pt x="801" y="4419"/>
                    <a:pt x="782" y="4398"/>
                  </a:cubicBezTo>
                  <a:cubicBezTo>
                    <a:pt x="490" y="4059"/>
                    <a:pt x="310" y="3756"/>
                    <a:pt x="219" y="3444"/>
                  </a:cubicBezTo>
                  <a:cubicBezTo>
                    <a:pt x="107" y="3062"/>
                    <a:pt x="145" y="2676"/>
                    <a:pt x="324" y="2386"/>
                  </a:cubicBezTo>
                  <a:cubicBezTo>
                    <a:pt x="575" y="1978"/>
                    <a:pt x="1072" y="1810"/>
                    <a:pt x="1520" y="1810"/>
                  </a:cubicBezTo>
                  <a:cubicBezTo>
                    <a:pt x="1597" y="1810"/>
                    <a:pt x="1673" y="1815"/>
                    <a:pt x="1746" y="1825"/>
                  </a:cubicBezTo>
                  <a:cubicBezTo>
                    <a:pt x="2298" y="1898"/>
                    <a:pt x="2815" y="2188"/>
                    <a:pt x="3270" y="2447"/>
                  </a:cubicBezTo>
                  <a:cubicBezTo>
                    <a:pt x="3278" y="2451"/>
                    <a:pt x="3287" y="2453"/>
                    <a:pt x="3295" y="2453"/>
                  </a:cubicBezTo>
                  <a:cubicBezTo>
                    <a:pt x="3312" y="2453"/>
                    <a:pt x="3327" y="2446"/>
                    <a:pt x="3338" y="2431"/>
                  </a:cubicBezTo>
                  <a:cubicBezTo>
                    <a:pt x="3353" y="2408"/>
                    <a:pt x="3350" y="2380"/>
                    <a:pt x="3330" y="2362"/>
                  </a:cubicBezTo>
                  <a:cubicBezTo>
                    <a:pt x="3058" y="2119"/>
                    <a:pt x="2776" y="1869"/>
                    <a:pt x="2607" y="1543"/>
                  </a:cubicBezTo>
                  <a:cubicBezTo>
                    <a:pt x="2424" y="1190"/>
                    <a:pt x="2426" y="795"/>
                    <a:pt x="2610" y="533"/>
                  </a:cubicBezTo>
                  <a:cubicBezTo>
                    <a:pt x="2814" y="244"/>
                    <a:pt x="3202" y="149"/>
                    <a:pt x="3493" y="120"/>
                  </a:cubicBezTo>
                  <a:cubicBezTo>
                    <a:pt x="3587" y="111"/>
                    <a:pt x="3682" y="106"/>
                    <a:pt x="3778" y="106"/>
                  </a:cubicBezTo>
                  <a:cubicBezTo>
                    <a:pt x="4245" y="106"/>
                    <a:pt x="4717" y="216"/>
                    <a:pt x="5132" y="426"/>
                  </a:cubicBezTo>
                  <a:cubicBezTo>
                    <a:pt x="5288" y="504"/>
                    <a:pt x="5441" y="598"/>
                    <a:pt x="5589" y="689"/>
                  </a:cubicBezTo>
                  <a:cubicBezTo>
                    <a:pt x="5877" y="867"/>
                    <a:pt x="6176" y="1050"/>
                    <a:pt x="6513" y="1131"/>
                  </a:cubicBezTo>
                  <a:cubicBezTo>
                    <a:pt x="6652" y="1163"/>
                    <a:pt x="6790" y="1178"/>
                    <a:pt x="6928" y="1178"/>
                  </a:cubicBezTo>
                  <a:cubicBezTo>
                    <a:pt x="7459" y="1178"/>
                    <a:pt x="7983" y="965"/>
                    <a:pt x="8494" y="757"/>
                  </a:cubicBezTo>
                  <a:lnTo>
                    <a:pt x="8636" y="700"/>
                  </a:lnTo>
                  <a:cubicBezTo>
                    <a:pt x="9246" y="454"/>
                    <a:pt x="10017" y="192"/>
                    <a:pt x="10807" y="192"/>
                  </a:cubicBezTo>
                  <a:cubicBezTo>
                    <a:pt x="10970" y="192"/>
                    <a:pt x="11135" y="203"/>
                    <a:pt x="11298" y="228"/>
                  </a:cubicBezTo>
                  <a:cubicBezTo>
                    <a:pt x="12101" y="349"/>
                    <a:pt x="13046" y="914"/>
                    <a:pt x="13225" y="1869"/>
                  </a:cubicBezTo>
                  <a:cubicBezTo>
                    <a:pt x="13229" y="1895"/>
                    <a:pt x="13251" y="1911"/>
                    <a:pt x="13276" y="1911"/>
                  </a:cubicBezTo>
                  <a:cubicBezTo>
                    <a:pt x="13279" y="1911"/>
                    <a:pt x="13283" y="1911"/>
                    <a:pt x="13286" y="1910"/>
                  </a:cubicBezTo>
                  <a:cubicBezTo>
                    <a:pt x="13315" y="1905"/>
                    <a:pt x="13333" y="1878"/>
                    <a:pt x="13328" y="1849"/>
                  </a:cubicBezTo>
                  <a:cubicBezTo>
                    <a:pt x="13139" y="843"/>
                    <a:pt x="12152" y="250"/>
                    <a:pt x="11314" y="123"/>
                  </a:cubicBezTo>
                  <a:cubicBezTo>
                    <a:pt x="11145" y="98"/>
                    <a:pt x="10977" y="86"/>
                    <a:pt x="10809" y="86"/>
                  </a:cubicBezTo>
                  <a:cubicBezTo>
                    <a:pt x="10000" y="86"/>
                    <a:pt x="9218" y="353"/>
                    <a:pt x="8598" y="601"/>
                  </a:cubicBezTo>
                  <a:lnTo>
                    <a:pt x="8454" y="659"/>
                  </a:lnTo>
                  <a:cubicBezTo>
                    <a:pt x="7953" y="863"/>
                    <a:pt x="7438" y="1072"/>
                    <a:pt x="6926" y="1072"/>
                  </a:cubicBezTo>
                  <a:cubicBezTo>
                    <a:pt x="6796" y="1072"/>
                    <a:pt x="6665" y="1058"/>
                    <a:pt x="6535" y="1027"/>
                  </a:cubicBezTo>
                  <a:cubicBezTo>
                    <a:pt x="6214" y="951"/>
                    <a:pt x="5922" y="772"/>
                    <a:pt x="5642" y="599"/>
                  </a:cubicBezTo>
                  <a:cubicBezTo>
                    <a:pt x="5492" y="506"/>
                    <a:pt x="5337" y="411"/>
                    <a:pt x="5178" y="330"/>
                  </a:cubicBezTo>
                  <a:cubicBezTo>
                    <a:pt x="4748" y="114"/>
                    <a:pt x="4262" y="0"/>
                    <a:pt x="3780" y="0"/>
                  </a:cubicBezTo>
                  <a:close/>
                </a:path>
              </a:pathLst>
            </a:custGeom>
            <a:solidFill>
              <a:srgbClr val="735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9"/>
            <p:cNvSpPr/>
            <p:nvPr/>
          </p:nvSpPr>
          <p:spPr>
            <a:xfrm>
              <a:off x="4158350" y="2901325"/>
              <a:ext cx="68975" cy="168550"/>
            </a:xfrm>
            <a:custGeom>
              <a:rect b="b" l="l" r="r" t="t"/>
              <a:pathLst>
                <a:path extrusionOk="0" h="6742" w="2759">
                  <a:moveTo>
                    <a:pt x="54" y="0"/>
                  </a:moveTo>
                  <a:cubicBezTo>
                    <a:pt x="22" y="5"/>
                    <a:pt x="1" y="21"/>
                    <a:pt x="1" y="50"/>
                  </a:cubicBezTo>
                  <a:cubicBezTo>
                    <a:pt x="0" y="79"/>
                    <a:pt x="22" y="104"/>
                    <a:pt x="50" y="104"/>
                  </a:cubicBezTo>
                  <a:cubicBezTo>
                    <a:pt x="771" y="131"/>
                    <a:pt x="1468" y="553"/>
                    <a:pt x="1828" y="1176"/>
                  </a:cubicBezTo>
                  <a:cubicBezTo>
                    <a:pt x="2188" y="1800"/>
                    <a:pt x="2204" y="2615"/>
                    <a:pt x="1869" y="3252"/>
                  </a:cubicBezTo>
                  <a:lnTo>
                    <a:pt x="1849" y="3290"/>
                  </a:lnTo>
                  <a:cubicBezTo>
                    <a:pt x="1801" y="3378"/>
                    <a:pt x="1751" y="3471"/>
                    <a:pt x="1743" y="3577"/>
                  </a:cubicBezTo>
                  <a:cubicBezTo>
                    <a:pt x="1729" y="3768"/>
                    <a:pt x="1854" y="3938"/>
                    <a:pt x="1947" y="4061"/>
                  </a:cubicBezTo>
                  <a:cubicBezTo>
                    <a:pt x="2241" y="4460"/>
                    <a:pt x="2561" y="4930"/>
                    <a:pt x="2610" y="5459"/>
                  </a:cubicBezTo>
                  <a:cubicBezTo>
                    <a:pt x="2654" y="5945"/>
                    <a:pt x="2385" y="6534"/>
                    <a:pt x="1875" y="6636"/>
                  </a:cubicBezTo>
                  <a:cubicBezTo>
                    <a:pt x="1846" y="6642"/>
                    <a:pt x="1828" y="6669"/>
                    <a:pt x="1834" y="6697"/>
                  </a:cubicBezTo>
                  <a:cubicBezTo>
                    <a:pt x="1835" y="6725"/>
                    <a:pt x="1856" y="6742"/>
                    <a:pt x="1881" y="6742"/>
                  </a:cubicBezTo>
                  <a:cubicBezTo>
                    <a:pt x="1885" y="6742"/>
                    <a:pt x="1888" y="6742"/>
                    <a:pt x="1892" y="6740"/>
                  </a:cubicBezTo>
                  <a:cubicBezTo>
                    <a:pt x="2460" y="6627"/>
                    <a:pt x="2758" y="5983"/>
                    <a:pt x="2710" y="5453"/>
                  </a:cubicBezTo>
                  <a:cubicBezTo>
                    <a:pt x="2659" y="4894"/>
                    <a:pt x="2330" y="4411"/>
                    <a:pt x="2027" y="4002"/>
                  </a:cubicBezTo>
                  <a:cubicBezTo>
                    <a:pt x="1940" y="3884"/>
                    <a:pt x="1833" y="3739"/>
                    <a:pt x="1845" y="3586"/>
                  </a:cubicBezTo>
                  <a:cubicBezTo>
                    <a:pt x="1851" y="3502"/>
                    <a:pt x="1893" y="3423"/>
                    <a:pt x="1939" y="3340"/>
                  </a:cubicBezTo>
                  <a:lnTo>
                    <a:pt x="1960" y="3302"/>
                  </a:lnTo>
                  <a:cubicBezTo>
                    <a:pt x="2312" y="2634"/>
                    <a:pt x="2295" y="1779"/>
                    <a:pt x="1918" y="1126"/>
                  </a:cubicBezTo>
                  <a:cubicBezTo>
                    <a:pt x="1541" y="471"/>
                    <a:pt x="809" y="30"/>
                    <a:pt x="54" y="0"/>
                  </a:cubicBezTo>
                  <a:close/>
                </a:path>
              </a:pathLst>
            </a:custGeom>
            <a:solidFill>
              <a:srgbClr val="735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9"/>
            <p:cNvSpPr/>
            <p:nvPr/>
          </p:nvSpPr>
          <p:spPr>
            <a:xfrm>
              <a:off x="3810300" y="2985200"/>
              <a:ext cx="40900" cy="138475"/>
            </a:xfrm>
            <a:custGeom>
              <a:rect b="b" l="l" r="r" t="t"/>
              <a:pathLst>
                <a:path extrusionOk="0" h="5539" w="1636">
                  <a:moveTo>
                    <a:pt x="1636" y="0"/>
                  </a:moveTo>
                  <a:cubicBezTo>
                    <a:pt x="1551" y="130"/>
                    <a:pt x="1444" y="296"/>
                    <a:pt x="1312" y="496"/>
                  </a:cubicBezTo>
                  <a:cubicBezTo>
                    <a:pt x="1103" y="813"/>
                    <a:pt x="686" y="1098"/>
                    <a:pt x="416" y="1259"/>
                  </a:cubicBezTo>
                  <a:cubicBezTo>
                    <a:pt x="321" y="1464"/>
                    <a:pt x="191" y="1873"/>
                    <a:pt x="114" y="2659"/>
                  </a:cubicBezTo>
                  <a:cubicBezTo>
                    <a:pt x="0" y="3816"/>
                    <a:pt x="529" y="5538"/>
                    <a:pt x="840" y="5538"/>
                  </a:cubicBezTo>
                  <a:cubicBezTo>
                    <a:pt x="887" y="5538"/>
                    <a:pt x="929" y="5499"/>
                    <a:pt x="963" y="5413"/>
                  </a:cubicBezTo>
                  <a:cubicBezTo>
                    <a:pt x="1225" y="4756"/>
                    <a:pt x="1142" y="1448"/>
                    <a:pt x="1142" y="1448"/>
                  </a:cubicBezTo>
                  <a:cubicBezTo>
                    <a:pt x="1265" y="1306"/>
                    <a:pt x="1474" y="601"/>
                    <a:pt x="1636" y="0"/>
                  </a:cubicBezTo>
                  <a:close/>
                </a:path>
              </a:pathLst>
            </a:custGeom>
            <a:solidFill>
              <a:srgbClr val="5148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9"/>
            <p:cNvSpPr/>
            <p:nvPr/>
          </p:nvSpPr>
          <p:spPr>
            <a:xfrm>
              <a:off x="3818975" y="3115600"/>
              <a:ext cx="76625" cy="121100"/>
            </a:xfrm>
            <a:custGeom>
              <a:rect b="b" l="l" r="r" t="t"/>
              <a:pathLst>
                <a:path extrusionOk="0" h="4844" w="3065">
                  <a:moveTo>
                    <a:pt x="163" y="1"/>
                  </a:moveTo>
                  <a:lnTo>
                    <a:pt x="163" y="1"/>
                  </a:lnTo>
                  <a:cubicBezTo>
                    <a:pt x="179" y="154"/>
                    <a:pt x="199" y="353"/>
                    <a:pt x="221" y="591"/>
                  </a:cubicBezTo>
                  <a:cubicBezTo>
                    <a:pt x="256" y="968"/>
                    <a:pt x="109" y="1452"/>
                    <a:pt x="0" y="1745"/>
                  </a:cubicBezTo>
                  <a:cubicBezTo>
                    <a:pt x="54" y="1964"/>
                    <a:pt x="206" y="2365"/>
                    <a:pt x="638" y="3027"/>
                  </a:cubicBezTo>
                  <a:cubicBezTo>
                    <a:pt x="1220" y="3919"/>
                    <a:pt x="2516" y="4844"/>
                    <a:pt x="2917" y="4844"/>
                  </a:cubicBezTo>
                  <a:cubicBezTo>
                    <a:pt x="3020" y="4844"/>
                    <a:pt x="3064" y="4783"/>
                    <a:pt x="3022" y="4645"/>
                  </a:cubicBezTo>
                  <a:cubicBezTo>
                    <a:pt x="2816" y="3970"/>
                    <a:pt x="684" y="1439"/>
                    <a:pt x="684" y="1439"/>
                  </a:cubicBezTo>
                  <a:cubicBezTo>
                    <a:pt x="690" y="1252"/>
                    <a:pt x="413" y="572"/>
                    <a:pt x="163" y="1"/>
                  </a:cubicBezTo>
                  <a:close/>
                </a:path>
              </a:pathLst>
            </a:custGeom>
            <a:solidFill>
              <a:srgbClr val="5148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9"/>
            <p:cNvSpPr/>
            <p:nvPr/>
          </p:nvSpPr>
          <p:spPr>
            <a:xfrm>
              <a:off x="3787300" y="3083500"/>
              <a:ext cx="87250" cy="97925"/>
            </a:xfrm>
            <a:custGeom>
              <a:rect b="b" l="l" r="r" t="t"/>
              <a:pathLst>
                <a:path extrusionOk="0" h="3917" w="3490">
                  <a:moveTo>
                    <a:pt x="1843" y="0"/>
                  </a:moveTo>
                  <a:cubicBezTo>
                    <a:pt x="1175" y="0"/>
                    <a:pt x="424" y="314"/>
                    <a:pt x="229" y="1638"/>
                  </a:cubicBezTo>
                  <a:cubicBezTo>
                    <a:pt x="1" y="3174"/>
                    <a:pt x="897" y="3917"/>
                    <a:pt x="1855" y="3917"/>
                  </a:cubicBezTo>
                  <a:cubicBezTo>
                    <a:pt x="2467" y="3917"/>
                    <a:pt x="3104" y="3613"/>
                    <a:pt x="3490" y="3021"/>
                  </a:cubicBezTo>
                  <a:lnTo>
                    <a:pt x="2980" y="255"/>
                  </a:lnTo>
                  <a:cubicBezTo>
                    <a:pt x="2980" y="255"/>
                    <a:pt x="2445" y="0"/>
                    <a:pt x="1843" y="0"/>
                  </a:cubicBezTo>
                  <a:close/>
                </a:path>
              </a:pathLst>
            </a:custGeom>
            <a:solidFill>
              <a:srgbClr val="DD88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9"/>
            <p:cNvSpPr/>
            <p:nvPr/>
          </p:nvSpPr>
          <p:spPr>
            <a:xfrm>
              <a:off x="3803575" y="3103000"/>
              <a:ext cx="67925" cy="57600"/>
            </a:xfrm>
            <a:custGeom>
              <a:rect b="b" l="l" r="r" t="t"/>
              <a:pathLst>
                <a:path extrusionOk="0" h="2304" w="2717">
                  <a:moveTo>
                    <a:pt x="1049" y="0"/>
                  </a:moveTo>
                  <a:cubicBezTo>
                    <a:pt x="1008" y="0"/>
                    <a:pt x="966" y="3"/>
                    <a:pt x="924" y="8"/>
                  </a:cubicBezTo>
                  <a:cubicBezTo>
                    <a:pt x="383" y="74"/>
                    <a:pt x="31" y="529"/>
                    <a:pt x="16" y="549"/>
                  </a:cubicBezTo>
                  <a:cubicBezTo>
                    <a:pt x="0" y="571"/>
                    <a:pt x="5" y="603"/>
                    <a:pt x="27" y="621"/>
                  </a:cubicBezTo>
                  <a:cubicBezTo>
                    <a:pt x="36" y="628"/>
                    <a:pt x="46" y="631"/>
                    <a:pt x="57" y="631"/>
                  </a:cubicBezTo>
                  <a:cubicBezTo>
                    <a:pt x="73" y="631"/>
                    <a:pt x="88" y="624"/>
                    <a:pt x="99" y="611"/>
                  </a:cubicBezTo>
                  <a:cubicBezTo>
                    <a:pt x="101" y="607"/>
                    <a:pt x="440" y="170"/>
                    <a:pt x="937" y="111"/>
                  </a:cubicBezTo>
                  <a:cubicBezTo>
                    <a:pt x="973" y="107"/>
                    <a:pt x="1010" y="105"/>
                    <a:pt x="1046" y="105"/>
                  </a:cubicBezTo>
                  <a:cubicBezTo>
                    <a:pt x="1298" y="105"/>
                    <a:pt x="1548" y="206"/>
                    <a:pt x="1792" y="404"/>
                  </a:cubicBezTo>
                  <a:cubicBezTo>
                    <a:pt x="2586" y="1052"/>
                    <a:pt x="1927" y="2216"/>
                    <a:pt x="1921" y="2228"/>
                  </a:cubicBezTo>
                  <a:cubicBezTo>
                    <a:pt x="1907" y="2251"/>
                    <a:pt x="1915" y="2283"/>
                    <a:pt x="1939" y="2297"/>
                  </a:cubicBezTo>
                  <a:cubicBezTo>
                    <a:pt x="1946" y="2300"/>
                    <a:pt x="1954" y="2302"/>
                    <a:pt x="1960" y="2303"/>
                  </a:cubicBezTo>
                  <a:cubicBezTo>
                    <a:pt x="1962" y="2304"/>
                    <a:pt x="1965" y="2304"/>
                    <a:pt x="1967" y="2304"/>
                  </a:cubicBezTo>
                  <a:cubicBezTo>
                    <a:pt x="1983" y="2304"/>
                    <a:pt x="2000" y="2295"/>
                    <a:pt x="2009" y="2276"/>
                  </a:cubicBezTo>
                  <a:cubicBezTo>
                    <a:pt x="2015" y="2265"/>
                    <a:pt x="2717" y="1026"/>
                    <a:pt x="1855" y="323"/>
                  </a:cubicBezTo>
                  <a:cubicBezTo>
                    <a:pt x="1594" y="108"/>
                    <a:pt x="1324" y="0"/>
                    <a:pt x="1049" y="0"/>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9"/>
            <p:cNvSpPr/>
            <p:nvPr/>
          </p:nvSpPr>
          <p:spPr>
            <a:xfrm>
              <a:off x="3822400" y="3125250"/>
              <a:ext cx="38500" cy="10950"/>
            </a:xfrm>
            <a:custGeom>
              <a:rect b="b" l="l" r="r" t="t"/>
              <a:pathLst>
                <a:path extrusionOk="0" h="438" w="1540">
                  <a:moveTo>
                    <a:pt x="772" y="1"/>
                  </a:moveTo>
                  <a:cubicBezTo>
                    <a:pt x="378" y="1"/>
                    <a:pt x="37" y="202"/>
                    <a:pt x="31" y="206"/>
                  </a:cubicBezTo>
                  <a:cubicBezTo>
                    <a:pt x="8" y="221"/>
                    <a:pt x="0" y="253"/>
                    <a:pt x="15" y="276"/>
                  </a:cubicBezTo>
                  <a:cubicBezTo>
                    <a:pt x="24" y="290"/>
                    <a:pt x="38" y="300"/>
                    <a:pt x="53" y="301"/>
                  </a:cubicBezTo>
                  <a:cubicBezTo>
                    <a:pt x="55" y="301"/>
                    <a:pt x="57" y="301"/>
                    <a:pt x="58" y="301"/>
                  </a:cubicBezTo>
                  <a:cubicBezTo>
                    <a:pt x="67" y="301"/>
                    <a:pt x="76" y="298"/>
                    <a:pt x="85" y="292"/>
                  </a:cubicBezTo>
                  <a:cubicBezTo>
                    <a:pt x="90" y="289"/>
                    <a:pt x="406" y="103"/>
                    <a:pt x="768" y="103"/>
                  </a:cubicBezTo>
                  <a:cubicBezTo>
                    <a:pt x="997" y="103"/>
                    <a:pt x="1244" y="177"/>
                    <a:pt x="1444" y="420"/>
                  </a:cubicBezTo>
                  <a:cubicBezTo>
                    <a:pt x="1454" y="431"/>
                    <a:pt x="1468" y="437"/>
                    <a:pt x="1482" y="437"/>
                  </a:cubicBezTo>
                  <a:cubicBezTo>
                    <a:pt x="1494" y="437"/>
                    <a:pt x="1505" y="434"/>
                    <a:pt x="1515" y="426"/>
                  </a:cubicBezTo>
                  <a:cubicBezTo>
                    <a:pt x="1536" y="407"/>
                    <a:pt x="1540" y="376"/>
                    <a:pt x="1522" y="354"/>
                  </a:cubicBezTo>
                  <a:cubicBezTo>
                    <a:pt x="1299" y="83"/>
                    <a:pt x="1025" y="1"/>
                    <a:pt x="772" y="1"/>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9"/>
            <p:cNvSpPr/>
            <p:nvPr/>
          </p:nvSpPr>
          <p:spPr>
            <a:xfrm>
              <a:off x="3555550" y="3241150"/>
              <a:ext cx="816075" cy="735025"/>
            </a:xfrm>
            <a:custGeom>
              <a:rect b="b" l="l" r="r" t="t"/>
              <a:pathLst>
                <a:path extrusionOk="0" h="29401" w="32643">
                  <a:moveTo>
                    <a:pt x="20358" y="1"/>
                  </a:moveTo>
                  <a:lnTo>
                    <a:pt x="15767" y="208"/>
                  </a:lnTo>
                  <a:lnTo>
                    <a:pt x="16065" y="2831"/>
                  </a:lnTo>
                  <a:lnTo>
                    <a:pt x="14095" y="3193"/>
                  </a:lnTo>
                  <a:cubicBezTo>
                    <a:pt x="14095" y="3193"/>
                    <a:pt x="14042" y="3211"/>
                    <a:pt x="13949" y="3242"/>
                  </a:cubicBezTo>
                  <a:cubicBezTo>
                    <a:pt x="13949" y="3242"/>
                    <a:pt x="11326" y="3791"/>
                    <a:pt x="10317" y="5176"/>
                  </a:cubicBezTo>
                  <a:cubicBezTo>
                    <a:pt x="8038" y="8300"/>
                    <a:pt x="7155" y="16202"/>
                    <a:pt x="7135" y="16246"/>
                  </a:cubicBezTo>
                  <a:cubicBezTo>
                    <a:pt x="6507" y="17709"/>
                    <a:pt x="2987" y="23142"/>
                    <a:pt x="2987" y="23142"/>
                  </a:cubicBezTo>
                  <a:cubicBezTo>
                    <a:pt x="2987" y="23142"/>
                    <a:pt x="967" y="24064"/>
                    <a:pt x="929" y="24656"/>
                  </a:cubicBezTo>
                  <a:cubicBezTo>
                    <a:pt x="917" y="24855"/>
                    <a:pt x="1038" y="24921"/>
                    <a:pt x="1205" y="24921"/>
                  </a:cubicBezTo>
                  <a:cubicBezTo>
                    <a:pt x="1535" y="24921"/>
                    <a:pt x="2042" y="24663"/>
                    <a:pt x="2042" y="24663"/>
                  </a:cubicBezTo>
                  <a:lnTo>
                    <a:pt x="2042" y="24663"/>
                  </a:lnTo>
                  <a:cubicBezTo>
                    <a:pt x="2042" y="24663"/>
                    <a:pt x="0" y="26670"/>
                    <a:pt x="388" y="26961"/>
                  </a:cubicBezTo>
                  <a:cubicBezTo>
                    <a:pt x="420" y="26985"/>
                    <a:pt x="461" y="26996"/>
                    <a:pt x="509" y="26996"/>
                  </a:cubicBezTo>
                  <a:cubicBezTo>
                    <a:pt x="1026" y="26996"/>
                    <a:pt x="2321" y="25668"/>
                    <a:pt x="2321" y="25667"/>
                  </a:cubicBezTo>
                  <a:lnTo>
                    <a:pt x="2321" y="25667"/>
                  </a:lnTo>
                  <a:cubicBezTo>
                    <a:pt x="2321" y="25668"/>
                    <a:pt x="656" y="27839"/>
                    <a:pt x="1282" y="28072"/>
                  </a:cubicBezTo>
                  <a:cubicBezTo>
                    <a:pt x="1293" y="28076"/>
                    <a:pt x="1305" y="28078"/>
                    <a:pt x="1318" y="28078"/>
                  </a:cubicBezTo>
                  <a:cubicBezTo>
                    <a:pt x="1727" y="28078"/>
                    <a:pt x="2874" y="26207"/>
                    <a:pt x="2874" y="26206"/>
                  </a:cubicBezTo>
                  <a:lnTo>
                    <a:pt x="2874" y="26206"/>
                  </a:lnTo>
                  <a:cubicBezTo>
                    <a:pt x="2874" y="26207"/>
                    <a:pt x="1795" y="28283"/>
                    <a:pt x="2183" y="28438"/>
                  </a:cubicBezTo>
                  <a:cubicBezTo>
                    <a:pt x="2197" y="28443"/>
                    <a:pt x="2212" y="28446"/>
                    <a:pt x="2228" y="28446"/>
                  </a:cubicBezTo>
                  <a:cubicBezTo>
                    <a:pt x="2640" y="28446"/>
                    <a:pt x="3523" y="26554"/>
                    <a:pt x="3523" y="26554"/>
                  </a:cubicBezTo>
                  <a:lnTo>
                    <a:pt x="3523" y="26554"/>
                  </a:lnTo>
                  <a:cubicBezTo>
                    <a:pt x="3523" y="26554"/>
                    <a:pt x="2865" y="28293"/>
                    <a:pt x="3276" y="28423"/>
                  </a:cubicBezTo>
                  <a:cubicBezTo>
                    <a:pt x="3287" y="28427"/>
                    <a:pt x="3298" y="28428"/>
                    <a:pt x="3310" y="28428"/>
                  </a:cubicBezTo>
                  <a:cubicBezTo>
                    <a:pt x="3747" y="28428"/>
                    <a:pt x="4863" y="26117"/>
                    <a:pt x="5333" y="24984"/>
                  </a:cubicBezTo>
                  <a:cubicBezTo>
                    <a:pt x="5333" y="24984"/>
                    <a:pt x="8909" y="21538"/>
                    <a:pt x="10536" y="17352"/>
                  </a:cubicBezTo>
                  <a:cubicBezTo>
                    <a:pt x="11487" y="14906"/>
                    <a:pt x="11854" y="10348"/>
                    <a:pt x="11854" y="10348"/>
                  </a:cubicBezTo>
                  <a:lnTo>
                    <a:pt x="12029" y="22616"/>
                  </a:lnTo>
                  <a:cubicBezTo>
                    <a:pt x="14645" y="23458"/>
                    <a:pt x="16961" y="23754"/>
                    <a:pt x="18928" y="23754"/>
                  </a:cubicBezTo>
                  <a:cubicBezTo>
                    <a:pt x="23618" y="23754"/>
                    <a:pt x="26315" y="22067"/>
                    <a:pt x="26315" y="22067"/>
                  </a:cubicBezTo>
                  <a:lnTo>
                    <a:pt x="25091" y="10489"/>
                  </a:lnTo>
                  <a:lnTo>
                    <a:pt x="25091" y="10489"/>
                  </a:lnTo>
                  <a:cubicBezTo>
                    <a:pt x="25092" y="10490"/>
                    <a:pt x="26959" y="15029"/>
                    <a:pt x="27412" y="16555"/>
                  </a:cubicBezTo>
                  <a:cubicBezTo>
                    <a:pt x="27866" y="18080"/>
                    <a:pt x="28638" y="24509"/>
                    <a:pt x="28638" y="24509"/>
                  </a:cubicBezTo>
                  <a:cubicBezTo>
                    <a:pt x="28638" y="24509"/>
                    <a:pt x="27677" y="26510"/>
                    <a:pt x="28027" y="26989"/>
                  </a:cubicBezTo>
                  <a:cubicBezTo>
                    <a:pt x="28086" y="27069"/>
                    <a:pt x="28149" y="27103"/>
                    <a:pt x="28213" y="27103"/>
                  </a:cubicBezTo>
                  <a:cubicBezTo>
                    <a:pt x="28533" y="27103"/>
                    <a:pt x="28885" y="26282"/>
                    <a:pt x="28885" y="26282"/>
                  </a:cubicBezTo>
                  <a:lnTo>
                    <a:pt x="28885" y="26282"/>
                  </a:lnTo>
                  <a:cubicBezTo>
                    <a:pt x="28885" y="26283"/>
                    <a:pt x="28604" y="29106"/>
                    <a:pt x="29080" y="29106"/>
                  </a:cubicBezTo>
                  <a:cubicBezTo>
                    <a:pt x="29083" y="29106"/>
                    <a:pt x="29085" y="29106"/>
                    <a:pt x="29087" y="29106"/>
                  </a:cubicBezTo>
                  <a:cubicBezTo>
                    <a:pt x="29574" y="29078"/>
                    <a:pt x="29745" y="26875"/>
                    <a:pt x="29745" y="26875"/>
                  </a:cubicBezTo>
                  <a:cubicBezTo>
                    <a:pt x="29745" y="26875"/>
                    <a:pt x="29847" y="29400"/>
                    <a:pt x="30415" y="29400"/>
                  </a:cubicBezTo>
                  <a:cubicBezTo>
                    <a:pt x="30438" y="29400"/>
                    <a:pt x="30462" y="29396"/>
                    <a:pt x="30486" y="29388"/>
                  </a:cubicBezTo>
                  <a:cubicBezTo>
                    <a:pt x="30853" y="29243"/>
                    <a:pt x="30516" y="26936"/>
                    <a:pt x="30515" y="26936"/>
                  </a:cubicBezTo>
                  <a:lnTo>
                    <a:pt x="30515" y="26936"/>
                  </a:lnTo>
                  <a:cubicBezTo>
                    <a:pt x="30516" y="26936"/>
                    <a:pt x="30988" y="29098"/>
                    <a:pt x="31380" y="29098"/>
                  </a:cubicBezTo>
                  <a:cubicBezTo>
                    <a:pt x="31391" y="29098"/>
                    <a:pt x="31402" y="29096"/>
                    <a:pt x="31413" y="29092"/>
                  </a:cubicBezTo>
                  <a:cubicBezTo>
                    <a:pt x="31810" y="28962"/>
                    <a:pt x="31238" y="26787"/>
                    <a:pt x="31238" y="26786"/>
                  </a:cubicBezTo>
                  <a:lnTo>
                    <a:pt x="31238" y="26786"/>
                  </a:lnTo>
                  <a:cubicBezTo>
                    <a:pt x="31238" y="26787"/>
                    <a:pt x="31791" y="28393"/>
                    <a:pt x="32189" y="28393"/>
                  </a:cubicBezTo>
                  <a:cubicBezTo>
                    <a:pt x="32207" y="28393"/>
                    <a:pt x="32225" y="28390"/>
                    <a:pt x="32243" y="28382"/>
                  </a:cubicBezTo>
                  <a:cubicBezTo>
                    <a:pt x="32643" y="28220"/>
                    <a:pt x="31997" y="25627"/>
                    <a:pt x="31622" y="24424"/>
                  </a:cubicBezTo>
                  <a:cubicBezTo>
                    <a:pt x="31622" y="24424"/>
                    <a:pt x="31527" y="17970"/>
                    <a:pt x="30243" y="13511"/>
                  </a:cubicBezTo>
                  <a:cubicBezTo>
                    <a:pt x="28369" y="6999"/>
                    <a:pt x="26575" y="5096"/>
                    <a:pt x="25672" y="4262"/>
                  </a:cubicBezTo>
                  <a:cubicBezTo>
                    <a:pt x="25115" y="3748"/>
                    <a:pt x="24299" y="3379"/>
                    <a:pt x="23560" y="3125"/>
                  </a:cubicBezTo>
                  <a:cubicBezTo>
                    <a:pt x="23558" y="3109"/>
                    <a:pt x="23351" y="3046"/>
                    <a:pt x="23051" y="2965"/>
                  </a:cubicBezTo>
                  <a:cubicBezTo>
                    <a:pt x="22951" y="2936"/>
                    <a:pt x="22855" y="2910"/>
                    <a:pt x="22763" y="2885"/>
                  </a:cubicBezTo>
                  <a:lnTo>
                    <a:pt x="22763" y="2885"/>
                  </a:lnTo>
                  <a:lnTo>
                    <a:pt x="22857" y="2914"/>
                  </a:lnTo>
                  <a:cubicBezTo>
                    <a:pt x="22017" y="2692"/>
                    <a:pt x="20718" y="2379"/>
                    <a:pt x="20718" y="2379"/>
                  </a:cubicBezTo>
                  <a:lnTo>
                    <a:pt x="20358" y="1"/>
                  </a:lnTo>
                  <a:close/>
                </a:path>
              </a:pathLst>
            </a:custGeom>
            <a:solidFill>
              <a:srgbClr val="E7A1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9"/>
            <p:cNvSpPr/>
            <p:nvPr/>
          </p:nvSpPr>
          <p:spPr>
            <a:xfrm>
              <a:off x="3922900" y="3313875"/>
              <a:ext cx="195575" cy="539500"/>
            </a:xfrm>
            <a:custGeom>
              <a:rect b="b" l="l" r="r" t="t"/>
              <a:pathLst>
                <a:path extrusionOk="0" h="21580" w="7823">
                  <a:moveTo>
                    <a:pt x="7051" y="0"/>
                  </a:moveTo>
                  <a:cubicBezTo>
                    <a:pt x="7051" y="0"/>
                    <a:pt x="5584" y="1263"/>
                    <a:pt x="3325" y="1263"/>
                  </a:cubicBezTo>
                  <a:cubicBezTo>
                    <a:pt x="2470" y="1263"/>
                    <a:pt x="1502" y="1082"/>
                    <a:pt x="456" y="584"/>
                  </a:cubicBezTo>
                  <a:lnTo>
                    <a:pt x="0" y="20665"/>
                  </a:lnTo>
                  <a:cubicBezTo>
                    <a:pt x="0" y="20665"/>
                    <a:pt x="2152" y="21579"/>
                    <a:pt x="4470" y="21579"/>
                  </a:cubicBezTo>
                  <a:cubicBezTo>
                    <a:pt x="5629" y="21579"/>
                    <a:pt x="6829" y="21351"/>
                    <a:pt x="7822" y="20665"/>
                  </a:cubicBezTo>
                  <a:cubicBezTo>
                    <a:pt x="7467" y="13855"/>
                    <a:pt x="7051" y="0"/>
                    <a:pt x="705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9"/>
            <p:cNvSpPr/>
            <p:nvPr/>
          </p:nvSpPr>
          <p:spPr>
            <a:xfrm>
              <a:off x="4070700" y="3300600"/>
              <a:ext cx="285550" cy="567950"/>
            </a:xfrm>
            <a:custGeom>
              <a:rect b="b" l="l" r="r" t="t"/>
              <a:pathLst>
                <a:path extrusionOk="0" h="22718" w="11422">
                  <a:moveTo>
                    <a:pt x="111" y="1"/>
                  </a:moveTo>
                  <a:lnTo>
                    <a:pt x="111" y="1"/>
                  </a:lnTo>
                  <a:cubicBezTo>
                    <a:pt x="111" y="1"/>
                    <a:pt x="1" y="22559"/>
                    <a:pt x="1213" y="22710"/>
                  </a:cubicBezTo>
                  <a:cubicBezTo>
                    <a:pt x="1256" y="22715"/>
                    <a:pt x="1301" y="22718"/>
                    <a:pt x="1349" y="22718"/>
                  </a:cubicBezTo>
                  <a:cubicBezTo>
                    <a:pt x="2658" y="22718"/>
                    <a:pt x="5782" y="20786"/>
                    <a:pt x="6353" y="20200"/>
                  </a:cubicBezTo>
                  <a:cubicBezTo>
                    <a:pt x="6946" y="19595"/>
                    <a:pt x="5001" y="9384"/>
                    <a:pt x="5001" y="9384"/>
                  </a:cubicBezTo>
                  <a:lnTo>
                    <a:pt x="5001" y="9384"/>
                  </a:lnTo>
                  <a:cubicBezTo>
                    <a:pt x="6197" y="11844"/>
                    <a:pt x="7073" y="21566"/>
                    <a:pt x="7429" y="21907"/>
                  </a:cubicBezTo>
                  <a:cubicBezTo>
                    <a:pt x="7798" y="22262"/>
                    <a:pt x="8237" y="22395"/>
                    <a:pt x="8686" y="22395"/>
                  </a:cubicBezTo>
                  <a:cubicBezTo>
                    <a:pt x="10009" y="22395"/>
                    <a:pt x="11422" y="21242"/>
                    <a:pt x="11422" y="21242"/>
                  </a:cubicBezTo>
                  <a:cubicBezTo>
                    <a:pt x="10942" y="11291"/>
                    <a:pt x="7203" y="2765"/>
                    <a:pt x="5208" y="1450"/>
                  </a:cubicBezTo>
                  <a:cubicBezTo>
                    <a:pt x="3214" y="136"/>
                    <a:pt x="112" y="1"/>
                    <a:pt x="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9"/>
            <p:cNvSpPr/>
            <p:nvPr/>
          </p:nvSpPr>
          <p:spPr>
            <a:xfrm>
              <a:off x="3949725" y="3241150"/>
              <a:ext cx="122000" cy="50950"/>
            </a:xfrm>
            <a:custGeom>
              <a:rect b="b" l="l" r="r" t="t"/>
              <a:pathLst>
                <a:path extrusionOk="0" h="2038" w="4880">
                  <a:moveTo>
                    <a:pt x="4592" y="1"/>
                  </a:moveTo>
                  <a:lnTo>
                    <a:pt x="0" y="208"/>
                  </a:lnTo>
                  <a:lnTo>
                    <a:pt x="180" y="1798"/>
                  </a:lnTo>
                  <a:cubicBezTo>
                    <a:pt x="1040" y="1974"/>
                    <a:pt x="1918" y="2037"/>
                    <a:pt x="2729" y="2037"/>
                  </a:cubicBezTo>
                  <a:cubicBezTo>
                    <a:pt x="3541" y="2037"/>
                    <a:pt x="4285" y="1974"/>
                    <a:pt x="4879" y="1901"/>
                  </a:cubicBezTo>
                  <a:lnTo>
                    <a:pt x="4592" y="1"/>
                  </a:lnTo>
                  <a:close/>
                </a:path>
              </a:pathLst>
            </a:custGeom>
            <a:solidFill>
              <a:srgbClr val="DD88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9"/>
            <p:cNvSpPr/>
            <p:nvPr/>
          </p:nvSpPr>
          <p:spPr>
            <a:xfrm>
              <a:off x="3826900" y="2884625"/>
              <a:ext cx="361750" cy="387100"/>
            </a:xfrm>
            <a:custGeom>
              <a:rect b="b" l="l" r="r" t="t"/>
              <a:pathLst>
                <a:path extrusionOk="0" h="15484" w="14470">
                  <a:moveTo>
                    <a:pt x="6473" y="0"/>
                  </a:moveTo>
                  <a:cubicBezTo>
                    <a:pt x="3270" y="0"/>
                    <a:pt x="1205" y="1379"/>
                    <a:pt x="718" y="3861"/>
                  </a:cubicBezTo>
                  <a:cubicBezTo>
                    <a:pt x="718" y="3861"/>
                    <a:pt x="1" y="6468"/>
                    <a:pt x="357" y="10142"/>
                  </a:cubicBezTo>
                  <a:cubicBezTo>
                    <a:pt x="629" y="12948"/>
                    <a:pt x="3088" y="15484"/>
                    <a:pt x="6496" y="15484"/>
                  </a:cubicBezTo>
                  <a:cubicBezTo>
                    <a:pt x="6568" y="15484"/>
                    <a:pt x="6641" y="15482"/>
                    <a:pt x="6714" y="15480"/>
                  </a:cubicBezTo>
                  <a:cubicBezTo>
                    <a:pt x="10023" y="15376"/>
                    <a:pt x="13311" y="13721"/>
                    <a:pt x="13891" y="9009"/>
                  </a:cubicBezTo>
                  <a:cubicBezTo>
                    <a:pt x="14469" y="4297"/>
                    <a:pt x="12661" y="765"/>
                    <a:pt x="8378" y="145"/>
                  </a:cubicBezTo>
                  <a:cubicBezTo>
                    <a:pt x="7705" y="48"/>
                    <a:pt x="7070" y="0"/>
                    <a:pt x="6473" y="0"/>
                  </a:cubicBezTo>
                  <a:close/>
                </a:path>
              </a:pathLst>
            </a:custGeom>
            <a:solidFill>
              <a:srgbClr val="E7A1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9"/>
            <p:cNvSpPr/>
            <p:nvPr/>
          </p:nvSpPr>
          <p:spPr>
            <a:xfrm>
              <a:off x="4029075" y="3131275"/>
              <a:ext cx="87275" cy="49125"/>
            </a:xfrm>
            <a:custGeom>
              <a:rect b="b" l="l" r="r" t="t"/>
              <a:pathLst>
                <a:path extrusionOk="0" h="1965" w="3491">
                  <a:moveTo>
                    <a:pt x="2307" y="1"/>
                  </a:moveTo>
                  <a:cubicBezTo>
                    <a:pt x="2054" y="1"/>
                    <a:pt x="1774" y="42"/>
                    <a:pt x="1488" y="127"/>
                  </a:cubicBezTo>
                  <a:cubicBezTo>
                    <a:pt x="604" y="394"/>
                    <a:pt x="1" y="993"/>
                    <a:pt x="143" y="1465"/>
                  </a:cubicBezTo>
                  <a:cubicBezTo>
                    <a:pt x="240" y="1785"/>
                    <a:pt x="653" y="1965"/>
                    <a:pt x="1184" y="1965"/>
                  </a:cubicBezTo>
                  <a:cubicBezTo>
                    <a:pt x="1438" y="1965"/>
                    <a:pt x="1717" y="1924"/>
                    <a:pt x="2003" y="1838"/>
                  </a:cubicBezTo>
                  <a:cubicBezTo>
                    <a:pt x="2887" y="1572"/>
                    <a:pt x="3490" y="973"/>
                    <a:pt x="3347" y="500"/>
                  </a:cubicBezTo>
                  <a:cubicBezTo>
                    <a:pt x="3251" y="181"/>
                    <a:pt x="2839" y="1"/>
                    <a:pt x="2307" y="1"/>
                  </a:cubicBezTo>
                  <a:close/>
                </a:path>
              </a:pathLst>
            </a:custGeom>
            <a:solidFill>
              <a:srgbClr val="DD88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9"/>
            <p:cNvSpPr/>
            <p:nvPr/>
          </p:nvSpPr>
          <p:spPr>
            <a:xfrm>
              <a:off x="3849700" y="3141125"/>
              <a:ext cx="86050" cy="45500"/>
            </a:xfrm>
            <a:custGeom>
              <a:rect b="b" l="l" r="r" t="t"/>
              <a:pathLst>
                <a:path extrusionOk="0" h="1820" w="3442">
                  <a:moveTo>
                    <a:pt x="1459" y="0"/>
                  </a:moveTo>
                  <a:cubicBezTo>
                    <a:pt x="706" y="0"/>
                    <a:pt x="110" y="288"/>
                    <a:pt x="60" y="712"/>
                  </a:cubicBezTo>
                  <a:cubicBezTo>
                    <a:pt x="0" y="1202"/>
                    <a:pt x="697" y="1688"/>
                    <a:pt x="1615" y="1797"/>
                  </a:cubicBezTo>
                  <a:cubicBezTo>
                    <a:pt x="1740" y="1812"/>
                    <a:pt x="1863" y="1819"/>
                    <a:pt x="1982" y="1819"/>
                  </a:cubicBezTo>
                  <a:cubicBezTo>
                    <a:pt x="2734" y="1819"/>
                    <a:pt x="3332" y="1532"/>
                    <a:pt x="3382" y="1108"/>
                  </a:cubicBezTo>
                  <a:cubicBezTo>
                    <a:pt x="3442" y="618"/>
                    <a:pt x="2744" y="132"/>
                    <a:pt x="1827" y="23"/>
                  </a:cubicBezTo>
                  <a:cubicBezTo>
                    <a:pt x="1701" y="8"/>
                    <a:pt x="1578" y="0"/>
                    <a:pt x="1459" y="0"/>
                  </a:cubicBezTo>
                  <a:close/>
                </a:path>
              </a:pathLst>
            </a:custGeom>
            <a:solidFill>
              <a:srgbClr val="DD88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9"/>
            <p:cNvSpPr/>
            <p:nvPr/>
          </p:nvSpPr>
          <p:spPr>
            <a:xfrm>
              <a:off x="3942450" y="2937425"/>
              <a:ext cx="675" cy="1050"/>
            </a:xfrm>
            <a:custGeom>
              <a:rect b="b" l="l" r="r" t="t"/>
              <a:pathLst>
                <a:path extrusionOk="0" h="42" w="27">
                  <a:moveTo>
                    <a:pt x="26" y="0"/>
                  </a:moveTo>
                  <a:cubicBezTo>
                    <a:pt x="26" y="0"/>
                    <a:pt x="16" y="16"/>
                    <a:pt x="0" y="42"/>
                  </a:cubicBezTo>
                  <a:cubicBezTo>
                    <a:pt x="17" y="16"/>
                    <a:pt x="26" y="0"/>
                    <a:pt x="26" y="0"/>
                  </a:cubicBezTo>
                  <a:close/>
                </a:path>
              </a:pathLst>
            </a:custGeom>
            <a:solidFill>
              <a:srgbClr val="332D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9"/>
            <p:cNvSpPr/>
            <p:nvPr/>
          </p:nvSpPr>
          <p:spPr>
            <a:xfrm>
              <a:off x="3763325" y="2802900"/>
              <a:ext cx="483275" cy="419900"/>
            </a:xfrm>
            <a:custGeom>
              <a:rect b="b" l="l" r="r" t="t"/>
              <a:pathLst>
                <a:path extrusionOk="0" h="16796" w="19331">
                  <a:moveTo>
                    <a:pt x="14006" y="1"/>
                  </a:moveTo>
                  <a:cubicBezTo>
                    <a:pt x="14002" y="1"/>
                    <a:pt x="13999" y="1"/>
                    <a:pt x="13995" y="1"/>
                  </a:cubicBezTo>
                  <a:cubicBezTo>
                    <a:pt x="13351" y="31"/>
                    <a:pt x="13940" y="2108"/>
                    <a:pt x="13940" y="2108"/>
                  </a:cubicBezTo>
                  <a:cubicBezTo>
                    <a:pt x="13940" y="2108"/>
                    <a:pt x="13247" y="1174"/>
                    <a:pt x="12019" y="970"/>
                  </a:cubicBezTo>
                  <a:cubicBezTo>
                    <a:pt x="11414" y="869"/>
                    <a:pt x="10933" y="831"/>
                    <a:pt x="10536" y="831"/>
                  </a:cubicBezTo>
                  <a:cubicBezTo>
                    <a:pt x="9324" y="831"/>
                    <a:pt x="8882" y="1184"/>
                    <a:pt x="8016" y="1184"/>
                  </a:cubicBezTo>
                  <a:cubicBezTo>
                    <a:pt x="7829" y="1184"/>
                    <a:pt x="7622" y="1167"/>
                    <a:pt x="7383" y="1127"/>
                  </a:cubicBezTo>
                  <a:cubicBezTo>
                    <a:pt x="6783" y="1026"/>
                    <a:pt x="5245" y="379"/>
                    <a:pt x="4232" y="379"/>
                  </a:cubicBezTo>
                  <a:cubicBezTo>
                    <a:pt x="3897" y="379"/>
                    <a:pt x="3619" y="450"/>
                    <a:pt x="3452" y="635"/>
                  </a:cubicBezTo>
                  <a:cubicBezTo>
                    <a:pt x="2780" y="1379"/>
                    <a:pt x="3862" y="2276"/>
                    <a:pt x="3862" y="2276"/>
                  </a:cubicBezTo>
                  <a:cubicBezTo>
                    <a:pt x="3822" y="2280"/>
                    <a:pt x="3777" y="2282"/>
                    <a:pt x="3727" y="2282"/>
                  </a:cubicBezTo>
                  <a:cubicBezTo>
                    <a:pt x="3386" y="2282"/>
                    <a:pt x="2849" y="2199"/>
                    <a:pt x="2332" y="2199"/>
                  </a:cubicBezTo>
                  <a:cubicBezTo>
                    <a:pt x="1854" y="2199"/>
                    <a:pt x="1391" y="2270"/>
                    <a:pt x="1115" y="2543"/>
                  </a:cubicBezTo>
                  <a:cubicBezTo>
                    <a:pt x="495" y="3152"/>
                    <a:pt x="901" y="4007"/>
                    <a:pt x="901" y="4007"/>
                  </a:cubicBezTo>
                  <a:cubicBezTo>
                    <a:pt x="901" y="4007"/>
                    <a:pt x="732" y="3954"/>
                    <a:pt x="555" y="3954"/>
                  </a:cubicBezTo>
                  <a:cubicBezTo>
                    <a:pt x="287" y="3954"/>
                    <a:pt x="1" y="4077"/>
                    <a:pt x="255" y="4694"/>
                  </a:cubicBezTo>
                  <a:cubicBezTo>
                    <a:pt x="678" y="5720"/>
                    <a:pt x="1569" y="5889"/>
                    <a:pt x="1569" y="5889"/>
                  </a:cubicBezTo>
                  <a:cubicBezTo>
                    <a:pt x="1569" y="5889"/>
                    <a:pt x="859" y="6573"/>
                    <a:pt x="947" y="7470"/>
                  </a:cubicBezTo>
                  <a:cubicBezTo>
                    <a:pt x="1010" y="8313"/>
                    <a:pt x="1426" y="8509"/>
                    <a:pt x="1799" y="8509"/>
                  </a:cubicBezTo>
                  <a:cubicBezTo>
                    <a:pt x="2122" y="8509"/>
                    <a:pt x="2411" y="8362"/>
                    <a:pt x="2411" y="8362"/>
                  </a:cubicBezTo>
                  <a:lnTo>
                    <a:pt x="2411" y="8362"/>
                  </a:lnTo>
                  <a:cubicBezTo>
                    <a:pt x="2411" y="8362"/>
                    <a:pt x="2363" y="8407"/>
                    <a:pt x="2296" y="8549"/>
                  </a:cubicBezTo>
                  <a:cubicBezTo>
                    <a:pt x="2565" y="8387"/>
                    <a:pt x="4678" y="8472"/>
                    <a:pt x="6840" y="6845"/>
                  </a:cubicBezTo>
                  <a:cubicBezTo>
                    <a:pt x="8774" y="5389"/>
                    <a:pt x="10332" y="4957"/>
                    <a:pt x="11500" y="4957"/>
                  </a:cubicBezTo>
                  <a:cubicBezTo>
                    <a:pt x="13205" y="4957"/>
                    <a:pt x="14079" y="5877"/>
                    <a:pt x="14079" y="5877"/>
                  </a:cubicBezTo>
                  <a:cubicBezTo>
                    <a:pt x="14079" y="5877"/>
                    <a:pt x="13646" y="7981"/>
                    <a:pt x="14606" y="9668"/>
                  </a:cubicBezTo>
                  <a:cubicBezTo>
                    <a:pt x="15528" y="11291"/>
                    <a:pt x="16368" y="12833"/>
                    <a:pt x="15959" y="13616"/>
                  </a:cubicBezTo>
                  <a:cubicBezTo>
                    <a:pt x="15551" y="14400"/>
                    <a:pt x="13829" y="16668"/>
                    <a:pt x="15232" y="16791"/>
                  </a:cubicBezTo>
                  <a:cubicBezTo>
                    <a:pt x="15268" y="16794"/>
                    <a:pt x="15302" y="16795"/>
                    <a:pt x="15337" y="16795"/>
                  </a:cubicBezTo>
                  <a:cubicBezTo>
                    <a:pt x="16656" y="16795"/>
                    <a:pt x="17084" y="14537"/>
                    <a:pt x="18193" y="12974"/>
                  </a:cubicBezTo>
                  <a:cubicBezTo>
                    <a:pt x="19331" y="11370"/>
                    <a:pt x="17983" y="10138"/>
                    <a:pt x="17983" y="10138"/>
                  </a:cubicBezTo>
                  <a:cubicBezTo>
                    <a:pt x="18481" y="9944"/>
                    <a:pt x="18531" y="9460"/>
                    <a:pt x="18531" y="9460"/>
                  </a:cubicBezTo>
                  <a:cubicBezTo>
                    <a:pt x="18690" y="8092"/>
                    <a:pt x="17367" y="7115"/>
                    <a:pt x="17367" y="7115"/>
                  </a:cubicBezTo>
                  <a:cubicBezTo>
                    <a:pt x="18700" y="5180"/>
                    <a:pt x="15949" y="3982"/>
                    <a:pt x="15949" y="3982"/>
                  </a:cubicBezTo>
                  <a:cubicBezTo>
                    <a:pt x="15949" y="3982"/>
                    <a:pt x="16955" y="3174"/>
                    <a:pt x="16725" y="2474"/>
                  </a:cubicBezTo>
                  <a:cubicBezTo>
                    <a:pt x="16659" y="2272"/>
                    <a:pt x="16488" y="2200"/>
                    <a:pt x="16277" y="2200"/>
                  </a:cubicBezTo>
                  <a:cubicBezTo>
                    <a:pt x="15756" y="2200"/>
                    <a:pt x="14994" y="2641"/>
                    <a:pt x="14994" y="2641"/>
                  </a:cubicBezTo>
                  <a:cubicBezTo>
                    <a:pt x="14994" y="2641"/>
                    <a:pt x="14642" y="1"/>
                    <a:pt x="14006" y="1"/>
                  </a:cubicBezTo>
                  <a:close/>
                </a:path>
              </a:pathLst>
            </a:custGeom>
            <a:solidFill>
              <a:srgbClr val="5148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9"/>
            <p:cNvSpPr/>
            <p:nvPr/>
          </p:nvSpPr>
          <p:spPr>
            <a:xfrm>
              <a:off x="4141325" y="3085200"/>
              <a:ext cx="87250" cy="97950"/>
            </a:xfrm>
            <a:custGeom>
              <a:rect b="b" l="l" r="r" t="t"/>
              <a:pathLst>
                <a:path extrusionOk="0" h="3918" w="3490">
                  <a:moveTo>
                    <a:pt x="1647" y="0"/>
                  </a:moveTo>
                  <a:cubicBezTo>
                    <a:pt x="1045" y="0"/>
                    <a:pt x="510" y="255"/>
                    <a:pt x="510" y="255"/>
                  </a:cubicBezTo>
                  <a:lnTo>
                    <a:pt x="1" y="3021"/>
                  </a:lnTo>
                  <a:cubicBezTo>
                    <a:pt x="386" y="3614"/>
                    <a:pt x="1023" y="3917"/>
                    <a:pt x="1635" y="3917"/>
                  </a:cubicBezTo>
                  <a:cubicBezTo>
                    <a:pt x="2593" y="3917"/>
                    <a:pt x="3490" y="3174"/>
                    <a:pt x="3262" y="1637"/>
                  </a:cubicBezTo>
                  <a:cubicBezTo>
                    <a:pt x="3066" y="314"/>
                    <a:pt x="2315" y="0"/>
                    <a:pt x="1647" y="0"/>
                  </a:cubicBezTo>
                  <a:close/>
                </a:path>
              </a:pathLst>
            </a:custGeom>
            <a:solidFill>
              <a:srgbClr val="E7A1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9"/>
            <p:cNvSpPr/>
            <p:nvPr/>
          </p:nvSpPr>
          <p:spPr>
            <a:xfrm>
              <a:off x="4042150" y="3000150"/>
              <a:ext cx="80500" cy="51650"/>
            </a:xfrm>
            <a:custGeom>
              <a:rect b="b" l="l" r="r" t="t"/>
              <a:pathLst>
                <a:path extrusionOk="0" h="2066" w="3220">
                  <a:moveTo>
                    <a:pt x="695" y="0"/>
                  </a:moveTo>
                  <a:cubicBezTo>
                    <a:pt x="375" y="0"/>
                    <a:pt x="222" y="167"/>
                    <a:pt x="141" y="392"/>
                  </a:cubicBezTo>
                  <a:cubicBezTo>
                    <a:pt x="1" y="774"/>
                    <a:pt x="324" y="1295"/>
                    <a:pt x="1039" y="1662"/>
                  </a:cubicBezTo>
                  <a:cubicBezTo>
                    <a:pt x="1538" y="1919"/>
                    <a:pt x="1935" y="2066"/>
                    <a:pt x="2232" y="2066"/>
                  </a:cubicBezTo>
                  <a:cubicBezTo>
                    <a:pt x="2446" y="2066"/>
                    <a:pt x="2608" y="1990"/>
                    <a:pt x="2720" y="1823"/>
                  </a:cubicBezTo>
                  <a:cubicBezTo>
                    <a:pt x="2720" y="1823"/>
                    <a:pt x="3219" y="1128"/>
                    <a:pt x="1956" y="442"/>
                  </a:cubicBezTo>
                  <a:cubicBezTo>
                    <a:pt x="1371" y="124"/>
                    <a:pt x="971" y="0"/>
                    <a:pt x="695" y="0"/>
                  </a:cubicBezTo>
                  <a:close/>
                </a:path>
              </a:pathLst>
            </a:custGeom>
            <a:solidFill>
              <a:srgbClr val="735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9"/>
            <p:cNvSpPr/>
            <p:nvPr/>
          </p:nvSpPr>
          <p:spPr>
            <a:xfrm>
              <a:off x="3836350" y="3009750"/>
              <a:ext cx="80500" cy="51575"/>
            </a:xfrm>
            <a:custGeom>
              <a:rect b="b" l="l" r="r" t="t"/>
              <a:pathLst>
                <a:path extrusionOk="0" h="2063" w="3220">
                  <a:moveTo>
                    <a:pt x="2525" y="1"/>
                  </a:moveTo>
                  <a:cubicBezTo>
                    <a:pt x="2249" y="1"/>
                    <a:pt x="1850" y="124"/>
                    <a:pt x="1265" y="439"/>
                  </a:cubicBezTo>
                  <a:cubicBezTo>
                    <a:pt x="1" y="1123"/>
                    <a:pt x="497" y="1819"/>
                    <a:pt x="497" y="1819"/>
                  </a:cubicBezTo>
                  <a:cubicBezTo>
                    <a:pt x="611" y="1986"/>
                    <a:pt x="774" y="2063"/>
                    <a:pt x="990" y="2063"/>
                  </a:cubicBezTo>
                  <a:cubicBezTo>
                    <a:pt x="1286" y="2063"/>
                    <a:pt x="1681" y="1917"/>
                    <a:pt x="2178" y="1663"/>
                  </a:cubicBezTo>
                  <a:cubicBezTo>
                    <a:pt x="2893" y="1297"/>
                    <a:pt x="3220" y="776"/>
                    <a:pt x="3080" y="393"/>
                  </a:cubicBezTo>
                  <a:cubicBezTo>
                    <a:pt x="2999" y="168"/>
                    <a:pt x="2846" y="1"/>
                    <a:pt x="2525" y="1"/>
                  </a:cubicBezTo>
                  <a:close/>
                </a:path>
              </a:pathLst>
            </a:custGeom>
            <a:solidFill>
              <a:srgbClr val="735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9"/>
            <p:cNvSpPr/>
            <p:nvPr/>
          </p:nvSpPr>
          <p:spPr>
            <a:xfrm>
              <a:off x="4025025" y="3084100"/>
              <a:ext cx="27300" cy="31400"/>
            </a:xfrm>
            <a:custGeom>
              <a:rect b="b" l="l" r="r" t="t"/>
              <a:pathLst>
                <a:path extrusionOk="0" h="1256" w="1092">
                  <a:moveTo>
                    <a:pt x="526" y="1"/>
                  </a:moveTo>
                  <a:cubicBezTo>
                    <a:pt x="513" y="1"/>
                    <a:pt x="499" y="2"/>
                    <a:pt x="485" y="3"/>
                  </a:cubicBezTo>
                  <a:cubicBezTo>
                    <a:pt x="203" y="32"/>
                    <a:pt x="1" y="334"/>
                    <a:pt x="33" y="678"/>
                  </a:cubicBezTo>
                  <a:cubicBezTo>
                    <a:pt x="66" y="1006"/>
                    <a:pt x="299" y="1255"/>
                    <a:pt x="566" y="1255"/>
                  </a:cubicBezTo>
                  <a:cubicBezTo>
                    <a:pt x="579" y="1255"/>
                    <a:pt x="593" y="1255"/>
                    <a:pt x="606" y="1253"/>
                  </a:cubicBezTo>
                  <a:cubicBezTo>
                    <a:pt x="889" y="1226"/>
                    <a:pt x="1092" y="925"/>
                    <a:pt x="1058" y="579"/>
                  </a:cubicBezTo>
                  <a:cubicBezTo>
                    <a:pt x="1026" y="251"/>
                    <a:pt x="792" y="1"/>
                    <a:pt x="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9"/>
            <p:cNvSpPr/>
            <p:nvPr/>
          </p:nvSpPr>
          <p:spPr>
            <a:xfrm>
              <a:off x="3887600" y="3089125"/>
              <a:ext cx="27325" cy="31350"/>
            </a:xfrm>
            <a:custGeom>
              <a:rect b="b" l="l" r="r" t="t"/>
              <a:pathLst>
                <a:path extrusionOk="0" h="1254" w="1093">
                  <a:moveTo>
                    <a:pt x="527" y="0"/>
                  </a:moveTo>
                  <a:cubicBezTo>
                    <a:pt x="514" y="0"/>
                    <a:pt x="500" y="1"/>
                    <a:pt x="486" y="2"/>
                  </a:cubicBezTo>
                  <a:cubicBezTo>
                    <a:pt x="203" y="29"/>
                    <a:pt x="1" y="331"/>
                    <a:pt x="34" y="677"/>
                  </a:cubicBezTo>
                  <a:cubicBezTo>
                    <a:pt x="67" y="1004"/>
                    <a:pt x="299" y="1254"/>
                    <a:pt x="565" y="1254"/>
                  </a:cubicBezTo>
                  <a:cubicBezTo>
                    <a:pt x="579" y="1254"/>
                    <a:pt x="593" y="1253"/>
                    <a:pt x="607" y="1252"/>
                  </a:cubicBezTo>
                  <a:cubicBezTo>
                    <a:pt x="890" y="1225"/>
                    <a:pt x="1093" y="923"/>
                    <a:pt x="1059" y="578"/>
                  </a:cubicBezTo>
                  <a:cubicBezTo>
                    <a:pt x="1027" y="250"/>
                    <a:pt x="793" y="0"/>
                    <a:pt x="5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9"/>
            <p:cNvSpPr/>
            <p:nvPr/>
          </p:nvSpPr>
          <p:spPr>
            <a:xfrm>
              <a:off x="4144400" y="3104700"/>
              <a:ext cx="67925" cy="57600"/>
            </a:xfrm>
            <a:custGeom>
              <a:rect b="b" l="l" r="r" t="t"/>
              <a:pathLst>
                <a:path extrusionOk="0" h="2304" w="2717">
                  <a:moveTo>
                    <a:pt x="1668" y="0"/>
                  </a:moveTo>
                  <a:cubicBezTo>
                    <a:pt x="1394" y="0"/>
                    <a:pt x="1123" y="108"/>
                    <a:pt x="862" y="323"/>
                  </a:cubicBezTo>
                  <a:cubicBezTo>
                    <a:pt x="1" y="1026"/>
                    <a:pt x="702" y="2265"/>
                    <a:pt x="708" y="2276"/>
                  </a:cubicBezTo>
                  <a:cubicBezTo>
                    <a:pt x="717" y="2295"/>
                    <a:pt x="734" y="2304"/>
                    <a:pt x="752" y="2304"/>
                  </a:cubicBezTo>
                  <a:cubicBezTo>
                    <a:pt x="754" y="2304"/>
                    <a:pt x="756" y="2303"/>
                    <a:pt x="758" y="2303"/>
                  </a:cubicBezTo>
                  <a:cubicBezTo>
                    <a:pt x="764" y="2302"/>
                    <a:pt x="772" y="2301"/>
                    <a:pt x="778" y="2297"/>
                  </a:cubicBezTo>
                  <a:cubicBezTo>
                    <a:pt x="803" y="2282"/>
                    <a:pt x="811" y="2251"/>
                    <a:pt x="796" y="2228"/>
                  </a:cubicBezTo>
                  <a:cubicBezTo>
                    <a:pt x="790" y="2216"/>
                    <a:pt x="131" y="1052"/>
                    <a:pt x="926" y="403"/>
                  </a:cubicBezTo>
                  <a:cubicBezTo>
                    <a:pt x="1170" y="205"/>
                    <a:pt x="1420" y="105"/>
                    <a:pt x="1671" y="105"/>
                  </a:cubicBezTo>
                  <a:cubicBezTo>
                    <a:pt x="1708" y="105"/>
                    <a:pt x="1744" y="107"/>
                    <a:pt x="1781" y="111"/>
                  </a:cubicBezTo>
                  <a:cubicBezTo>
                    <a:pt x="2277" y="170"/>
                    <a:pt x="2617" y="607"/>
                    <a:pt x="2619" y="611"/>
                  </a:cubicBezTo>
                  <a:cubicBezTo>
                    <a:pt x="2629" y="624"/>
                    <a:pt x="2645" y="631"/>
                    <a:pt x="2660" y="631"/>
                  </a:cubicBezTo>
                  <a:cubicBezTo>
                    <a:pt x="2671" y="631"/>
                    <a:pt x="2682" y="627"/>
                    <a:pt x="2691" y="621"/>
                  </a:cubicBezTo>
                  <a:cubicBezTo>
                    <a:pt x="2714" y="603"/>
                    <a:pt x="2717" y="570"/>
                    <a:pt x="2701" y="548"/>
                  </a:cubicBezTo>
                  <a:cubicBezTo>
                    <a:pt x="2687" y="529"/>
                    <a:pt x="2335" y="74"/>
                    <a:pt x="1793" y="8"/>
                  </a:cubicBezTo>
                  <a:cubicBezTo>
                    <a:pt x="1751" y="3"/>
                    <a:pt x="1710" y="0"/>
                    <a:pt x="1668" y="0"/>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9"/>
            <p:cNvSpPr/>
            <p:nvPr/>
          </p:nvSpPr>
          <p:spPr>
            <a:xfrm>
              <a:off x="4155000" y="3126975"/>
              <a:ext cx="38525" cy="10950"/>
            </a:xfrm>
            <a:custGeom>
              <a:rect b="b" l="l" r="r" t="t"/>
              <a:pathLst>
                <a:path extrusionOk="0" h="438" w="1541">
                  <a:moveTo>
                    <a:pt x="769" y="1"/>
                  </a:moveTo>
                  <a:cubicBezTo>
                    <a:pt x="516" y="1"/>
                    <a:pt x="242" y="84"/>
                    <a:pt x="19" y="354"/>
                  </a:cubicBezTo>
                  <a:cubicBezTo>
                    <a:pt x="1" y="377"/>
                    <a:pt x="5" y="408"/>
                    <a:pt x="26" y="426"/>
                  </a:cubicBezTo>
                  <a:cubicBezTo>
                    <a:pt x="35" y="434"/>
                    <a:pt x="46" y="438"/>
                    <a:pt x="58" y="438"/>
                  </a:cubicBezTo>
                  <a:cubicBezTo>
                    <a:pt x="72" y="438"/>
                    <a:pt x="87" y="431"/>
                    <a:pt x="98" y="420"/>
                  </a:cubicBezTo>
                  <a:cubicBezTo>
                    <a:pt x="296" y="177"/>
                    <a:pt x="544" y="103"/>
                    <a:pt x="772" y="103"/>
                  </a:cubicBezTo>
                  <a:cubicBezTo>
                    <a:pt x="1134" y="103"/>
                    <a:pt x="1451" y="290"/>
                    <a:pt x="1456" y="292"/>
                  </a:cubicBezTo>
                  <a:cubicBezTo>
                    <a:pt x="1464" y="299"/>
                    <a:pt x="1477" y="301"/>
                    <a:pt x="1487" y="301"/>
                  </a:cubicBezTo>
                  <a:cubicBezTo>
                    <a:pt x="1503" y="299"/>
                    <a:pt x="1516" y="290"/>
                    <a:pt x="1526" y="275"/>
                  </a:cubicBezTo>
                  <a:cubicBezTo>
                    <a:pt x="1540" y="253"/>
                    <a:pt x="1533" y="221"/>
                    <a:pt x="1509" y="206"/>
                  </a:cubicBezTo>
                  <a:cubicBezTo>
                    <a:pt x="1503" y="202"/>
                    <a:pt x="1163" y="1"/>
                    <a:pt x="769" y="1"/>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9"/>
            <p:cNvSpPr/>
            <p:nvPr/>
          </p:nvSpPr>
          <p:spPr>
            <a:xfrm>
              <a:off x="3937825" y="3007200"/>
              <a:ext cx="49600" cy="132725"/>
            </a:xfrm>
            <a:custGeom>
              <a:rect b="b" l="l" r="r" t="t"/>
              <a:pathLst>
                <a:path extrusionOk="0" h="5309" w="1984">
                  <a:moveTo>
                    <a:pt x="1396" y="1"/>
                  </a:moveTo>
                  <a:cubicBezTo>
                    <a:pt x="1394" y="1"/>
                    <a:pt x="1391" y="1"/>
                    <a:pt x="1389" y="1"/>
                  </a:cubicBezTo>
                  <a:cubicBezTo>
                    <a:pt x="1360" y="7"/>
                    <a:pt x="1342" y="33"/>
                    <a:pt x="1347" y="60"/>
                  </a:cubicBezTo>
                  <a:cubicBezTo>
                    <a:pt x="1496" y="942"/>
                    <a:pt x="1850" y="3297"/>
                    <a:pt x="1698" y="3603"/>
                  </a:cubicBezTo>
                  <a:cubicBezTo>
                    <a:pt x="1630" y="3738"/>
                    <a:pt x="1510" y="3806"/>
                    <a:pt x="1341" y="3806"/>
                  </a:cubicBezTo>
                  <a:cubicBezTo>
                    <a:pt x="1197" y="3806"/>
                    <a:pt x="1016" y="3756"/>
                    <a:pt x="799" y="3656"/>
                  </a:cubicBezTo>
                  <a:cubicBezTo>
                    <a:pt x="784" y="3650"/>
                    <a:pt x="774" y="3645"/>
                    <a:pt x="765" y="3642"/>
                  </a:cubicBezTo>
                  <a:cubicBezTo>
                    <a:pt x="682" y="3608"/>
                    <a:pt x="603" y="3591"/>
                    <a:pt x="529" y="3591"/>
                  </a:cubicBezTo>
                  <a:cubicBezTo>
                    <a:pt x="401" y="3591"/>
                    <a:pt x="289" y="3641"/>
                    <a:pt x="206" y="3741"/>
                  </a:cubicBezTo>
                  <a:cubicBezTo>
                    <a:pt x="7" y="3979"/>
                    <a:pt x="0" y="4459"/>
                    <a:pt x="191" y="4768"/>
                  </a:cubicBezTo>
                  <a:cubicBezTo>
                    <a:pt x="426" y="5145"/>
                    <a:pt x="870" y="5300"/>
                    <a:pt x="889" y="5307"/>
                  </a:cubicBezTo>
                  <a:cubicBezTo>
                    <a:pt x="896" y="5307"/>
                    <a:pt x="903" y="5309"/>
                    <a:pt x="911" y="5309"/>
                  </a:cubicBezTo>
                  <a:cubicBezTo>
                    <a:pt x="930" y="5307"/>
                    <a:pt x="947" y="5294"/>
                    <a:pt x="953" y="5274"/>
                  </a:cubicBezTo>
                  <a:cubicBezTo>
                    <a:pt x="963" y="5248"/>
                    <a:pt x="948" y="5218"/>
                    <a:pt x="922" y="5209"/>
                  </a:cubicBezTo>
                  <a:cubicBezTo>
                    <a:pt x="919" y="5207"/>
                    <a:pt x="494" y="5059"/>
                    <a:pt x="279" y="4714"/>
                  </a:cubicBezTo>
                  <a:cubicBezTo>
                    <a:pt x="111" y="4442"/>
                    <a:pt x="113" y="4010"/>
                    <a:pt x="284" y="3806"/>
                  </a:cubicBezTo>
                  <a:cubicBezTo>
                    <a:pt x="348" y="3730"/>
                    <a:pt x="431" y="3692"/>
                    <a:pt x="529" y="3692"/>
                  </a:cubicBezTo>
                  <a:cubicBezTo>
                    <a:pt x="590" y="3692"/>
                    <a:pt x="656" y="3707"/>
                    <a:pt x="728" y="3735"/>
                  </a:cubicBezTo>
                  <a:cubicBezTo>
                    <a:pt x="734" y="3739"/>
                    <a:pt x="744" y="3743"/>
                    <a:pt x="755" y="3749"/>
                  </a:cubicBezTo>
                  <a:cubicBezTo>
                    <a:pt x="1001" y="3862"/>
                    <a:pt x="1193" y="3906"/>
                    <a:pt x="1341" y="3906"/>
                  </a:cubicBezTo>
                  <a:cubicBezTo>
                    <a:pt x="1591" y="3906"/>
                    <a:pt x="1721" y="3781"/>
                    <a:pt x="1787" y="3648"/>
                  </a:cubicBezTo>
                  <a:cubicBezTo>
                    <a:pt x="1984" y="3258"/>
                    <a:pt x="1501" y="370"/>
                    <a:pt x="1447" y="43"/>
                  </a:cubicBezTo>
                  <a:cubicBezTo>
                    <a:pt x="1442" y="19"/>
                    <a:pt x="1420" y="1"/>
                    <a:pt x="13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9"/>
            <p:cNvSpPr/>
            <p:nvPr/>
          </p:nvSpPr>
          <p:spPr>
            <a:xfrm>
              <a:off x="3946225" y="3158600"/>
              <a:ext cx="59725" cy="27725"/>
            </a:xfrm>
            <a:custGeom>
              <a:rect b="b" l="l" r="r" t="t"/>
              <a:pathLst>
                <a:path extrusionOk="0" h="1109" w="2389">
                  <a:moveTo>
                    <a:pt x="2339" y="0"/>
                  </a:moveTo>
                  <a:cubicBezTo>
                    <a:pt x="2339" y="0"/>
                    <a:pt x="1058" y="123"/>
                    <a:pt x="0" y="645"/>
                  </a:cubicBezTo>
                  <a:cubicBezTo>
                    <a:pt x="0" y="645"/>
                    <a:pt x="38" y="871"/>
                    <a:pt x="176" y="1109"/>
                  </a:cubicBezTo>
                  <a:cubicBezTo>
                    <a:pt x="1008" y="704"/>
                    <a:pt x="1828" y="580"/>
                    <a:pt x="2361" y="549"/>
                  </a:cubicBezTo>
                  <a:cubicBezTo>
                    <a:pt x="2389" y="246"/>
                    <a:pt x="2339" y="0"/>
                    <a:pt x="23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9"/>
            <p:cNvSpPr/>
            <p:nvPr/>
          </p:nvSpPr>
          <p:spPr>
            <a:xfrm>
              <a:off x="3950600" y="3172300"/>
              <a:ext cx="54650" cy="27975"/>
            </a:xfrm>
            <a:custGeom>
              <a:rect b="b" l="l" r="r" t="t"/>
              <a:pathLst>
                <a:path extrusionOk="0" h="1119" w="2186">
                  <a:moveTo>
                    <a:pt x="2186" y="0"/>
                  </a:moveTo>
                  <a:lnTo>
                    <a:pt x="2186" y="0"/>
                  </a:lnTo>
                  <a:cubicBezTo>
                    <a:pt x="1653" y="32"/>
                    <a:pt x="833" y="156"/>
                    <a:pt x="1" y="561"/>
                  </a:cubicBezTo>
                  <a:cubicBezTo>
                    <a:pt x="155" y="830"/>
                    <a:pt x="441" y="1119"/>
                    <a:pt x="952" y="1119"/>
                  </a:cubicBezTo>
                  <a:cubicBezTo>
                    <a:pt x="1072" y="1119"/>
                    <a:pt x="1204" y="1103"/>
                    <a:pt x="1351" y="1067"/>
                  </a:cubicBezTo>
                  <a:cubicBezTo>
                    <a:pt x="1975" y="915"/>
                    <a:pt x="2149" y="407"/>
                    <a:pt x="2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9"/>
            <p:cNvSpPr/>
            <p:nvPr/>
          </p:nvSpPr>
          <p:spPr>
            <a:xfrm>
              <a:off x="4090175" y="2856275"/>
              <a:ext cx="4700" cy="3300"/>
            </a:xfrm>
            <a:custGeom>
              <a:rect b="b" l="l" r="r" t="t"/>
              <a:pathLst>
                <a:path extrusionOk="0" h="132" w="188">
                  <a:moveTo>
                    <a:pt x="58" y="0"/>
                  </a:moveTo>
                  <a:cubicBezTo>
                    <a:pt x="38" y="0"/>
                    <a:pt x="19" y="12"/>
                    <a:pt x="11" y="33"/>
                  </a:cubicBezTo>
                  <a:cubicBezTo>
                    <a:pt x="1" y="61"/>
                    <a:pt x="14" y="90"/>
                    <a:pt x="41" y="101"/>
                  </a:cubicBezTo>
                  <a:lnTo>
                    <a:pt x="110" y="127"/>
                  </a:lnTo>
                  <a:cubicBezTo>
                    <a:pt x="115" y="130"/>
                    <a:pt x="123" y="131"/>
                    <a:pt x="129" y="131"/>
                  </a:cubicBezTo>
                  <a:cubicBezTo>
                    <a:pt x="150" y="131"/>
                    <a:pt x="171" y="119"/>
                    <a:pt x="177" y="98"/>
                  </a:cubicBezTo>
                  <a:cubicBezTo>
                    <a:pt x="187" y="69"/>
                    <a:pt x="175" y="40"/>
                    <a:pt x="147" y="30"/>
                  </a:cubicBezTo>
                  <a:lnTo>
                    <a:pt x="78" y="4"/>
                  </a:lnTo>
                  <a:cubicBezTo>
                    <a:pt x="71" y="1"/>
                    <a:pt x="65" y="0"/>
                    <a:pt x="58" y="0"/>
                  </a:cubicBezTo>
                  <a:close/>
                </a:path>
              </a:pathLst>
            </a:custGeom>
            <a:solidFill>
              <a:srgbClr val="2922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9"/>
            <p:cNvSpPr/>
            <p:nvPr/>
          </p:nvSpPr>
          <p:spPr>
            <a:xfrm>
              <a:off x="3929900" y="3313250"/>
              <a:ext cx="16975" cy="551875"/>
            </a:xfrm>
            <a:custGeom>
              <a:rect b="b" l="l" r="r" t="t"/>
              <a:pathLst>
                <a:path extrusionOk="0" h="22075" w="679">
                  <a:moveTo>
                    <a:pt x="506" y="0"/>
                  </a:moveTo>
                  <a:cubicBezTo>
                    <a:pt x="478" y="0"/>
                    <a:pt x="451" y="23"/>
                    <a:pt x="450" y="52"/>
                  </a:cubicBezTo>
                  <a:cubicBezTo>
                    <a:pt x="449" y="79"/>
                    <a:pt x="287" y="2778"/>
                    <a:pt x="428" y="6650"/>
                  </a:cubicBezTo>
                  <a:cubicBezTo>
                    <a:pt x="568" y="10515"/>
                    <a:pt x="9" y="21900"/>
                    <a:pt x="2" y="22015"/>
                  </a:cubicBezTo>
                  <a:cubicBezTo>
                    <a:pt x="1" y="22046"/>
                    <a:pt x="25" y="22072"/>
                    <a:pt x="56" y="22073"/>
                  </a:cubicBezTo>
                  <a:cubicBezTo>
                    <a:pt x="54" y="22074"/>
                    <a:pt x="56" y="22074"/>
                    <a:pt x="57" y="22074"/>
                  </a:cubicBezTo>
                  <a:cubicBezTo>
                    <a:pt x="88" y="22074"/>
                    <a:pt x="112" y="22052"/>
                    <a:pt x="114" y="22021"/>
                  </a:cubicBezTo>
                  <a:cubicBezTo>
                    <a:pt x="119" y="21906"/>
                    <a:pt x="678" y="10516"/>
                    <a:pt x="539" y="6646"/>
                  </a:cubicBezTo>
                  <a:cubicBezTo>
                    <a:pt x="399" y="2781"/>
                    <a:pt x="559" y="87"/>
                    <a:pt x="560" y="61"/>
                  </a:cubicBezTo>
                  <a:cubicBezTo>
                    <a:pt x="563" y="29"/>
                    <a:pt x="539" y="3"/>
                    <a:pt x="508" y="0"/>
                  </a:cubicBezTo>
                  <a:cubicBezTo>
                    <a:pt x="508" y="0"/>
                    <a:pt x="507" y="0"/>
                    <a:pt x="5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9"/>
            <p:cNvSpPr/>
            <p:nvPr/>
          </p:nvSpPr>
          <p:spPr>
            <a:xfrm>
              <a:off x="4082525" y="3303675"/>
              <a:ext cx="29775" cy="551125"/>
            </a:xfrm>
            <a:custGeom>
              <a:rect b="b" l="l" r="r" t="t"/>
              <a:pathLst>
                <a:path extrusionOk="0" h="22045" w="1191">
                  <a:moveTo>
                    <a:pt x="368" y="1"/>
                  </a:moveTo>
                  <a:cubicBezTo>
                    <a:pt x="337" y="1"/>
                    <a:pt x="317" y="26"/>
                    <a:pt x="316" y="55"/>
                  </a:cubicBezTo>
                  <a:cubicBezTo>
                    <a:pt x="312" y="211"/>
                    <a:pt x="1" y="15713"/>
                    <a:pt x="1076" y="21996"/>
                  </a:cubicBezTo>
                  <a:cubicBezTo>
                    <a:pt x="1079" y="22024"/>
                    <a:pt x="1104" y="22044"/>
                    <a:pt x="1130" y="22044"/>
                  </a:cubicBezTo>
                  <a:cubicBezTo>
                    <a:pt x="1133" y="22044"/>
                    <a:pt x="1136" y="22044"/>
                    <a:pt x="1140" y="22043"/>
                  </a:cubicBezTo>
                  <a:cubicBezTo>
                    <a:pt x="1170" y="22038"/>
                    <a:pt x="1191" y="22009"/>
                    <a:pt x="1185" y="21977"/>
                  </a:cubicBezTo>
                  <a:cubicBezTo>
                    <a:pt x="112" y="15703"/>
                    <a:pt x="424" y="214"/>
                    <a:pt x="429" y="59"/>
                  </a:cubicBezTo>
                  <a:cubicBezTo>
                    <a:pt x="430" y="27"/>
                    <a:pt x="405" y="2"/>
                    <a:pt x="373" y="1"/>
                  </a:cubicBezTo>
                  <a:cubicBezTo>
                    <a:pt x="371" y="1"/>
                    <a:pt x="370"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9"/>
            <p:cNvSpPr/>
            <p:nvPr/>
          </p:nvSpPr>
          <p:spPr>
            <a:xfrm>
              <a:off x="3851200" y="3467150"/>
              <a:ext cx="3450" cy="101100"/>
            </a:xfrm>
            <a:custGeom>
              <a:rect b="b" l="l" r="r" t="t"/>
              <a:pathLst>
                <a:path extrusionOk="0" h="4044" w="138">
                  <a:moveTo>
                    <a:pt x="64" y="1"/>
                  </a:moveTo>
                  <a:cubicBezTo>
                    <a:pt x="62" y="1"/>
                    <a:pt x="59" y="1"/>
                    <a:pt x="57" y="1"/>
                  </a:cubicBezTo>
                  <a:cubicBezTo>
                    <a:pt x="26" y="1"/>
                    <a:pt x="1" y="27"/>
                    <a:pt x="2" y="56"/>
                  </a:cubicBezTo>
                  <a:cubicBezTo>
                    <a:pt x="17" y="1486"/>
                    <a:pt x="27" y="3963"/>
                    <a:pt x="27" y="3987"/>
                  </a:cubicBezTo>
                  <a:cubicBezTo>
                    <a:pt x="26" y="4018"/>
                    <a:pt x="50" y="4043"/>
                    <a:pt x="81" y="4043"/>
                  </a:cubicBezTo>
                  <a:cubicBezTo>
                    <a:pt x="112" y="4043"/>
                    <a:pt x="137" y="4018"/>
                    <a:pt x="137" y="3987"/>
                  </a:cubicBezTo>
                  <a:cubicBezTo>
                    <a:pt x="137" y="3963"/>
                    <a:pt x="128" y="1485"/>
                    <a:pt x="112" y="55"/>
                  </a:cubicBezTo>
                  <a:cubicBezTo>
                    <a:pt x="112" y="26"/>
                    <a:pt x="96" y="1"/>
                    <a:pt x="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9"/>
            <p:cNvSpPr/>
            <p:nvPr/>
          </p:nvSpPr>
          <p:spPr>
            <a:xfrm>
              <a:off x="3831750" y="3506800"/>
              <a:ext cx="22975" cy="54525"/>
            </a:xfrm>
            <a:custGeom>
              <a:rect b="b" l="l" r="r" t="t"/>
              <a:pathLst>
                <a:path extrusionOk="0" h="2181" w="919">
                  <a:moveTo>
                    <a:pt x="64" y="0"/>
                  </a:moveTo>
                  <a:cubicBezTo>
                    <a:pt x="53" y="0"/>
                    <a:pt x="42" y="3"/>
                    <a:pt x="32" y="10"/>
                  </a:cubicBezTo>
                  <a:cubicBezTo>
                    <a:pt x="7" y="28"/>
                    <a:pt x="1" y="62"/>
                    <a:pt x="18" y="89"/>
                  </a:cubicBezTo>
                  <a:cubicBezTo>
                    <a:pt x="664" y="1022"/>
                    <a:pt x="802" y="2119"/>
                    <a:pt x="804" y="2131"/>
                  </a:cubicBezTo>
                  <a:cubicBezTo>
                    <a:pt x="807" y="2160"/>
                    <a:pt x="831" y="2180"/>
                    <a:pt x="859" y="2180"/>
                  </a:cubicBezTo>
                  <a:lnTo>
                    <a:pt x="866" y="2180"/>
                  </a:lnTo>
                  <a:cubicBezTo>
                    <a:pt x="898" y="2176"/>
                    <a:pt x="918" y="2149"/>
                    <a:pt x="915" y="2118"/>
                  </a:cubicBezTo>
                  <a:cubicBezTo>
                    <a:pt x="914" y="2106"/>
                    <a:pt x="772" y="981"/>
                    <a:pt x="110" y="25"/>
                  </a:cubicBezTo>
                  <a:cubicBezTo>
                    <a:pt x="99" y="9"/>
                    <a:pt x="82" y="0"/>
                    <a:pt x="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9"/>
            <p:cNvSpPr/>
            <p:nvPr/>
          </p:nvSpPr>
          <p:spPr>
            <a:xfrm>
              <a:off x="4157950" y="3432250"/>
              <a:ext cx="41325" cy="108975"/>
            </a:xfrm>
            <a:custGeom>
              <a:rect b="b" l="l" r="r" t="t"/>
              <a:pathLst>
                <a:path extrusionOk="0" h="4359" w="1653">
                  <a:moveTo>
                    <a:pt x="88" y="0"/>
                  </a:moveTo>
                  <a:cubicBezTo>
                    <a:pt x="82" y="0"/>
                    <a:pt x="75" y="1"/>
                    <a:pt x="69" y="4"/>
                  </a:cubicBezTo>
                  <a:cubicBezTo>
                    <a:pt x="40" y="14"/>
                    <a:pt x="25" y="45"/>
                    <a:pt x="35" y="75"/>
                  </a:cubicBezTo>
                  <a:lnTo>
                    <a:pt x="1290" y="3626"/>
                  </a:lnTo>
                  <a:cubicBezTo>
                    <a:pt x="974" y="3123"/>
                    <a:pt x="545" y="2610"/>
                    <a:pt x="97" y="2298"/>
                  </a:cubicBezTo>
                  <a:cubicBezTo>
                    <a:pt x="87" y="2291"/>
                    <a:pt x="76" y="2288"/>
                    <a:pt x="65" y="2288"/>
                  </a:cubicBezTo>
                  <a:cubicBezTo>
                    <a:pt x="47" y="2288"/>
                    <a:pt x="30" y="2297"/>
                    <a:pt x="18" y="2313"/>
                  </a:cubicBezTo>
                  <a:cubicBezTo>
                    <a:pt x="0" y="2338"/>
                    <a:pt x="7" y="2373"/>
                    <a:pt x="33" y="2391"/>
                  </a:cubicBezTo>
                  <a:cubicBezTo>
                    <a:pt x="596" y="2780"/>
                    <a:pt x="1246" y="3626"/>
                    <a:pt x="1549" y="4359"/>
                  </a:cubicBezTo>
                  <a:lnTo>
                    <a:pt x="1653" y="4318"/>
                  </a:lnTo>
                  <a:lnTo>
                    <a:pt x="141" y="37"/>
                  </a:lnTo>
                  <a:cubicBezTo>
                    <a:pt x="133" y="15"/>
                    <a:pt x="111" y="0"/>
                    <a:pt x="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9"/>
            <p:cNvSpPr/>
            <p:nvPr/>
          </p:nvSpPr>
          <p:spPr>
            <a:xfrm>
              <a:off x="3615550" y="3844700"/>
              <a:ext cx="46775" cy="60075"/>
            </a:xfrm>
            <a:custGeom>
              <a:rect b="b" l="l" r="r" t="t"/>
              <a:pathLst>
                <a:path extrusionOk="0" h="2403" w="1871">
                  <a:moveTo>
                    <a:pt x="56" y="0"/>
                  </a:moveTo>
                  <a:cubicBezTo>
                    <a:pt x="51" y="0"/>
                    <a:pt x="46" y="1"/>
                    <a:pt x="42" y="2"/>
                  </a:cubicBezTo>
                  <a:cubicBezTo>
                    <a:pt x="15" y="11"/>
                    <a:pt x="0" y="39"/>
                    <a:pt x="8" y="67"/>
                  </a:cubicBezTo>
                  <a:cubicBezTo>
                    <a:pt x="155" y="549"/>
                    <a:pt x="309" y="1049"/>
                    <a:pt x="587" y="1487"/>
                  </a:cubicBezTo>
                  <a:cubicBezTo>
                    <a:pt x="898" y="1975"/>
                    <a:pt x="1343" y="2309"/>
                    <a:pt x="1805" y="2401"/>
                  </a:cubicBezTo>
                  <a:cubicBezTo>
                    <a:pt x="1808" y="2402"/>
                    <a:pt x="1812" y="2402"/>
                    <a:pt x="1816" y="2402"/>
                  </a:cubicBezTo>
                  <a:cubicBezTo>
                    <a:pt x="1839" y="2402"/>
                    <a:pt x="1860" y="2385"/>
                    <a:pt x="1866" y="2360"/>
                  </a:cubicBezTo>
                  <a:cubicBezTo>
                    <a:pt x="1871" y="2333"/>
                    <a:pt x="1853" y="2306"/>
                    <a:pt x="1826" y="2301"/>
                  </a:cubicBezTo>
                  <a:cubicBezTo>
                    <a:pt x="1390" y="2214"/>
                    <a:pt x="970" y="1897"/>
                    <a:pt x="674" y="1431"/>
                  </a:cubicBezTo>
                  <a:cubicBezTo>
                    <a:pt x="403" y="1006"/>
                    <a:pt x="252" y="513"/>
                    <a:pt x="106" y="37"/>
                  </a:cubicBezTo>
                  <a:cubicBezTo>
                    <a:pt x="100" y="14"/>
                    <a:pt x="78" y="0"/>
                    <a:pt x="56" y="0"/>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9"/>
            <p:cNvSpPr/>
            <p:nvPr/>
          </p:nvSpPr>
          <p:spPr>
            <a:xfrm>
              <a:off x="3638825" y="3311900"/>
              <a:ext cx="328850" cy="555950"/>
            </a:xfrm>
            <a:custGeom>
              <a:rect b="b" l="l" r="r" t="t"/>
              <a:pathLst>
                <a:path extrusionOk="0" h="22238" w="13154">
                  <a:moveTo>
                    <a:pt x="12734" y="1"/>
                  </a:moveTo>
                  <a:lnTo>
                    <a:pt x="12734" y="1"/>
                  </a:lnTo>
                  <a:cubicBezTo>
                    <a:pt x="12734" y="1"/>
                    <a:pt x="9875" y="294"/>
                    <a:pt x="7349" y="1938"/>
                  </a:cubicBezTo>
                  <a:cubicBezTo>
                    <a:pt x="6131" y="2732"/>
                    <a:pt x="5522" y="5705"/>
                    <a:pt x="3940" y="12431"/>
                  </a:cubicBezTo>
                  <a:cubicBezTo>
                    <a:pt x="3575" y="13986"/>
                    <a:pt x="0" y="19777"/>
                    <a:pt x="0" y="19777"/>
                  </a:cubicBezTo>
                  <a:cubicBezTo>
                    <a:pt x="845" y="20942"/>
                    <a:pt x="2948" y="21797"/>
                    <a:pt x="2948" y="21797"/>
                  </a:cubicBezTo>
                  <a:cubicBezTo>
                    <a:pt x="7291" y="18863"/>
                    <a:pt x="8371" y="12093"/>
                    <a:pt x="8638" y="9184"/>
                  </a:cubicBezTo>
                  <a:lnTo>
                    <a:pt x="8638" y="9184"/>
                  </a:lnTo>
                  <a:cubicBezTo>
                    <a:pt x="8441" y="12349"/>
                    <a:pt x="7986" y="19935"/>
                    <a:pt x="8114" y="20346"/>
                  </a:cubicBezTo>
                  <a:cubicBezTo>
                    <a:pt x="8266" y="20836"/>
                    <a:pt x="11101" y="22237"/>
                    <a:pt x="12135" y="22237"/>
                  </a:cubicBezTo>
                  <a:cubicBezTo>
                    <a:pt x="12195" y="22237"/>
                    <a:pt x="12249" y="22232"/>
                    <a:pt x="12296" y="22222"/>
                  </a:cubicBezTo>
                  <a:cubicBezTo>
                    <a:pt x="13153" y="22043"/>
                    <a:pt x="12734" y="1"/>
                    <a:pt x="12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1" name="Google Shape;1031;p59"/>
          <p:cNvCxnSpPr>
            <a:stCxn id="1032" idx="2"/>
            <a:endCxn id="1033" idx="3"/>
          </p:cNvCxnSpPr>
          <p:nvPr/>
        </p:nvCxnSpPr>
        <p:spPr>
          <a:xfrm rot="10800000">
            <a:off x="3627750" y="1826025"/>
            <a:ext cx="562200" cy="429300"/>
          </a:xfrm>
          <a:prstGeom prst="bentConnector3">
            <a:avLst>
              <a:gd fmla="val 50000" name="adj1"/>
            </a:avLst>
          </a:prstGeom>
          <a:noFill/>
          <a:ln cap="rnd" cmpd="sng" w="19050">
            <a:solidFill>
              <a:schemeClr val="accent2"/>
            </a:solidFill>
            <a:prstDash val="solid"/>
            <a:round/>
            <a:headEnd len="med" w="med" type="none"/>
            <a:tailEnd len="med" w="med" type="none"/>
          </a:ln>
        </p:spPr>
      </p:cxnSp>
      <p:cxnSp>
        <p:nvCxnSpPr>
          <p:cNvPr id="1034" name="Google Shape;1034;p59"/>
          <p:cNvCxnSpPr>
            <a:stCxn id="1035" idx="6"/>
            <a:endCxn id="1036" idx="1"/>
          </p:cNvCxnSpPr>
          <p:nvPr/>
        </p:nvCxnSpPr>
        <p:spPr>
          <a:xfrm flipH="1" rot="10800000">
            <a:off x="4954050" y="2959350"/>
            <a:ext cx="562500" cy="429300"/>
          </a:xfrm>
          <a:prstGeom prst="bentConnector3">
            <a:avLst>
              <a:gd fmla="val 50000" name="adj1"/>
            </a:avLst>
          </a:prstGeom>
          <a:noFill/>
          <a:ln cap="rnd" cmpd="sng" w="19050">
            <a:solidFill>
              <a:schemeClr val="accent2"/>
            </a:solidFill>
            <a:prstDash val="solid"/>
            <a:round/>
            <a:headEnd len="med" w="med" type="none"/>
            <a:tailEnd len="med" w="med" type="none"/>
          </a:ln>
        </p:spPr>
      </p:cxnSp>
      <p:sp>
        <p:nvSpPr>
          <p:cNvPr id="1037" name="Google Shape;1037;p59"/>
          <p:cNvSpPr/>
          <p:nvPr/>
        </p:nvSpPr>
        <p:spPr>
          <a:xfrm>
            <a:off x="5516400" y="2528038"/>
            <a:ext cx="2907600" cy="862800"/>
          </a:xfrm>
          <a:prstGeom prst="roundRect">
            <a:avLst>
              <a:gd fmla="val 16667" name="adj"/>
            </a:avLst>
          </a:prstGeom>
          <a:solidFill>
            <a:schemeClr val="accent2"/>
          </a:solidFill>
          <a:ln>
            <a:noFill/>
          </a:ln>
          <a:effectLst>
            <a:outerShdw rotWithShape="0" algn="bl" dir="2820000" dist="133350">
              <a:srgbClr val="000000">
                <a:alpha val="14000"/>
              </a:srgbClr>
            </a:outerShdw>
          </a:effectLst>
        </p:spPr>
        <p:txBody>
          <a:bodyPr anchorCtr="0" anchor="ctr" bIns="91425" lIns="91425" spcFirstLastPara="1" rIns="91425" wrap="square" tIns="274300">
            <a:noAutofit/>
          </a:bodyPr>
          <a:lstStyle/>
          <a:p>
            <a:pPr indent="0" lvl="0" marL="0" rtl="0" algn="ctr">
              <a:spcBef>
                <a:spcPts val="0"/>
              </a:spcBef>
              <a:spcAft>
                <a:spcPts val="1600"/>
              </a:spcAft>
              <a:buNone/>
            </a:pPr>
            <a:r>
              <a:t/>
            </a:r>
            <a:endParaRPr/>
          </a:p>
        </p:txBody>
      </p:sp>
      <p:sp>
        <p:nvSpPr>
          <p:cNvPr id="1038" name="Google Shape;1038;p59"/>
          <p:cNvSpPr/>
          <p:nvPr/>
        </p:nvSpPr>
        <p:spPr>
          <a:xfrm>
            <a:off x="720000" y="1394713"/>
            <a:ext cx="2907600" cy="862800"/>
          </a:xfrm>
          <a:prstGeom prst="roundRect">
            <a:avLst>
              <a:gd fmla="val 16667" name="adj"/>
            </a:avLst>
          </a:prstGeom>
          <a:solidFill>
            <a:schemeClr val="accent2"/>
          </a:solidFill>
          <a:ln>
            <a:noFill/>
          </a:ln>
          <a:effectLst>
            <a:outerShdw rotWithShape="0" algn="bl" dir="2820000" dist="133350">
              <a:srgbClr val="000000">
                <a:alpha val="14000"/>
              </a:srgbClr>
            </a:outerShdw>
          </a:effectLst>
        </p:spPr>
        <p:txBody>
          <a:bodyPr anchorCtr="0" anchor="ctr" bIns="91425" lIns="91425" spcFirstLastPara="1" rIns="91425" wrap="square" tIns="274300">
            <a:noAutofit/>
          </a:bodyPr>
          <a:lstStyle/>
          <a:p>
            <a:pPr indent="0" lvl="0" marL="0" rtl="0" algn="ctr">
              <a:spcBef>
                <a:spcPts val="0"/>
              </a:spcBef>
              <a:spcAft>
                <a:spcPts val="1600"/>
              </a:spcAft>
              <a:buNone/>
            </a:pPr>
            <a:r>
              <a:t/>
            </a:r>
            <a:endParaRPr/>
          </a:p>
        </p:txBody>
      </p:sp>
      <p:sp>
        <p:nvSpPr>
          <p:cNvPr id="1039" name="Google Shape;1039;p59"/>
          <p:cNvSpPr txBox="1"/>
          <p:nvPr>
            <p:ph idx="1" type="subTitle"/>
          </p:nvPr>
        </p:nvSpPr>
        <p:spPr>
          <a:xfrm>
            <a:off x="720000" y="2289827"/>
            <a:ext cx="2907600" cy="8262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Focuses too much on the bigger picture rather than taking individual’s emotions/thoughts into account</a:t>
            </a:r>
            <a:endParaRPr sz="1200"/>
          </a:p>
        </p:txBody>
      </p:sp>
      <p:sp>
        <p:nvSpPr>
          <p:cNvPr id="1040" name="Google Shape;1040;p59"/>
          <p:cNvSpPr txBox="1"/>
          <p:nvPr>
            <p:ph idx="2" type="subTitle"/>
          </p:nvPr>
        </p:nvSpPr>
        <p:spPr>
          <a:xfrm>
            <a:off x="5516400" y="3423077"/>
            <a:ext cx="2907600" cy="8262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Fails to notice how personal decision can harm </a:t>
            </a:r>
            <a:r>
              <a:rPr lang="en" sz="1200"/>
              <a:t>whole</a:t>
            </a:r>
            <a:r>
              <a:rPr lang="en" sz="1200"/>
              <a:t> company</a:t>
            </a:r>
            <a:endParaRPr sz="1200"/>
          </a:p>
          <a:p>
            <a:pPr indent="-304800" lvl="0" marL="457200" rtl="0" algn="l">
              <a:lnSpc>
                <a:spcPct val="115000"/>
              </a:lnSpc>
              <a:spcBef>
                <a:spcPts val="0"/>
              </a:spcBef>
              <a:spcAft>
                <a:spcPts val="0"/>
              </a:spcAft>
              <a:buSzPts val="1200"/>
              <a:buChar char="●"/>
            </a:pPr>
            <a:r>
              <a:rPr lang="en" sz="1200"/>
              <a:t>Not able to build meaningful relationships with people in field of interest</a:t>
            </a:r>
            <a:endParaRPr sz="1200"/>
          </a:p>
        </p:txBody>
      </p:sp>
      <p:sp>
        <p:nvSpPr>
          <p:cNvPr id="1032" name="Google Shape;1032;p59"/>
          <p:cNvSpPr/>
          <p:nvPr/>
        </p:nvSpPr>
        <p:spPr>
          <a:xfrm>
            <a:off x="4189950" y="1873275"/>
            <a:ext cx="764100" cy="764100"/>
          </a:xfrm>
          <a:prstGeom prst="ellipse">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9"/>
          <p:cNvSpPr/>
          <p:nvPr/>
        </p:nvSpPr>
        <p:spPr>
          <a:xfrm>
            <a:off x="4189950" y="3006600"/>
            <a:ext cx="764100" cy="764100"/>
          </a:xfrm>
          <a:prstGeom prst="ellipse">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1" name="Google Shape;1041;p59"/>
          <p:cNvGrpSpPr/>
          <p:nvPr/>
        </p:nvGrpSpPr>
        <p:grpSpPr>
          <a:xfrm>
            <a:off x="1722326" y="3388641"/>
            <a:ext cx="902948" cy="2017907"/>
            <a:chOff x="2557050" y="3203500"/>
            <a:chExt cx="826875" cy="1740325"/>
          </a:xfrm>
        </p:grpSpPr>
        <p:sp>
          <p:nvSpPr>
            <p:cNvPr id="1042" name="Google Shape;1042;p59"/>
            <p:cNvSpPr/>
            <p:nvPr/>
          </p:nvSpPr>
          <p:spPr>
            <a:xfrm>
              <a:off x="2557050" y="3263975"/>
              <a:ext cx="263900" cy="650925"/>
            </a:xfrm>
            <a:custGeom>
              <a:rect b="b" l="l" r="r" t="t"/>
              <a:pathLst>
                <a:path extrusionOk="0" h="26037" w="10556">
                  <a:moveTo>
                    <a:pt x="9114" y="1"/>
                  </a:moveTo>
                  <a:cubicBezTo>
                    <a:pt x="8074" y="1"/>
                    <a:pt x="6984" y="460"/>
                    <a:pt x="6194" y="1298"/>
                  </a:cubicBezTo>
                  <a:cubicBezTo>
                    <a:pt x="5226" y="2326"/>
                    <a:pt x="4676" y="3875"/>
                    <a:pt x="4645" y="5658"/>
                  </a:cubicBezTo>
                  <a:cubicBezTo>
                    <a:pt x="4642" y="5853"/>
                    <a:pt x="4644" y="6050"/>
                    <a:pt x="4645" y="6249"/>
                  </a:cubicBezTo>
                  <a:cubicBezTo>
                    <a:pt x="4651" y="7239"/>
                    <a:pt x="4660" y="8263"/>
                    <a:pt x="4077" y="9029"/>
                  </a:cubicBezTo>
                  <a:cubicBezTo>
                    <a:pt x="3830" y="9356"/>
                    <a:pt x="3491" y="9606"/>
                    <a:pt x="3162" y="9848"/>
                  </a:cubicBezTo>
                  <a:cubicBezTo>
                    <a:pt x="2995" y="9972"/>
                    <a:pt x="2823" y="10099"/>
                    <a:pt x="2663" y="10235"/>
                  </a:cubicBezTo>
                  <a:cubicBezTo>
                    <a:pt x="1839" y="10938"/>
                    <a:pt x="1290" y="11957"/>
                    <a:pt x="1155" y="13031"/>
                  </a:cubicBezTo>
                  <a:cubicBezTo>
                    <a:pt x="1019" y="14118"/>
                    <a:pt x="1295" y="15212"/>
                    <a:pt x="1562" y="16268"/>
                  </a:cubicBezTo>
                  <a:cubicBezTo>
                    <a:pt x="1837" y="17358"/>
                    <a:pt x="2121" y="18486"/>
                    <a:pt x="1946" y="19594"/>
                  </a:cubicBezTo>
                  <a:cubicBezTo>
                    <a:pt x="1821" y="20380"/>
                    <a:pt x="1471" y="21117"/>
                    <a:pt x="1131" y="21830"/>
                  </a:cubicBezTo>
                  <a:cubicBezTo>
                    <a:pt x="994" y="22119"/>
                    <a:pt x="851" y="22418"/>
                    <a:pt x="725" y="22718"/>
                  </a:cubicBezTo>
                  <a:cubicBezTo>
                    <a:pt x="340" y="23634"/>
                    <a:pt x="1" y="24950"/>
                    <a:pt x="574" y="26011"/>
                  </a:cubicBezTo>
                  <a:cubicBezTo>
                    <a:pt x="580" y="26028"/>
                    <a:pt x="596" y="26036"/>
                    <a:pt x="613" y="26036"/>
                  </a:cubicBezTo>
                  <a:cubicBezTo>
                    <a:pt x="620" y="26036"/>
                    <a:pt x="626" y="26033"/>
                    <a:pt x="631" y="26031"/>
                  </a:cubicBezTo>
                  <a:cubicBezTo>
                    <a:pt x="652" y="26018"/>
                    <a:pt x="660" y="25992"/>
                    <a:pt x="648" y="25971"/>
                  </a:cubicBezTo>
                  <a:cubicBezTo>
                    <a:pt x="91" y="24941"/>
                    <a:pt x="425" y="23652"/>
                    <a:pt x="804" y="22753"/>
                  </a:cubicBezTo>
                  <a:cubicBezTo>
                    <a:pt x="929" y="22456"/>
                    <a:pt x="1070" y="22158"/>
                    <a:pt x="1208" y="21869"/>
                  </a:cubicBezTo>
                  <a:cubicBezTo>
                    <a:pt x="1550" y="21151"/>
                    <a:pt x="1904" y="20408"/>
                    <a:pt x="2030" y="19611"/>
                  </a:cubicBezTo>
                  <a:cubicBezTo>
                    <a:pt x="2209" y="18485"/>
                    <a:pt x="1922" y="17348"/>
                    <a:pt x="1645" y="16249"/>
                  </a:cubicBezTo>
                  <a:cubicBezTo>
                    <a:pt x="1380" y="15201"/>
                    <a:pt x="1106" y="14114"/>
                    <a:pt x="1241" y="13043"/>
                  </a:cubicBezTo>
                  <a:cubicBezTo>
                    <a:pt x="1373" y="11990"/>
                    <a:pt x="1911" y="10991"/>
                    <a:pt x="2719" y="10302"/>
                  </a:cubicBezTo>
                  <a:cubicBezTo>
                    <a:pt x="2877" y="10167"/>
                    <a:pt x="3048" y="10041"/>
                    <a:pt x="3212" y="9919"/>
                  </a:cubicBezTo>
                  <a:cubicBezTo>
                    <a:pt x="3545" y="9674"/>
                    <a:pt x="3890" y="9419"/>
                    <a:pt x="4145" y="9082"/>
                  </a:cubicBezTo>
                  <a:cubicBezTo>
                    <a:pt x="4744" y="8292"/>
                    <a:pt x="4738" y="7253"/>
                    <a:pt x="4731" y="6248"/>
                  </a:cubicBezTo>
                  <a:cubicBezTo>
                    <a:pt x="4730" y="6050"/>
                    <a:pt x="4729" y="5855"/>
                    <a:pt x="4731" y="5660"/>
                  </a:cubicBezTo>
                  <a:cubicBezTo>
                    <a:pt x="4761" y="3897"/>
                    <a:pt x="5303" y="2369"/>
                    <a:pt x="6257" y="1356"/>
                  </a:cubicBezTo>
                  <a:cubicBezTo>
                    <a:pt x="7030" y="536"/>
                    <a:pt x="8097" y="87"/>
                    <a:pt x="9112" y="87"/>
                  </a:cubicBezTo>
                  <a:cubicBezTo>
                    <a:pt x="9594" y="87"/>
                    <a:pt x="10065" y="188"/>
                    <a:pt x="10487" y="399"/>
                  </a:cubicBezTo>
                  <a:cubicBezTo>
                    <a:pt x="10493" y="402"/>
                    <a:pt x="10499" y="404"/>
                    <a:pt x="10506" y="404"/>
                  </a:cubicBezTo>
                  <a:cubicBezTo>
                    <a:pt x="10522" y="404"/>
                    <a:pt x="10537" y="395"/>
                    <a:pt x="10545" y="379"/>
                  </a:cubicBezTo>
                  <a:cubicBezTo>
                    <a:pt x="10556" y="358"/>
                    <a:pt x="10548" y="332"/>
                    <a:pt x="10527" y="322"/>
                  </a:cubicBezTo>
                  <a:cubicBezTo>
                    <a:pt x="10092" y="105"/>
                    <a:pt x="9609" y="1"/>
                    <a:pt x="9114" y="1"/>
                  </a:cubicBezTo>
                  <a:close/>
                </a:path>
              </a:pathLst>
            </a:custGeom>
            <a:solidFill>
              <a:srgbClr val="503A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9"/>
            <p:cNvSpPr/>
            <p:nvPr/>
          </p:nvSpPr>
          <p:spPr>
            <a:xfrm>
              <a:off x="2660150" y="3426700"/>
              <a:ext cx="548875" cy="544100"/>
            </a:xfrm>
            <a:custGeom>
              <a:rect b="b" l="l" r="r" t="t"/>
              <a:pathLst>
                <a:path extrusionOk="0" h="21764" w="21955">
                  <a:moveTo>
                    <a:pt x="7283" y="1"/>
                  </a:moveTo>
                  <a:cubicBezTo>
                    <a:pt x="6695" y="1"/>
                    <a:pt x="6093" y="65"/>
                    <a:pt x="5475" y="213"/>
                  </a:cubicBezTo>
                  <a:cubicBezTo>
                    <a:pt x="2907" y="851"/>
                    <a:pt x="600" y="3381"/>
                    <a:pt x="1607" y="6451"/>
                  </a:cubicBezTo>
                  <a:cubicBezTo>
                    <a:pt x="3008" y="10542"/>
                    <a:pt x="1973" y="14400"/>
                    <a:pt x="422" y="18281"/>
                  </a:cubicBezTo>
                  <a:cubicBezTo>
                    <a:pt x="0" y="19232"/>
                    <a:pt x="137" y="20392"/>
                    <a:pt x="610" y="21509"/>
                  </a:cubicBezTo>
                  <a:cubicBezTo>
                    <a:pt x="943" y="21556"/>
                    <a:pt x="1295" y="21583"/>
                    <a:pt x="1666" y="21583"/>
                  </a:cubicBezTo>
                  <a:cubicBezTo>
                    <a:pt x="1896" y="21583"/>
                    <a:pt x="2133" y="21572"/>
                    <a:pt x="2377" y="21549"/>
                  </a:cubicBezTo>
                  <a:lnTo>
                    <a:pt x="2728" y="18432"/>
                  </a:lnTo>
                  <a:lnTo>
                    <a:pt x="3658" y="21498"/>
                  </a:lnTo>
                  <a:cubicBezTo>
                    <a:pt x="3658" y="21498"/>
                    <a:pt x="4181" y="21763"/>
                    <a:pt x="5639" y="21763"/>
                  </a:cubicBezTo>
                  <a:cubicBezTo>
                    <a:pt x="6904" y="21763"/>
                    <a:pt x="8872" y="21564"/>
                    <a:pt x="11812" y="20820"/>
                  </a:cubicBezTo>
                  <a:cubicBezTo>
                    <a:pt x="18142" y="19217"/>
                    <a:pt x="19287" y="20209"/>
                    <a:pt x="19746" y="19118"/>
                  </a:cubicBezTo>
                  <a:cubicBezTo>
                    <a:pt x="20204" y="18029"/>
                    <a:pt x="18879" y="14165"/>
                    <a:pt x="18879" y="14165"/>
                  </a:cubicBezTo>
                  <a:lnTo>
                    <a:pt x="18879" y="14165"/>
                  </a:lnTo>
                  <a:lnTo>
                    <a:pt x="21639" y="19165"/>
                  </a:lnTo>
                  <a:cubicBezTo>
                    <a:pt x="21954" y="17542"/>
                    <a:pt x="21863" y="15905"/>
                    <a:pt x="21191" y="14378"/>
                  </a:cubicBezTo>
                  <a:cubicBezTo>
                    <a:pt x="20602" y="12847"/>
                    <a:pt x="19164" y="11701"/>
                    <a:pt x="18582" y="10343"/>
                  </a:cubicBezTo>
                  <a:cubicBezTo>
                    <a:pt x="17622" y="8311"/>
                    <a:pt x="19419" y="5975"/>
                    <a:pt x="18295" y="4122"/>
                  </a:cubicBezTo>
                  <a:cubicBezTo>
                    <a:pt x="17729" y="3110"/>
                    <a:pt x="16331" y="2828"/>
                    <a:pt x="15278" y="2530"/>
                  </a:cubicBezTo>
                  <a:cubicBezTo>
                    <a:pt x="12650" y="1505"/>
                    <a:pt x="10118" y="1"/>
                    <a:pt x="7283" y="1"/>
                  </a:cubicBezTo>
                  <a:close/>
                </a:path>
              </a:pathLst>
            </a:custGeom>
            <a:solidFill>
              <a:srgbClr val="3A2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9"/>
            <p:cNvSpPr/>
            <p:nvPr/>
          </p:nvSpPr>
          <p:spPr>
            <a:xfrm>
              <a:off x="2560725" y="3271950"/>
              <a:ext cx="722275" cy="692450"/>
            </a:xfrm>
            <a:custGeom>
              <a:rect b="b" l="l" r="r" t="t"/>
              <a:pathLst>
                <a:path extrusionOk="0" h="27698" w="28891">
                  <a:moveTo>
                    <a:pt x="20900" y="1"/>
                  </a:moveTo>
                  <a:lnTo>
                    <a:pt x="6319" y="1619"/>
                  </a:lnTo>
                  <a:cubicBezTo>
                    <a:pt x="6319" y="1619"/>
                    <a:pt x="5539" y="5636"/>
                    <a:pt x="4471" y="7102"/>
                  </a:cubicBezTo>
                  <a:cubicBezTo>
                    <a:pt x="3402" y="8568"/>
                    <a:pt x="710" y="11531"/>
                    <a:pt x="1728" y="14603"/>
                  </a:cubicBezTo>
                  <a:cubicBezTo>
                    <a:pt x="2564" y="17124"/>
                    <a:pt x="1973" y="18374"/>
                    <a:pt x="1337" y="19906"/>
                  </a:cubicBezTo>
                  <a:cubicBezTo>
                    <a:pt x="704" y="21438"/>
                    <a:pt x="0" y="23026"/>
                    <a:pt x="1212" y="26349"/>
                  </a:cubicBezTo>
                  <a:cubicBezTo>
                    <a:pt x="1212" y="26349"/>
                    <a:pt x="2509" y="27406"/>
                    <a:pt x="4588" y="27697"/>
                  </a:cubicBezTo>
                  <a:cubicBezTo>
                    <a:pt x="4116" y="26581"/>
                    <a:pt x="3978" y="25421"/>
                    <a:pt x="4400" y="24470"/>
                  </a:cubicBezTo>
                  <a:cubicBezTo>
                    <a:pt x="5953" y="20589"/>
                    <a:pt x="6987" y="16731"/>
                    <a:pt x="5585" y="12640"/>
                  </a:cubicBezTo>
                  <a:cubicBezTo>
                    <a:pt x="4578" y="9570"/>
                    <a:pt x="6885" y="7040"/>
                    <a:pt x="9453" y="6402"/>
                  </a:cubicBezTo>
                  <a:cubicBezTo>
                    <a:pt x="10071" y="6254"/>
                    <a:pt x="10673" y="6190"/>
                    <a:pt x="11261" y="6190"/>
                  </a:cubicBezTo>
                  <a:cubicBezTo>
                    <a:pt x="14096" y="6190"/>
                    <a:pt x="16627" y="7694"/>
                    <a:pt x="19256" y="8719"/>
                  </a:cubicBezTo>
                  <a:cubicBezTo>
                    <a:pt x="20309" y="9017"/>
                    <a:pt x="21707" y="9299"/>
                    <a:pt x="22273" y="10311"/>
                  </a:cubicBezTo>
                  <a:cubicBezTo>
                    <a:pt x="23398" y="12164"/>
                    <a:pt x="21601" y="14497"/>
                    <a:pt x="22560" y="16532"/>
                  </a:cubicBezTo>
                  <a:cubicBezTo>
                    <a:pt x="23142" y="17890"/>
                    <a:pt x="24580" y="19036"/>
                    <a:pt x="25169" y="20567"/>
                  </a:cubicBezTo>
                  <a:cubicBezTo>
                    <a:pt x="25840" y="22095"/>
                    <a:pt x="25934" y="23731"/>
                    <a:pt x="25617" y="25355"/>
                  </a:cubicBezTo>
                  <a:lnTo>
                    <a:pt x="25676" y="25461"/>
                  </a:lnTo>
                  <a:cubicBezTo>
                    <a:pt x="25676" y="25461"/>
                    <a:pt x="25862" y="25500"/>
                    <a:pt x="26156" y="25500"/>
                  </a:cubicBezTo>
                  <a:cubicBezTo>
                    <a:pt x="26743" y="25500"/>
                    <a:pt x="27760" y="25347"/>
                    <a:pt x="28603" y="24433"/>
                  </a:cubicBezTo>
                  <a:cubicBezTo>
                    <a:pt x="28891" y="24118"/>
                    <a:pt x="28479" y="20276"/>
                    <a:pt x="27004" y="18666"/>
                  </a:cubicBezTo>
                  <a:cubicBezTo>
                    <a:pt x="25673" y="17212"/>
                    <a:pt x="25248" y="16560"/>
                    <a:pt x="25633" y="13746"/>
                  </a:cubicBezTo>
                  <a:cubicBezTo>
                    <a:pt x="25888" y="11883"/>
                    <a:pt x="26389" y="8717"/>
                    <a:pt x="23754" y="5304"/>
                  </a:cubicBezTo>
                  <a:cubicBezTo>
                    <a:pt x="21854" y="2841"/>
                    <a:pt x="20900" y="1"/>
                    <a:pt x="20900" y="1"/>
                  </a:cubicBezTo>
                  <a:close/>
                </a:path>
              </a:pathLst>
            </a:custGeom>
            <a:solidFill>
              <a:srgbClr val="503A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9"/>
            <p:cNvSpPr/>
            <p:nvPr/>
          </p:nvSpPr>
          <p:spPr>
            <a:xfrm>
              <a:off x="2937050" y="3230500"/>
              <a:ext cx="367300" cy="661850"/>
            </a:xfrm>
            <a:custGeom>
              <a:rect b="b" l="l" r="r" t="t"/>
              <a:pathLst>
                <a:path extrusionOk="0" h="26474" w="14692">
                  <a:moveTo>
                    <a:pt x="43" y="0"/>
                  </a:moveTo>
                  <a:cubicBezTo>
                    <a:pt x="20" y="0"/>
                    <a:pt x="0" y="20"/>
                    <a:pt x="0" y="43"/>
                  </a:cubicBezTo>
                  <a:cubicBezTo>
                    <a:pt x="0" y="67"/>
                    <a:pt x="20" y="86"/>
                    <a:pt x="43" y="86"/>
                  </a:cubicBezTo>
                  <a:cubicBezTo>
                    <a:pt x="1606" y="94"/>
                    <a:pt x="3375" y="104"/>
                    <a:pt x="4925" y="732"/>
                  </a:cubicBezTo>
                  <a:cubicBezTo>
                    <a:pt x="6329" y="1301"/>
                    <a:pt x="7780" y="2641"/>
                    <a:pt x="7860" y="4352"/>
                  </a:cubicBezTo>
                  <a:cubicBezTo>
                    <a:pt x="7872" y="4634"/>
                    <a:pt x="7849" y="4923"/>
                    <a:pt x="7825" y="5204"/>
                  </a:cubicBezTo>
                  <a:cubicBezTo>
                    <a:pt x="7784" y="5691"/>
                    <a:pt x="7745" y="6196"/>
                    <a:pt x="7893" y="6671"/>
                  </a:cubicBezTo>
                  <a:cubicBezTo>
                    <a:pt x="8098" y="7322"/>
                    <a:pt x="8617" y="7795"/>
                    <a:pt x="9119" y="8253"/>
                  </a:cubicBezTo>
                  <a:cubicBezTo>
                    <a:pt x="9297" y="8415"/>
                    <a:pt x="9481" y="8583"/>
                    <a:pt x="9647" y="8755"/>
                  </a:cubicBezTo>
                  <a:cubicBezTo>
                    <a:pt x="10548" y="9689"/>
                    <a:pt x="11077" y="10970"/>
                    <a:pt x="11101" y="12268"/>
                  </a:cubicBezTo>
                  <a:cubicBezTo>
                    <a:pt x="11116" y="13178"/>
                    <a:pt x="10892" y="14082"/>
                    <a:pt x="10674" y="14958"/>
                  </a:cubicBezTo>
                  <a:cubicBezTo>
                    <a:pt x="10579" y="15340"/>
                    <a:pt x="10480" y="15737"/>
                    <a:pt x="10402" y="16129"/>
                  </a:cubicBezTo>
                  <a:cubicBezTo>
                    <a:pt x="10078" y="17774"/>
                    <a:pt x="10269" y="19057"/>
                    <a:pt x="10973" y="19940"/>
                  </a:cubicBezTo>
                  <a:cubicBezTo>
                    <a:pt x="11339" y="20398"/>
                    <a:pt x="11837" y="20729"/>
                    <a:pt x="12317" y="21049"/>
                  </a:cubicBezTo>
                  <a:cubicBezTo>
                    <a:pt x="12743" y="21333"/>
                    <a:pt x="13184" y="21626"/>
                    <a:pt x="13529" y="22007"/>
                  </a:cubicBezTo>
                  <a:cubicBezTo>
                    <a:pt x="14541" y="23128"/>
                    <a:pt x="14605" y="24805"/>
                    <a:pt x="14583" y="26428"/>
                  </a:cubicBezTo>
                  <a:cubicBezTo>
                    <a:pt x="14583" y="26452"/>
                    <a:pt x="14601" y="26471"/>
                    <a:pt x="14626" y="26473"/>
                  </a:cubicBezTo>
                  <a:cubicBezTo>
                    <a:pt x="14626" y="26472"/>
                    <a:pt x="14626" y="26472"/>
                    <a:pt x="14628" y="26472"/>
                  </a:cubicBezTo>
                  <a:cubicBezTo>
                    <a:pt x="14650" y="26470"/>
                    <a:pt x="14668" y="26452"/>
                    <a:pt x="14670" y="26428"/>
                  </a:cubicBezTo>
                  <a:cubicBezTo>
                    <a:pt x="14692" y="24788"/>
                    <a:pt x="14628" y="23091"/>
                    <a:pt x="13593" y="21949"/>
                  </a:cubicBezTo>
                  <a:cubicBezTo>
                    <a:pt x="13241" y="21561"/>
                    <a:pt x="12796" y="21263"/>
                    <a:pt x="12364" y="20976"/>
                  </a:cubicBezTo>
                  <a:cubicBezTo>
                    <a:pt x="11889" y="20660"/>
                    <a:pt x="11398" y="20332"/>
                    <a:pt x="11040" y="19885"/>
                  </a:cubicBezTo>
                  <a:cubicBezTo>
                    <a:pt x="10353" y="19022"/>
                    <a:pt x="10167" y="17764"/>
                    <a:pt x="10486" y="16145"/>
                  </a:cubicBezTo>
                  <a:cubicBezTo>
                    <a:pt x="10563" y="15755"/>
                    <a:pt x="10661" y="15360"/>
                    <a:pt x="10756" y="14979"/>
                  </a:cubicBezTo>
                  <a:cubicBezTo>
                    <a:pt x="10976" y="14099"/>
                    <a:pt x="11202" y="13189"/>
                    <a:pt x="11185" y="12267"/>
                  </a:cubicBezTo>
                  <a:cubicBezTo>
                    <a:pt x="11162" y="10947"/>
                    <a:pt x="10625" y="9646"/>
                    <a:pt x="9708" y="8696"/>
                  </a:cubicBezTo>
                  <a:cubicBezTo>
                    <a:pt x="9540" y="8520"/>
                    <a:pt x="9354" y="8352"/>
                    <a:pt x="9177" y="8189"/>
                  </a:cubicBezTo>
                  <a:cubicBezTo>
                    <a:pt x="8684" y="7739"/>
                    <a:pt x="8173" y="7275"/>
                    <a:pt x="7975" y="6644"/>
                  </a:cubicBezTo>
                  <a:cubicBezTo>
                    <a:pt x="7830" y="6186"/>
                    <a:pt x="7871" y="5690"/>
                    <a:pt x="7912" y="5211"/>
                  </a:cubicBezTo>
                  <a:cubicBezTo>
                    <a:pt x="7935" y="4928"/>
                    <a:pt x="7959" y="4635"/>
                    <a:pt x="7945" y="4348"/>
                  </a:cubicBezTo>
                  <a:cubicBezTo>
                    <a:pt x="7909" y="3560"/>
                    <a:pt x="7583" y="2784"/>
                    <a:pt x="7002" y="2106"/>
                  </a:cubicBezTo>
                  <a:cubicBezTo>
                    <a:pt x="6475" y="1490"/>
                    <a:pt x="5748" y="973"/>
                    <a:pt x="4957" y="652"/>
                  </a:cubicBezTo>
                  <a:cubicBezTo>
                    <a:pt x="3392" y="18"/>
                    <a:pt x="1613" y="7"/>
                    <a:pt x="43" y="0"/>
                  </a:cubicBezTo>
                  <a:close/>
                </a:path>
              </a:pathLst>
            </a:custGeom>
            <a:solidFill>
              <a:srgbClr val="503A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9"/>
            <p:cNvSpPr/>
            <p:nvPr/>
          </p:nvSpPr>
          <p:spPr>
            <a:xfrm>
              <a:off x="2596425" y="3620675"/>
              <a:ext cx="443500" cy="749050"/>
            </a:xfrm>
            <a:custGeom>
              <a:rect b="b" l="l" r="r" t="t"/>
              <a:pathLst>
                <a:path extrusionOk="0" h="29962" w="17740">
                  <a:moveTo>
                    <a:pt x="11384" y="0"/>
                  </a:moveTo>
                  <a:lnTo>
                    <a:pt x="11540" y="2510"/>
                  </a:lnTo>
                  <a:lnTo>
                    <a:pt x="9649" y="2760"/>
                  </a:lnTo>
                  <a:cubicBezTo>
                    <a:pt x="9649" y="2760"/>
                    <a:pt x="7213" y="3384"/>
                    <a:pt x="6113" y="4602"/>
                  </a:cubicBezTo>
                  <a:cubicBezTo>
                    <a:pt x="5379" y="5412"/>
                    <a:pt x="3991" y="7173"/>
                    <a:pt x="2817" y="12552"/>
                  </a:cubicBezTo>
                  <a:cubicBezTo>
                    <a:pt x="1465" y="16822"/>
                    <a:pt x="1140" y="25172"/>
                    <a:pt x="1140" y="25172"/>
                  </a:cubicBezTo>
                  <a:cubicBezTo>
                    <a:pt x="731" y="26300"/>
                    <a:pt x="0" y="28739"/>
                    <a:pt x="374" y="28911"/>
                  </a:cubicBezTo>
                  <a:cubicBezTo>
                    <a:pt x="392" y="28920"/>
                    <a:pt x="412" y="28924"/>
                    <a:pt x="432" y="28924"/>
                  </a:cubicBezTo>
                  <a:cubicBezTo>
                    <a:pt x="811" y="28924"/>
                    <a:pt x="1402" y="27439"/>
                    <a:pt x="1402" y="27438"/>
                  </a:cubicBezTo>
                  <a:lnTo>
                    <a:pt x="1402" y="27438"/>
                  </a:lnTo>
                  <a:cubicBezTo>
                    <a:pt x="1402" y="27439"/>
                    <a:pt x="760" y="29481"/>
                    <a:pt x="1133" y="29624"/>
                  </a:cubicBezTo>
                  <a:cubicBezTo>
                    <a:pt x="1145" y="29629"/>
                    <a:pt x="1157" y="29631"/>
                    <a:pt x="1169" y="29631"/>
                  </a:cubicBezTo>
                  <a:cubicBezTo>
                    <a:pt x="1541" y="29631"/>
                    <a:pt x="2083" y="27612"/>
                    <a:pt x="2083" y="27611"/>
                  </a:cubicBezTo>
                  <a:lnTo>
                    <a:pt x="2083" y="27611"/>
                  </a:lnTo>
                  <a:cubicBezTo>
                    <a:pt x="2083" y="27612"/>
                    <a:pt x="1660" y="29792"/>
                    <a:pt x="2001" y="29946"/>
                  </a:cubicBezTo>
                  <a:cubicBezTo>
                    <a:pt x="2027" y="29956"/>
                    <a:pt x="2052" y="29961"/>
                    <a:pt x="2077" y="29961"/>
                  </a:cubicBezTo>
                  <a:cubicBezTo>
                    <a:pt x="2611" y="29961"/>
                    <a:pt x="2819" y="27587"/>
                    <a:pt x="2819" y="27587"/>
                  </a:cubicBezTo>
                  <a:cubicBezTo>
                    <a:pt x="2819" y="27587"/>
                    <a:pt x="2883" y="29692"/>
                    <a:pt x="3346" y="29738"/>
                  </a:cubicBezTo>
                  <a:cubicBezTo>
                    <a:pt x="3350" y="29738"/>
                    <a:pt x="3354" y="29738"/>
                    <a:pt x="3358" y="29738"/>
                  </a:cubicBezTo>
                  <a:cubicBezTo>
                    <a:pt x="3805" y="29738"/>
                    <a:pt x="3664" y="27061"/>
                    <a:pt x="3664" y="27060"/>
                  </a:cubicBezTo>
                  <a:lnTo>
                    <a:pt x="3664" y="27060"/>
                  </a:lnTo>
                  <a:cubicBezTo>
                    <a:pt x="3664" y="27060"/>
                    <a:pt x="3968" y="27873"/>
                    <a:pt x="4275" y="27873"/>
                  </a:cubicBezTo>
                  <a:cubicBezTo>
                    <a:pt x="4334" y="27873"/>
                    <a:pt x="4392" y="27843"/>
                    <a:pt x="4449" y="27772"/>
                  </a:cubicBezTo>
                  <a:cubicBezTo>
                    <a:pt x="4804" y="27332"/>
                    <a:pt x="3977" y="25384"/>
                    <a:pt x="3977" y="25384"/>
                  </a:cubicBezTo>
                  <a:cubicBezTo>
                    <a:pt x="3977" y="25384"/>
                    <a:pt x="6606" y="13609"/>
                    <a:pt x="7219" y="11599"/>
                  </a:cubicBezTo>
                  <a:lnTo>
                    <a:pt x="17477" y="9731"/>
                  </a:lnTo>
                  <a:cubicBezTo>
                    <a:pt x="17638" y="7334"/>
                    <a:pt x="17739" y="4939"/>
                    <a:pt x="17645" y="2573"/>
                  </a:cubicBezTo>
                  <a:cubicBezTo>
                    <a:pt x="17118" y="2468"/>
                    <a:pt x="15990" y="2303"/>
                    <a:pt x="15990" y="2303"/>
                  </a:cubicBezTo>
                  <a:lnTo>
                    <a:pt x="15763" y="22"/>
                  </a:lnTo>
                  <a:lnTo>
                    <a:pt x="11384" y="0"/>
                  </a:lnTo>
                  <a:close/>
                </a:path>
              </a:pathLst>
            </a:custGeom>
            <a:solidFill>
              <a:srgbClr val="EBB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9"/>
            <p:cNvSpPr/>
            <p:nvPr/>
          </p:nvSpPr>
          <p:spPr>
            <a:xfrm>
              <a:off x="2995850" y="3684325"/>
              <a:ext cx="388075" cy="386400"/>
            </a:xfrm>
            <a:custGeom>
              <a:rect b="b" l="l" r="r" t="t"/>
              <a:pathLst>
                <a:path extrusionOk="0" h="15456" w="15523">
                  <a:moveTo>
                    <a:pt x="744" y="0"/>
                  </a:moveTo>
                  <a:cubicBezTo>
                    <a:pt x="725" y="0"/>
                    <a:pt x="198" y="372"/>
                    <a:pt x="20" y="372"/>
                  </a:cubicBezTo>
                  <a:cubicBezTo>
                    <a:pt x="13" y="372"/>
                    <a:pt x="7" y="371"/>
                    <a:pt x="1" y="370"/>
                  </a:cubicBezTo>
                  <a:lnTo>
                    <a:pt x="1" y="370"/>
                  </a:lnTo>
                  <a:cubicBezTo>
                    <a:pt x="95" y="2736"/>
                    <a:pt x="471" y="4692"/>
                    <a:pt x="311" y="7087"/>
                  </a:cubicBezTo>
                  <a:lnTo>
                    <a:pt x="1388" y="6891"/>
                  </a:lnTo>
                  <a:lnTo>
                    <a:pt x="1388" y="6891"/>
                  </a:lnTo>
                  <a:cubicBezTo>
                    <a:pt x="1328" y="8681"/>
                    <a:pt x="1327" y="15408"/>
                    <a:pt x="4643" y="15455"/>
                  </a:cubicBezTo>
                  <a:cubicBezTo>
                    <a:pt x="4657" y="15456"/>
                    <a:pt x="4671" y="15456"/>
                    <a:pt x="4685" y="15456"/>
                  </a:cubicBezTo>
                  <a:cubicBezTo>
                    <a:pt x="8500" y="15456"/>
                    <a:pt x="12668" y="8080"/>
                    <a:pt x="12668" y="8080"/>
                  </a:cubicBezTo>
                  <a:cubicBezTo>
                    <a:pt x="13447" y="7569"/>
                    <a:pt x="15523" y="5528"/>
                    <a:pt x="15290" y="5189"/>
                  </a:cubicBezTo>
                  <a:cubicBezTo>
                    <a:pt x="15258" y="5142"/>
                    <a:pt x="15205" y="5122"/>
                    <a:pt x="15137" y="5122"/>
                  </a:cubicBezTo>
                  <a:cubicBezTo>
                    <a:pt x="14702" y="5122"/>
                    <a:pt x="13652" y="5927"/>
                    <a:pt x="13652" y="5927"/>
                  </a:cubicBezTo>
                  <a:cubicBezTo>
                    <a:pt x="13652" y="5927"/>
                    <a:pt x="15251" y="4500"/>
                    <a:pt x="15003" y="4187"/>
                  </a:cubicBezTo>
                  <a:cubicBezTo>
                    <a:pt x="14980" y="4159"/>
                    <a:pt x="14946" y="4146"/>
                    <a:pt x="14903" y="4146"/>
                  </a:cubicBezTo>
                  <a:cubicBezTo>
                    <a:pt x="14477" y="4146"/>
                    <a:pt x="13156" y="5430"/>
                    <a:pt x="13156" y="5430"/>
                  </a:cubicBezTo>
                  <a:cubicBezTo>
                    <a:pt x="13156" y="5430"/>
                    <a:pt x="14636" y="3774"/>
                    <a:pt x="14422" y="3466"/>
                  </a:cubicBezTo>
                  <a:cubicBezTo>
                    <a:pt x="14381" y="3412"/>
                    <a:pt x="14327" y="3388"/>
                    <a:pt x="14263" y="3388"/>
                  </a:cubicBezTo>
                  <a:cubicBezTo>
                    <a:pt x="13728" y="3388"/>
                    <a:pt x="12513" y="5073"/>
                    <a:pt x="12513" y="5073"/>
                  </a:cubicBezTo>
                  <a:cubicBezTo>
                    <a:pt x="12513" y="5073"/>
                    <a:pt x="13535" y="3232"/>
                    <a:pt x="13161" y="2955"/>
                  </a:cubicBezTo>
                  <a:cubicBezTo>
                    <a:pt x="13141" y="2940"/>
                    <a:pt x="13118" y="2933"/>
                    <a:pt x="13093" y="2933"/>
                  </a:cubicBezTo>
                  <a:cubicBezTo>
                    <a:pt x="12655" y="2933"/>
                    <a:pt x="11517" y="5091"/>
                    <a:pt x="11517" y="5091"/>
                  </a:cubicBezTo>
                  <a:cubicBezTo>
                    <a:pt x="11517" y="5091"/>
                    <a:pt x="11705" y="4056"/>
                    <a:pt x="11314" y="4056"/>
                  </a:cubicBezTo>
                  <a:cubicBezTo>
                    <a:pt x="11283" y="4056"/>
                    <a:pt x="11247" y="4063"/>
                    <a:pt x="11207" y="4078"/>
                  </a:cubicBezTo>
                  <a:cubicBezTo>
                    <a:pt x="10677" y="4275"/>
                    <a:pt x="10413" y="7132"/>
                    <a:pt x="10413" y="7132"/>
                  </a:cubicBezTo>
                  <a:lnTo>
                    <a:pt x="6073" y="10935"/>
                  </a:lnTo>
                  <a:cubicBezTo>
                    <a:pt x="6073" y="10935"/>
                    <a:pt x="5519" y="7536"/>
                    <a:pt x="5240" y="4658"/>
                  </a:cubicBezTo>
                  <a:cubicBezTo>
                    <a:pt x="4380" y="373"/>
                    <a:pt x="744" y="0"/>
                    <a:pt x="744" y="0"/>
                  </a:cubicBezTo>
                  <a:cubicBezTo>
                    <a:pt x="744" y="0"/>
                    <a:pt x="744" y="0"/>
                    <a:pt x="744" y="0"/>
                  </a:cubicBezTo>
                  <a:close/>
                </a:path>
              </a:pathLst>
            </a:custGeom>
            <a:solidFill>
              <a:srgbClr val="EBB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9"/>
            <p:cNvSpPr/>
            <p:nvPr/>
          </p:nvSpPr>
          <p:spPr>
            <a:xfrm>
              <a:off x="2940800" y="4199225"/>
              <a:ext cx="249150" cy="724675"/>
            </a:xfrm>
            <a:custGeom>
              <a:rect b="b" l="l" r="r" t="t"/>
              <a:pathLst>
                <a:path extrusionOk="0" h="28987" w="9966">
                  <a:moveTo>
                    <a:pt x="5687" y="1"/>
                  </a:moveTo>
                  <a:lnTo>
                    <a:pt x="0" y="1652"/>
                  </a:lnTo>
                  <a:lnTo>
                    <a:pt x="945" y="26219"/>
                  </a:lnTo>
                  <a:cubicBezTo>
                    <a:pt x="152" y="28388"/>
                    <a:pt x="1489" y="28772"/>
                    <a:pt x="2535" y="28772"/>
                  </a:cubicBezTo>
                  <a:cubicBezTo>
                    <a:pt x="3107" y="28772"/>
                    <a:pt x="3591" y="28657"/>
                    <a:pt x="3591" y="28657"/>
                  </a:cubicBezTo>
                  <a:cubicBezTo>
                    <a:pt x="3591" y="28657"/>
                    <a:pt x="6034" y="28986"/>
                    <a:pt x="7887" y="28986"/>
                  </a:cubicBezTo>
                  <a:cubicBezTo>
                    <a:pt x="9011" y="28986"/>
                    <a:pt x="9918" y="28865"/>
                    <a:pt x="9931" y="28475"/>
                  </a:cubicBezTo>
                  <a:cubicBezTo>
                    <a:pt x="9965" y="27441"/>
                    <a:pt x="4496" y="25395"/>
                    <a:pt x="4496" y="25395"/>
                  </a:cubicBezTo>
                  <a:cubicBezTo>
                    <a:pt x="5619" y="18384"/>
                    <a:pt x="5687" y="1"/>
                    <a:pt x="5687" y="1"/>
                  </a:cubicBezTo>
                  <a:close/>
                </a:path>
              </a:pathLst>
            </a:custGeom>
            <a:solidFill>
              <a:srgbClr val="E79B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9"/>
            <p:cNvSpPr/>
            <p:nvPr/>
          </p:nvSpPr>
          <p:spPr>
            <a:xfrm>
              <a:off x="2715200" y="4194475"/>
              <a:ext cx="240850" cy="744325"/>
            </a:xfrm>
            <a:custGeom>
              <a:rect b="b" l="l" r="r" t="t"/>
              <a:pathLst>
                <a:path extrusionOk="0" h="29773" w="9634">
                  <a:moveTo>
                    <a:pt x="2158" y="1"/>
                  </a:moveTo>
                  <a:cubicBezTo>
                    <a:pt x="955" y="1"/>
                    <a:pt x="35" y="236"/>
                    <a:pt x="42" y="957"/>
                  </a:cubicBezTo>
                  <a:cubicBezTo>
                    <a:pt x="166" y="14882"/>
                    <a:pt x="793" y="27036"/>
                    <a:pt x="793" y="27036"/>
                  </a:cubicBezTo>
                  <a:cubicBezTo>
                    <a:pt x="1" y="29205"/>
                    <a:pt x="1338" y="29589"/>
                    <a:pt x="2383" y="29589"/>
                  </a:cubicBezTo>
                  <a:cubicBezTo>
                    <a:pt x="2955" y="29589"/>
                    <a:pt x="3440" y="29474"/>
                    <a:pt x="3440" y="29474"/>
                  </a:cubicBezTo>
                  <a:cubicBezTo>
                    <a:pt x="3440" y="29474"/>
                    <a:pt x="5713" y="29772"/>
                    <a:pt x="7497" y="29772"/>
                  </a:cubicBezTo>
                  <a:cubicBezTo>
                    <a:pt x="8642" y="29772"/>
                    <a:pt x="9586" y="29649"/>
                    <a:pt x="9600" y="29246"/>
                  </a:cubicBezTo>
                  <a:cubicBezTo>
                    <a:pt x="9634" y="28213"/>
                    <a:pt x="4345" y="26214"/>
                    <a:pt x="4345" y="26214"/>
                  </a:cubicBezTo>
                  <a:cubicBezTo>
                    <a:pt x="5467" y="19201"/>
                    <a:pt x="7683" y="831"/>
                    <a:pt x="7683" y="831"/>
                  </a:cubicBezTo>
                  <a:cubicBezTo>
                    <a:pt x="7683" y="831"/>
                    <a:pt x="4420" y="1"/>
                    <a:pt x="2158" y="1"/>
                  </a:cubicBezTo>
                  <a:close/>
                </a:path>
              </a:pathLst>
            </a:custGeom>
            <a:solidFill>
              <a:srgbClr val="E79B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9"/>
            <p:cNvSpPr/>
            <p:nvPr/>
          </p:nvSpPr>
          <p:spPr>
            <a:xfrm>
              <a:off x="2899650" y="4882350"/>
              <a:ext cx="64775" cy="50025"/>
            </a:xfrm>
            <a:custGeom>
              <a:rect b="b" l="l" r="r" t="t"/>
              <a:pathLst>
                <a:path extrusionOk="0" h="2001" w="2591">
                  <a:moveTo>
                    <a:pt x="421" y="1"/>
                  </a:moveTo>
                  <a:cubicBezTo>
                    <a:pt x="108" y="588"/>
                    <a:pt x="0" y="1300"/>
                    <a:pt x="129" y="2001"/>
                  </a:cubicBezTo>
                  <a:cubicBezTo>
                    <a:pt x="2497" y="1818"/>
                    <a:pt x="2590" y="1583"/>
                    <a:pt x="2590" y="1583"/>
                  </a:cubicBezTo>
                  <a:cubicBezTo>
                    <a:pt x="2590" y="1583"/>
                    <a:pt x="2091" y="826"/>
                    <a:pt x="4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9"/>
            <p:cNvSpPr/>
            <p:nvPr/>
          </p:nvSpPr>
          <p:spPr>
            <a:xfrm>
              <a:off x="2725100" y="4860525"/>
              <a:ext cx="185075" cy="75475"/>
            </a:xfrm>
            <a:custGeom>
              <a:rect b="b" l="l" r="r" t="t"/>
              <a:pathLst>
                <a:path extrusionOk="0" h="3019" w="7403">
                  <a:moveTo>
                    <a:pt x="5154" y="1"/>
                  </a:moveTo>
                  <a:cubicBezTo>
                    <a:pt x="5154" y="1"/>
                    <a:pt x="3937" y="594"/>
                    <a:pt x="2479" y="594"/>
                  </a:cubicBezTo>
                  <a:cubicBezTo>
                    <a:pt x="1774" y="594"/>
                    <a:pt x="1013" y="455"/>
                    <a:pt x="305" y="45"/>
                  </a:cubicBezTo>
                  <a:lnTo>
                    <a:pt x="305" y="45"/>
                  </a:lnTo>
                  <a:cubicBezTo>
                    <a:pt x="321" y="107"/>
                    <a:pt x="2" y="795"/>
                    <a:pt x="1" y="1968"/>
                  </a:cubicBezTo>
                  <a:cubicBezTo>
                    <a:pt x="1" y="1968"/>
                    <a:pt x="134" y="3018"/>
                    <a:pt x="3915" y="3018"/>
                  </a:cubicBezTo>
                  <a:cubicBezTo>
                    <a:pt x="4188" y="3018"/>
                    <a:pt x="4480" y="3013"/>
                    <a:pt x="4792" y="3001"/>
                  </a:cubicBezTo>
                  <a:cubicBezTo>
                    <a:pt x="5742" y="2966"/>
                    <a:pt x="6500" y="2921"/>
                    <a:pt x="7111" y="2874"/>
                  </a:cubicBezTo>
                  <a:cubicBezTo>
                    <a:pt x="6983" y="2174"/>
                    <a:pt x="7090" y="1462"/>
                    <a:pt x="7403" y="874"/>
                  </a:cubicBezTo>
                  <a:cubicBezTo>
                    <a:pt x="6811" y="581"/>
                    <a:pt x="6072" y="280"/>
                    <a:pt x="5154" y="1"/>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9"/>
            <p:cNvSpPr/>
            <p:nvPr/>
          </p:nvSpPr>
          <p:spPr>
            <a:xfrm>
              <a:off x="2725100" y="4909700"/>
              <a:ext cx="241175" cy="34125"/>
            </a:xfrm>
            <a:custGeom>
              <a:rect b="b" l="l" r="r" t="t"/>
              <a:pathLst>
                <a:path extrusionOk="0" h="1365" w="9647">
                  <a:moveTo>
                    <a:pt x="1" y="1"/>
                  </a:moveTo>
                  <a:lnTo>
                    <a:pt x="1" y="1"/>
                  </a:lnTo>
                  <a:cubicBezTo>
                    <a:pt x="10" y="228"/>
                    <a:pt x="31" y="470"/>
                    <a:pt x="68" y="723"/>
                  </a:cubicBezTo>
                  <a:cubicBezTo>
                    <a:pt x="68" y="723"/>
                    <a:pt x="1388" y="1223"/>
                    <a:pt x="5019" y="1342"/>
                  </a:cubicBezTo>
                  <a:cubicBezTo>
                    <a:pt x="5493" y="1357"/>
                    <a:pt x="5919" y="1364"/>
                    <a:pt x="6302" y="1364"/>
                  </a:cubicBezTo>
                  <a:cubicBezTo>
                    <a:pt x="9195" y="1364"/>
                    <a:pt x="9614" y="974"/>
                    <a:pt x="9614" y="974"/>
                  </a:cubicBezTo>
                  <a:cubicBezTo>
                    <a:pt x="9614" y="974"/>
                    <a:pt x="9646" y="778"/>
                    <a:pt x="9570" y="488"/>
                  </a:cubicBezTo>
                  <a:cubicBezTo>
                    <a:pt x="8238" y="699"/>
                    <a:pt x="6991" y="783"/>
                    <a:pt x="5850" y="783"/>
                  </a:cubicBezTo>
                  <a:cubicBezTo>
                    <a:pt x="3283" y="783"/>
                    <a:pt x="1254" y="35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9"/>
            <p:cNvSpPr/>
            <p:nvPr/>
          </p:nvSpPr>
          <p:spPr>
            <a:xfrm>
              <a:off x="2866575" y="4870400"/>
              <a:ext cx="21375" cy="37175"/>
            </a:xfrm>
            <a:custGeom>
              <a:rect b="b" l="l" r="r" t="t"/>
              <a:pathLst>
                <a:path extrusionOk="0" h="1487" w="855">
                  <a:moveTo>
                    <a:pt x="791" y="1"/>
                  </a:moveTo>
                  <a:cubicBezTo>
                    <a:pt x="782" y="1"/>
                    <a:pt x="773" y="3"/>
                    <a:pt x="764" y="8"/>
                  </a:cubicBezTo>
                  <a:cubicBezTo>
                    <a:pt x="756" y="12"/>
                    <a:pt x="1" y="440"/>
                    <a:pt x="58" y="1434"/>
                  </a:cubicBezTo>
                  <a:cubicBezTo>
                    <a:pt x="59" y="1464"/>
                    <a:pt x="84" y="1486"/>
                    <a:pt x="113" y="1486"/>
                  </a:cubicBezTo>
                  <a:cubicBezTo>
                    <a:pt x="113" y="1486"/>
                    <a:pt x="114" y="1486"/>
                    <a:pt x="116" y="1487"/>
                  </a:cubicBezTo>
                  <a:cubicBezTo>
                    <a:pt x="147" y="1486"/>
                    <a:pt x="171" y="1459"/>
                    <a:pt x="169" y="1429"/>
                  </a:cubicBezTo>
                  <a:cubicBezTo>
                    <a:pt x="115" y="506"/>
                    <a:pt x="789" y="122"/>
                    <a:pt x="818" y="106"/>
                  </a:cubicBezTo>
                  <a:cubicBezTo>
                    <a:pt x="845" y="90"/>
                    <a:pt x="854" y="57"/>
                    <a:pt x="840" y="30"/>
                  </a:cubicBezTo>
                  <a:cubicBezTo>
                    <a:pt x="830" y="11"/>
                    <a:pt x="811" y="1"/>
                    <a:pt x="7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9"/>
            <p:cNvSpPr/>
            <p:nvPr/>
          </p:nvSpPr>
          <p:spPr>
            <a:xfrm>
              <a:off x="2848175" y="4863000"/>
              <a:ext cx="19500" cy="37150"/>
            </a:xfrm>
            <a:custGeom>
              <a:rect b="b" l="l" r="r" t="t"/>
              <a:pathLst>
                <a:path extrusionOk="0" h="1486" w="780">
                  <a:moveTo>
                    <a:pt x="716" y="0"/>
                  </a:moveTo>
                  <a:cubicBezTo>
                    <a:pt x="707" y="0"/>
                    <a:pt x="698" y="3"/>
                    <a:pt x="690" y="7"/>
                  </a:cubicBezTo>
                  <a:cubicBezTo>
                    <a:pt x="662" y="22"/>
                    <a:pt x="33" y="383"/>
                    <a:pt x="2" y="1428"/>
                  </a:cubicBezTo>
                  <a:cubicBezTo>
                    <a:pt x="1" y="1459"/>
                    <a:pt x="24" y="1484"/>
                    <a:pt x="55" y="1485"/>
                  </a:cubicBezTo>
                  <a:lnTo>
                    <a:pt x="57" y="1485"/>
                  </a:lnTo>
                  <a:cubicBezTo>
                    <a:pt x="87" y="1485"/>
                    <a:pt x="111" y="1461"/>
                    <a:pt x="114" y="1432"/>
                  </a:cubicBezTo>
                  <a:cubicBezTo>
                    <a:pt x="143" y="454"/>
                    <a:pt x="738" y="110"/>
                    <a:pt x="744" y="105"/>
                  </a:cubicBezTo>
                  <a:cubicBezTo>
                    <a:pt x="770" y="90"/>
                    <a:pt x="779" y="55"/>
                    <a:pt x="765" y="29"/>
                  </a:cubicBezTo>
                  <a:cubicBezTo>
                    <a:pt x="754" y="11"/>
                    <a:pt x="736" y="0"/>
                    <a:pt x="7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9"/>
            <p:cNvSpPr/>
            <p:nvPr/>
          </p:nvSpPr>
          <p:spPr>
            <a:xfrm>
              <a:off x="2848525" y="4840800"/>
              <a:ext cx="20550" cy="32525"/>
            </a:xfrm>
            <a:custGeom>
              <a:rect b="b" l="l" r="r" t="t"/>
              <a:pathLst>
                <a:path extrusionOk="0" h="1301" w="822">
                  <a:moveTo>
                    <a:pt x="420" y="111"/>
                  </a:moveTo>
                  <a:cubicBezTo>
                    <a:pt x="481" y="116"/>
                    <a:pt x="522" y="138"/>
                    <a:pt x="548" y="183"/>
                  </a:cubicBezTo>
                  <a:cubicBezTo>
                    <a:pt x="654" y="363"/>
                    <a:pt x="501" y="823"/>
                    <a:pt x="390" y="1094"/>
                  </a:cubicBezTo>
                  <a:cubicBezTo>
                    <a:pt x="296" y="808"/>
                    <a:pt x="172" y="324"/>
                    <a:pt x="292" y="160"/>
                  </a:cubicBezTo>
                  <a:cubicBezTo>
                    <a:pt x="309" y="140"/>
                    <a:pt x="337" y="111"/>
                    <a:pt x="403" y="111"/>
                  </a:cubicBezTo>
                  <a:close/>
                  <a:moveTo>
                    <a:pt x="401" y="1"/>
                  </a:moveTo>
                  <a:cubicBezTo>
                    <a:pt x="296" y="1"/>
                    <a:pt x="236" y="50"/>
                    <a:pt x="204" y="96"/>
                  </a:cubicBezTo>
                  <a:cubicBezTo>
                    <a:pt x="0" y="371"/>
                    <a:pt x="298" y="1173"/>
                    <a:pt x="332" y="1265"/>
                  </a:cubicBezTo>
                  <a:cubicBezTo>
                    <a:pt x="340" y="1286"/>
                    <a:pt x="360" y="1298"/>
                    <a:pt x="382" y="1300"/>
                  </a:cubicBezTo>
                  <a:lnTo>
                    <a:pt x="384" y="1300"/>
                  </a:lnTo>
                  <a:cubicBezTo>
                    <a:pt x="405" y="1300"/>
                    <a:pt x="425" y="1288"/>
                    <a:pt x="435" y="1270"/>
                  </a:cubicBezTo>
                  <a:cubicBezTo>
                    <a:pt x="476" y="1186"/>
                    <a:pt x="822" y="431"/>
                    <a:pt x="644" y="128"/>
                  </a:cubicBezTo>
                  <a:cubicBezTo>
                    <a:pt x="600" y="51"/>
                    <a:pt x="524" y="8"/>
                    <a:pt x="428" y="2"/>
                  </a:cubicBezTo>
                  <a:cubicBezTo>
                    <a:pt x="419" y="1"/>
                    <a:pt x="410" y="1"/>
                    <a:pt x="4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9"/>
            <p:cNvSpPr/>
            <p:nvPr/>
          </p:nvSpPr>
          <p:spPr>
            <a:xfrm>
              <a:off x="2829225" y="4853900"/>
              <a:ext cx="30400" cy="19725"/>
            </a:xfrm>
            <a:custGeom>
              <a:rect b="b" l="l" r="r" t="t"/>
              <a:pathLst>
                <a:path extrusionOk="0" h="789" w="1216">
                  <a:moveTo>
                    <a:pt x="293" y="111"/>
                  </a:moveTo>
                  <a:cubicBezTo>
                    <a:pt x="502" y="111"/>
                    <a:pt x="836" y="444"/>
                    <a:pt x="1023" y="659"/>
                  </a:cubicBezTo>
                  <a:cubicBezTo>
                    <a:pt x="726" y="617"/>
                    <a:pt x="237" y="510"/>
                    <a:pt x="146" y="330"/>
                  </a:cubicBezTo>
                  <a:cubicBezTo>
                    <a:pt x="132" y="303"/>
                    <a:pt x="120" y="261"/>
                    <a:pt x="158" y="194"/>
                  </a:cubicBezTo>
                  <a:cubicBezTo>
                    <a:pt x="190" y="142"/>
                    <a:pt x="227" y="116"/>
                    <a:pt x="279" y="111"/>
                  </a:cubicBezTo>
                  <a:close/>
                  <a:moveTo>
                    <a:pt x="292" y="1"/>
                  </a:moveTo>
                  <a:cubicBezTo>
                    <a:pt x="285" y="1"/>
                    <a:pt x="278" y="2"/>
                    <a:pt x="272" y="2"/>
                  </a:cubicBezTo>
                  <a:cubicBezTo>
                    <a:pt x="183" y="9"/>
                    <a:pt x="111" y="56"/>
                    <a:pt x="62" y="140"/>
                  </a:cubicBezTo>
                  <a:cubicBezTo>
                    <a:pt x="1" y="244"/>
                    <a:pt x="18" y="330"/>
                    <a:pt x="47" y="382"/>
                  </a:cubicBezTo>
                  <a:cubicBezTo>
                    <a:pt x="201" y="686"/>
                    <a:pt x="1054" y="779"/>
                    <a:pt x="1150" y="789"/>
                  </a:cubicBezTo>
                  <a:lnTo>
                    <a:pt x="1155" y="789"/>
                  </a:lnTo>
                  <a:cubicBezTo>
                    <a:pt x="1176" y="789"/>
                    <a:pt x="1195" y="778"/>
                    <a:pt x="1205" y="761"/>
                  </a:cubicBezTo>
                  <a:cubicBezTo>
                    <a:pt x="1216" y="741"/>
                    <a:pt x="1214" y="716"/>
                    <a:pt x="1200" y="699"/>
                  </a:cubicBezTo>
                  <a:cubicBezTo>
                    <a:pt x="1144" y="626"/>
                    <a:pt x="642" y="1"/>
                    <a:pt x="2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9"/>
            <p:cNvSpPr/>
            <p:nvPr/>
          </p:nvSpPr>
          <p:spPr>
            <a:xfrm>
              <a:off x="2706775" y="4009300"/>
              <a:ext cx="411400" cy="813925"/>
            </a:xfrm>
            <a:custGeom>
              <a:rect b="b" l="l" r="r" t="t"/>
              <a:pathLst>
                <a:path extrusionOk="0" h="32557" w="16456">
                  <a:moveTo>
                    <a:pt x="3564" y="0"/>
                  </a:moveTo>
                  <a:cubicBezTo>
                    <a:pt x="2466" y="1229"/>
                    <a:pt x="501" y="4633"/>
                    <a:pt x="380" y="8364"/>
                  </a:cubicBezTo>
                  <a:cubicBezTo>
                    <a:pt x="1" y="19946"/>
                    <a:pt x="865" y="32042"/>
                    <a:pt x="865" y="32042"/>
                  </a:cubicBezTo>
                  <a:cubicBezTo>
                    <a:pt x="1451" y="32446"/>
                    <a:pt x="2420" y="32556"/>
                    <a:pt x="3301" y="32556"/>
                  </a:cubicBezTo>
                  <a:cubicBezTo>
                    <a:pt x="4351" y="32556"/>
                    <a:pt x="5275" y="32401"/>
                    <a:pt x="5275" y="32401"/>
                  </a:cubicBezTo>
                  <a:lnTo>
                    <a:pt x="9014" y="9559"/>
                  </a:lnTo>
                  <a:lnTo>
                    <a:pt x="9646" y="31831"/>
                  </a:lnTo>
                  <a:cubicBezTo>
                    <a:pt x="10928" y="32062"/>
                    <a:pt x="11930" y="32131"/>
                    <a:pt x="12668" y="32131"/>
                  </a:cubicBezTo>
                  <a:cubicBezTo>
                    <a:pt x="13754" y="32131"/>
                    <a:pt x="14270" y="31982"/>
                    <a:pt x="14270" y="31982"/>
                  </a:cubicBezTo>
                  <a:cubicBezTo>
                    <a:pt x="14270" y="31982"/>
                    <a:pt x="16070" y="14030"/>
                    <a:pt x="16178" y="12357"/>
                  </a:cubicBezTo>
                  <a:cubicBezTo>
                    <a:pt x="16456" y="8024"/>
                    <a:pt x="14244" y="28"/>
                    <a:pt x="14244" y="28"/>
                  </a:cubicBezTo>
                  <a:lnTo>
                    <a:pt x="356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9"/>
            <p:cNvSpPr/>
            <p:nvPr/>
          </p:nvSpPr>
          <p:spPr>
            <a:xfrm>
              <a:off x="2842675" y="4238400"/>
              <a:ext cx="161200" cy="22275"/>
            </a:xfrm>
            <a:custGeom>
              <a:rect b="b" l="l" r="r" t="t"/>
              <a:pathLst>
                <a:path extrusionOk="0" h="891" w="6448">
                  <a:moveTo>
                    <a:pt x="6385" y="1"/>
                  </a:moveTo>
                  <a:cubicBezTo>
                    <a:pt x="6382" y="1"/>
                    <a:pt x="6379" y="1"/>
                    <a:pt x="6375" y="1"/>
                  </a:cubicBezTo>
                  <a:cubicBezTo>
                    <a:pt x="6339" y="10"/>
                    <a:pt x="2648" y="725"/>
                    <a:pt x="57" y="778"/>
                  </a:cubicBezTo>
                  <a:cubicBezTo>
                    <a:pt x="25" y="779"/>
                    <a:pt x="0" y="805"/>
                    <a:pt x="1" y="836"/>
                  </a:cubicBezTo>
                  <a:cubicBezTo>
                    <a:pt x="2" y="867"/>
                    <a:pt x="27" y="891"/>
                    <a:pt x="58" y="891"/>
                  </a:cubicBezTo>
                  <a:cubicBezTo>
                    <a:pt x="2659" y="836"/>
                    <a:pt x="6359" y="119"/>
                    <a:pt x="6396" y="111"/>
                  </a:cubicBezTo>
                  <a:cubicBezTo>
                    <a:pt x="6427" y="106"/>
                    <a:pt x="6447" y="77"/>
                    <a:pt x="6441" y="46"/>
                  </a:cubicBezTo>
                  <a:cubicBezTo>
                    <a:pt x="6436" y="19"/>
                    <a:pt x="6412" y="1"/>
                    <a:pt x="6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9"/>
            <p:cNvSpPr/>
            <p:nvPr/>
          </p:nvSpPr>
          <p:spPr>
            <a:xfrm>
              <a:off x="2721325" y="4009050"/>
              <a:ext cx="86575" cy="811725"/>
            </a:xfrm>
            <a:custGeom>
              <a:rect b="b" l="l" r="r" t="t"/>
              <a:pathLst>
                <a:path extrusionOk="0" h="32469" w="3463">
                  <a:moveTo>
                    <a:pt x="3400" y="0"/>
                  </a:moveTo>
                  <a:cubicBezTo>
                    <a:pt x="3383" y="0"/>
                    <a:pt x="3366" y="8"/>
                    <a:pt x="3355" y="23"/>
                  </a:cubicBezTo>
                  <a:cubicBezTo>
                    <a:pt x="0" y="4494"/>
                    <a:pt x="309" y="9810"/>
                    <a:pt x="313" y="9859"/>
                  </a:cubicBezTo>
                  <a:cubicBezTo>
                    <a:pt x="318" y="18484"/>
                    <a:pt x="341" y="24752"/>
                    <a:pt x="381" y="28495"/>
                  </a:cubicBezTo>
                  <a:cubicBezTo>
                    <a:pt x="425" y="32467"/>
                    <a:pt x="465" y="32468"/>
                    <a:pt x="543" y="32469"/>
                  </a:cubicBezTo>
                  <a:lnTo>
                    <a:pt x="549" y="32469"/>
                  </a:lnTo>
                  <a:cubicBezTo>
                    <a:pt x="605" y="32469"/>
                    <a:pt x="623" y="32447"/>
                    <a:pt x="643" y="31883"/>
                  </a:cubicBezTo>
                  <a:cubicBezTo>
                    <a:pt x="644" y="31853"/>
                    <a:pt x="620" y="31827"/>
                    <a:pt x="590" y="31826"/>
                  </a:cubicBezTo>
                  <a:cubicBezTo>
                    <a:pt x="571" y="31826"/>
                    <a:pt x="563" y="31831"/>
                    <a:pt x="552" y="31838"/>
                  </a:cubicBezTo>
                  <a:cubicBezTo>
                    <a:pt x="497" y="30351"/>
                    <a:pt x="432" y="25280"/>
                    <a:pt x="424" y="9856"/>
                  </a:cubicBezTo>
                  <a:cubicBezTo>
                    <a:pt x="420" y="9802"/>
                    <a:pt x="115" y="4527"/>
                    <a:pt x="3444" y="88"/>
                  </a:cubicBezTo>
                  <a:cubicBezTo>
                    <a:pt x="3463" y="64"/>
                    <a:pt x="3458" y="29"/>
                    <a:pt x="3434" y="10"/>
                  </a:cubicBezTo>
                  <a:cubicBezTo>
                    <a:pt x="3424" y="3"/>
                    <a:pt x="3412" y="0"/>
                    <a:pt x="34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9"/>
            <p:cNvSpPr/>
            <p:nvPr/>
          </p:nvSpPr>
          <p:spPr>
            <a:xfrm>
              <a:off x="2939000" y="4248700"/>
              <a:ext cx="21700" cy="551700"/>
            </a:xfrm>
            <a:custGeom>
              <a:rect b="b" l="l" r="r" t="t"/>
              <a:pathLst>
                <a:path extrusionOk="0" h="22068" w="868">
                  <a:moveTo>
                    <a:pt x="56" y="1"/>
                  </a:moveTo>
                  <a:cubicBezTo>
                    <a:pt x="25" y="2"/>
                    <a:pt x="0" y="28"/>
                    <a:pt x="1" y="58"/>
                  </a:cubicBezTo>
                  <a:lnTo>
                    <a:pt x="756" y="22014"/>
                  </a:lnTo>
                  <a:cubicBezTo>
                    <a:pt x="757" y="22044"/>
                    <a:pt x="782" y="22068"/>
                    <a:pt x="812" y="22068"/>
                  </a:cubicBezTo>
                  <a:lnTo>
                    <a:pt x="814" y="22068"/>
                  </a:lnTo>
                  <a:cubicBezTo>
                    <a:pt x="843" y="22067"/>
                    <a:pt x="868" y="22041"/>
                    <a:pt x="867" y="22010"/>
                  </a:cubicBezTo>
                  <a:lnTo>
                    <a:pt x="112" y="54"/>
                  </a:lnTo>
                  <a:cubicBezTo>
                    <a:pt x="111" y="25"/>
                    <a:pt x="89" y="2"/>
                    <a:pt x="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9"/>
            <p:cNvSpPr/>
            <p:nvPr/>
          </p:nvSpPr>
          <p:spPr>
            <a:xfrm>
              <a:off x="2937325" y="4013575"/>
              <a:ext cx="9000" cy="189975"/>
            </a:xfrm>
            <a:custGeom>
              <a:rect b="b" l="l" r="r" t="t"/>
              <a:pathLst>
                <a:path extrusionOk="0" h="7599" w="360">
                  <a:moveTo>
                    <a:pt x="304" y="0"/>
                  </a:moveTo>
                  <a:cubicBezTo>
                    <a:pt x="268" y="0"/>
                    <a:pt x="249" y="24"/>
                    <a:pt x="247" y="53"/>
                  </a:cubicBezTo>
                  <a:lnTo>
                    <a:pt x="2" y="7541"/>
                  </a:lnTo>
                  <a:cubicBezTo>
                    <a:pt x="1" y="7572"/>
                    <a:pt x="26" y="7598"/>
                    <a:pt x="56" y="7599"/>
                  </a:cubicBezTo>
                  <a:lnTo>
                    <a:pt x="57" y="7599"/>
                  </a:lnTo>
                  <a:cubicBezTo>
                    <a:pt x="87" y="7599"/>
                    <a:pt x="110" y="7575"/>
                    <a:pt x="113" y="7546"/>
                  </a:cubicBezTo>
                  <a:lnTo>
                    <a:pt x="359" y="58"/>
                  </a:lnTo>
                  <a:cubicBezTo>
                    <a:pt x="360" y="27"/>
                    <a:pt x="335" y="1"/>
                    <a:pt x="3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9"/>
            <p:cNvSpPr/>
            <p:nvPr/>
          </p:nvSpPr>
          <p:spPr>
            <a:xfrm>
              <a:off x="2749000" y="4009600"/>
              <a:ext cx="74900" cy="129875"/>
            </a:xfrm>
            <a:custGeom>
              <a:rect b="b" l="l" r="r" t="t"/>
              <a:pathLst>
                <a:path extrusionOk="0" h="5195" w="2996">
                  <a:moveTo>
                    <a:pt x="2940" y="1"/>
                  </a:moveTo>
                  <a:cubicBezTo>
                    <a:pt x="2909" y="3"/>
                    <a:pt x="2883" y="22"/>
                    <a:pt x="2882" y="54"/>
                  </a:cubicBezTo>
                  <a:cubicBezTo>
                    <a:pt x="2762" y="2631"/>
                    <a:pt x="1074" y="4511"/>
                    <a:pt x="36" y="5091"/>
                  </a:cubicBezTo>
                  <a:cubicBezTo>
                    <a:pt x="10" y="5106"/>
                    <a:pt x="1" y="5139"/>
                    <a:pt x="15" y="5166"/>
                  </a:cubicBezTo>
                  <a:cubicBezTo>
                    <a:pt x="26" y="5185"/>
                    <a:pt x="44" y="5195"/>
                    <a:pt x="63" y="5195"/>
                  </a:cubicBezTo>
                  <a:cubicBezTo>
                    <a:pt x="73" y="5195"/>
                    <a:pt x="82" y="5192"/>
                    <a:pt x="93" y="5189"/>
                  </a:cubicBezTo>
                  <a:cubicBezTo>
                    <a:pt x="1149" y="4597"/>
                    <a:pt x="2873" y="2681"/>
                    <a:pt x="2995" y="59"/>
                  </a:cubicBezTo>
                  <a:cubicBezTo>
                    <a:pt x="2996" y="28"/>
                    <a:pt x="2971" y="2"/>
                    <a:pt x="29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9"/>
            <p:cNvSpPr/>
            <p:nvPr/>
          </p:nvSpPr>
          <p:spPr>
            <a:xfrm>
              <a:off x="3032111" y="4012400"/>
              <a:ext cx="58500" cy="114925"/>
            </a:xfrm>
            <a:custGeom>
              <a:rect b="b" l="l" r="r" t="t"/>
              <a:pathLst>
                <a:path extrusionOk="0" h="4597" w="2340">
                  <a:moveTo>
                    <a:pt x="283" y="0"/>
                  </a:moveTo>
                  <a:cubicBezTo>
                    <a:pt x="256" y="0"/>
                    <a:pt x="232" y="19"/>
                    <a:pt x="227" y="46"/>
                  </a:cubicBezTo>
                  <a:cubicBezTo>
                    <a:pt x="1" y="1289"/>
                    <a:pt x="565" y="2809"/>
                    <a:pt x="1187" y="3697"/>
                  </a:cubicBezTo>
                  <a:cubicBezTo>
                    <a:pt x="1552" y="4219"/>
                    <a:pt x="1937" y="4537"/>
                    <a:pt x="2271" y="4594"/>
                  </a:cubicBezTo>
                  <a:cubicBezTo>
                    <a:pt x="2273" y="4597"/>
                    <a:pt x="2277" y="4597"/>
                    <a:pt x="2279" y="4597"/>
                  </a:cubicBezTo>
                  <a:cubicBezTo>
                    <a:pt x="2308" y="4597"/>
                    <a:pt x="2331" y="4578"/>
                    <a:pt x="2335" y="4552"/>
                  </a:cubicBezTo>
                  <a:cubicBezTo>
                    <a:pt x="2340" y="4521"/>
                    <a:pt x="2319" y="4493"/>
                    <a:pt x="2289" y="4488"/>
                  </a:cubicBezTo>
                  <a:cubicBezTo>
                    <a:pt x="1989" y="4437"/>
                    <a:pt x="1621" y="4127"/>
                    <a:pt x="1277" y="3636"/>
                  </a:cubicBezTo>
                  <a:cubicBezTo>
                    <a:pt x="671" y="2767"/>
                    <a:pt x="117" y="1279"/>
                    <a:pt x="337" y="67"/>
                  </a:cubicBezTo>
                  <a:cubicBezTo>
                    <a:pt x="343" y="36"/>
                    <a:pt x="322" y="7"/>
                    <a:pt x="293" y="1"/>
                  </a:cubicBezTo>
                  <a:cubicBezTo>
                    <a:pt x="290" y="1"/>
                    <a:pt x="286" y="0"/>
                    <a:pt x="2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9"/>
            <p:cNvSpPr/>
            <p:nvPr/>
          </p:nvSpPr>
          <p:spPr>
            <a:xfrm>
              <a:off x="2913900" y="4012675"/>
              <a:ext cx="27025" cy="169850"/>
            </a:xfrm>
            <a:custGeom>
              <a:rect b="b" l="l" r="r" t="t"/>
              <a:pathLst>
                <a:path extrusionOk="0" h="6794" w="1081">
                  <a:moveTo>
                    <a:pt x="143" y="1"/>
                  </a:moveTo>
                  <a:cubicBezTo>
                    <a:pt x="112" y="1"/>
                    <a:pt x="87" y="26"/>
                    <a:pt x="87" y="56"/>
                  </a:cubicBezTo>
                  <a:cubicBezTo>
                    <a:pt x="86" y="94"/>
                    <a:pt x="0" y="3842"/>
                    <a:pt x="127" y="5275"/>
                  </a:cubicBezTo>
                  <a:cubicBezTo>
                    <a:pt x="259" y="6752"/>
                    <a:pt x="989" y="6791"/>
                    <a:pt x="1020" y="6793"/>
                  </a:cubicBezTo>
                  <a:lnTo>
                    <a:pt x="1021" y="6793"/>
                  </a:lnTo>
                  <a:cubicBezTo>
                    <a:pt x="1051" y="6793"/>
                    <a:pt x="1074" y="6769"/>
                    <a:pt x="1078" y="6741"/>
                  </a:cubicBezTo>
                  <a:cubicBezTo>
                    <a:pt x="1081" y="6711"/>
                    <a:pt x="1055" y="6685"/>
                    <a:pt x="1025" y="6684"/>
                  </a:cubicBezTo>
                  <a:cubicBezTo>
                    <a:pt x="1019" y="6682"/>
                    <a:pt x="361" y="6637"/>
                    <a:pt x="240" y="5265"/>
                  </a:cubicBezTo>
                  <a:cubicBezTo>
                    <a:pt x="113" y="3839"/>
                    <a:pt x="198" y="97"/>
                    <a:pt x="199" y="58"/>
                  </a:cubicBezTo>
                  <a:cubicBezTo>
                    <a:pt x="199" y="27"/>
                    <a:pt x="174" y="3"/>
                    <a:pt x="1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9"/>
            <p:cNvSpPr/>
            <p:nvPr/>
          </p:nvSpPr>
          <p:spPr>
            <a:xfrm>
              <a:off x="2779250" y="4027375"/>
              <a:ext cx="287775" cy="11925"/>
            </a:xfrm>
            <a:custGeom>
              <a:rect b="b" l="l" r="r" t="t"/>
              <a:pathLst>
                <a:path extrusionOk="0" h="477" w="11511">
                  <a:moveTo>
                    <a:pt x="61" y="0"/>
                  </a:moveTo>
                  <a:cubicBezTo>
                    <a:pt x="33" y="0"/>
                    <a:pt x="8" y="20"/>
                    <a:pt x="5" y="48"/>
                  </a:cubicBezTo>
                  <a:cubicBezTo>
                    <a:pt x="1" y="80"/>
                    <a:pt x="23" y="107"/>
                    <a:pt x="53" y="111"/>
                  </a:cubicBezTo>
                  <a:cubicBezTo>
                    <a:pt x="2254" y="387"/>
                    <a:pt x="4283" y="476"/>
                    <a:pt x="6000" y="476"/>
                  </a:cubicBezTo>
                  <a:cubicBezTo>
                    <a:pt x="9282" y="476"/>
                    <a:pt x="11427" y="147"/>
                    <a:pt x="11459" y="140"/>
                  </a:cubicBezTo>
                  <a:cubicBezTo>
                    <a:pt x="11490" y="135"/>
                    <a:pt x="11511" y="106"/>
                    <a:pt x="11505" y="76"/>
                  </a:cubicBezTo>
                  <a:cubicBezTo>
                    <a:pt x="11501" y="49"/>
                    <a:pt x="11478" y="30"/>
                    <a:pt x="11451" y="30"/>
                  </a:cubicBezTo>
                  <a:cubicBezTo>
                    <a:pt x="11448" y="30"/>
                    <a:pt x="11445" y="30"/>
                    <a:pt x="11442" y="31"/>
                  </a:cubicBezTo>
                  <a:cubicBezTo>
                    <a:pt x="11410" y="36"/>
                    <a:pt x="9274" y="366"/>
                    <a:pt x="6001" y="366"/>
                  </a:cubicBezTo>
                  <a:cubicBezTo>
                    <a:pt x="4288" y="366"/>
                    <a:pt x="2264" y="275"/>
                    <a:pt x="67" y="0"/>
                  </a:cubicBezTo>
                  <a:cubicBezTo>
                    <a:pt x="65" y="0"/>
                    <a:pt x="63" y="0"/>
                    <a:pt x="61" y="0"/>
                  </a:cubicBezTo>
                  <a:close/>
                </a:path>
              </a:pathLst>
            </a:custGeom>
            <a:solidFill>
              <a:srgbClr val="4D4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9"/>
            <p:cNvSpPr/>
            <p:nvPr/>
          </p:nvSpPr>
          <p:spPr>
            <a:xfrm>
              <a:off x="2922025" y="4014550"/>
              <a:ext cx="17675" cy="17350"/>
            </a:xfrm>
            <a:custGeom>
              <a:rect b="b" l="l" r="r" t="t"/>
              <a:pathLst>
                <a:path extrusionOk="0" h="694" w="707">
                  <a:moveTo>
                    <a:pt x="352" y="1"/>
                  </a:moveTo>
                  <a:cubicBezTo>
                    <a:pt x="166" y="1"/>
                    <a:pt x="12" y="148"/>
                    <a:pt x="7" y="336"/>
                  </a:cubicBezTo>
                  <a:cubicBezTo>
                    <a:pt x="1" y="528"/>
                    <a:pt x="151" y="688"/>
                    <a:pt x="343" y="693"/>
                  </a:cubicBezTo>
                  <a:cubicBezTo>
                    <a:pt x="348" y="693"/>
                    <a:pt x="352" y="693"/>
                    <a:pt x="357" y="693"/>
                  </a:cubicBezTo>
                  <a:cubicBezTo>
                    <a:pt x="542" y="693"/>
                    <a:pt x="695" y="545"/>
                    <a:pt x="700" y="358"/>
                  </a:cubicBezTo>
                  <a:cubicBezTo>
                    <a:pt x="706" y="166"/>
                    <a:pt x="556" y="5"/>
                    <a:pt x="365" y="1"/>
                  </a:cubicBezTo>
                  <a:cubicBezTo>
                    <a:pt x="361" y="1"/>
                    <a:pt x="356" y="1"/>
                    <a:pt x="352" y="1"/>
                  </a:cubicBezTo>
                  <a:close/>
                </a:path>
              </a:pathLst>
            </a:custGeom>
            <a:solidFill>
              <a:srgbClr val="4D4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9"/>
            <p:cNvSpPr/>
            <p:nvPr/>
          </p:nvSpPr>
          <p:spPr>
            <a:xfrm>
              <a:off x="3130825" y="4866700"/>
              <a:ext cx="64750" cy="50025"/>
            </a:xfrm>
            <a:custGeom>
              <a:rect b="b" l="l" r="r" t="t"/>
              <a:pathLst>
                <a:path extrusionOk="0" h="2001" w="2590">
                  <a:moveTo>
                    <a:pt x="422" y="0"/>
                  </a:moveTo>
                  <a:cubicBezTo>
                    <a:pt x="107" y="589"/>
                    <a:pt x="1" y="1301"/>
                    <a:pt x="129" y="2000"/>
                  </a:cubicBezTo>
                  <a:cubicBezTo>
                    <a:pt x="2497" y="1818"/>
                    <a:pt x="2590" y="1583"/>
                    <a:pt x="2590" y="1583"/>
                  </a:cubicBezTo>
                  <a:cubicBezTo>
                    <a:pt x="2590" y="1583"/>
                    <a:pt x="2092" y="826"/>
                    <a:pt x="4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9"/>
            <p:cNvSpPr/>
            <p:nvPr/>
          </p:nvSpPr>
          <p:spPr>
            <a:xfrm>
              <a:off x="2956250" y="4844875"/>
              <a:ext cx="185125" cy="75450"/>
            </a:xfrm>
            <a:custGeom>
              <a:rect b="b" l="l" r="r" t="t"/>
              <a:pathLst>
                <a:path extrusionOk="0" h="3018" w="7405">
                  <a:moveTo>
                    <a:pt x="5156" y="1"/>
                  </a:moveTo>
                  <a:cubicBezTo>
                    <a:pt x="5156" y="1"/>
                    <a:pt x="3939" y="593"/>
                    <a:pt x="2480" y="593"/>
                  </a:cubicBezTo>
                  <a:cubicBezTo>
                    <a:pt x="1776" y="593"/>
                    <a:pt x="1015" y="455"/>
                    <a:pt x="307" y="44"/>
                  </a:cubicBezTo>
                  <a:lnTo>
                    <a:pt x="307" y="44"/>
                  </a:lnTo>
                  <a:cubicBezTo>
                    <a:pt x="322" y="109"/>
                    <a:pt x="3" y="795"/>
                    <a:pt x="0" y="1967"/>
                  </a:cubicBezTo>
                  <a:cubicBezTo>
                    <a:pt x="0" y="1967"/>
                    <a:pt x="135" y="3018"/>
                    <a:pt x="3915" y="3018"/>
                  </a:cubicBezTo>
                  <a:cubicBezTo>
                    <a:pt x="4188" y="3018"/>
                    <a:pt x="4480" y="3012"/>
                    <a:pt x="4792" y="3001"/>
                  </a:cubicBezTo>
                  <a:cubicBezTo>
                    <a:pt x="5744" y="2965"/>
                    <a:pt x="6502" y="2920"/>
                    <a:pt x="7112" y="2873"/>
                  </a:cubicBezTo>
                  <a:cubicBezTo>
                    <a:pt x="6984" y="2174"/>
                    <a:pt x="7092" y="1462"/>
                    <a:pt x="7405" y="873"/>
                  </a:cubicBezTo>
                  <a:cubicBezTo>
                    <a:pt x="6812" y="581"/>
                    <a:pt x="6074" y="279"/>
                    <a:pt x="5156" y="1"/>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9"/>
            <p:cNvSpPr/>
            <p:nvPr/>
          </p:nvSpPr>
          <p:spPr>
            <a:xfrm>
              <a:off x="2956300" y="4894075"/>
              <a:ext cx="241150" cy="34125"/>
            </a:xfrm>
            <a:custGeom>
              <a:rect b="b" l="l" r="r" t="t"/>
              <a:pathLst>
                <a:path extrusionOk="0" h="1365" w="9646">
                  <a:moveTo>
                    <a:pt x="0" y="0"/>
                  </a:moveTo>
                  <a:lnTo>
                    <a:pt x="0" y="0"/>
                  </a:lnTo>
                  <a:cubicBezTo>
                    <a:pt x="9" y="229"/>
                    <a:pt x="30" y="470"/>
                    <a:pt x="68" y="723"/>
                  </a:cubicBezTo>
                  <a:cubicBezTo>
                    <a:pt x="68" y="723"/>
                    <a:pt x="1387" y="1223"/>
                    <a:pt x="5018" y="1342"/>
                  </a:cubicBezTo>
                  <a:cubicBezTo>
                    <a:pt x="5492" y="1357"/>
                    <a:pt x="5919" y="1364"/>
                    <a:pt x="6301" y="1364"/>
                  </a:cubicBezTo>
                  <a:cubicBezTo>
                    <a:pt x="9194" y="1364"/>
                    <a:pt x="9613" y="973"/>
                    <a:pt x="9613" y="973"/>
                  </a:cubicBezTo>
                  <a:cubicBezTo>
                    <a:pt x="9613" y="973"/>
                    <a:pt x="9646" y="778"/>
                    <a:pt x="9570" y="488"/>
                  </a:cubicBezTo>
                  <a:cubicBezTo>
                    <a:pt x="8238" y="698"/>
                    <a:pt x="6992" y="782"/>
                    <a:pt x="5852" y="782"/>
                  </a:cubicBezTo>
                  <a:cubicBezTo>
                    <a:pt x="3284" y="782"/>
                    <a:pt x="1255" y="357"/>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9"/>
            <p:cNvSpPr/>
            <p:nvPr/>
          </p:nvSpPr>
          <p:spPr>
            <a:xfrm>
              <a:off x="3097700" y="4854750"/>
              <a:ext cx="21375" cy="37175"/>
            </a:xfrm>
            <a:custGeom>
              <a:rect b="b" l="l" r="r" t="t"/>
              <a:pathLst>
                <a:path extrusionOk="0" h="1487" w="855">
                  <a:moveTo>
                    <a:pt x="791" y="1"/>
                  </a:moveTo>
                  <a:cubicBezTo>
                    <a:pt x="782" y="1"/>
                    <a:pt x="773" y="3"/>
                    <a:pt x="764" y="7"/>
                  </a:cubicBezTo>
                  <a:cubicBezTo>
                    <a:pt x="756" y="12"/>
                    <a:pt x="0" y="440"/>
                    <a:pt x="58" y="1433"/>
                  </a:cubicBezTo>
                  <a:cubicBezTo>
                    <a:pt x="61" y="1464"/>
                    <a:pt x="86" y="1486"/>
                    <a:pt x="114" y="1486"/>
                  </a:cubicBezTo>
                  <a:cubicBezTo>
                    <a:pt x="115" y="1486"/>
                    <a:pt x="116" y="1486"/>
                    <a:pt x="117" y="1487"/>
                  </a:cubicBezTo>
                  <a:cubicBezTo>
                    <a:pt x="146" y="1486"/>
                    <a:pt x="170" y="1458"/>
                    <a:pt x="169" y="1428"/>
                  </a:cubicBezTo>
                  <a:cubicBezTo>
                    <a:pt x="115" y="505"/>
                    <a:pt x="788" y="121"/>
                    <a:pt x="818" y="106"/>
                  </a:cubicBezTo>
                  <a:cubicBezTo>
                    <a:pt x="845" y="90"/>
                    <a:pt x="854" y="57"/>
                    <a:pt x="840" y="29"/>
                  </a:cubicBezTo>
                  <a:cubicBezTo>
                    <a:pt x="830" y="11"/>
                    <a:pt x="811" y="1"/>
                    <a:pt x="7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9"/>
            <p:cNvSpPr/>
            <p:nvPr/>
          </p:nvSpPr>
          <p:spPr>
            <a:xfrm>
              <a:off x="3079350" y="4847350"/>
              <a:ext cx="19500" cy="37150"/>
            </a:xfrm>
            <a:custGeom>
              <a:rect b="b" l="l" r="r" t="t"/>
              <a:pathLst>
                <a:path extrusionOk="0" h="1486" w="780">
                  <a:moveTo>
                    <a:pt x="716" y="0"/>
                  </a:moveTo>
                  <a:cubicBezTo>
                    <a:pt x="707" y="0"/>
                    <a:pt x="697" y="2"/>
                    <a:pt x="688" y="7"/>
                  </a:cubicBezTo>
                  <a:cubicBezTo>
                    <a:pt x="661" y="22"/>
                    <a:pt x="33" y="383"/>
                    <a:pt x="1" y="1428"/>
                  </a:cubicBezTo>
                  <a:cubicBezTo>
                    <a:pt x="0" y="1459"/>
                    <a:pt x="23" y="1484"/>
                    <a:pt x="55" y="1485"/>
                  </a:cubicBezTo>
                  <a:lnTo>
                    <a:pt x="56" y="1485"/>
                  </a:lnTo>
                  <a:cubicBezTo>
                    <a:pt x="86" y="1485"/>
                    <a:pt x="111" y="1462"/>
                    <a:pt x="113" y="1432"/>
                  </a:cubicBezTo>
                  <a:cubicBezTo>
                    <a:pt x="142" y="454"/>
                    <a:pt x="737" y="109"/>
                    <a:pt x="744" y="105"/>
                  </a:cubicBezTo>
                  <a:cubicBezTo>
                    <a:pt x="770" y="89"/>
                    <a:pt x="779" y="55"/>
                    <a:pt x="765" y="29"/>
                  </a:cubicBezTo>
                  <a:cubicBezTo>
                    <a:pt x="755" y="10"/>
                    <a:pt x="736" y="0"/>
                    <a:pt x="7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9"/>
            <p:cNvSpPr/>
            <p:nvPr/>
          </p:nvSpPr>
          <p:spPr>
            <a:xfrm>
              <a:off x="3079650" y="4825175"/>
              <a:ext cx="20600" cy="32525"/>
            </a:xfrm>
            <a:custGeom>
              <a:rect b="b" l="l" r="r" t="t"/>
              <a:pathLst>
                <a:path extrusionOk="0" h="1301" w="824">
                  <a:moveTo>
                    <a:pt x="422" y="109"/>
                  </a:moveTo>
                  <a:cubicBezTo>
                    <a:pt x="482" y="112"/>
                    <a:pt x="523" y="136"/>
                    <a:pt x="549" y="180"/>
                  </a:cubicBezTo>
                  <a:cubicBezTo>
                    <a:pt x="654" y="361"/>
                    <a:pt x="502" y="821"/>
                    <a:pt x="391" y="1091"/>
                  </a:cubicBezTo>
                  <a:cubicBezTo>
                    <a:pt x="297" y="806"/>
                    <a:pt x="173" y="321"/>
                    <a:pt x="293" y="159"/>
                  </a:cubicBezTo>
                  <a:cubicBezTo>
                    <a:pt x="310" y="138"/>
                    <a:pt x="339" y="110"/>
                    <a:pt x="404" y="110"/>
                  </a:cubicBezTo>
                  <a:cubicBezTo>
                    <a:pt x="406" y="110"/>
                    <a:pt x="410" y="110"/>
                    <a:pt x="413" y="110"/>
                  </a:cubicBezTo>
                  <a:cubicBezTo>
                    <a:pt x="416" y="110"/>
                    <a:pt x="419" y="110"/>
                    <a:pt x="422" y="109"/>
                  </a:cubicBezTo>
                  <a:close/>
                  <a:moveTo>
                    <a:pt x="400" y="0"/>
                  </a:moveTo>
                  <a:cubicBezTo>
                    <a:pt x="298" y="0"/>
                    <a:pt x="237" y="51"/>
                    <a:pt x="204" y="95"/>
                  </a:cubicBezTo>
                  <a:cubicBezTo>
                    <a:pt x="1" y="371"/>
                    <a:pt x="298" y="1174"/>
                    <a:pt x="334" y="1265"/>
                  </a:cubicBezTo>
                  <a:cubicBezTo>
                    <a:pt x="341" y="1285"/>
                    <a:pt x="361" y="1299"/>
                    <a:pt x="383" y="1300"/>
                  </a:cubicBezTo>
                  <a:lnTo>
                    <a:pt x="386" y="1300"/>
                  </a:lnTo>
                  <a:cubicBezTo>
                    <a:pt x="408" y="1300"/>
                    <a:pt x="428" y="1286"/>
                    <a:pt x="437" y="1270"/>
                  </a:cubicBezTo>
                  <a:cubicBezTo>
                    <a:pt x="477" y="1185"/>
                    <a:pt x="823" y="430"/>
                    <a:pt x="646" y="128"/>
                  </a:cubicBezTo>
                  <a:cubicBezTo>
                    <a:pt x="601" y="51"/>
                    <a:pt x="525" y="8"/>
                    <a:pt x="429" y="1"/>
                  </a:cubicBezTo>
                  <a:cubicBezTo>
                    <a:pt x="419" y="1"/>
                    <a:pt x="410" y="0"/>
                    <a:pt x="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9"/>
            <p:cNvSpPr/>
            <p:nvPr/>
          </p:nvSpPr>
          <p:spPr>
            <a:xfrm>
              <a:off x="3060425" y="4838250"/>
              <a:ext cx="30375" cy="19725"/>
            </a:xfrm>
            <a:custGeom>
              <a:rect b="b" l="l" r="r" t="t"/>
              <a:pathLst>
                <a:path extrusionOk="0" h="789" w="1215">
                  <a:moveTo>
                    <a:pt x="291" y="113"/>
                  </a:moveTo>
                  <a:cubicBezTo>
                    <a:pt x="502" y="113"/>
                    <a:pt x="836" y="445"/>
                    <a:pt x="1020" y="660"/>
                  </a:cubicBezTo>
                  <a:cubicBezTo>
                    <a:pt x="724" y="617"/>
                    <a:pt x="235" y="511"/>
                    <a:pt x="144" y="330"/>
                  </a:cubicBezTo>
                  <a:cubicBezTo>
                    <a:pt x="131" y="304"/>
                    <a:pt x="117" y="261"/>
                    <a:pt x="157" y="195"/>
                  </a:cubicBezTo>
                  <a:cubicBezTo>
                    <a:pt x="188" y="142"/>
                    <a:pt x="226" y="116"/>
                    <a:pt x="278" y="113"/>
                  </a:cubicBezTo>
                  <a:close/>
                  <a:moveTo>
                    <a:pt x="291" y="0"/>
                  </a:moveTo>
                  <a:cubicBezTo>
                    <a:pt x="284" y="0"/>
                    <a:pt x="278" y="1"/>
                    <a:pt x="272" y="1"/>
                  </a:cubicBezTo>
                  <a:cubicBezTo>
                    <a:pt x="183" y="9"/>
                    <a:pt x="111" y="56"/>
                    <a:pt x="61" y="139"/>
                  </a:cubicBezTo>
                  <a:cubicBezTo>
                    <a:pt x="1" y="244"/>
                    <a:pt x="18" y="329"/>
                    <a:pt x="45" y="381"/>
                  </a:cubicBezTo>
                  <a:cubicBezTo>
                    <a:pt x="201" y="685"/>
                    <a:pt x="1053" y="779"/>
                    <a:pt x="1150" y="789"/>
                  </a:cubicBezTo>
                  <a:lnTo>
                    <a:pt x="1155" y="789"/>
                  </a:lnTo>
                  <a:cubicBezTo>
                    <a:pt x="1175" y="789"/>
                    <a:pt x="1194" y="778"/>
                    <a:pt x="1204" y="760"/>
                  </a:cubicBezTo>
                  <a:cubicBezTo>
                    <a:pt x="1215" y="741"/>
                    <a:pt x="1214" y="715"/>
                    <a:pt x="1199" y="699"/>
                  </a:cubicBezTo>
                  <a:cubicBezTo>
                    <a:pt x="1144" y="626"/>
                    <a:pt x="640" y="0"/>
                    <a:pt x="2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9"/>
            <p:cNvSpPr/>
            <p:nvPr/>
          </p:nvSpPr>
          <p:spPr>
            <a:xfrm>
              <a:off x="2675850" y="3682400"/>
              <a:ext cx="509775" cy="404600"/>
            </a:xfrm>
            <a:custGeom>
              <a:rect b="b" l="l" r="r" t="t"/>
              <a:pathLst>
                <a:path extrusionOk="0" h="16184" w="20391">
                  <a:moveTo>
                    <a:pt x="14037" y="0"/>
                  </a:moveTo>
                  <a:cubicBezTo>
                    <a:pt x="14037" y="0"/>
                    <a:pt x="12560" y="1185"/>
                    <a:pt x="10571" y="1185"/>
                  </a:cubicBezTo>
                  <a:cubicBezTo>
                    <a:pt x="9591" y="1185"/>
                    <a:pt x="8487" y="897"/>
                    <a:pt x="7374" y="39"/>
                  </a:cubicBezTo>
                  <a:cubicBezTo>
                    <a:pt x="7374" y="39"/>
                    <a:pt x="4781" y="462"/>
                    <a:pt x="4472" y="574"/>
                  </a:cubicBezTo>
                  <a:cubicBezTo>
                    <a:pt x="3623" y="879"/>
                    <a:pt x="2917" y="1395"/>
                    <a:pt x="2311" y="2001"/>
                  </a:cubicBezTo>
                  <a:cubicBezTo>
                    <a:pt x="1687" y="2626"/>
                    <a:pt x="1168" y="3346"/>
                    <a:pt x="705" y="4037"/>
                  </a:cubicBezTo>
                  <a:cubicBezTo>
                    <a:pt x="457" y="4410"/>
                    <a:pt x="224" y="4773"/>
                    <a:pt x="1" y="5109"/>
                  </a:cubicBezTo>
                  <a:cubicBezTo>
                    <a:pt x="124" y="5570"/>
                    <a:pt x="398" y="5950"/>
                    <a:pt x="755" y="6259"/>
                  </a:cubicBezTo>
                  <a:cubicBezTo>
                    <a:pt x="1679" y="7059"/>
                    <a:pt x="3167" y="7400"/>
                    <a:pt x="4064" y="7540"/>
                  </a:cubicBezTo>
                  <a:cubicBezTo>
                    <a:pt x="4018" y="7688"/>
                    <a:pt x="3855" y="8263"/>
                    <a:pt x="3574" y="9692"/>
                  </a:cubicBezTo>
                  <a:cubicBezTo>
                    <a:pt x="3462" y="10264"/>
                    <a:pt x="3237" y="12696"/>
                    <a:pt x="3088" y="13574"/>
                  </a:cubicBezTo>
                  <a:cubicBezTo>
                    <a:pt x="3031" y="13904"/>
                    <a:pt x="2971" y="14256"/>
                    <a:pt x="2910" y="14635"/>
                  </a:cubicBezTo>
                  <a:cubicBezTo>
                    <a:pt x="2821" y="15179"/>
                    <a:pt x="7259" y="16184"/>
                    <a:pt x="11009" y="16184"/>
                  </a:cubicBezTo>
                  <a:cubicBezTo>
                    <a:pt x="12956" y="16184"/>
                    <a:pt x="14717" y="15913"/>
                    <a:pt x="15562" y="15166"/>
                  </a:cubicBezTo>
                  <a:cubicBezTo>
                    <a:pt x="16235" y="14569"/>
                    <a:pt x="15980" y="13395"/>
                    <a:pt x="15981" y="12430"/>
                  </a:cubicBezTo>
                  <a:cubicBezTo>
                    <a:pt x="15981" y="12159"/>
                    <a:pt x="16003" y="11816"/>
                    <a:pt x="16075" y="11368"/>
                  </a:cubicBezTo>
                  <a:cubicBezTo>
                    <a:pt x="16145" y="10928"/>
                    <a:pt x="16220" y="10510"/>
                    <a:pt x="16290" y="10103"/>
                  </a:cubicBezTo>
                  <a:cubicBezTo>
                    <a:pt x="16420" y="9344"/>
                    <a:pt x="16536" y="8620"/>
                    <a:pt x="16579" y="7850"/>
                  </a:cubicBezTo>
                  <a:cubicBezTo>
                    <a:pt x="16811" y="7763"/>
                    <a:pt x="17049" y="7653"/>
                    <a:pt x="17283" y="7528"/>
                  </a:cubicBezTo>
                  <a:cubicBezTo>
                    <a:pt x="18860" y="6694"/>
                    <a:pt x="20390" y="5189"/>
                    <a:pt x="20390" y="5189"/>
                  </a:cubicBezTo>
                  <a:cubicBezTo>
                    <a:pt x="20283" y="4928"/>
                    <a:pt x="20167" y="4685"/>
                    <a:pt x="20043" y="4453"/>
                  </a:cubicBezTo>
                  <a:cubicBezTo>
                    <a:pt x="19671" y="3752"/>
                    <a:pt x="19239" y="3175"/>
                    <a:pt x="18789" y="2703"/>
                  </a:cubicBezTo>
                  <a:cubicBezTo>
                    <a:pt x="18089" y="1969"/>
                    <a:pt x="17345" y="1488"/>
                    <a:pt x="16697" y="1170"/>
                  </a:cubicBezTo>
                  <a:cubicBezTo>
                    <a:pt x="15688" y="678"/>
                    <a:pt x="14900" y="224"/>
                    <a:pt x="14900" y="224"/>
                  </a:cubicBezTo>
                  <a:lnTo>
                    <a:pt x="140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9"/>
            <p:cNvSpPr/>
            <p:nvPr/>
          </p:nvSpPr>
          <p:spPr>
            <a:xfrm>
              <a:off x="3080975" y="3789125"/>
              <a:ext cx="20575" cy="151725"/>
            </a:xfrm>
            <a:custGeom>
              <a:rect b="b" l="l" r="r" t="t"/>
              <a:pathLst>
                <a:path extrusionOk="0" h="6069" w="823">
                  <a:moveTo>
                    <a:pt x="87" y="0"/>
                  </a:moveTo>
                  <a:cubicBezTo>
                    <a:pt x="84" y="0"/>
                    <a:pt x="80" y="1"/>
                    <a:pt x="76" y="2"/>
                  </a:cubicBezTo>
                  <a:cubicBezTo>
                    <a:pt x="51" y="7"/>
                    <a:pt x="35" y="33"/>
                    <a:pt x="41" y="59"/>
                  </a:cubicBezTo>
                  <a:cubicBezTo>
                    <a:pt x="47" y="88"/>
                    <a:pt x="722" y="3050"/>
                    <a:pt x="6" y="6009"/>
                  </a:cubicBezTo>
                  <a:cubicBezTo>
                    <a:pt x="0" y="6034"/>
                    <a:pt x="16" y="6061"/>
                    <a:pt x="42" y="6067"/>
                  </a:cubicBezTo>
                  <a:cubicBezTo>
                    <a:pt x="46" y="6069"/>
                    <a:pt x="50" y="6069"/>
                    <a:pt x="52" y="6069"/>
                  </a:cubicBezTo>
                  <a:cubicBezTo>
                    <a:pt x="74" y="6069"/>
                    <a:pt x="95" y="6054"/>
                    <a:pt x="99" y="6032"/>
                  </a:cubicBezTo>
                  <a:cubicBezTo>
                    <a:pt x="823" y="3050"/>
                    <a:pt x="140" y="68"/>
                    <a:pt x="133" y="37"/>
                  </a:cubicBezTo>
                  <a:cubicBezTo>
                    <a:pt x="129" y="16"/>
                    <a:pt x="109" y="0"/>
                    <a:pt x="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9"/>
            <p:cNvSpPr/>
            <p:nvPr/>
          </p:nvSpPr>
          <p:spPr>
            <a:xfrm>
              <a:off x="3090225" y="3799200"/>
              <a:ext cx="91500" cy="67275"/>
            </a:xfrm>
            <a:custGeom>
              <a:rect b="b" l="l" r="r" t="t"/>
              <a:pathLst>
                <a:path extrusionOk="0" h="2691" w="3660">
                  <a:moveTo>
                    <a:pt x="3606" y="0"/>
                  </a:moveTo>
                  <a:cubicBezTo>
                    <a:pt x="3592" y="0"/>
                    <a:pt x="3578" y="7"/>
                    <a:pt x="3569" y="18"/>
                  </a:cubicBezTo>
                  <a:cubicBezTo>
                    <a:pt x="2500" y="1300"/>
                    <a:pt x="58" y="2586"/>
                    <a:pt x="33" y="2599"/>
                  </a:cubicBezTo>
                  <a:cubicBezTo>
                    <a:pt x="10" y="2612"/>
                    <a:pt x="1" y="2641"/>
                    <a:pt x="12" y="2665"/>
                  </a:cubicBezTo>
                  <a:cubicBezTo>
                    <a:pt x="21" y="2680"/>
                    <a:pt x="36" y="2691"/>
                    <a:pt x="53" y="2691"/>
                  </a:cubicBezTo>
                  <a:cubicBezTo>
                    <a:pt x="62" y="2691"/>
                    <a:pt x="70" y="2689"/>
                    <a:pt x="79" y="2683"/>
                  </a:cubicBezTo>
                  <a:cubicBezTo>
                    <a:pt x="104" y="2671"/>
                    <a:pt x="2562" y="1377"/>
                    <a:pt x="3643" y="79"/>
                  </a:cubicBezTo>
                  <a:cubicBezTo>
                    <a:pt x="3660" y="58"/>
                    <a:pt x="3657" y="29"/>
                    <a:pt x="3637" y="11"/>
                  </a:cubicBezTo>
                  <a:cubicBezTo>
                    <a:pt x="3628" y="4"/>
                    <a:pt x="3617" y="0"/>
                    <a:pt x="36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9"/>
            <p:cNvSpPr/>
            <p:nvPr/>
          </p:nvSpPr>
          <p:spPr>
            <a:xfrm>
              <a:off x="2677225" y="3804825"/>
              <a:ext cx="102450" cy="57875"/>
            </a:xfrm>
            <a:custGeom>
              <a:rect b="b" l="l" r="r" t="t"/>
              <a:pathLst>
                <a:path extrusionOk="0" h="2315" w="4098">
                  <a:moveTo>
                    <a:pt x="54" y="0"/>
                  </a:moveTo>
                  <a:cubicBezTo>
                    <a:pt x="45" y="0"/>
                    <a:pt x="35" y="3"/>
                    <a:pt x="26" y="9"/>
                  </a:cubicBezTo>
                  <a:cubicBezTo>
                    <a:pt x="5" y="25"/>
                    <a:pt x="0" y="55"/>
                    <a:pt x="16" y="76"/>
                  </a:cubicBezTo>
                  <a:cubicBezTo>
                    <a:pt x="28" y="93"/>
                    <a:pt x="1342" y="1848"/>
                    <a:pt x="4039" y="2312"/>
                  </a:cubicBezTo>
                  <a:cubicBezTo>
                    <a:pt x="4041" y="2314"/>
                    <a:pt x="4042" y="2314"/>
                    <a:pt x="4045" y="2314"/>
                  </a:cubicBezTo>
                  <a:cubicBezTo>
                    <a:pt x="4046" y="2314"/>
                    <a:pt x="4046" y="2314"/>
                    <a:pt x="4047" y="2314"/>
                  </a:cubicBezTo>
                  <a:cubicBezTo>
                    <a:pt x="4069" y="2314"/>
                    <a:pt x="4089" y="2298"/>
                    <a:pt x="4093" y="2274"/>
                  </a:cubicBezTo>
                  <a:cubicBezTo>
                    <a:pt x="4097" y="2248"/>
                    <a:pt x="4081" y="2223"/>
                    <a:pt x="4055" y="2218"/>
                  </a:cubicBezTo>
                  <a:cubicBezTo>
                    <a:pt x="1399" y="1761"/>
                    <a:pt x="105" y="37"/>
                    <a:pt x="93" y="20"/>
                  </a:cubicBezTo>
                  <a:cubicBezTo>
                    <a:pt x="83" y="7"/>
                    <a:pt x="69" y="0"/>
                    <a:pt x="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9"/>
            <p:cNvSpPr/>
            <p:nvPr/>
          </p:nvSpPr>
          <p:spPr>
            <a:xfrm>
              <a:off x="2767150" y="3800750"/>
              <a:ext cx="25725" cy="109125"/>
            </a:xfrm>
            <a:custGeom>
              <a:rect b="b" l="l" r="r" t="t"/>
              <a:pathLst>
                <a:path extrusionOk="0" h="4365" w="1029">
                  <a:moveTo>
                    <a:pt x="976" y="1"/>
                  </a:moveTo>
                  <a:cubicBezTo>
                    <a:pt x="954" y="1"/>
                    <a:pt x="935" y="16"/>
                    <a:pt x="929" y="38"/>
                  </a:cubicBezTo>
                  <a:cubicBezTo>
                    <a:pt x="654" y="1169"/>
                    <a:pt x="12" y="4276"/>
                    <a:pt x="6" y="4307"/>
                  </a:cubicBezTo>
                  <a:cubicBezTo>
                    <a:pt x="0" y="4332"/>
                    <a:pt x="17" y="4359"/>
                    <a:pt x="43" y="4364"/>
                  </a:cubicBezTo>
                  <a:cubicBezTo>
                    <a:pt x="46" y="4365"/>
                    <a:pt x="48" y="4365"/>
                    <a:pt x="51" y="4365"/>
                  </a:cubicBezTo>
                  <a:cubicBezTo>
                    <a:pt x="53" y="4365"/>
                    <a:pt x="54" y="4365"/>
                    <a:pt x="55" y="4365"/>
                  </a:cubicBezTo>
                  <a:cubicBezTo>
                    <a:pt x="76" y="4365"/>
                    <a:pt x="95" y="4350"/>
                    <a:pt x="99" y="4326"/>
                  </a:cubicBezTo>
                  <a:cubicBezTo>
                    <a:pt x="106" y="4295"/>
                    <a:pt x="748" y="1190"/>
                    <a:pt x="1022" y="60"/>
                  </a:cubicBezTo>
                  <a:cubicBezTo>
                    <a:pt x="1029" y="36"/>
                    <a:pt x="1013" y="10"/>
                    <a:pt x="987" y="2"/>
                  </a:cubicBezTo>
                  <a:cubicBezTo>
                    <a:pt x="983" y="1"/>
                    <a:pt x="979" y="1"/>
                    <a:pt x="9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9"/>
            <p:cNvSpPr/>
            <p:nvPr/>
          </p:nvSpPr>
          <p:spPr>
            <a:xfrm>
              <a:off x="2924100" y="3931625"/>
              <a:ext cx="112025" cy="56850"/>
            </a:xfrm>
            <a:custGeom>
              <a:rect b="b" l="l" r="r" t="t"/>
              <a:pathLst>
                <a:path extrusionOk="0" h="2274" w="4481">
                  <a:moveTo>
                    <a:pt x="4429" y="1"/>
                  </a:moveTo>
                  <a:cubicBezTo>
                    <a:pt x="4417" y="1"/>
                    <a:pt x="4405" y="6"/>
                    <a:pt x="4395" y="15"/>
                  </a:cubicBezTo>
                  <a:cubicBezTo>
                    <a:pt x="2583" y="1801"/>
                    <a:pt x="69" y="2173"/>
                    <a:pt x="44" y="2177"/>
                  </a:cubicBezTo>
                  <a:cubicBezTo>
                    <a:pt x="18" y="2181"/>
                    <a:pt x="0" y="2206"/>
                    <a:pt x="4" y="2232"/>
                  </a:cubicBezTo>
                  <a:cubicBezTo>
                    <a:pt x="7" y="2255"/>
                    <a:pt x="26" y="2272"/>
                    <a:pt x="49" y="2274"/>
                  </a:cubicBezTo>
                  <a:cubicBezTo>
                    <a:pt x="52" y="2274"/>
                    <a:pt x="55" y="2274"/>
                    <a:pt x="59" y="2271"/>
                  </a:cubicBezTo>
                  <a:cubicBezTo>
                    <a:pt x="84" y="2267"/>
                    <a:pt x="2627" y="1891"/>
                    <a:pt x="4463" y="83"/>
                  </a:cubicBezTo>
                  <a:cubicBezTo>
                    <a:pt x="4481" y="64"/>
                    <a:pt x="4481" y="33"/>
                    <a:pt x="4463" y="15"/>
                  </a:cubicBezTo>
                  <a:cubicBezTo>
                    <a:pt x="4454" y="6"/>
                    <a:pt x="4442" y="1"/>
                    <a:pt x="44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9"/>
            <p:cNvSpPr/>
            <p:nvPr/>
          </p:nvSpPr>
          <p:spPr>
            <a:xfrm>
              <a:off x="3004125" y="3947675"/>
              <a:ext cx="55075" cy="59400"/>
            </a:xfrm>
            <a:custGeom>
              <a:rect b="b" l="l" r="r" t="t"/>
              <a:pathLst>
                <a:path extrusionOk="0" h="2376" w="2203">
                  <a:moveTo>
                    <a:pt x="2147" y="1"/>
                  </a:moveTo>
                  <a:cubicBezTo>
                    <a:pt x="2129" y="1"/>
                    <a:pt x="2112" y="11"/>
                    <a:pt x="2103" y="30"/>
                  </a:cubicBezTo>
                  <a:cubicBezTo>
                    <a:pt x="1564" y="1199"/>
                    <a:pt x="45" y="2277"/>
                    <a:pt x="29" y="2288"/>
                  </a:cubicBezTo>
                  <a:cubicBezTo>
                    <a:pt x="6" y="2302"/>
                    <a:pt x="1" y="2332"/>
                    <a:pt x="17" y="2354"/>
                  </a:cubicBezTo>
                  <a:cubicBezTo>
                    <a:pt x="26" y="2368"/>
                    <a:pt x="41" y="2375"/>
                    <a:pt x="55" y="2375"/>
                  </a:cubicBezTo>
                  <a:cubicBezTo>
                    <a:pt x="66" y="2375"/>
                    <a:pt x="75" y="2373"/>
                    <a:pt x="83" y="2368"/>
                  </a:cubicBezTo>
                  <a:cubicBezTo>
                    <a:pt x="99" y="2355"/>
                    <a:pt x="1639" y="1264"/>
                    <a:pt x="2191" y="69"/>
                  </a:cubicBezTo>
                  <a:cubicBezTo>
                    <a:pt x="2202" y="45"/>
                    <a:pt x="2191" y="16"/>
                    <a:pt x="2167" y="6"/>
                  </a:cubicBezTo>
                  <a:cubicBezTo>
                    <a:pt x="2160" y="2"/>
                    <a:pt x="2153" y="1"/>
                    <a:pt x="21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9"/>
            <p:cNvSpPr/>
            <p:nvPr/>
          </p:nvSpPr>
          <p:spPr>
            <a:xfrm>
              <a:off x="2882300" y="3615550"/>
              <a:ext cx="111975" cy="57900"/>
            </a:xfrm>
            <a:custGeom>
              <a:rect b="b" l="l" r="r" t="t"/>
              <a:pathLst>
                <a:path extrusionOk="0" h="2316" w="4479">
                  <a:moveTo>
                    <a:pt x="4359" y="1"/>
                  </a:moveTo>
                  <a:lnTo>
                    <a:pt x="1" y="428"/>
                  </a:lnTo>
                  <a:lnTo>
                    <a:pt x="88" y="2315"/>
                  </a:lnTo>
                  <a:cubicBezTo>
                    <a:pt x="1229" y="2293"/>
                    <a:pt x="2905" y="2282"/>
                    <a:pt x="4478" y="1714"/>
                  </a:cubicBezTo>
                  <a:lnTo>
                    <a:pt x="4359" y="1"/>
                  </a:lnTo>
                  <a:close/>
                </a:path>
              </a:pathLst>
            </a:custGeom>
            <a:solidFill>
              <a:srgbClr val="D8A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9"/>
            <p:cNvSpPr/>
            <p:nvPr/>
          </p:nvSpPr>
          <p:spPr>
            <a:xfrm>
              <a:off x="2850775" y="3692425"/>
              <a:ext cx="25" cy="25"/>
            </a:xfrm>
            <a:custGeom>
              <a:rect b="b" l="l" r="r" t="t"/>
              <a:pathLst>
                <a:path extrusionOk="0" h="1" w="1">
                  <a:moveTo>
                    <a:pt x="1" y="0"/>
                  </a:moveTo>
                  <a:close/>
                </a:path>
              </a:pathLst>
            </a:custGeom>
            <a:solidFill>
              <a:srgbClr val="E79B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9"/>
            <p:cNvSpPr/>
            <p:nvPr/>
          </p:nvSpPr>
          <p:spPr>
            <a:xfrm>
              <a:off x="3056450" y="3453700"/>
              <a:ext cx="85200" cy="92575"/>
            </a:xfrm>
            <a:custGeom>
              <a:rect b="b" l="l" r="r" t="t"/>
              <a:pathLst>
                <a:path extrusionOk="0" h="3703" w="3408">
                  <a:moveTo>
                    <a:pt x="1368" y="0"/>
                  </a:moveTo>
                  <a:cubicBezTo>
                    <a:pt x="653" y="0"/>
                    <a:pt x="1" y="504"/>
                    <a:pt x="1" y="504"/>
                  </a:cubicBezTo>
                  <a:lnTo>
                    <a:pt x="82" y="3160"/>
                  </a:lnTo>
                  <a:cubicBezTo>
                    <a:pt x="453" y="3529"/>
                    <a:pt x="930" y="3703"/>
                    <a:pt x="1391" y="3703"/>
                  </a:cubicBezTo>
                  <a:cubicBezTo>
                    <a:pt x="2442" y="3703"/>
                    <a:pt x="3407" y="2799"/>
                    <a:pt x="2819" y="1233"/>
                  </a:cubicBezTo>
                  <a:cubicBezTo>
                    <a:pt x="2460" y="276"/>
                    <a:pt x="1897" y="0"/>
                    <a:pt x="1368" y="0"/>
                  </a:cubicBezTo>
                  <a:close/>
                </a:path>
              </a:pathLst>
            </a:custGeom>
            <a:solidFill>
              <a:srgbClr val="D8A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9"/>
            <p:cNvSpPr/>
            <p:nvPr/>
          </p:nvSpPr>
          <p:spPr>
            <a:xfrm>
              <a:off x="3042900" y="3535875"/>
              <a:ext cx="79550" cy="76950"/>
            </a:xfrm>
            <a:custGeom>
              <a:rect b="b" l="l" r="r" t="t"/>
              <a:pathLst>
                <a:path extrusionOk="0" h="3078" w="3182">
                  <a:moveTo>
                    <a:pt x="2164" y="1"/>
                  </a:moveTo>
                  <a:cubicBezTo>
                    <a:pt x="2132" y="1"/>
                    <a:pt x="2102" y="20"/>
                    <a:pt x="2088" y="51"/>
                  </a:cubicBezTo>
                  <a:cubicBezTo>
                    <a:pt x="2070" y="94"/>
                    <a:pt x="2090" y="142"/>
                    <a:pt x="2132" y="160"/>
                  </a:cubicBezTo>
                  <a:cubicBezTo>
                    <a:pt x="2639" y="381"/>
                    <a:pt x="2970" y="860"/>
                    <a:pt x="2995" y="1412"/>
                  </a:cubicBezTo>
                  <a:cubicBezTo>
                    <a:pt x="3012" y="1794"/>
                    <a:pt x="2880" y="2161"/>
                    <a:pt x="2622" y="2443"/>
                  </a:cubicBezTo>
                  <a:cubicBezTo>
                    <a:pt x="2364" y="2727"/>
                    <a:pt x="2012" y="2891"/>
                    <a:pt x="1629" y="2910"/>
                  </a:cubicBezTo>
                  <a:cubicBezTo>
                    <a:pt x="1608" y="2911"/>
                    <a:pt x="1587" y="2911"/>
                    <a:pt x="1567" y="2911"/>
                  </a:cubicBezTo>
                  <a:cubicBezTo>
                    <a:pt x="920" y="2911"/>
                    <a:pt x="333" y="2467"/>
                    <a:pt x="172" y="1831"/>
                  </a:cubicBezTo>
                  <a:cubicBezTo>
                    <a:pt x="163" y="1793"/>
                    <a:pt x="131" y="1767"/>
                    <a:pt x="93" y="1767"/>
                  </a:cubicBezTo>
                  <a:cubicBezTo>
                    <a:pt x="86" y="1767"/>
                    <a:pt x="79" y="1768"/>
                    <a:pt x="72" y="1770"/>
                  </a:cubicBezTo>
                  <a:cubicBezTo>
                    <a:pt x="28" y="1781"/>
                    <a:pt x="0" y="1826"/>
                    <a:pt x="13" y="1871"/>
                  </a:cubicBezTo>
                  <a:cubicBezTo>
                    <a:pt x="191" y="2579"/>
                    <a:pt x="837" y="3077"/>
                    <a:pt x="1564" y="3077"/>
                  </a:cubicBezTo>
                  <a:cubicBezTo>
                    <a:pt x="1579" y="3077"/>
                    <a:pt x="1595" y="3076"/>
                    <a:pt x="1612" y="3076"/>
                  </a:cubicBezTo>
                  <a:cubicBezTo>
                    <a:pt x="1620" y="3076"/>
                    <a:pt x="1629" y="3076"/>
                    <a:pt x="1637" y="3077"/>
                  </a:cubicBezTo>
                  <a:cubicBezTo>
                    <a:pt x="2064" y="3057"/>
                    <a:pt x="2457" y="2871"/>
                    <a:pt x="2746" y="2556"/>
                  </a:cubicBezTo>
                  <a:cubicBezTo>
                    <a:pt x="3035" y="2240"/>
                    <a:pt x="3182" y="1831"/>
                    <a:pt x="3162" y="1404"/>
                  </a:cubicBezTo>
                  <a:cubicBezTo>
                    <a:pt x="3134" y="788"/>
                    <a:pt x="2764" y="253"/>
                    <a:pt x="2197" y="8"/>
                  </a:cubicBezTo>
                  <a:cubicBezTo>
                    <a:pt x="2186" y="3"/>
                    <a:pt x="2175" y="1"/>
                    <a:pt x="2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9"/>
            <p:cNvSpPr/>
            <p:nvPr/>
          </p:nvSpPr>
          <p:spPr>
            <a:xfrm>
              <a:off x="2716225" y="3487325"/>
              <a:ext cx="81350" cy="92575"/>
            </a:xfrm>
            <a:custGeom>
              <a:rect b="b" l="l" r="r" t="t"/>
              <a:pathLst>
                <a:path extrusionOk="0" h="3703" w="3254">
                  <a:moveTo>
                    <a:pt x="1634" y="0"/>
                  </a:moveTo>
                  <a:cubicBezTo>
                    <a:pt x="947" y="0"/>
                    <a:pt x="76" y="289"/>
                    <a:pt x="37" y="1737"/>
                  </a:cubicBezTo>
                  <a:cubicBezTo>
                    <a:pt x="0" y="3092"/>
                    <a:pt x="786" y="3703"/>
                    <a:pt x="1614" y="3703"/>
                  </a:cubicBezTo>
                  <a:cubicBezTo>
                    <a:pt x="2257" y="3703"/>
                    <a:pt x="2924" y="3335"/>
                    <a:pt x="3253" y="2663"/>
                  </a:cubicBezTo>
                  <a:lnTo>
                    <a:pt x="2463" y="126"/>
                  </a:lnTo>
                  <a:cubicBezTo>
                    <a:pt x="2463" y="126"/>
                    <a:pt x="2089" y="0"/>
                    <a:pt x="1634" y="0"/>
                  </a:cubicBezTo>
                  <a:close/>
                </a:path>
              </a:pathLst>
            </a:custGeom>
            <a:solidFill>
              <a:srgbClr val="D8A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9"/>
            <p:cNvSpPr/>
            <p:nvPr/>
          </p:nvSpPr>
          <p:spPr>
            <a:xfrm>
              <a:off x="2742575" y="3560350"/>
              <a:ext cx="85550" cy="66600"/>
            </a:xfrm>
            <a:custGeom>
              <a:rect b="b" l="l" r="r" t="t"/>
              <a:pathLst>
                <a:path extrusionOk="0" h="2664" w="3422">
                  <a:moveTo>
                    <a:pt x="568" y="0"/>
                  </a:moveTo>
                  <a:cubicBezTo>
                    <a:pt x="545" y="0"/>
                    <a:pt x="522" y="10"/>
                    <a:pt x="506" y="29"/>
                  </a:cubicBezTo>
                  <a:cubicBezTo>
                    <a:pt x="17" y="606"/>
                    <a:pt x="1" y="1457"/>
                    <a:pt x="468" y="2052"/>
                  </a:cubicBezTo>
                  <a:cubicBezTo>
                    <a:pt x="783" y="2454"/>
                    <a:pt x="1254" y="2664"/>
                    <a:pt x="1729" y="2664"/>
                  </a:cubicBezTo>
                  <a:cubicBezTo>
                    <a:pt x="2074" y="2664"/>
                    <a:pt x="2423" y="2552"/>
                    <a:pt x="2716" y="2324"/>
                  </a:cubicBezTo>
                  <a:cubicBezTo>
                    <a:pt x="3202" y="1943"/>
                    <a:pt x="3422" y="1331"/>
                    <a:pt x="3293" y="727"/>
                  </a:cubicBezTo>
                  <a:cubicBezTo>
                    <a:pt x="3284" y="689"/>
                    <a:pt x="3250" y="662"/>
                    <a:pt x="3212" y="662"/>
                  </a:cubicBezTo>
                  <a:cubicBezTo>
                    <a:pt x="3206" y="662"/>
                    <a:pt x="3200" y="662"/>
                    <a:pt x="3194" y="664"/>
                  </a:cubicBezTo>
                  <a:cubicBezTo>
                    <a:pt x="3149" y="674"/>
                    <a:pt x="3121" y="718"/>
                    <a:pt x="3130" y="763"/>
                  </a:cubicBezTo>
                  <a:cubicBezTo>
                    <a:pt x="3246" y="1305"/>
                    <a:pt x="3048" y="1853"/>
                    <a:pt x="2613" y="2193"/>
                  </a:cubicBezTo>
                  <a:cubicBezTo>
                    <a:pt x="2351" y="2399"/>
                    <a:pt x="2038" y="2498"/>
                    <a:pt x="1729" y="2498"/>
                  </a:cubicBezTo>
                  <a:cubicBezTo>
                    <a:pt x="1303" y="2498"/>
                    <a:pt x="882" y="2310"/>
                    <a:pt x="600" y="1950"/>
                  </a:cubicBezTo>
                  <a:cubicBezTo>
                    <a:pt x="181" y="1416"/>
                    <a:pt x="194" y="654"/>
                    <a:pt x="633" y="138"/>
                  </a:cubicBezTo>
                  <a:cubicBezTo>
                    <a:pt x="663" y="102"/>
                    <a:pt x="659" y="50"/>
                    <a:pt x="623" y="21"/>
                  </a:cubicBezTo>
                  <a:cubicBezTo>
                    <a:pt x="607" y="7"/>
                    <a:pt x="588" y="0"/>
                    <a:pt x="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9"/>
            <p:cNvSpPr/>
            <p:nvPr/>
          </p:nvSpPr>
          <p:spPr>
            <a:xfrm>
              <a:off x="2733925" y="3267300"/>
              <a:ext cx="349400" cy="373300"/>
            </a:xfrm>
            <a:custGeom>
              <a:rect b="b" l="l" r="r" t="t"/>
              <a:pathLst>
                <a:path extrusionOk="0" h="14932" w="13976">
                  <a:moveTo>
                    <a:pt x="8609" y="0"/>
                  </a:moveTo>
                  <a:cubicBezTo>
                    <a:pt x="7338" y="0"/>
                    <a:pt x="5945" y="235"/>
                    <a:pt x="4554" y="612"/>
                  </a:cubicBezTo>
                  <a:cubicBezTo>
                    <a:pt x="603" y="1680"/>
                    <a:pt x="0" y="5281"/>
                    <a:pt x="1079" y="9636"/>
                  </a:cubicBezTo>
                  <a:cubicBezTo>
                    <a:pt x="2059" y="13599"/>
                    <a:pt x="4857" y="14931"/>
                    <a:pt x="7701" y="14931"/>
                  </a:cubicBezTo>
                  <a:cubicBezTo>
                    <a:pt x="7984" y="14931"/>
                    <a:pt x="8266" y="14918"/>
                    <a:pt x="8548" y="14893"/>
                  </a:cubicBezTo>
                  <a:cubicBezTo>
                    <a:pt x="11864" y="14599"/>
                    <a:pt x="13975" y="11884"/>
                    <a:pt x="13908" y="9162"/>
                  </a:cubicBezTo>
                  <a:cubicBezTo>
                    <a:pt x="13826" y="5803"/>
                    <a:pt x="13627" y="2969"/>
                    <a:pt x="13627" y="2969"/>
                  </a:cubicBezTo>
                  <a:cubicBezTo>
                    <a:pt x="12880" y="796"/>
                    <a:pt x="10950" y="0"/>
                    <a:pt x="8609" y="0"/>
                  </a:cubicBezTo>
                  <a:close/>
                </a:path>
              </a:pathLst>
            </a:custGeom>
            <a:solidFill>
              <a:srgbClr val="EBB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9"/>
            <p:cNvSpPr/>
            <p:nvPr/>
          </p:nvSpPr>
          <p:spPr>
            <a:xfrm>
              <a:off x="2958175" y="3320125"/>
              <a:ext cx="750" cy="950"/>
            </a:xfrm>
            <a:custGeom>
              <a:rect b="b" l="l" r="r" t="t"/>
              <a:pathLst>
                <a:path extrusionOk="0" h="38" w="30">
                  <a:moveTo>
                    <a:pt x="30" y="37"/>
                  </a:moveTo>
                  <a:cubicBezTo>
                    <a:pt x="11" y="13"/>
                    <a:pt x="1" y="1"/>
                    <a:pt x="1" y="1"/>
                  </a:cubicBezTo>
                  <a:cubicBezTo>
                    <a:pt x="1" y="1"/>
                    <a:pt x="11" y="13"/>
                    <a:pt x="30" y="37"/>
                  </a:cubicBezTo>
                  <a:close/>
                </a:path>
              </a:pathLst>
            </a:custGeom>
            <a:solidFill>
              <a:srgbClr val="503A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9"/>
            <p:cNvSpPr/>
            <p:nvPr/>
          </p:nvSpPr>
          <p:spPr>
            <a:xfrm>
              <a:off x="2802975" y="3401650"/>
              <a:ext cx="74475" cy="53125"/>
            </a:xfrm>
            <a:custGeom>
              <a:rect b="b" l="l" r="r" t="t"/>
              <a:pathLst>
                <a:path extrusionOk="0" h="2125" w="2979">
                  <a:moveTo>
                    <a:pt x="2331" y="1"/>
                  </a:moveTo>
                  <a:cubicBezTo>
                    <a:pt x="2067" y="1"/>
                    <a:pt x="1683" y="154"/>
                    <a:pt x="1107" y="565"/>
                  </a:cubicBezTo>
                  <a:cubicBezTo>
                    <a:pt x="1" y="1353"/>
                    <a:pt x="547" y="1948"/>
                    <a:pt x="547" y="1948"/>
                  </a:cubicBezTo>
                  <a:cubicBezTo>
                    <a:pt x="652" y="2068"/>
                    <a:pt x="783" y="2125"/>
                    <a:pt x="942" y="2125"/>
                  </a:cubicBezTo>
                  <a:cubicBezTo>
                    <a:pt x="1233" y="2125"/>
                    <a:pt x="1617" y="1936"/>
                    <a:pt x="2105" y="1605"/>
                  </a:cubicBezTo>
                  <a:cubicBezTo>
                    <a:pt x="2733" y="1181"/>
                    <a:pt x="2979" y="654"/>
                    <a:pt x="2804" y="311"/>
                  </a:cubicBezTo>
                  <a:cubicBezTo>
                    <a:pt x="2712" y="131"/>
                    <a:pt x="2573" y="1"/>
                    <a:pt x="2331" y="1"/>
                  </a:cubicBezTo>
                  <a:close/>
                </a:path>
              </a:pathLst>
            </a:custGeom>
            <a:solidFill>
              <a:srgbClr val="503A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9"/>
            <p:cNvSpPr/>
            <p:nvPr/>
          </p:nvSpPr>
          <p:spPr>
            <a:xfrm>
              <a:off x="2980725" y="3389600"/>
              <a:ext cx="76550" cy="44400"/>
            </a:xfrm>
            <a:custGeom>
              <a:rect b="b" l="l" r="r" t="t"/>
              <a:pathLst>
                <a:path extrusionOk="0" h="1776" w="3062">
                  <a:moveTo>
                    <a:pt x="689" y="1"/>
                  </a:moveTo>
                  <a:cubicBezTo>
                    <a:pt x="297" y="1"/>
                    <a:pt x="146" y="190"/>
                    <a:pt x="88" y="439"/>
                  </a:cubicBezTo>
                  <a:cubicBezTo>
                    <a:pt x="1" y="814"/>
                    <a:pt x="366" y="1266"/>
                    <a:pt x="1078" y="1528"/>
                  </a:cubicBezTo>
                  <a:cubicBezTo>
                    <a:pt x="1506" y="1685"/>
                    <a:pt x="1854" y="1775"/>
                    <a:pt x="2120" y="1775"/>
                  </a:cubicBezTo>
                  <a:cubicBezTo>
                    <a:pt x="2386" y="1775"/>
                    <a:pt x="2571" y="1685"/>
                    <a:pt x="2674" y="1483"/>
                  </a:cubicBezTo>
                  <a:cubicBezTo>
                    <a:pt x="2674" y="1483"/>
                    <a:pt x="3061" y="773"/>
                    <a:pt x="1797" y="276"/>
                  </a:cubicBezTo>
                  <a:cubicBezTo>
                    <a:pt x="1299" y="81"/>
                    <a:pt x="943" y="1"/>
                    <a:pt x="689" y="1"/>
                  </a:cubicBezTo>
                  <a:close/>
                </a:path>
              </a:pathLst>
            </a:custGeom>
            <a:solidFill>
              <a:srgbClr val="503A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9"/>
            <p:cNvSpPr/>
            <p:nvPr/>
          </p:nvSpPr>
          <p:spPr>
            <a:xfrm>
              <a:off x="2846325" y="3470500"/>
              <a:ext cx="24750" cy="29700"/>
            </a:xfrm>
            <a:custGeom>
              <a:rect b="b" l="l" r="r" t="t"/>
              <a:pathLst>
                <a:path extrusionOk="0" h="1188" w="990">
                  <a:moveTo>
                    <a:pt x="490" y="1"/>
                  </a:moveTo>
                  <a:cubicBezTo>
                    <a:pt x="487" y="1"/>
                    <a:pt x="484" y="1"/>
                    <a:pt x="481" y="1"/>
                  </a:cubicBezTo>
                  <a:cubicBezTo>
                    <a:pt x="211" y="8"/>
                    <a:pt x="0" y="277"/>
                    <a:pt x="8" y="605"/>
                  </a:cubicBezTo>
                  <a:cubicBezTo>
                    <a:pt x="16" y="929"/>
                    <a:pt x="235" y="1188"/>
                    <a:pt x="499" y="1188"/>
                  </a:cubicBezTo>
                  <a:cubicBezTo>
                    <a:pt x="503" y="1188"/>
                    <a:pt x="506" y="1188"/>
                    <a:pt x="509" y="1188"/>
                  </a:cubicBezTo>
                  <a:cubicBezTo>
                    <a:pt x="778" y="1180"/>
                    <a:pt x="989" y="911"/>
                    <a:pt x="982" y="583"/>
                  </a:cubicBezTo>
                  <a:cubicBezTo>
                    <a:pt x="973" y="259"/>
                    <a:pt x="755" y="1"/>
                    <a:pt x="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9"/>
            <p:cNvSpPr/>
            <p:nvPr/>
          </p:nvSpPr>
          <p:spPr>
            <a:xfrm>
              <a:off x="2994275" y="3463025"/>
              <a:ext cx="24725" cy="29675"/>
            </a:xfrm>
            <a:custGeom>
              <a:rect b="b" l="l" r="r" t="t"/>
              <a:pathLst>
                <a:path extrusionOk="0" h="1187" w="989">
                  <a:moveTo>
                    <a:pt x="490" y="0"/>
                  </a:moveTo>
                  <a:cubicBezTo>
                    <a:pt x="487" y="0"/>
                    <a:pt x="484" y="0"/>
                    <a:pt x="480" y="0"/>
                  </a:cubicBezTo>
                  <a:cubicBezTo>
                    <a:pt x="211" y="6"/>
                    <a:pt x="0" y="277"/>
                    <a:pt x="8" y="605"/>
                  </a:cubicBezTo>
                  <a:cubicBezTo>
                    <a:pt x="16" y="927"/>
                    <a:pt x="235" y="1186"/>
                    <a:pt x="499" y="1186"/>
                  </a:cubicBezTo>
                  <a:cubicBezTo>
                    <a:pt x="502" y="1186"/>
                    <a:pt x="506" y="1186"/>
                    <a:pt x="509" y="1186"/>
                  </a:cubicBezTo>
                  <a:cubicBezTo>
                    <a:pt x="778" y="1180"/>
                    <a:pt x="989" y="909"/>
                    <a:pt x="982" y="582"/>
                  </a:cubicBezTo>
                  <a:cubicBezTo>
                    <a:pt x="973" y="259"/>
                    <a:pt x="755" y="0"/>
                    <a:pt x="4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9"/>
            <p:cNvSpPr/>
            <p:nvPr/>
          </p:nvSpPr>
          <p:spPr>
            <a:xfrm>
              <a:off x="2726175" y="3504625"/>
              <a:ext cx="65100" cy="51550"/>
            </a:xfrm>
            <a:custGeom>
              <a:rect b="b" l="l" r="r" t="t"/>
              <a:pathLst>
                <a:path extrusionOk="0" h="2062" w="2604">
                  <a:moveTo>
                    <a:pt x="1041" y="0"/>
                  </a:moveTo>
                  <a:cubicBezTo>
                    <a:pt x="962" y="0"/>
                    <a:pt x="883" y="10"/>
                    <a:pt x="805" y="28"/>
                  </a:cubicBezTo>
                  <a:cubicBezTo>
                    <a:pt x="304" y="149"/>
                    <a:pt x="26" y="618"/>
                    <a:pt x="15" y="638"/>
                  </a:cubicBezTo>
                  <a:cubicBezTo>
                    <a:pt x="0" y="660"/>
                    <a:pt x="9" y="690"/>
                    <a:pt x="32" y="703"/>
                  </a:cubicBezTo>
                  <a:cubicBezTo>
                    <a:pt x="39" y="707"/>
                    <a:pt x="48" y="710"/>
                    <a:pt x="57" y="710"/>
                  </a:cubicBezTo>
                  <a:cubicBezTo>
                    <a:pt x="73" y="710"/>
                    <a:pt x="89" y="702"/>
                    <a:pt x="97" y="686"/>
                  </a:cubicBezTo>
                  <a:cubicBezTo>
                    <a:pt x="100" y="681"/>
                    <a:pt x="367" y="232"/>
                    <a:pt x="828" y="121"/>
                  </a:cubicBezTo>
                  <a:cubicBezTo>
                    <a:pt x="897" y="105"/>
                    <a:pt x="967" y="97"/>
                    <a:pt x="1038" y="97"/>
                  </a:cubicBezTo>
                  <a:cubicBezTo>
                    <a:pt x="1241" y="97"/>
                    <a:pt x="1451" y="164"/>
                    <a:pt x="1663" y="299"/>
                  </a:cubicBezTo>
                  <a:cubicBezTo>
                    <a:pt x="2481" y="815"/>
                    <a:pt x="1995" y="1984"/>
                    <a:pt x="1990" y="1995"/>
                  </a:cubicBezTo>
                  <a:cubicBezTo>
                    <a:pt x="1980" y="2018"/>
                    <a:pt x="1990" y="2047"/>
                    <a:pt x="2015" y="2058"/>
                  </a:cubicBezTo>
                  <a:cubicBezTo>
                    <a:pt x="2021" y="2060"/>
                    <a:pt x="2029" y="2062"/>
                    <a:pt x="2035" y="2062"/>
                  </a:cubicBezTo>
                  <a:cubicBezTo>
                    <a:pt x="2053" y="2062"/>
                    <a:pt x="2070" y="2049"/>
                    <a:pt x="2079" y="2034"/>
                  </a:cubicBezTo>
                  <a:cubicBezTo>
                    <a:pt x="2085" y="2021"/>
                    <a:pt x="2604" y="780"/>
                    <a:pt x="1714" y="217"/>
                  </a:cubicBezTo>
                  <a:cubicBezTo>
                    <a:pt x="1486" y="72"/>
                    <a:pt x="1261" y="0"/>
                    <a:pt x="1041" y="0"/>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9"/>
            <p:cNvSpPr/>
            <p:nvPr/>
          </p:nvSpPr>
          <p:spPr>
            <a:xfrm>
              <a:off x="2745425" y="3524075"/>
              <a:ext cx="36525" cy="9275"/>
            </a:xfrm>
            <a:custGeom>
              <a:rect b="b" l="l" r="r" t="t"/>
              <a:pathLst>
                <a:path extrusionOk="0" h="371" w="1461">
                  <a:moveTo>
                    <a:pt x="819" y="1"/>
                  </a:moveTo>
                  <a:cubicBezTo>
                    <a:pt x="394" y="1"/>
                    <a:pt x="30" y="280"/>
                    <a:pt x="25" y="284"/>
                  </a:cubicBezTo>
                  <a:cubicBezTo>
                    <a:pt x="4" y="300"/>
                    <a:pt x="1" y="331"/>
                    <a:pt x="17" y="352"/>
                  </a:cubicBezTo>
                  <a:cubicBezTo>
                    <a:pt x="28" y="363"/>
                    <a:pt x="43" y="370"/>
                    <a:pt x="56" y="370"/>
                  </a:cubicBezTo>
                  <a:cubicBezTo>
                    <a:pt x="65" y="370"/>
                    <a:pt x="76" y="366"/>
                    <a:pt x="85" y="360"/>
                  </a:cubicBezTo>
                  <a:cubicBezTo>
                    <a:pt x="90" y="356"/>
                    <a:pt x="428" y="97"/>
                    <a:pt x="818" y="97"/>
                  </a:cubicBezTo>
                  <a:cubicBezTo>
                    <a:pt x="1002" y="97"/>
                    <a:pt x="1197" y="155"/>
                    <a:pt x="1375" y="324"/>
                  </a:cubicBezTo>
                  <a:cubicBezTo>
                    <a:pt x="1384" y="333"/>
                    <a:pt x="1396" y="338"/>
                    <a:pt x="1408" y="338"/>
                  </a:cubicBezTo>
                  <a:cubicBezTo>
                    <a:pt x="1421" y="338"/>
                    <a:pt x="1433" y="333"/>
                    <a:pt x="1442" y="323"/>
                  </a:cubicBezTo>
                  <a:cubicBezTo>
                    <a:pt x="1460" y="304"/>
                    <a:pt x="1460" y="273"/>
                    <a:pt x="1441" y="256"/>
                  </a:cubicBezTo>
                  <a:cubicBezTo>
                    <a:pt x="1242" y="65"/>
                    <a:pt x="1023" y="1"/>
                    <a:pt x="819" y="1"/>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9"/>
            <p:cNvSpPr/>
            <p:nvPr/>
          </p:nvSpPr>
          <p:spPr>
            <a:xfrm>
              <a:off x="2918350" y="3389675"/>
              <a:ext cx="50000" cy="123175"/>
            </a:xfrm>
            <a:custGeom>
              <a:rect b="b" l="l" r="r" t="t"/>
              <a:pathLst>
                <a:path extrusionOk="0" h="4927" w="2000">
                  <a:moveTo>
                    <a:pt x="187" y="1"/>
                  </a:moveTo>
                  <a:cubicBezTo>
                    <a:pt x="163" y="1"/>
                    <a:pt x="141" y="22"/>
                    <a:pt x="139" y="47"/>
                  </a:cubicBezTo>
                  <a:cubicBezTo>
                    <a:pt x="125" y="360"/>
                    <a:pt x="1" y="3123"/>
                    <a:pt x="229" y="3468"/>
                  </a:cubicBezTo>
                  <a:cubicBezTo>
                    <a:pt x="299" y="3572"/>
                    <a:pt x="413" y="3664"/>
                    <a:pt x="601" y="3664"/>
                  </a:cubicBezTo>
                  <a:cubicBezTo>
                    <a:pt x="751" y="3664"/>
                    <a:pt x="949" y="3605"/>
                    <a:pt x="1208" y="3446"/>
                  </a:cubicBezTo>
                  <a:cubicBezTo>
                    <a:pt x="1219" y="3439"/>
                    <a:pt x="1228" y="3434"/>
                    <a:pt x="1233" y="3431"/>
                  </a:cubicBezTo>
                  <a:cubicBezTo>
                    <a:pt x="1313" y="3387"/>
                    <a:pt x="1387" y="3365"/>
                    <a:pt x="1455" y="3365"/>
                  </a:cubicBezTo>
                  <a:cubicBezTo>
                    <a:pt x="1531" y="3365"/>
                    <a:pt x="1599" y="3392"/>
                    <a:pt x="1657" y="3447"/>
                  </a:cubicBezTo>
                  <a:cubicBezTo>
                    <a:pt x="1842" y="3618"/>
                    <a:pt x="1894" y="4024"/>
                    <a:pt x="1766" y="4297"/>
                  </a:cubicBezTo>
                  <a:cubicBezTo>
                    <a:pt x="1604" y="4646"/>
                    <a:pt x="1223" y="4834"/>
                    <a:pt x="1219" y="4835"/>
                  </a:cubicBezTo>
                  <a:cubicBezTo>
                    <a:pt x="1196" y="4847"/>
                    <a:pt x="1185" y="4876"/>
                    <a:pt x="1197" y="4899"/>
                  </a:cubicBezTo>
                  <a:cubicBezTo>
                    <a:pt x="1205" y="4918"/>
                    <a:pt x="1223" y="4927"/>
                    <a:pt x="1242" y="4927"/>
                  </a:cubicBezTo>
                  <a:cubicBezTo>
                    <a:pt x="1248" y="4927"/>
                    <a:pt x="1254" y="4924"/>
                    <a:pt x="1261" y="4924"/>
                  </a:cubicBezTo>
                  <a:cubicBezTo>
                    <a:pt x="1277" y="4917"/>
                    <a:pt x="1676" y="4720"/>
                    <a:pt x="1854" y="4339"/>
                  </a:cubicBezTo>
                  <a:cubicBezTo>
                    <a:pt x="2000" y="4027"/>
                    <a:pt x="1938" y="3577"/>
                    <a:pt x="1724" y="3378"/>
                  </a:cubicBezTo>
                  <a:cubicBezTo>
                    <a:pt x="1648" y="3306"/>
                    <a:pt x="1557" y="3269"/>
                    <a:pt x="1457" y="3269"/>
                  </a:cubicBezTo>
                  <a:cubicBezTo>
                    <a:pt x="1372" y="3269"/>
                    <a:pt x="1281" y="3295"/>
                    <a:pt x="1188" y="3348"/>
                  </a:cubicBezTo>
                  <a:cubicBezTo>
                    <a:pt x="1181" y="3350"/>
                    <a:pt x="1172" y="3357"/>
                    <a:pt x="1159" y="3364"/>
                  </a:cubicBezTo>
                  <a:cubicBezTo>
                    <a:pt x="936" y="3501"/>
                    <a:pt x="751" y="3570"/>
                    <a:pt x="604" y="3570"/>
                  </a:cubicBezTo>
                  <a:cubicBezTo>
                    <a:pt x="476" y="3570"/>
                    <a:pt x="378" y="3518"/>
                    <a:pt x="310" y="3415"/>
                  </a:cubicBezTo>
                  <a:cubicBezTo>
                    <a:pt x="131" y="3147"/>
                    <a:pt x="196" y="895"/>
                    <a:pt x="237" y="51"/>
                  </a:cubicBezTo>
                  <a:cubicBezTo>
                    <a:pt x="238" y="24"/>
                    <a:pt x="217" y="2"/>
                    <a:pt x="191" y="1"/>
                  </a:cubicBezTo>
                  <a:cubicBezTo>
                    <a:pt x="189" y="1"/>
                    <a:pt x="188"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9"/>
            <p:cNvSpPr/>
            <p:nvPr/>
          </p:nvSpPr>
          <p:spPr>
            <a:xfrm>
              <a:off x="2909600" y="3535350"/>
              <a:ext cx="57200" cy="19950"/>
            </a:xfrm>
            <a:custGeom>
              <a:rect b="b" l="l" r="r" t="t"/>
              <a:pathLst>
                <a:path extrusionOk="0" h="798" w="2288">
                  <a:moveTo>
                    <a:pt x="79" y="0"/>
                  </a:moveTo>
                  <a:cubicBezTo>
                    <a:pt x="40" y="0"/>
                    <a:pt x="19" y="1"/>
                    <a:pt x="19" y="1"/>
                  </a:cubicBezTo>
                  <a:cubicBezTo>
                    <a:pt x="19" y="1"/>
                    <a:pt x="1" y="238"/>
                    <a:pt x="60" y="520"/>
                  </a:cubicBezTo>
                  <a:cubicBezTo>
                    <a:pt x="165" y="513"/>
                    <a:pt x="281" y="509"/>
                    <a:pt x="406" y="509"/>
                  </a:cubicBezTo>
                  <a:cubicBezTo>
                    <a:pt x="890" y="509"/>
                    <a:pt x="1519" y="570"/>
                    <a:pt x="2176" y="797"/>
                  </a:cubicBezTo>
                  <a:cubicBezTo>
                    <a:pt x="2278" y="558"/>
                    <a:pt x="2287" y="343"/>
                    <a:pt x="2287" y="343"/>
                  </a:cubicBezTo>
                  <a:cubicBezTo>
                    <a:pt x="1376" y="22"/>
                    <a:pt x="337" y="0"/>
                    <a:pt x="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9"/>
            <p:cNvSpPr/>
            <p:nvPr/>
          </p:nvSpPr>
          <p:spPr>
            <a:xfrm>
              <a:off x="2911150" y="3548075"/>
              <a:ext cx="52900" cy="23250"/>
            </a:xfrm>
            <a:custGeom>
              <a:rect b="b" l="l" r="r" t="t"/>
              <a:pathLst>
                <a:path extrusionOk="0" h="930" w="2116">
                  <a:moveTo>
                    <a:pt x="345" y="0"/>
                  </a:moveTo>
                  <a:cubicBezTo>
                    <a:pt x="220" y="0"/>
                    <a:pt x="104" y="4"/>
                    <a:pt x="0" y="11"/>
                  </a:cubicBezTo>
                  <a:cubicBezTo>
                    <a:pt x="81" y="388"/>
                    <a:pt x="303" y="846"/>
                    <a:pt x="906" y="917"/>
                  </a:cubicBezTo>
                  <a:cubicBezTo>
                    <a:pt x="980" y="926"/>
                    <a:pt x="1049" y="930"/>
                    <a:pt x="1115" y="930"/>
                  </a:cubicBezTo>
                  <a:cubicBezTo>
                    <a:pt x="1711" y="930"/>
                    <a:pt x="1988" y="590"/>
                    <a:pt x="2115" y="288"/>
                  </a:cubicBezTo>
                  <a:cubicBezTo>
                    <a:pt x="1458" y="61"/>
                    <a:pt x="828" y="0"/>
                    <a:pt x="3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9"/>
            <p:cNvSpPr/>
            <p:nvPr/>
          </p:nvSpPr>
          <p:spPr>
            <a:xfrm>
              <a:off x="3055275" y="3471525"/>
              <a:ext cx="60625" cy="58325"/>
            </a:xfrm>
            <a:custGeom>
              <a:rect b="b" l="l" r="r" t="t"/>
              <a:pathLst>
                <a:path extrusionOk="0" h="2333" w="2425">
                  <a:moveTo>
                    <a:pt x="1553" y="0"/>
                  </a:moveTo>
                  <a:cubicBezTo>
                    <a:pt x="1521" y="0"/>
                    <a:pt x="1489" y="2"/>
                    <a:pt x="1456" y="5"/>
                  </a:cubicBezTo>
                  <a:cubicBezTo>
                    <a:pt x="1157" y="33"/>
                    <a:pt x="887" y="193"/>
                    <a:pt x="658" y="481"/>
                  </a:cubicBezTo>
                  <a:cubicBezTo>
                    <a:pt x="1" y="1301"/>
                    <a:pt x="897" y="2306"/>
                    <a:pt x="906" y="2317"/>
                  </a:cubicBezTo>
                  <a:cubicBezTo>
                    <a:pt x="913" y="2327"/>
                    <a:pt x="925" y="2333"/>
                    <a:pt x="937" y="2333"/>
                  </a:cubicBezTo>
                  <a:cubicBezTo>
                    <a:pt x="943" y="2333"/>
                    <a:pt x="948" y="2332"/>
                    <a:pt x="954" y="2329"/>
                  </a:cubicBezTo>
                  <a:cubicBezTo>
                    <a:pt x="960" y="2327"/>
                    <a:pt x="965" y="2324"/>
                    <a:pt x="972" y="2319"/>
                  </a:cubicBezTo>
                  <a:cubicBezTo>
                    <a:pt x="992" y="2301"/>
                    <a:pt x="993" y="2271"/>
                    <a:pt x="976" y="2251"/>
                  </a:cubicBezTo>
                  <a:cubicBezTo>
                    <a:pt x="967" y="2243"/>
                    <a:pt x="126" y="1298"/>
                    <a:pt x="732" y="541"/>
                  </a:cubicBezTo>
                  <a:cubicBezTo>
                    <a:pt x="945" y="275"/>
                    <a:pt x="1190" y="127"/>
                    <a:pt x="1464" y="101"/>
                  </a:cubicBezTo>
                  <a:cubicBezTo>
                    <a:pt x="1493" y="98"/>
                    <a:pt x="1522" y="97"/>
                    <a:pt x="1550" y="97"/>
                  </a:cubicBezTo>
                  <a:cubicBezTo>
                    <a:pt x="1983" y="97"/>
                    <a:pt x="2336" y="393"/>
                    <a:pt x="2339" y="396"/>
                  </a:cubicBezTo>
                  <a:cubicBezTo>
                    <a:pt x="2349" y="404"/>
                    <a:pt x="2360" y="407"/>
                    <a:pt x="2371" y="407"/>
                  </a:cubicBezTo>
                  <a:cubicBezTo>
                    <a:pt x="2385" y="407"/>
                    <a:pt x="2398" y="402"/>
                    <a:pt x="2407" y="391"/>
                  </a:cubicBezTo>
                  <a:cubicBezTo>
                    <a:pt x="2425" y="371"/>
                    <a:pt x="2422" y="340"/>
                    <a:pt x="2402" y="323"/>
                  </a:cubicBezTo>
                  <a:cubicBezTo>
                    <a:pt x="2386" y="309"/>
                    <a:pt x="2020" y="0"/>
                    <a:pt x="1553" y="0"/>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9"/>
            <p:cNvSpPr/>
            <p:nvPr/>
          </p:nvSpPr>
          <p:spPr>
            <a:xfrm>
              <a:off x="3066300" y="3494325"/>
              <a:ext cx="34950" cy="14375"/>
            </a:xfrm>
            <a:custGeom>
              <a:rect b="b" l="l" r="r" t="t"/>
              <a:pathLst>
                <a:path extrusionOk="0" h="575" w="1398">
                  <a:moveTo>
                    <a:pt x="899" y="1"/>
                  </a:moveTo>
                  <a:cubicBezTo>
                    <a:pt x="598" y="1"/>
                    <a:pt x="222" y="95"/>
                    <a:pt x="12" y="504"/>
                  </a:cubicBezTo>
                  <a:cubicBezTo>
                    <a:pt x="0" y="528"/>
                    <a:pt x="9" y="556"/>
                    <a:pt x="33" y="570"/>
                  </a:cubicBezTo>
                  <a:cubicBezTo>
                    <a:pt x="39" y="573"/>
                    <a:pt x="47" y="575"/>
                    <a:pt x="54" y="575"/>
                  </a:cubicBezTo>
                  <a:cubicBezTo>
                    <a:pt x="71" y="575"/>
                    <a:pt x="89" y="565"/>
                    <a:pt x="98" y="549"/>
                  </a:cubicBezTo>
                  <a:cubicBezTo>
                    <a:pt x="286" y="182"/>
                    <a:pt x="626" y="97"/>
                    <a:pt x="900" y="97"/>
                  </a:cubicBezTo>
                  <a:cubicBezTo>
                    <a:pt x="1136" y="97"/>
                    <a:pt x="1324" y="160"/>
                    <a:pt x="1328" y="161"/>
                  </a:cubicBezTo>
                  <a:cubicBezTo>
                    <a:pt x="1333" y="162"/>
                    <a:pt x="1338" y="163"/>
                    <a:pt x="1343" y="163"/>
                  </a:cubicBezTo>
                  <a:cubicBezTo>
                    <a:pt x="1348" y="163"/>
                    <a:pt x="1352" y="163"/>
                    <a:pt x="1357" y="162"/>
                  </a:cubicBezTo>
                  <a:cubicBezTo>
                    <a:pt x="1371" y="157"/>
                    <a:pt x="1384" y="145"/>
                    <a:pt x="1388" y="131"/>
                  </a:cubicBezTo>
                  <a:cubicBezTo>
                    <a:pt x="1397" y="106"/>
                    <a:pt x="1384" y="79"/>
                    <a:pt x="1359" y="70"/>
                  </a:cubicBezTo>
                  <a:cubicBezTo>
                    <a:pt x="1354" y="68"/>
                    <a:pt x="1153" y="1"/>
                    <a:pt x="899" y="1"/>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9"/>
            <p:cNvSpPr/>
            <p:nvPr/>
          </p:nvSpPr>
          <p:spPr>
            <a:xfrm>
              <a:off x="2804975" y="3518625"/>
              <a:ext cx="81950" cy="43800"/>
            </a:xfrm>
            <a:custGeom>
              <a:rect b="b" l="l" r="r" t="t"/>
              <a:pathLst>
                <a:path extrusionOk="0" h="1752" w="3278">
                  <a:moveTo>
                    <a:pt x="1296" y="1"/>
                  </a:moveTo>
                  <a:cubicBezTo>
                    <a:pt x="652" y="1"/>
                    <a:pt x="144" y="236"/>
                    <a:pt x="80" y="606"/>
                  </a:cubicBezTo>
                  <a:cubicBezTo>
                    <a:pt x="1" y="1065"/>
                    <a:pt x="634" y="1560"/>
                    <a:pt x="1495" y="1709"/>
                  </a:cubicBezTo>
                  <a:cubicBezTo>
                    <a:pt x="1663" y="1738"/>
                    <a:pt x="1828" y="1752"/>
                    <a:pt x="1984" y="1752"/>
                  </a:cubicBezTo>
                  <a:cubicBezTo>
                    <a:pt x="2628" y="1752"/>
                    <a:pt x="3134" y="1516"/>
                    <a:pt x="3198" y="1147"/>
                  </a:cubicBezTo>
                  <a:cubicBezTo>
                    <a:pt x="3278" y="688"/>
                    <a:pt x="2645" y="194"/>
                    <a:pt x="1783" y="43"/>
                  </a:cubicBezTo>
                  <a:cubicBezTo>
                    <a:pt x="1616" y="15"/>
                    <a:pt x="1452" y="1"/>
                    <a:pt x="1296" y="1"/>
                  </a:cubicBezTo>
                  <a:close/>
                </a:path>
              </a:pathLst>
            </a:custGeom>
            <a:solidFill>
              <a:srgbClr val="E6A0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9"/>
            <p:cNvSpPr/>
            <p:nvPr/>
          </p:nvSpPr>
          <p:spPr>
            <a:xfrm>
              <a:off x="2980125" y="3509575"/>
              <a:ext cx="82475" cy="45725"/>
            </a:xfrm>
            <a:custGeom>
              <a:rect b="b" l="l" r="r" t="t"/>
              <a:pathLst>
                <a:path extrusionOk="0" h="1829" w="3299">
                  <a:moveTo>
                    <a:pt x="2142" y="0"/>
                  </a:moveTo>
                  <a:cubicBezTo>
                    <a:pt x="1920" y="0"/>
                    <a:pt x="1677" y="32"/>
                    <a:pt x="1429" y="100"/>
                  </a:cubicBezTo>
                  <a:cubicBezTo>
                    <a:pt x="585" y="327"/>
                    <a:pt x="0" y="877"/>
                    <a:pt x="122" y="1327"/>
                  </a:cubicBezTo>
                  <a:cubicBezTo>
                    <a:pt x="208" y="1645"/>
                    <a:pt x="623" y="1828"/>
                    <a:pt x="1156" y="1828"/>
                  </a:cubicBezTo>
                  <a:cubicBezTo>
                    <a:pt x="1379" y="1828"/>
                    <a:pt x="1621" y="1796"/>
                    <a:pt x="1869" y="1729"/>
                  </a:cubicBezTo>
                  <a:cubicBezTo>
                    <a:pt x="2713" y="1501"/>
                    <a:pt x="3298" y="951"/>
                    <a:pt x="3175" y="500"/>
                  </a:cubicBezTo>
                  <a:cubicBezTo>
                    <a:pt x="3090" y="183"/>
                    <a:pt x="2675" y="0"/>
                    <a:pt x="2142" y="0"/>
                  </a:cubicBezTo>
                  <a:close/>
                </a:path>
              </a:pathLst>
            </a:custGeom>
            <a:solidFill>
              <a:srgbClr val="E6A0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9"/>
            <p:cNvSpPr/>
            <p:nvPr/>
          </p:nvSpPr>
          <p:spPr>
            <a:xfrm>
              <a:off x="3084725" y="3857425"/>
              <a:ext cx="1325" cy="4525"/>
            </a:xfrm>
            <a:custGeom>
              <a:rect b="b" l="l" r="r" t="t"/>
              <a:pathLst>
                <a:path extrusionOk="0" h="181" w="53">
                  <a:moveTo>
                    <a:pt x="0" y="1"/>
                  </a:moveTo>
                  <a:cubicBezTo>
                    <a:pt x="7" y="56"/>
                    <a:pt x="12" y="114"/>
                    <a:pt x="18" y="180"/>
                  </a:cubicBezTo>
                  <a:lnTo>
                    <a:pt x="33" y="109"/>
                  </a:lnTo>
                  <a:lnTo>
                    <a:pt x="53" y="19"/>
                  </a:lnTo>
                  <a:cubicBezTo>
                    <a:pt x="52" y="18"/>
                    <a:pt x="33" y="14"/>
                    <a:pt x="0" y="1"/>
                  </a:cubicBezTo>
                  <a:close/>
                </a:path>
              </a:pathLst>
            </a:custGeom>
            <a:solidFill>
              <a:srgbClr val="BB2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9"/>
            <p:cNvSpPr/>
            <p:nvPr/>
          </p:nvSpPr>
          <p:spPr>
            <a:xfrm>
              <a:off x="2691975" y="3224200"/>
              <a:ext cx="437625" cy="253825"/>
            </a:xfrm>
            <a:custGeom>
              <a:rect b="b" l="l" r="r" t="t"/>
              <a:pathLst>
                <a:path extrusionOk="0" h="10153" w="17505">
                  <a:moveTo>
                    <a:pt x="10204" y="0"/>
                  </a:moveTo>
                  <a:cubicBezTo>
                    <a:pt x="8646" y="0"/>
                    <a:pt x="6961" y="292"/>
                    <a:pt x="5399" y="989"/>
                  </a:cubicBezTo>
                  <a:cubicBezTo>
                    <a:pt x="5399" y="989"/>
                    <a:pt x="951" y="1741"/>
                    <a:pt x="476" y="4369"/>
                  </a:cubicBezTo>
                  <a:cubicBezTo>
                    <a:pt x="1" y="6998"/>
                    <a:pt x="1733" y="10152"/>
                    <a:pt x="1733" y="10152"/>
                  </a:cubicBezTo>
                  <a:cubicBezTo>
                    <a:pt x="1733" y="10152"/>
                    <a:pt x="4436" y="9059"/>
                    <a:pt x="5887" y="4057"/>
                  </a:cubicBezTo>
                  <a:cubicBezTo>
                    <a:pt x="5887" y="4057"/>
                    <a:pt x="15329" y="9188"/>
                    <a:pt x="16662" y="9188"/>
                  </a:cubicBezTo>
                  <a:cubicBezTo>
                    <a:pt x="16712" y="9188"/>
                    <a:pt x="16750" y="9181"/>
                    <a:pt x="16776" y="9166"/>
                  </a:cubicBezTo>
                  <a:cubicBezTo>
                    <a:pt x="17505" y="8754"/>
                    <a:pt x="17089" y="3322"/>
                    <a:pt x="15638" y="1698"/>
                  </a:cubicBezTo>
                  <a:cubicBezTo>
                    <a:pt x="14755" y="709"/>
                    <a:pt x="12632" y="0"/>
                    <a:pt x="10204" y="0"/>
                  </a:cubicBezTo>
                  <a:close/>
                </a:path>
              </a:pathLst>
            </a:custGeom>
            <a:solidFill>
              <a:srgbClr val="503A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9"/>
            <p:cNvSpPr/>
            <p:nvPr/>
          </p:nvSpPr>
          <p:spPr>
            <a:xfrm>
              <a:off x="2787600" y="3203500"/>
              <a:ext cx="73125" cy="64175"/>
            </a:xfrm>
            <a:custGeom>
              <a:rect b="b" l="l" r="r" t="t"/>
              <a:pathLst>
                <a:path extrusionOk="0" h="2567" w="2925">
                  <a:moveTo>
                    <a:pt x="1993" y="1"/>
                  </a:moveTo>
                  <a:cubicBezTo>
                    <a:pt x="1403" y="1"/>
                    <a:pt x="1588" y="2107"/>
                    <a:pt x="1588" y="2107"/>
                  </a:cubicBezTo>
                  <a:cubicBezTo>
                    <a:pt x="1588" y="2107"/>
                    <a:pt x="1233" y="884"/>
                    <a:pt x="696" y="884"/>
                  </a:cubicBezTo>
                  <a:cubicBezTo>
                    <a:pt x="663" y="884"/>
                    <a:pt x="629" y="889"/>
                    <a:pt x="595" y="898"/>
                  </a:cubicBezTo>
                  <a:cubicBezTo>
                    <a:pt x="1" y="1069"/>
                    <a:pt x="1273" y="2567"/>
                    <a:pt x="1273" y="2567"/>
                  </a:cubicBezTo>
                  <a:lnTo>
                    <a:pt x="1983" y="2533"/>
                  </a:lnTo>
                  <a:cubicBezTo>
                    <a:pt x="2623" y="2213"/>
                    <a:pt x="2925" y="432"/>
                    <a:pt x="2148" y="42"/>
                  </a:cubicBezTo>
                  <a:cubicBezTo>
                    <a:pt x="2091" y="14"/>
                    <a:pt x="2040" y="1"/>
                    <a:pt x="1993" y="1"/>
                  </a:cubicBezTo>
                  <a:close/>
                </a:path>
              </a:pathLst>
            </a:custGeom>
            <a:solidFill>
              <a:srgbClr val="503A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9"/>
            <p:cNvSpPr/>
            <p:nvPr/>
          </p:nvSpPr>
          <p:spPr>
            <a:xfrm>
              <a:off x="3284000" y="3811550"/>
              <a:ext cx="40975" cy="44425"/>
            </a:xfrm>
            <a:custGeom>
              <a:rect b="b" l="l" r="r" t="t"/>
              <a:pathLst>
                <a:path extrusionOk="0" h="1777" w="1639">
                  <a:moveTo>
                    <a:pt x="55" y="0"/>
                  </a:moveTo>
                  <a:cubicBezTo>
                    <a:pt x="34" y="0"/>
                    <a:pt x="15" y="13"/>
                    <a:pt x="9" y="34"/>
                  </a:cubicBezTo>
                  <a:cubicBezTo>
                    <a:pt x="1" y="60"/>
                    <a:pt x="15" y="88"/>
                    <a:pt x="40" y="95"/>
                  </a:cubicBezTo>
                  <a:cubicBezTo>
                    <a:pt x="54" y="100"/>
                    <a:pt x="1536" y="586"/>
                    <a:pt x="1486" y="1725"/>
                  </a:cubicBezTo>
                  <a:cubicBezTo>
                    <a:pt x="1484" y="1753"/>
                    <a:pt x="1505" y="1775"/>
                    <a:pt x="1531" y="1776"/>
                  </a:cubicBezTo>
                  <a:lnTo>
                    <a:pt x="1534" y="1776"/>
                  </a:lnTo>
                  <a:cubicBezTo>
                    <a:pt x="1559" y="1776"/>
                    <a:pt x="1581" y="1756"/>
                    <a:pt x="1583" y="1730"/>
                  </a:cubicBezTo>
                  <a:cubicBezTo>
                    <a:pt x="1638" y="516"/>
                    <a:pt x="85" y="8"/>
                    <a:pt x="69" y="2"/>
                  </a:cubicBezTo>
                  <a:cubicBezTo>
                    <a:pt x="65" y="1"/>
                    <a:pt x="60" y="0"/>
                    <a:pt x="55" y="0"/>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9"/>
            <p:cNvSpPr/>
            <p:nvPr/>
          </p:nvSpPr>
          <p:spPr>
            <a:xfrm>
              <a:off x="3143200" y="3938250"/>
              <a:ext cx="8100" cy="69525"/>
            </a:xfrm>
            <a:custGeom>
              <a:rect b="b" l="l" r="r" t="t"/>
              <a:pathLst>
                <a:path extrusionOk="0" h="2781" w="324">
                  <a:moveTo>
                    <a:pt x="50" y="0"/>
                  </a:moveTo>
                  <a:cubicBezTo>
                    <a:pt x="49" y="0"/>
                    <a:pt x="49" y="1"/>
                    <a:pt x="48" y="1"/>
                  </a:cubicBezTo>
                  <a:cubicBezTo>
                    <a:pt x="21" y="2"/>
                    <a:pt x="1" y="27"/>
                    <a:pt x="4" y="53"/>
                  </a:cubicBezTo>
                  <a:cubicBezTo>
                    <a:pt x="5" y="74"/>
                    <a:pt x="188" y="2120"/>
                    <a:pt x="224" y="2735"/>
                  </a:cubicBezTo>
                  <a:cubicBezTo>
                    <a:pt x="225" y="2761"/>
                    <a:pt x="246" y="2779"/>
                    <a:pt x="272" y="2779"/>
                  </a:cubicBezTo>
                  <a:cubicBezTo>
                    <a:pt x="272" y="2779"/>
                    <a:pt x="273" y="2779"/>
                    <a:pt x="276" y="2780"/>
                  </a:cubicBezTo>
                  <a:cubicBezTo>
                    <a:pt x="304" y="2779"/>
                    <a:pt x="323" y="2756"/>
                    <a:pt x="322" y="2730"/>
                  </a:cubicBezTo>
                  <a:cubicBezTo>
                    <a:pt x="286" y="2113"/>
                    <a:pt x="101" y="65"/>
                    <a:pt x="100" y="44"/>
                  </a:cubicBezTo>
                  <a:cubicBezTo>
                    <a:pt x="99" y="18"/>
                    <a:pt x="76" y="0"/>
                    <a:pt x="50" y="0"/>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7" name="Google Shape;1107;p59"/>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Issues</a:t>
            </a:r>
            <a:endParaRPr/>
          </a:p>
        </p:txBody>
      </p:sp>
      <p:sp>
        <p:nvSpPr>
          <p:cNvPr id="1108" name="Google Shape;1108;p59"/>
          <p:cNvSpPr txBox="1"/>
          <p:nvPr>
            <p:ph idx="3" type="subTitle"/>
          </p:nvPr>
        </p:nvSpPr>
        <p:spPr>
          <a:xfrm>
            <a:off x="720000" y="1572325"/>
            <a:ext cx="2907600" cy="507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Relational</a:t>
            </a:r>
            <a:endParaRPr/>
          </a:p>
        </p:txBody>
      </p:sp>
      <p:sp>
        <p:nvSpPr>
          <p:cNvPr id="1109" name="Google Shape;1109;p59"/>
          <p:cNvSpPr txBox="1"/>
          <p:nvPr>
            <p:ph idx="4" type="subTitle"/>
          </p:nvPr>
        </p:nvSpPr>
        <p:spPr>
          <a:xfrm>
            <a:off x="5516400" y="2725450"/>
            <a:ext cx="29076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Individualistic</a:t>
            </a:r>
            <a:endParaRPr/>
          </a:p>
        </p:txBody>
      </p:sp>
      <p:grpSp>
        <p:nvGrpSpPr>
          <p:cNvPr id="1110" name="Google Shape;1110;p59"/>
          <p:cNvGrpSpPr/>
          <p:nvPr/>
        </p:nvGrpSpPr>
        <p:grpSpPr>
          <a:xfrm>
            <a:off x="4364396" y="1998564"/>
            <a:ext cx="415207" cy="467994"/>
            <a:chOff x="5089417" y="2953192"/>
            <a:chExt cx="262242" cy="261903"/>
          </a:xfrm>
        </p:grpSpPr>
        <p:sp>
          <p:nvSpPr>
            <p:cNvPr id="1111" name="Google Shape;1111;p59"/>
            <p:cNvSpPr/>
            <p:nvPr/>
          </p:nvSpPr>
          <p:spPr>
            <a:xfrm>
              <a:off x="5176597" y="2953192"/>
              <a:ext cx="88050" cy="137267"/>
            </a:xfrm>
            <a:custGeom>
              <a:rect b="b" l="l" r="r" t="t"/>
              <a:pathLst>
                <a:path extrusionOk="0" h="4878" w="3129">
                  <a:moveTo>
                    <a:pt x="417" y="1699"/>
                  </a:moveTo>
                  <a:lnTo>
                    <a:pt x="417" y="2000"/>
                  </a:lnTo>
                  <a:cubicBezTo>
                    <a:pt x="337" y="1999"/>
                    <a:pt x="272" y="1932"/>
                    <a:pt x="272" y="1849"/>
                  </a:cubicBezTo>
                  <a:cubicBezTo>
                    <a:pt x="272" y="1767"/>
                    <a:pt x="337" y="1702"/>
                    <a:pt x="417" y="1699"/>
                  </a:cubicBezTo>
                  <a:close/>
                  <a:moveTo>
                    <a:pt x="2708" y="1699"/>
                  </a:moveTo>
                  <a:cubicBezTo>
                    <a:pt x="2789" y="1700"/>
                    <a:pt x="2855" y="1767"/>
                    <a:pt x="2855" y="1849"/>
                  </a:cubicBezTo>
                  <a:cubicBezTo>
                    <a:pt x="2855" y="1932"/>
                    <a:pt x="2789" y="1999"/>
                    <a:pt x="2708" y="2000"/>
                  </a:cubicBezTo>
                  <a:lnTo>
                    <a:pt x="2708" y="1699"/>
                  </a:lnTo>
                  <a:close/>
                  <a:moveTo>
                    <a:pt x="2434" y="1489"/>
                  </a:moveTo>
                  <a:lnTo>
                    <a:pt x="2434" y="2143"/>
                  </a:lnTo>
                  <a:cubicBezTo>
                    <a:pt x="2434" y="2623"/>
                    <a:pt x="2042" y="3016"/>
                    <a:pt x="1560" y="3016"/>
                  </a:cubicBezTo>
                  <a:cubicBezTo>
                    <a:pt x="1084" y="3016"/>
                    <a:pt x="695" y="2632"/>
                    <a:pt x="688" y="2157"/>
                  </a:cubicBezTo>
                  <a:lnTo>
                    <a:pt x="688" y="1491"/>
                  </a:lnTo>
                  <a:cubicBezTo>
                    <a:pt x="845" y="1563"/>
                    <a:pt x="1016" y="1590"/>
                    <a:pt x="1157" y="1606"/>
                  </a:cubicBezTo>
                  <a:cubicBezTo>
                    <a:pt x="1292" y="1620"/>
                    <a:pt x="1434" y="1627"/>
                    <a:pt x="1579" y="1627"/>
                  </a:cubicBezTo>
                  <a:cubicBezTo>
                    <a:pt x="1687" y="1627"/>
                    <a:pt x="1796" y="1623"/>
                    <a:pt x="1904" y="1614"/>
                  </a:cubicBezTo>
                  <a:cubicBezTo>
                    <a:pt x="2052" y="1604"/>
                    <a:pt x="2169" y="1582"/>
                    <a:pt x="2274" y="1552"/>
                  </a:cubicBezTo>
                  <a:cubicBezTo>
                    <a:pt x="2332" y="1533"/>
                    <a:pt x="2384" y="1512"/>
                    <a:pt x="2434" y="1489"/>
                  </a:cubicBezTo>
                  <a:close/>
                  <a:moveTo>
                    <a:pt x="1684" y="3281"/>
                  </a:moveTo>
                  <a:lnTo>
                    <a:pt x="1684" y="3453"/>
                  </a:lnTo>
                  <a:cubicBezTo>
                    <a:pt x="1684" y="3520"/>
                    <a:pt x="1630" y="3574"/>
                    <a:pt x="1562" y="3574"/>
                  </a:cubicBezTo>
                  <a:cubicBezTo>
                    <a:pt x="1495" y="3573"/>
                    <a:pt x="1441" y="3519"/>
                    <a:pt x="1441" y="3453"/>
                  </a:cubicBezTo>
                  <a:lnTo>
                    <a:pt x="1441" y="3281"/>
                  </a:lnTo>
                  <a:cubicBezTo>
                    <a:pt x="1480" y="3286"/>
                    <a:pt x="1521" y="3289"/>
                    <a:pt x="1562" y="3289"/>
                  </a:cubicBezTo>
                  <a:cubicBezTo>
                    <a:pt x="1604" y="3289"/>
                    <a:pt x="1645" y="3287"/>
                    <a:pt x="1684" y="3281"/>
                  </a:cubicBezTo>
                  <a:close/>
                  <a:moveTo>
                    <a:pt x="1930" y="3593"/>
                  </a:moveTo>
                  <a:cubicBezTo>
                    <a:pt x="2262" y="3737"/>
                    <a:pt x="2498" y="4068"/>
                    <a:pt x="2498" y="4454"/>
                  </a:cubicBezTo>
                  <a:lnTo>
                    <a:pt x="2498" y="4606"/>
                  </a:lnTo>
                  <a:lnTo>
                    <a:pt x="627" y="4606"/>
                  </a:lnTo>
                  <a:lnTo>
                    <a:pt x="627" y="4454"/>
                  </a:lnTo>
                  <a:cubicBezTo>
                    <a:pt x="627" y="4068"/>
                    <a:pt x="861" y="3737"/>
                    <a:pt x="1195" y="3593"/>
                  </a:cubicBezTo>
                  <a:cubicBezTo>
                    <a:pt x="1252" y="3740"/>
                    <a:pt x="1394" y="3846"/>
                    <a:pt x="1562" y="3846"/>
                  </a:cubicBezTo>
                  <a:cubicBezTo>
                    <a:pt x="1729" y="3846"/>
                    <a:pt x="1873" y="3740"/>
                    <a:pt x="1930" y="3593"/>
                  </a:cubicBezTo>
                  <a:close/>
                  <a:moveTo>
                    <a:pt x="2573" y="0"/>
                  </a:moveTo>
                  <a:cubicBezTo>
                    <a:pt x="2551" y="0"/>
                    <a:pt x="2529" y="2"/>
                    <a:pt x="2508" y="7"/>
                  </a:cubicBezTo>
                  <a:cubicBezTo>
                    <a:pt x="2448" y="20"/>
                    <a:pt x="2392" y="32"/>
                    <a:pt x="2374" y="35"/>
                  </a:cubicBezTo>
                  <a:lnTo>
                    <a:pt x="2370" y="35"/>
                  </a:lnTo>
                  <a:cubicBezTo>
                    <a:pt x="2143" y="80"/>
                    <a:pt x="1920" y="93"/>
                    <a:pt x="1687" y="107"/>
                  </a:cubicBezTo>
                  <a:lnTo>
                    <a:pt x="1508" y="119"/>
                  </a:lnTo>
                  <a:cubicBezTo>
                    <a:pt x="1445" y="122"/>
                    <a:pt x="1391" y="128"/>
                    <a:pt x="1339" y="134"/>
                  </a:cubicBezTo>
                  <a:cubicBezTo>
                    <a:pt x="1263" y="141"/>
                    <a:pt x="1209" y="208"/>
                    <a:pt x="1218" y="285"/>
                  </a:cubicBezTo>
                  <a:cubicBezTo>
                    <a:pt x="1225" y="354"/>
                    <a:pt x="1283" y="405"/>
                    <a:pt x="1353" y="405"/>
                  </a:cubicBezTo>
                  <a:cubicBezTo>
                    <a:pt x="1359" y="405"/>
                    <a:pt x="1364" y="405"/>
                    <a:pt x="1370" y="404"/>
                  </a:cubicBezTo>
                  <a:cubicBezTo>
                    <a:pt x="1419" y="399"/>
                    <a:pt x="1469" y="396"/>
                    <a:pt x="1528" y="390"/>
                  </a:cubicBezTo>
                  <a:cubicBezTo>
                    <a:pt x="1588" y="387"/>
                    <a:pt x="1648" y="383"/>
                    <a:pt x="1706" y="380"/>
                  </a:cubicBezTo>
                  <a:cubicBezTo>
                    <a:pt x="1949" y="365"/>
                    <a:pt x="2179" y="352"/>
                    <a:pt x="2425" y="302"/>
                  </a:cubicBezTo>
                  <a:lnTo>
                    <a:pt x="2428" y="302"/>
                  </a:lnTo>
                  <a:cubicBezTo>
                    <a:pt x="2447" y="300"/>
                    <a:pt x="2505" y="288"/>
                    <a:pt x="2566" y="273"/>
                  </a:cubicBezTo>
                  <a:cubicBezTo>
                    <a:pt x="2569" y="273"/>
                    <a:pt x="2572" y="273"/>
                    <a:pt x="2574" y="273"/>
                  </a:cubicBezTo>
                  <a:cubicBezTo>
                    <a:pt x="2587" y="273"/>
                    <a:pt x="2596" y="278"/>
                    <a:pt x="2601" y="281"/>
                  </a:cubicBezTo>
                  <a:cubicBezTo>
                    <a:pt x="2607" y="284"/>
                    <a:pt x="2617" y="294"/>
                    <a:pt x="2620" y="310"/>
                  </a:cubicBezTo>
                  <a:cubicBezTo>
                    <a:pt x="2633" y="397"/>
                    <a:pt x="2639" y="484"/>
                    <a:pt x="2636" y="569"/>
                  </a:cubicBezTo>
                  <a:cubicBezTo>
                    <a:pt x="2632" y="680"/>
                    <a:pt x="2622" y="771"/>
                    <a:pt x="2600" y="856"/>
                  </a:cubicBezTo>
                  <a:cubicBezTo>
                    <a:pt x="2578" y="943"/>
                    <a:pt x="2594" y="1035"/>
                    <a:pt x="2645" y="1108"/>
                  </a:cubicBezTo>
                  <a:cubicBezTo>
                    <a:pt x="2713" y="1204"/>
                    <a:pt x="2759" y="1314"/>
                    <a:pt x="2775" y="1431"/>
                  </a:cubicBezTo>
                  <a:cubicBezTo>
                    <a:pt x="2753" y="1428"/>
                    <a:pt x="2731" y="1425"/>
                    <a:pt x="2709" y="1425"/>
                  </a:cubicBezTo>
                  <a:lnTo>
                    <a:pt x="2709" y="1387"/>
                  </a:lnTo>
                  <a:cubicBezTo>
                    <a:pt x="2709" y="1307"/>
                    <a:pt x="2665" y="1236"/>
                    <a:pt x="2595" y="1198"/>
                  </a:cubicBezTo>
                  <a:cubicBezTo>
                    <a:pt x="2563" y="1181"/>
                    <a:pt x="2528" y="1172"/>
                    <a:pt x="2493" y="1172"/>
                  </a:cubicBezTo>
                  <a:cubicBezTo>
                    <a:pt x="2452" y="1172"/>
                    <a:pt x="2411" y="1184"/>
                    <a:pt x="2374" y="1210"/>
                  </a:cubicBezTo>
                  <a:cubicBezTo>
                    <a:pt x="2361" y="1218"/>
                    <a:pt x="2346" y="1227"/>
                    <a:pt x="2332" y="1234"/>
                  </a:cubicBezTo>
                  <a:cubicBezTo>
                    <a:pt x="2291" y="1255"/>
                    <a:pt x="2247" y="1272"/>
                    <a:pt x="2197" y="1287"/>
                  </a:cubicBezTo>
                  <a:cubicBezTo>
                    <a:pt x="2112" y="1313"/>
                    <a:pt x="2012" y="1330"/>
                    <a:pt x="1883" y="1339"/>
                  </a:cubicBezTo>
                  <a:cubicBezTo>
                    <a:pt x="1779" y="1348"/>
                    <a:pt x="1674" y="1352"/>
                    <a:pt x="1569" y="1352"/>
                  </a:cubicBezTo>
                  <a:cubicBezTo>
                    <a:pt x="1439" y="1352"/>
                    <a:pt x="1310" y="1345"/>
                    <a:pt x="1188" y="1330"/>
                  </a:cubicBezTo>
                  <a:cubicBezTo>
                    <a:pt x="1051" y="1316"/>
                    <a:pt x="877" y="1288"/>
                    <a:pt x="748" y="1211"/>
                  </a:cubicBezTo>
                  <a:lnTo>
                    <a:pt x="746" y="1208"/>
                  </a:lnTo>
                  <a:cubicBezTo>
                    <a:pt x="712" y="1188"/>
                    <a:pt x="673" y="1178"/>
                    <a:pt x="634" y="1178"/>
                  </a:cubicBezTo>
                  <a:cubicBezTo>
                    <a:pt x="597" y="1178"/>
                    <a:pt x="560" y="1187"/>
                    <a:pt x="526" y="1205"/>
                  </a:cubicBezTo>
                  <a:cubicBezTo>
                    <a:pt x="460" y="1243"/>
                    <a:pt x="417" y="1314"/>
                    <a:pt x="417" y="1393"/>
                  </a:cubicBezTo>
                  <a:lnTo>
                    <a:pt x="417" y="1424"/>
                  </a:lnTo>
                  <a:cubicBezTo>
                    <a:pt x="395" y="1424"/>
                    <a:pt x="374" y="1425"/>
                    <a:pt x="352" y="1429"/>
                  </a:cubicBezTo>
                  <a:cubicBezTo>
                    <a:pt x="369" y="1301"/>
                    <a:pt x="420" y="1179"/>
                    <a:pt x="500" y="1077"/>
                  </a:cubicBezTo>
                  <a:cubicBezTo>
                    <a:pt x="542" y="1025"/>
                    <a:pt x="566" y="958"/>
                    <a:pt x="566" y="888"/>
                  </a:cubicBezTo>
                  <a:cubicBezTo>
                    <a:pt x="566" y="752"/>
                    <a:pt x="650" y="624"/>
                    <a:pt x="781" y="559"/>
                  </a:cubicBezTo>
                  <a:cubicBezTo>
                    <a:pt x="790" y="556"/>
                    <a:pt x="797" y="550"/>
                    <a:pt x="806" y="546"/>
                  </a:cubicBezTo>
                  <a:cubicBezTo>
                    <a:pt x="874" y="514"/>
                    <a:pt x="904" y="434"/>
                    <a:pt x="872" y="364"/>
                  </a:cubicBezTo>
                  <a:cubicBezTo>
                    <a:pt x="848" y="315"/>
                    <a:pt x="799" y="286"/>
                    <a:pt x="747" y="286"/>
                  </a:cubicBezTo>
                  <a:cubicBezTo>
                    <a:pt x="728" y="286"/>
                    <a:pt x="708" y="290"/>
                    <a:pt x="690" y="298"/>
                  </a:cubicBezTo>
                  <a:cubicBezTo>
                    <a:pt x="679" y="304"/>
                    <a:pt x="671" y="308"/>
                    <a:pt x="659" y="313"/>
                  </a:cubicBezTo>
                  <a:cubicBezTo>
                    <a:pt x="438" y="426"/>
                    <a:pt x="296" y="645"/>
                    <a:pt x="295" y="885"/>
                  </a:cubicBezTo>
                  <a:cubicBezTo>
                    <a:pt x="295" y="894"/>
                    <a:pt x="294" y="901"/>
                    <a:pt x="288" y="908"/>
                  </a:cubicBezTo>
                  <a:cubicBezTo>
                    <a:pt x="149" y="1084"/>
                    <a:pt x="74" y="1306"/>
                    <a:pt x="74" y="1528"/>
                  </a:cubicBezTo>
                  <a:lnTo>
                    <a:pt x="74" y="1607"/>
                  </a:lnTo>
                  <a:cubicBezTo>
                    <a:pt x="27" y="1674"/>
                    <a:pt x="1" y="1757"/>
                    <a:pt x="1" y="1846"/>
                  </a:cubicBezTo>
                  <a:cubicBezTo>
                    <a:pt x="1" y="2079"/>
                    <a:pt x="190" y="2270"/>
                    <a:pt x="425" y="2270"/>
                  </a:cubicBezTo>
                  <a:lnTo>
                    <a:pt x="426" y="2270"/>
                  </a:lnTo>
                  <a:cubicBezTo>
                    <a:pt x="476" y="2705"/>
                    <a:pt x="773" y="3067"/>
                    <a:pt x="1170" y="3214"/>
                  </a:cubicBezTo>
                  <a:lnTo>
                    <a:pt x="1170" y="3309"/>
                  </a:lnTo>
                  <a:cubicBezTo>
                    <a:pt x="697" y="3472"/>
                    <a:pt x="355" y="3922"/>
                    <a:pt x="355" y="4452"/>
                  </a:cubicBezTo>
                  <a:lnTo>
                    <a:pt x="355" y="4742"/>
                  </a:lnTo>
                  <a:cubicBezTo>
                    <a:pt x="355" y="4816"/>
                    <a:pt x="416" y="4877"/>
                    <a:pt x="492" y="4877"/>
                  </a:cubicBezTo>
                  <a:lnTo>
                    <a:pt x="2636" y="4877"/>
                  </a:lnTo>
                  <a:cubicBezTo>
                    <a:pt x="2710" y="4877"/>
                    <a:pt x="2772" y="4816"/>
                    <a:pt x="2772" y="4742"/>
                  </a:cubicBezTo>
                  <a:lnTo>
                    <a:pt x="2772" y="4452"/>
                  </a:lnTo>
                  <a:cubicBezTo>
                    <a:pt x="2772" y="3924"/>
                    <a:pt x="2432" y="3475"/>
                    <a:pt x="1956" y="3311"/>
                  </a:cubicBezTo>
                  <a:lnTo>
                    <a:pt x="1956" y="3216"/>
                  </a:lnTo>
                  <a:cubicBezTo>
                    <a:pt x="2355" y="3070"/>
                    <a:pt x="2651" y="2709"/>
                    <a:pt x="2702" y="2272"/>
                  </a:cubicBezTo>
                  <a:lnTo>
                    <a:pt x="2705" y="2272"/>
                  </a:lnTo>
                  <a:cubicBezTo>
                    <a:pt x="2938" y="2272"/>
                    <a:pt x="3128" y="2083"/>
                    <a:pt x="3128" y="1847"/>
                  </a:cubicBezTo>
                  <a:cubicBezTo>
                    <a:pt x="3128" y="1758"/>
                    <a:pt x="3102" y="1675"/>
                    <a:pt x="3054" y="1607"/>
                  </a:cubicBezTo>
                  <a:lnTo>
                    <a:pt x="3054" y="1534"/>
                  </a:lnTo>
                  <a:lnTo>
                    <a:pt x="3051" y="1534"/>
                  </a:lnTo>
                  <a:cubicBezTo>
                    <a:pt x="3051" y="1323"/>
                    <a:pt x="2987" y="1122"/>
                    <a:pt x="2865" y="950"/>
                  </a:cubicBezTo>
                  <a:cubicBezTo>
                    <a:pt x="2860" y="943"/>
                    <a:pt x="2860" y="934"/>
                    <a:pt x="2862" y="923"/>
                  </a:cubicBezTo>
                  <a:cubicBezTo>
                    <a:pt x="2887" y="821"/>
                    <a:pt x="2901" y="709"/>
                    <a:pt x="2906" y="579"/>
                  </a:cubicBezTo>
                  <a:cubicBezTo>
                    <a:pt x="2909" y="477"/>
                    <a:pt x="2901" y="372"/>
                    <a:pt x="2885" y="268"/>
                  </a:cubicBezTo>
                  <a:cubicBezTo>
                    <a:pt x="2871" y="183"/>
                    <a:pt x="2823" y="106"/>
                    <a:pt x="2753" y="56"/>
                  </a:cubicBezTo>
                  <a:cubicBezTo>
                    <a:pt x="2699" y="19"/>
                    <a:pt x="2636" y="0"/>
                    <a:pt x="25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2" name="Google Shape;1112;p59"/>
            <p:cNvSpPr/>
            <p:nvPr/>
          </p:nvSpPr>
          <p:spPr>
            <a:xfrm>
              <a:off x="5276215" y="3073212"/>
              <a:ext cx="75443" cy="141826"/>
            </a:xfrm>
            <a:custGeom>
              <a:rect b="b" l="l" r="r" t="t"/>
              <a:pathLst>
                <a:path extrusionOk="0" h="5040" w="2681">
                  <a:moveTo>
                    <a:pt x="1347" y="273"/>
                  </a:moveTo>
                  <a:cubicBezTo>
                    <a:pt x="1590" y="273"/>
                    <a:pt x="1828" y="356"/>
                    <a:pt x="2013" y="507"/>
                  </a:cubicBezTo>
                  <a:cubicBezTo>
                    <a:pt x="2139" y="609"/>
                    <a:pt x="2237" y="733"/>
                    <a:pt x="2307" y="879"/>
                  </a:cubicBezTo>
                  <a:cubicBezTo>
                    <a:pt x="2377" y="1026"/>
                    <a:pt x="2412" y="1193"/>
                    <a:pt x="2412" y="1377"/>
                  </a:cubicBezTo>
                  <a:lnTo>
                    <a:pt x="2412" y="1585"/>
                  </a:lnTo>
                  <a:lnTo>
                    <a:pt x="2410" y="1585"/>
                  </a:lnTo>
                  <a:cubicBezTo>
                    <a:pt x="2394" y="1585"/>
                    <a:pt x="2375" y="1585"/>
                    <a:pt x="2356" y="1586"/>
                  </a:cubicBezTo>
                  <a:cubicBezTo>
                    <a:pt x="2322" y="1588"/>
                    <a:pt x="2283" y="1590"/>
                    <a:pt x="2250" y="1590"/>
                  </a:cubicBezTo>
                  <a:cubicBezTo>
                    <a:pt x="2237" y="1590"/>
                    <a:pt x="2226" y="1590"/>
                    <a:pt x="2216" y="1589"/>
                  </a:cubicBezTo>
                  <a:cubicBezTo>
                    <a:pt x="1822" y="1572"/>
                    <a:pt x="1122" y="1480"/>
                    <a:pt x="861" y="1026"/>
                  </a:cubicBezTo>
                  <a:cubicBezTo>
                    <a:pt x="838" y="985"/>
                    <a:pt x="792" y="957"/>
                    <a:pt x="743" y="957"/>
                  </a:cubicBezTo>
                  <a:cubicBezTo>
                    <a:pt x="737" y="957"/>
                    <a:pt x="731" y="957"/>
                    <a:pt x="727" y="959"/>
                  </a:cubicBezTo>
                  <a:cubicBezTo>
                    <a:pt x="672" y="966"/>
                    <a:pt x="626" y="1004"/>
                    <a:pt x="612" y="1058"/>
                  </a:cubicBezTo>
                  <a:cubicBezTo>
                    <a:pt x="612" y="1059"/>
                    <a:pt x="577" y="1179"/>
                    <a:pt x="509" y="1307"/>
                  </a:cubicBezTo>
                  <a:cubicBezTo>
                    <a:pt x="458" y="1400"/>
                    <a:pt x="379" y="1514"/>
                    <a:pt x="277" y="1569"/>
                  </a:cubicBezTo>
                  <a:lnTo>
                    <a:pt x="277" y="1378"/>
                  </a:lnTo>
                  <a:cubicBezTo>
                    <a:pt x="277" y="1196"/>
                    <a:pt x="313" y="1029"/>
                    <a:pt x="382" y="879"/>
                  </a:cubicBezTo>
                  <a:cubicBezTo>
                    <a:pt x="452" y="733"/>
                    <a:pt x="549" y="609"/>
                    <a:pt x="676" y="507"/>
                  </a:cubicBezTo>
                  <a:cubicBezTo>
                    <a:pt x="717" y="472"/>
                    <a:pt x="763" y="442"/>
                    <a:pt x="810" y="414"/>
                  </a:cubicBezTo>
                  <a:lnTo>
                    <a:pt x="811" y="414"/>
                  </a:lnTo>
                  <a:cubicBezTo>
                    <a:pt x="956" y="333"/>
                    <a:pt x="1117" y="283"/>
                    <a:pt x="1285" y="274"/>
                  </a:cubicBezTo>
                  <a:lnTo>
                    <a:pt x="1347" y="273"/>
                  </a:lnTo>
                  <a:close/>
                  <a:moveTo>
                    <a:pt x="782" y="1371"/>
                  </a:moveTo>
                  <a:cubicBezTo>
                    <a:pt x="1164" y="1760"/>
                    <a:pt x="1816" y="1847"/>
                    <a:pt x="2206" y="1861"/>
                  </a:cubicBezTo>
                  <a:lnTo>
                    <a:pt x="2294" y="1861"/>
                  </a:lnTo>
                  <a:lnTo>
                    <a:pt x="2294" y="2247"/>
                  </a:lnTo>
                  <a:cubicBezTo>
                    <a:pt x="2292" y="2770"/>
                    <a:pt x="1866" y="3195"/>
                    <a:pt x="1343" y="3195"/>
                  </a:cubicBezTo>
                  <a:cubicBezTo>
                    <a:pt x="820" y="3195"/>
                    <a:pt x="395" y="2770"/>
                    <a:pt x="395" y="2247"/>
                  </a:cubicBezTo>
                  <a:lnTo>
                    <a:pt x="395" y="1815"/>
                  </a:lnTo>
                  <a:cubicBezTo>
                    <a:pt x="530" y="1745"/>
                    <a:pt x="648" y="1620"/>
                    <a:pt x="749" y="1438"/>
                  </a:cubicBezTo>
                  <a:cubicBezTo>
                    <a:pt x="760" y="1414"/>
                    <a:pt x="772" y="1393"/>
                    <a:pt x="782" y="1371"/>
                  </a:cubicBezTo>
                  <a:close/>
                  <a:moveTo>
                    <a:pt x="276" y="2841"/>
                  </a:moveTo>
                  <a:cubicBezTo>
                    <a:pt x="421" y="3101"/>
                    <a:pt x="660" y="3303"/>
                    <a:pt x="945" y="3402"/>
                  </a:cubicBezTo>
                  <a:lnTo>
                    <a:pt x="945" y="3460"/>
                  </a:lnTo>
                  <a:cubicBezTo>
                    <a:pt x="804" y="3508"/>
                    <a:pt x="676" y="3581"/>
                    <a:pt x="565" y="3674"/>
                  </a:cubicBezTo>
                  <a:cubicBezTo>
                    <a:pt x="394" y="3584"/>
                    <a:pt x="276" y="3405"/>
                    <a:pt x="276" y="3198"/>
                  </a:cubicBezTo>
                  <a:lnTo>
                    <a:pt x="276" y="2841"/>
                  </a:lnTo>
                  <a:close/>
                  <a:moveTo>
                    <a:pt x="2410" y="2841"/>
                  </a:moveTo>
                  <a:lnTo>
                    <a:pt x="2410" y="3198"/>
                  </a:lnTo>
                  <a:cubicBezTo>
                    <a:pt x="2410" y="3405"/>
                    <a:pt x="2292" y="3585"/>
                    <a:pt x="2120" y="3674"/>
                  </a:cubicBezTo>
                  <a:cubicBezTo>
                    <a:pt x="2010" y="3581"/>
                    <a:pt x="1880" y="3508"/>
                    <a:pt x="1740" y="3460"/>
                  </a:cubicBezTo>
                  <a:lnTo>
                    <a:pt x="1740" y="3402"/>
                  </a:lnTo>
                  <a:cubicBezTo>
                    <a:pt x="2026" y="3303"/>
                    <a:pt x="2265" y="3101"/>
                    <a:pt x="2410" y="2841"/>
                  </a:cubicBezTo>
                  <a:close/>
                  <a:moveTo>
                    <a:pt x="1465" y="3462"/>
                  </a:moveTo>
                  <a:lnTo>
                    <a:pt x="1465" y="3600"/>
                  </a:lnTo>
                  <a:cubicBezTo>
                    <a:pt x="1465" y="3667"/>
                    <a:pt x="1411" y="3724"/>
                    <a:pt x="1341" y="3724"/>
                  </a:cubicBezTo>
                  <a:cubicBezTo>
                    <a:pt x="1274" y="3724"/>
                    <a:pt x="1218" y="3668"/>
                    <a:pt x="1218" y="3600"/>
                  </a:cubicBezTo>
                  <a:lnTo>
                    <a:pt x="1218" y="3462"/>
                  </a:lnTo>
                  <a:cubicBezTo>
                    <a:pt x="1258" y="3465"/>
                    <a:pt x="1301" y="3467"/>
                    <a:pt x="1341" y="3467"/>
                  </a:cubicBezTo>
                  <a:cubicBezTo>
                    <a:pt x="1384" y="3467"/>
                    <a:pt x="1426" y="3465"/>
                    <a:pt x="1465" y="3462"/>
                  </a:cubicBezTo>
                  <a:close/>
                  <a:moveTo>
                    <a:pt x="1711" y="3740"/>
                  </a:moveTo>
                  <a:cubicBezTo>
                    <a:pt x="2050" y="3884"/>
                    <a:pt x="2286" y="4220"/>
                    <a:pt x="2286" y="4610"/>
                  </a:cubicBezTo>
                  <a:lnTo>
                    <a:pt x="2288" y="4766"/>
                  </a:lnTo>
                  <a:lnTo>
                    <a:pt x="398" y="4766"/>
                  </a:lnTo>
                  <a:lnTo>
                    <a:pt x="398" y="4610"/>
                  </a:lnTo>
                  <a:cubicBezTo>
                    <a:pt x="398" y="4220"/>
                    <a:pt x="635" y="3884"/>
                    <a:pt x="973" y="3740"/>
                  </a:cubicBezTo>
                  <a:cubicBezTo>
                    <a:pt x="1028" y="3888"/>
                    <a:pt x="1174" y="3995"/>
                    <a:pt x="1341" y="3995"/>
                  </a:cubicBezTo>
                  <a:cubicBezTo>
                    <a:pt x="1512" y="3995"/>
                    <a:pt x="1654" y="3888"/>
                    <a:pt x="1711" y="3740"/>
                  </a:cubicBezTo>
                  <a:close/>
                  <a:moveTo>
                    <a:pt x="1338" y="1"/>
                  </a:moveTo>
                  <a:lnTo>
                    <a:pt x="1273" y="4"/>
                  </a:lnTo>
                  <a:lnTo>
                    <a:pt x="1269" y="4"/>
                  </a:lnTo>
                  <a:cubicBezTo>
                    <a:pt x="1057" y="14"/>
                    <a:pt x="852" y="76"/>
                    <a:pt x="672" y="180"/>
                  </a:cubicBezTo>
                  <a:lnTo>
                    <a:pt x="670" y="180"/>
                  </a:lnTo>
                  <a:cubicBezTo>
                    <a:pt x="612" y="215"/>
                    <a:pt x="554" y="253"/>
                    <a:pt x="501" y="296"/>
                  </a:cubicBezTo>
                  <a:cubicBezTo>
                    <a:pt x="344" y="423"/>
                    <a:pt x="220" y="580"/>
                    <a:pt x="133" y="762"/>
                  </a:cubicBezTo>
                  <a:cubicBezTo>
                    <a:pt x="46" y="949"/>
                    <a:pt x="0" y="1154"/>
                    <a:pt x="0" y="1378"/>
                  </a:cubicBezTo>
                  <a:lnTo>
                    <a:pt x="0" y="3195"/>
                  </a:lnTo>
                  <a:cubicBezTo>
                    <a:pt x="0" y="3479"/>
                    <a:pt x="147" y="3731"/>
                    <a:pt x="370" y="3875"/>
                  </a:cubicBezTo>
                  <a:cubicBezTo>
                    <a:pt x="214" y="4079"/>
                    <a:pt x="123" y="4334"/>
                    <a:pt x="123" y="4610"/>
                  </a:cubicBezTo>
                  <a:lnTo>
                    <a:pt x="123" y="4903"/>
                  </a:lnTo>
                  <a:cubicBezTo>
                    <a:pt x="123" y="4977"/>
                    <a:pt x="182" y="5040"/>
                    <a:pt x="258" y="5040"/>
                  </a:cubicBezTo>
                  <a:lnTo>
                    <a:pt x="2423" y="5040"/>
                  </a:lnTo>
                  <a:cubicBezTo>
                    <a:pt x="2497" y="5040"/>
                    <a:pt x="2559" y="4977"/>
                    <a:pt x="2559" y="4903"/>
                  </a:cubicBezTo>
                  <a:lnTo>
                    <a:pt x="2559" y="4610"/>
                  </a:lnTo>
                  <a:cubicBezTo>
                    <a:pt x="2559" y="4334"/>
                    <a:pt x="2467" y="4079"/>
                    <a:pt x="2311" y="3875"/>
                  </a:cubicBezTo>
                  <a:cubicBezTo>
                    <a:pt x="2534" y="3731"/>
                    <a:pt x="2681" y="3482"/>
                    <a:pt x="2681" y="3198"/>
                  </a:cubicBezTo>
                  <a:lnTo>
                    <a:pt x="2681" y="1378"/>
                  </a:lnTo>
                  <a:cubicBezTo>
                    <a:pt x="2681" y="1154"/>
                    <a:pt x="2637" y="949"/>
                    <a:pt x="2548" y="762"/>
                  </a:cubicBezTo>
                  <a:cubicBezTo>
                    <a:pt x="2461" y="580"/>
                    <a:pt x="2337" y="423"/>
                    <a:pt x="2180" y="296"/>
                  </a:cubicBezTo>
                  <a:cubicBezTo>
                    <a:pt x="1946" y="106"/>
                    <a:pt x="1647" y="1"/>
                    <a:pt x="13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3" name="Google Shape;1113;p59"/>
            <p:cNvSpPr/>
            <p:nvPr/>
          </p:nvSpPr>
          <p:spPr>
            <a:xfrm>
              <a:off x="5089417" y="3077771"/>
              <a:ext cx="88078" cy="137323"/>
            </a:xfrm>
            <a:custGeom>
              <a:rect b="b" l="l" r="r" t="t"/>
              <a:pathLst>
                <a:path extrusionOk="0" h="4880" w="3130">
                  <a:moveTo>
                    <a:pt x="1564" y="271"/>
                  </a:moveTo>
                  <a:cubicBezTo>
                    <a:pt x="2215" y="271"/>
                    <a:pt x="2749" y="787"/>
                    <a:pt x="2780" y="1429"/>
                  </a:cubicBezTo>
                  <a:cubicBezTo>
                    <a:pt x="2757" y="1424"/>
                    <a:pt x="2732" y="1421"/>
                    <a:pt x="2709" y="1421"/>
                  </a:cubicBezTo>
                  <a:lnTo>
                    <a:pt x="2709" y="1384"/>
                  </a:lnTo>
                  <a:cubicBezTo>
                    <a:pt x="2709" y="1306"/>
                    <a:pt x="2665" y="1234"/>
                    <a:pt x="2597" y="1197"/>
                  </a:cubicBezTo>
                  <a:cubicBezTo>
                    <a:pt x="2565" y="1180"/>
                    <a:pt x="2531" y="1172"/>
                    <a:pt x="2497" y="1172"/>
                  </a:cubicBezTo>
                  <a:cubicBezTo>
                    <a:pt x="2455" y="1172"/>
                    <a:pt x="2412" y="1185"/>
                    <a:pt x="2375" y="1209"/>
                  </a:cubicBezTo>
                  <a:cubicBezTo>
                    <a:pt x="2321" y="1245"/>
                    <a:pt x="2262" y="1269"/>
                    <a:pt x="2199" y="1286"/>
                  </a:cubicBezTo>
                  <a:cubicBezTo>
                    <a:pt x="2113" y="1312"/>
                    <a:pt x="2014" y="1330"/>
                    <a:pt x="1886" y="1340"/>
                  </a:cubicBezTo>
                  <a:cubicBezTo>
                    <a:pt x="1784" y="1347"/>
                    <a:pt x="1681" y="1351"/>
                    <a:pt x="1579" y="1351"/>
                  </a:cubicBezTo>
                  <a:cubicBezTo>
                    <a:pt x="1446" y="1351"/>
                    <a:pt x="1314" y="1345"/>
                    <a:pt x="1189" y="1330"/>
                  </a:cubicBezTo>
                  <a:cubicBezTo>
                    <a:pt x="1053" y="1315"/>
                    <a:pt x="880" y="1289"/>
                    <a:pt x="750" y="1210"/>
                  </a:cubicBezTo>
                  <a:lnTo>
                    <a:pt x="749" y="1209"/>
                  </a:lnTo>
                  <a:cubicBezTo>
                    <a:pt x="714" y="1188"/>
                    <a:pt x="675" y="1177"/>
                    <a:pt x="635" y="1177"/>
                  </a:cubicBezTo>
                  <a:cubicBezTo>
                    <a:pt x="599" y="1177"/>
                    <a:pt x="563" y="1186"/>
                    <a:pt x="530" y="1204"/>
                  </a:cubicBezTo>
                  <a:cubicBezTo>
                    <a:pt x="463" y="1242"/>
                    <a:pt x="420" y="1315"/>
                    <a:pt x="420" y="1394"/>
                  </a:cubicBezTo>
                  <a:lnTo>
                    <a:pt x="420" y="1423"/>
                  </a:lnTo>
                  <a:cubicBezTo>
                    <a:pt x="395" y="1423"/>
                    <a:pt x="372" y="1424"/>
                    <a:pt x="348" y="1430"/>
                  </a:cubicBezTo>
                  <a:cubicBezTo>
                    <a:pt x="379" y="787"/>
                    <a:pt x="912" y="271"/>
                    <a:pt x="1564" y="271"/>
                  </a:cubicBezTo>
                  <a:close/>
                  <a:moveTo>
                    <a:pt x="420" y="1697"/>
                  </a:moveTo>
                  <a:lnTo>
                    <a:pt x="420" y="1998"/>
                  </a:lnTo>
                  <a:cubicBezTo>
                    <a:pt x="340" y="1997"/>
                    <a:pt x="274" y="1930"/>
                    <a:pt x="274" y="1847"/>
                  </a:cubicBezTo>
                  <a:cubicBezTo>
                    <a:pt x="274" y="1765"/>
                    <a:pt x="340" y="1699"/>
                    <a:pt x="420" y="1697"/>
                  </a:cubicBezTo>
                  <a:close/>
                  <a:moveTo>
                    <a:pt x="2709" y="1697"/>
                  </a:moveTo>
                  <a:cubicBezTo>
                    <a:pt x="2792" y="1698"/>
                    <a:pt x="2857" y="1765"/>
                    <a:pt x="2857" y="1847"/>
                  </a:cubicBezTo>
                  <a:cubicBezTo>
                    <a:pt x="2857" y="1930"/>
                    <a:pt x="2792" y="1997"/>
                    <a:pt x="2709" y="1998"/>
                  </a:cubicBezTo>
                  <a:lnTo>
                    <a:pt x="2709" y="1697"/>
                  </a:lnTo>
                  <a:close/>
                  <a:moveTo>
                    <a:pt x="2436" y="1485"/>
                  </a:moveTo>
                  <a:lnTo>
                    <a:pt x="2438" y="2135"/>
                  </a:lnTo>
                  <a:lnTo>
                    <a:pt x="2438" y="2141"/>
                  </a:lnTo>
                  <a:cubicBezTo>
                    <a:pt x="2438" y="2621"/>
                    <a:pt x="2046" y="3014"/>
                    <a:pt x="1564" y="3014"/>
                  </a:cubicBezTo>
                  <a:cubicBezTo>
                    <a:pt x="1084" y="3014"/>
                    <a:pt x="691" y="2623"/>
                    <a:pt x="691" y="2141"/>
                  </a:cubicBezTo>
                  <a:lnTo>
                    <a:pt x="691" y="1487"/>
                  </a:lnTo>
                  <a:cubicBezTo>
                    <a:pt x="848" y="1560"/>
                    <a:pt x="1018" y="1584"/>
                    <a:pt x="1158" y="1602"/>
                  </a:cubicBezTo>
                  <a:cubicBezTo>
                    <a:pt x="1294" y="1616"/>
                    <a:pt x="1436" y="1624"/>
                    <a:pt x="1581" y="1624"/>
                  </a:cubicBezTo>
                  <a:cubicBezTo>
                    <a:pt x="1689" y="1624"/>
                    <a:pt x="1798" y="1619"/>
                    <a:pt x="1906" y="1611"/>
                  </a:cubicBezTo>
                  <a:cubicBezTo>
                    <a:pt x="2053" y="1599"/>
                    <a:pt x="2170" y="1577"/>
                    <a:pt x="2276" y="1547"/>
                  </a:cubicBezTo>
                  <a:cubicBezTo>
                    <a:pt x="2334" y="1529"/>
                    <a:pt x="2387" y="1509"/>
                    <a:pt x="2436" y="1485"/>
                  </a:cubicBezTo>
                  <a:close/>
                  <a:moveTo>
                    <a:pt x="1687" y="3279"/>
                  </a:moveTo>
                  <a:lnTo>
                    <a:pt x="1687" y="3451"/>
                  </a:lnTo>
                  <a:cubicBezTo>
                    <a:pt x="1687" y="3518"/>
                    <a:pt x="1631" y="3572"/>
                    <a:pt x="1564" y="3572"/>
                  </a:cubicBezTo>
                  <a:cubicBezTo>
                    <a:pt x="1497" y="3572"/>
                    <a:pt x="1442" y="3518"/>
                    <a:pt x="1442" y="3451"/>
                  </a:cubicBezTo>
                  <a:lnTo>
                    <a:pt x="1442" y="3279"/>
                  </a:lnTo>
                  <a:cubicBezTo>
                    <a:pt x="1483" y="3284"/>
                    <a:pt x="1522" y="3287"/>
                    <a:pt x="1564" y="3287"/>
                  </a:cubicBezTo>
                  <a:cubicBezTo>
                    <a:pt x="1606" y="3287"/>
                    <a:pt x="1646" y="3285"/>
                    <a:pt x="1687" y="3279"/>
                  </a:cubicBezTo>
                  <a:close/>
                  <a:moveTo>
                    <a:pt x="1564" y="0"/>
                  </a:moveTo>
                  <a:cubicBezTo>
                    <a:pt x="743" y="0"/>
                    <a:pt x="73" y="667"/>
                    <a:pt x="73" y="1490"/>
                  </a:cubicBezTo>
                  <a:lnTo>
                    <a:pt x="73" y="1611"/>
                  </a:lnTo>
                  <a:cubicBezTo>
                    <a:pt x="28" y="1678"/>
                    <a:pt x="0" y="1759"/>
                    <a:pt x="0" y="1849"/>
                  </a:cubicBezTo>
                  <a:cubicBezTo>
                    <a:pt x="0" y="2082"/>
                    <a:pt x="190" y="2273"/>
                    <a:pt x="426" y="2273"/>
                  </a:cubicBezTo>
                  <a:lnTo>
                    <a:pt x="427" y="2273"/>
                  </a:lnTo>
                  <a:cubicBezTo>
                    <a:pt x="477" y="2708"/>
                    <a:pt x="772" y="3070"/>
                    <a:pt x="1171" y="3218"/>
                  </a:cubicBezTo>
                  <a:lnTo>
                    <a:pt x="1171" y="3313"/>
                  </a:lnTo>
                  <a:cubicBezTo>
                    <a:pt x="961" y="3386"/>
                    <a:pt x="775" y="3512"/>
                    <a:pt x="631" y="3688"/>
                  </a:cubicBezTo>
                  <a:cubicBezTo>
                    <a:pt x="583" y="3747"/>
                    <a:pt x="590" y="3833"/>
                    <a:pt x="648" y="3881"/>
                  </a:cubicBezTo>
                  <a:cubicBezTo>
                    <a:pt x="674" y="3901"/>
                    <a:pt x="705" y="3911"/>
                    <a:pt x="735" y="3911"/>
                  </a:cubicBezTo>
                  <a:cubicBezTo>
                    <a:pt x="775" y="3911"/>
                    <a:pt x="814" y="3894"/>
                    <a:pt x="841" y="3862"/>
                  </a:cubicBezTo>
                  <a:cubicBezTo>
                    <a:pt x="937" y="3744"/>
                    <a:pt x="1060" y="3652"/>
                    <a:pt x="1197" y="3594"/>
                  </a:cubicBezTo>
                  <a:cubicBezTo>
                    <a:pt x="1253" y="3742"/>
                    <a:pt x="1397" y="3847"/>
                    <a:pt x="1564" y="3847"/>
                  </a:cubicBezTo>
                  <a:cubicBezTo>
                    <a:pt x="1732" y="3847"/>
                    <a:pt x="1876" y="3742"/>
                    <a:pt x="1933" y="3594"/>
                  </a:cubicBezTo>
                  <a:cubicBezTo>
                    <a:pt x="2265" y="3738"/>
                    <a:pt x="2500" y="4070"/>
                    <a:pt x="2500" y="4456"/>
                  </a:cubicBezTo>
                  <a:lnTo>
                    <a:pt x="2500" y="4609"/>
                  </a:lnTo>
                  <a:lnTo>
                    <a:pt x="629" y="4609"/>
                  </a:lnTo>
                  <a:lnTo>
                    <a:pt x="629" y="4456"/>
                  </a:lnTo>
                  <a:cubicBezTo>
                    <a:pt x="629" y="4427"/>
                    <a:pt x="631" y="4395"/>
                    <a:pt x="632" y="4365"/>
                  </a:cubicBezTo>
                  <a:cubicBezTo>
                    <a:pt x="640" y="4291"/>
                    <a:pt x="586" y="4224"/>
                    <a:pt x="510" y="4217"/>
                  </a:cubicBezTo>
                  <a:cubicBezTo>
                    <a:pt x="506" y="4216"/>
                    <a:pt x="501" y="4216"/>
                    <a:pt x="497" y="4216"/>
                  </a:cubicBezTo>
                  <a:cubicBezTo>
                    <a:pt x="428" y="4216"/>
                    <a:pt x="368" y="4268"/>
                    <a:pt x="362" y="4339"/>
                  </a:cubicBezTo>
                  <a:cubicBezTo>
                    <a:pt x="357" y="4377"/>
                    <a:pt x="356" y="4415"/>
                    <a:pt x="356" y="4453"/>
                  </a:cubicBezTo>
                  <a:lnTo>
                    <a:pt x="356" y="4743"/>
                  </a:lnTo>
                  <a:cubicBezTo>
                    <a:pt x="356" y="4817"/>
                    <a:pt x="415" y="4879"/>
                    <a:pt x="493" y="4879"/>
                  </a:cubicBezTo>
                  <a:lnTo>
                    <a:pt x="2636" y="4879"/>
                  </a:lnTo>
                  <a:cubicBezTo>
                    <a:pt x="2712" y="4879"/>
                    <a:pt x="2773" y="4817"/>
                    <a:pt x="2773" y="4743"/>
                  </a:cubicBezTo>
                  <a:lnTo>
                    <a:pt x="2773" y="4453"/>
                  </a:lnTo>
                  <a:cubicBezTo>
                    <a:pt x="2773" y="3926"/>
                    <a:pt x="2432" y="3474"/>
                    <a:pt x="1957" y="3310"/>
                  </a:cubicBezTo>
                  <a:lnTo>
                    <a:pt x="1957" y="3215"/>
                  </a:lnTo>
                  <a:cubicBezTo>
                    <a:pt x="2356" y="3070"/>
                    <a:pt x="2650" y="2708"/>
                    <a:pt x="2701" y="2272"/>
                  </a:cubicBezTo>
                  <a:lnTo>
                    <a:pt x="2706" y="2272"/>
                  </a:lnTo>
                  <a:cubicBezTo>
                    <a:pt x="2939" y="2272"/>
                    <a:pt x="3129" y="2082"/>
                    <a:pt x="3129" y="1847"/>
                  </a:cubicBezTo>
                  <a:cubicBezTo>
                    <a:pt x="3129" y="1758"/>
                    <a:pt x="3102" y="1675"/>
                    <a:pt x="3055" y="1606"/>
                  </a:cubicBezTo>
                  <a:lnTo>
                    <a:pt x="3055" y="1490"/>
                  </a:lnTo>
                  <a:cubicBezTo>
                    <a:pt x="3055" y="670"/>
                    <a:pt x="2387" y="0"/>
                    <a:pt x="15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4" name="Google Shape;1114;p59"/>
            <p:cNvSpPr/>
            <p:nvPr/>
          </p:nvSpPr>
          <p:spPr>
            <a:xfrm>
              <a:off x="5285558" y="3008010"/>
              <a:ext cx="46656" cy="48513"/>
            </a:xfrm>
            <a:custGeom>
              <a:rect b="b" l="l" r="r" t="t"/>
              <a:pathLst>
                <a:path extrusionOk="0" h="1724" w="1658">
                  <a:moveTo>
                    <a:pt x="154" y="0"/>
                  </a:moveTo>
                  <a:cubicBezTo>
                    <a:pt x="103" y="0"/>
                    <a:pt x="54" y="30"/>
                    <a:pt x="31" y="80"/>
                  </a:cubicBezTo>
                  <a:cubicBezTo>
                    <a:pt x="0" y="150"/>
                    <a:pt x="28" y="230"/>
                    <a:pt x="96" y="262"/>
                  </a:cubicBezTo>
                  <a:cubicBezTo>
                    <a:pt x="446" y="428"/>
                    <a:pt x="864" y="691"/>
                    <a:pt x="1073" y="1294"/>
                  </a:cubicBezTo>
                  <a:lnTo>
                    <a:pt x="806" y="1151"/>
                  </a:lnTo>
                  <a:cubicBezTo>
                    <a:pt x="786" y="1141"/>
                    <a:pt x="764" y="1136"/>
                    <a:pt x="743" y="1136"/>
                  </a:cubicBezTo>
                  <a:cubicBezTo>
                    <a:pt x="694" y="1136"/>
                    <a:pt x="646" y="1163"/>
                    <a:pt x="622" y="1208"/>
                  </a:cubicBezTo>
                  <a:cubicBezTo>
                    <a:pt x="587" y="1275"/>
                    <a:pt x="613" y="1357"/>
                    <a:pt x="679" y="1392"/>
                  </a:cubicBezTo>
                  <a:lnTo>
                    <a:pt x="1271" y="1708"/>
                  </a:lnTo>
                  <a:cubicBezTo>
                    <a:pt x="1292" y="1718"/>
                    <a:pt x="1314" y="1724"/>
                    <a:pt x="1336" y="1724"/>
                  </a:cubicBezTo>
                  <a:cubicBezTo>
                    <a:pt x="1354" y="1724"/>
                    <a:pt x="1373" y="1719"/>
                    <a:pt x="1392" y="1711"/>
                  </a:cubicBezTo>
                  <a:cubicBezTo>
                    <a:pt x="1430" y="1693"/>
                    <a:pt x="1459" y="1660"/>
                    <a:pt x="1468" y="1617"/>
                  </a:cubicBezTo>
                  <a:lnTo>
                    <a:pt x="1640" y="898"/>
                  </a:lnTo>
                  <a:cubicBezTo>
                    <a:pt x="1657" y="825"/>
                    <a:pt x="1612" y="751"/>
                    <a:pt x="1539" y="735"/>
                  </a:cubicBezTo>
                  <a:cubicBezTo>
                    <a:pt x="1528" y="732"/>
                    <a:pt x="1517" y="731"/>
                    <a:pt x="1506" y="731"/>
                  </a:cubicBezTo>
                  <a:cubicBezTo>
                    <a:pt x="1445" y="731"/>
                    <a:pt x="1390" y="774"/>
                    <a:pt x="1376" y="835"/>
                  </a:cubicBezTo>
                  <a:lnTo>
                    <a:pt x="1305" y="1130"/>
                  </a:lnTo>
                  <a:cubicBezTo>
                    <a:pt x="1050" y="477"/>
                    <a:pt x="570" y="182"/>
                    <a:pt x="213" y="14"/>
                  </a:cubicBezTo>
                  <a:cubicBezTo>
                    <a:pt x="194" y="5"/>
                    <a:pt x="174" y="0"/>
                    <a:pt x="1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5" name="Google Shape;1115;p59"/>
            <p:cNvSpPr/>
            <p:nvPr/>
          </p:nvSpPr>
          <p:spPr>
            <a:xfrm>
              <a:off x="5108890" y="3009614"/>
              <a:ext cx="44630" cy="47951"/>
            </a:xfrm>
            <a:custGeom>
              <a:rect b="b" l="l" r="r" t="t"/>
              <a:pathLst>
                <a:path extrusionOk="0" h="1704" w="1586">
                  <a:moveTo>
                    <a:pt x="708" y="0"/>
                  </a:moveTo>
                  <a:cubicBezTo>
                    <a:pt x="639" y="0"/>
                    <a:pt x="580" y="51"/>
                    <a:pt x="572" y="120"/>
                  </a:cubicBezTo>
                  <a:cubicBezTo>
                    <a:pt x="564" y="196"/>
                    <a:pt x="617" y="263"/>
                    <a:pt x="692" y="272"/>
                  </a:cubicBezTo>
                  <a:lnTo>
                    <a:pt x="993" y="307"/>
                  </a:lnTo>
                  <a:cubicBezTo>
                    <a:pt x="376" y="640"/>
                    <a:pt x="143" y="1153"/>
                    <a:pt x="19" y="1525"/>
                  </a:cubicBezTo>
                  <a:cubicBezTo>
                    <a:pt x="0" y="1594"/>
                    <a:pt x="39" y="1672"/>
                    <a:pt x="109" y="1696"/>
                  </a:cubicBezTo>
                  <a:cubicBezTo>
                    <a:pt x="124" y="1702"/>
                    <a:pt x="138" y="1703"/>
                    <a:pt x="152" y="1703"/>
                  </a:cubicBezTo>
                  <a:cubicBezTo>
                    <a:pt x="208" y="1703"/>
                    <a:pt x="262" y="1667"/>
                    <a:pt x="281" y="1610"/>
                  </a:cubicBezTo>
                  <a:cubicBezTo>
                    <a:pt x="400" y="1242"/>
                    <a:pt x="613" y="795"/>
                    <a:pt x="1185" y="512"/>
                  </a:cubicBezTo>
                  <a:lnTo>
                    <a:pt x="1185" y="512"/>
                  </a:lnTo>
                  <a:lnTo>
                    <a:pt x="1076" y="796"/>
                  </a:lnTo>
                  <a:cubicBezTo>
                    <a:pt x="1048" y="867"/>
                    <a:pt x="1085" y="946"/>
                    <a:pt x="1155" y="972"/>
                  </a:cubicBezTo>
                  <a:cubicBezTo>
                    <a:pt x="1171" y="978"/>
                    <a:pt x="1187" y="982"/>
                    <a:pt x="1204" y="982"/>
                  </a:cubicBezTo>
                  <a:cubicBezTo>
                    <a:pt x="1258" y="982"/>
                    <a:pt x="1310" y="949"/>
                    <a:pt x="1331" y="895"/>
                  </a:cubicBezTo>
                  <a:lnTo>
                    <a:pt x="1571" y="266"/>
                  </a:lnTo>
                  <a:cubicBezTo>
                    <a:pt x="1586" y="227"/>
                    <a:pt x="1583" y="183"/>
                    <a:pt x="1561" y="147"/>
                  </a:cubicBezTo>
                  <a:cubicBezTo>
                    <a:pt x="1538" y="110"/>
                    <a:pt x="1500" y="87"/>
                    <a:pt x="1459" y="83"/>
                  </a:cubicBezTo>
                  <a:lnTo>
                    <a:pt x="724" y="1"/>
                  </a:lnTo>
                  <a:cubicBezTo>
                    <a:pt x="718" y="0"/>
                    <a:pt x="713" y="0"/>
                    <a:pt x="7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6" name="Google Shape;1116;p59"/>
            <p:cNvSpPr/>
            <p:nvPr/>
          </p:nvSpPr>
          <p:spPr>
            <a:xfrm>
              <a:off x="5190302" y="3161715"/>
              <a:ext cx="60951" cy="31545"/>
            </a:xfrm>
            <a:custGeom>
              <a:rect b="b" l="l" r="r" t="t"/>
              <a:pathLst>
                <a:path extrusionOk="0" h="1121" w="2166">
                  <a:moveTo>
                    <a:pt x="760" y="0"/>
                  </a:moveTo>
                  <a:cubicBezTo>
                    <a:pt x="743" y="0"/>
                    <a:pt x="725" y="4"/>
                    <a:pt x="708" y="11"/>
                  </a:cubicBezTo>
                  <a:lnTo>
                    <a:pt x="89" y="273"/>
                  </a:lnTo>
                  <a:cubicBezTo>
                    <a:pt x="51" y="289"/>
                    <a:pt x="22" y="321"/>
                    <a:pt x="10" y="363"/>
                  </a:cubicBezTo>
                  <a:cubicBezTo>
                    <a:pt x="0" y="404"/>
                    <a:pt x="9" y="448"/>
                    <a:pt x="34" y="483"/>
                  </a:cubicBezTo>
                  <a:lnTo>
                    <a:pt x="484" y="1068"/>
                  </a:lnTo>
                  <a:cubicBezTo>
                    <a:pt x="511" y="1103"/>
                    <a:pt x="551" y="1120"/>
                    <a:pt x="591" y="1120"/>
                  </a:cubicBezTo>
                  <a:cubicBezTo>
                    <a:pt x="620" y="1120"/>
                    <a:pt x="650" y="1112"/>
                    <a:pt x="673" y="1093"/>
                  </a:cubicBezTo>
                  <a:cubicBezTo>
                    <a:pt x="733" y="1048"/>
                    <a:pt x="744" y="962"/>
                    <a:pt x="699" y="902"/>
                  </a:cubicBezTo>
                  <a:lnTo>
                    <a:pt x="514" y="662"/>
                  </a:lnTo>
                  <a:lnTo>
                    <a:pt x="514" y="662"/>
                  </a:lnTo>
                  <a:cubicBezTo>
                    <a:pt x="728" y="732"/>
                    <a:pt x="928" y="758"/>
                    <a:pt x="1111" y="758"/>
                  </a:cubicBezTo>
                  <a:cubicBezTo>
                    <a:pt x="1504" y="758"/>
                    <a:pt x="1826" y="634"/>
                    <a:pt x="2069" y="519"/>
                  </a:cubicBezTo>
                  <a:cubicBezTo>
                    <a:pt x="2136" y="486"/>
                    <a:pt x="2165" y="404"/>
                    <a:pt x="2133" y="337"/>
                  </a:cubicBezTo>
                  <a:cubicBezTo>
                    <a:pt x="2109" y="288"/>
                    <a:pt x="2060" y="259"/>
                    <a:pt x="2010" y="259"/>
                  </a:cubicBezTo>
                  <a:cubicBezTo>
                    <a:pt x="1990" y="259"/>
                    <a:pt x="1970" y="264"/>
                    <a:pt x="1951" y="273"/>
                  </a:cubicBezTo>
                  <a:cubicBezTo>
                    <a:pt x="1725" y="382"/>
                    <a:pt x="1446" y="487"/>
                    <a:pt x="1114" y="487"/>
                  </a:cubicBezTo>
                  <a:cubicBezTo>
                    <a:pt x="935" y="487"/>
                    <a:pt x="742" y="457"/>
                    <a:pt x="533" y="381"/>
                  </a:cubicBezTo>
                  <a:lnTo>
                    <a:pt x="813" y="261"/>
                  </a:lnTo>
                  <a:cubicBezTo>
                    <a:pt x="883" y="232"/>
                    <a:pt x="915" y="152"/>
                    <a:pt x="885" y="84"/>
                  </a:cubicBezTo>
                  <a:cubicBezTo>
                    <a:pt x="864" y="31"/>
                    <a:pt x="813" y="0"/>
                    <a:pt x="7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1117" name="Google Shape;1117;p59"/>
          <p:cNvGrpSpPr/>
          <p:nvPr/>
        </p:nvGrpSpPr>
        <p:grpSpPr>
          <a:xfrm>
            <a:off x="4372283" y="3154670"/>
            <a:ext cx="466223" cy="467970"/>
            <a:chOff x="2904934" y="1564778"/>
            <a:chExt cx="261762" cy="262183"/>
          </a:xfrm>
        </p:grpSpPr>
        <p:sp>
          <p:nvSpPr>
            <p:cNvPr id="1118" name="Google Shape;1118;p59"/>
            <p:cNvSpPr/>
            <p:nvPr/>
          </p:nvSpPr>
          <p:spPr>
            <a:xfrm>
              <a:off x="3023547" y="1564778"/>
              <a:ext cx="143148" cy="143148"/>
            </a:xfrm>
            <a:custGeom>
              <a:rect b="b" l="l" r="r" t="t"/>
              <a:pathLst>
                <a:path extrusionOk="0" h="5087" w="5087">
                  <a:moveTo>
                    <a:pt x="2544" y="275"/>
                  </a:moveTo>
                  <a:cubicBezTo>
                    <a:pt x="3796" y="275"/>
                    <a:pt x="4813" y="1292"/>
                    <a:pt x="4813" y="2545"/>
                  </a:cubicBezTo>
                  <a:cubicBezTo>
                    <a:pt x="4816" y="3795"/>
                    <a:pt x="3796" y="4814"/>
                    <a:pt x="2544" y="4814"/>
                  </a:cubicBezTo>
                  <a:cubicBezTo>
                    <a:pt x="1292" y="4814"/>
                    <a:pt x="274" y="3797"/>
                    <a:pt x="274" y="2545"/>
                  </a:cubicBezTo>
                  <a:cubicBezTo>
                    <a:pt x="274" y="1292"/>
                    <a:pt x="1292" y="275"/>
                    <a:pt x="2544" y="275"/>
                  </a:cubicBezTo>
                  <a:close/>
                  <a:moveTo>
                    <a:pt x="2544" y="1"/>
                  </a:moveTo>
                  <a:cubicBezTo>
                    <a:pt x="1142" y="1"/>
                    <a:pt x="1" y="1142"/>
                    <a:pt x="1" y="2545"/>
                  </a:cubicBezTo>
                  <a:cubicBezTo>
                    <a:pt x="1" y="3945"/>
                    <a:pt x="1142" y="5087"/>
                    <a:pt x="2544" y="5087"/>
                  </a:cubicBezTo>
                  <a:cubicBezTo>
                    <a:pt x="3945" y="5087"/>
                    <a:pt x="5086" y="3945"/>
                    <a:pt x="5086" y="2545"/>
                  </a:cubicBezTo>
                  <a:cubicBezTo>
                    <a:pt x="5086" y="1142"/>
                    <a:pt x="3946" y="1"/>
                    <a:pt x="25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9"/>
            <p:cNvSpPr/>
            <p:nvPr/>
          </p:nvSpPr>
          <p:spPr>
            <a:xfrm>
              <a:off x="3046819" y="1582929"/>
              <a:ext cx="96605" cy="93087"/>
            </a:xfrm>
            <a:custGeom>
              <a:rect b="b" l="l" r="r" t="t"/>
              <a:pathLst>
                <a:path extrusionOk="0" h="3308" w="3433">
                  <a:moveTo>
                    <a:pt x="778" y="1538"/>
                  </a:moveTo>
                  <a:cubicBezTo>
                    <a:pt x="778" y="1544"/>
                    <a:pt x="775" y="1550"/>
                    <a:pt x="775" y="1556"/>
                  </a:cubicBezTo>
                  <a:lnTo>
                    <a:pt x="775" y="2818"/>
                  </a:lnTo>
                  <a:cubicBezTo>
                    <a:pt x="775" y="2827"/>
                    <a:pt x="778" y="2837"/>
                    <a:pt x="780" y="2846"/>
                  </a:cubicBezTo>
                  <a:lnTo>
                    <a:pt x="781" y="2862"/>
                  </a:lnTo>
                  <a:lnTo>
                    <a:pt x="276" y="2862"/>
                  </a:lnTo>
                  <a:lnTo>
                    <a:pt x="276" y="1538"/>
                  </a:lnTo>
                  <a:close/>
                  <a:moveTo>
                    <a:pt x="1987" y="1"/>
                  </a:moveTo>
                  <a:cubicBezTo>
                    <a:pt x="1784" y="1"/>
                    <a:pt x="1618" y="167"/>
                    <a:pt x="1618" y="368"/>
                  </a:cubicBezTo>
                  <a:lnTo>
                    <a:pt x="1618" y="381"/>
                  </a:lnTo>
                  <a:cubicBezTo>
                    <a:pt x="1618" y="385"/>
                    <a:pt x="1655" y="831"/>
                    <a:pt x="1173" y="1208"/>
                  </a:cubicBezTo>
                  <a:cubicBezTo>
                    <a:pt x="1109" y="1256"/>
                    <a:pt x="1048" y="1303"/>
                    <a:pt x="994" y="1339"/>
                  </a:cubicBezTo>
                  <a:cubicBezTo>
                    <a:pt x="954" y="1295"/>
                    <a:pt x="896" y="1268"/>
                    <a:pt x="832" y="1268"/>
                  </a:cubicBezTo>
                  <a:lnTo>
                    <a:pt x="221" y="1268"/>
                  </a:lnTo>
                  <a:cubicBezTo>
                    <a:pt x="101" y="1268"/>
                    <a:pt x="1" y="1365"/>
                    <a:pt x="1" y="1487"/>
                  </a:cubicBezTo>
                  <a:lnTo>
                    <a:pt x="1" y="2916"/>
                  </a:lnTo>
                  <a:cubicBezTo>
                    <a:pt x="1" y="3037"/>
                    <a:pt x="98" y="3137"/>
                    <a:pt x="221" y="3137"/>
                  </a:cubicBezTo>
                  <a:lnTo>
                    <a:pt x="832" y="3137"/>
                  </a:lnTo>
                  <a:cubicBezTo>
                    <a:pt x="906" y="3137"/>
                    <a:pt x="972" y="3101"/>
                    <a:pt x="1013" y="3044"/>
                  </a:cubicBezTo>
                  <a:lnTo>
                    <a:pt x="1077" y="3083"/>
                  </a:lnTo>
                  <a:cubicBezTo>
                    <a:pt x="1278" y="3210"/>
                    <a:pt x="1442" y="3299"/>
                    <a:pt x="1713" y="3307"/>
                  </a:cubicBezTo>
                  <a:lnTo>
                    <a:pt x="1717" y="3307"/>
                  </a:lnTo>
                  <a:cubicBezTo>
                    <a:pt x="1790" y="3307"/>
                    <a:pt x="1851" y="3249"/>
                    <a:pt x="1853" y="3175"/>
                  </a:cubicBezTo>
                  <a:cubicBezTo>
                    <a:pt x="1856" y="3101"/>
                    <a:pt x="1796" y="3037"/>
                    <a:pt x="1720" y="3035"/>
                  </a:cubicBezTo>
                  <a:cubicBezTo>
                    <a:pt x="1524" y="3029"/>
                    <a:pt x="1412" y="2971"/>
                    <a:pt x="1219" y="2853"/>
                  </a:cubicBezTo>
                  <a:lnTo>
                    <a:pt x="1052" y="2748"/>
                  </a:lnTo>
                  <a:lnTo>
                    <a:pt x="1052" y="1629"/>
                  </a:lnTo>
                  <a:cubicBezTo>
                    <a:pt x="1120" y="1585"/>
                    <a:pt x="1227" y="1512"/>
                    <a:pt x="1340" y="1422"/>
                  </a:cubicBezTo>
                  <a:cubicBezTo>
                    <a:pt x="1907" y="982"/>
                    <a:pt x="1895" y="444"/>
                    <a:pt x="1892" y="365"/>
                  </a:cubicBezTo>
                  <a:cubicBezTo>
                    <a:pt x="1893" y="314"/>
                    <a:pt x="1936" y="275"/>
                    <a:pt x="1987" y="275"/>
                  </a:cubicBezTo>
                  <a:lnTo>
                    <a:pt x="2011" y="275"/>
                  </a:lnTo>
                  <a:cubicBezTo>
                    <a:pt x="2075" y="275"/>
                    <a:pt x="2128" y="323"/>
                    <a:pt x="2132" y="387"/>
                  </a:cubicBezTo>
                  <a:cubicBezTo>
                    <a:pt x="2141" y="526"/>
                    <a:pt x="2134" y="759"/>
                    <a:pt x="2052" y="1077"/>
                  </a:cubicBezTo>
                  <a:cubicBezTo>
                    <a:pt x="2033" y="1148"/>
                    <a:pt x="2048" y="1221"/>
                    <a:pt x="2093" y="1278"/>
                  </a:cubicBezTo>
                  <a:cubicBezTo>
                    <a:pt x="2140" y="1336"/>
                    <a:pt x="2206" y="1370"/>
                    <a:pt x="2279" y="1370"/>
                  </a:cubicBezTo>
                  <a:lnTo>
                    <a:pt x="3052" y="1370"/>
                  </a:lnTo>
                  <a:cubicBezTo>
                    <a:pt x="3111" y="1370"/>
                    <a:pt x="3159" y="1416"/>
                    <a:pt x="3159" y="1476"/>
                  </a:cubicBezTo>
                  <a:cubicBezTo>
                    <a:pt x="3159" y="1533"/>
                    <a:pt x="3111" y="1581"/>
                    <a:pt x="3052" y="1581"/>
                  </a:cubicBezTo>
                  <a:lnTo>
                    <a:pt x="2477" y="1581"/>
                  </a:lnTo>
                  <a:cubicBezTo>
                    <a:pt x="2403" y="1581"/>
                    <a:pt x="2340" y="1643"/>
                    <a:pt x="2340" y="1718"/>
                  </a:cubicBezTo>
                  <a:cubicBezTo>
                    <a:pt x="2340" y="1792"/>
                    <a:pt x="2403" y="1854"/>
                    <a:pt x="2477" y="1854"/>
                  </a:cubicBezTo>
                  <a:lnTo>
                    <a:pt x="3052" y="1854"/>
                  </a:lnTo>
                  <a:cubicBezTo>
                    <a:pt x="3111" y="1854"/>
                    <a:pt x="3159" y="1901"/>
                    <a:pt x="3159" y="1959"/>
                  </a:cubicBezTo>
                  <a:cubicBezTo>
                    <a:pt x="3159" y="2017"/>
                    <a:pt x="3111" y="2065"/>
                    <a:pt x="3052" y="2065"/>
                  </a:cubicBezTo>
                  <a:lnTo>
                    <a:pt x="2477" y="2065"/>
                  </a:lnTo>
                  <a:cubicBezTo>
                    <a:pt x="2403" y="2065"/>
                    <a:pt x="2340" y="2127"/>
                    <a:pt x="2340" y="2201"/>
                  </a:cubicBezTo>
                  <a:cubicBezTo>
                    <a:pt x="2340" y="2277"/>
                    <a:pt x="2403" y="2338"/>
                    <a:pt x="2477" y="2338"/>
                  </a:cubicBezTo>
                  <a:lnTo>
                    <a:pt x="3052" y="2338"/>
                  </a:lnTo>
                  <a:cubicBezTo>
                    <a:pt x="3111" y="2338"/>
                    <a:pt x="3159" y="2386"/>
                    <a:pt x="3159" y="2444"/>
                  </a:cubicBezTo>
                  <a:cubicBezTo>
                    <a:pt x="3159" y="2502"/>
                    <a:pt x="3111" y="2549"/>
                    <a:pt x="3052" y="2549"/>
                  </a:cubicBezTo>
                  <a:lnTo>
                    <a:pt x="2477" y="2549"/>
                  </a:lnTo>
                  <a:cubicBezTo>
                    <a:pt x="2403" y="2549"/>
                    <a:pt x="2340" y="2611"/>
                    <a:pt x="2340" y="2686"/>
                  </a:cubicBezTo>
                  <a:cubicBezTo>
                    <a:pt x="2340" y="2760"/>
                    <a:pt x="2403" y="2823"/>
                    <a:pt x="2477" y="2823"/>
                  </a:cubicBezTo>
                  <a:lnTo>
                    <a:pt x="2865" y="2823"/>
                  </a:lnTo>
                  <a:cubicBezTo>
                    <a:pt x="2923" y="2823"/>
                    <a:pt x="2971" y="2869"/>
                    <a:pt x="2971" y="2927"/>
                  </a:cubicBezTo>
                  <a:cubicBezTo>
                    <a:pt x="2971" y="2986"/>
                    <a:pt x="2923" y="3034"/>
                    <a:pt x="2865" y="3034"/>
                  </a:cubicBezTo>
                  <a:lnTo>
                    <a:pt x="2340" y="3034"/>
                  </a:lnTo>
                  <a:cubicBezTo>
                    <a:pt x="2266" y="3034"/>
                    <a:pt x="2205" y="3095"/>
                    <a:pt x="2205" y="3169"/>
                  </a:cubicBezTo>
                  <a:cubicBezTo>
                    <a:pt x="2205" y="3245"/>
                    <a:pt x="2266" y="3306"/>
                    <a:pt x="2340" y="3306"/>
                  </a:cubicBezTo>
                  <a:lnTo>
                    <a:pt x="2865" y="3306"/>
                  </a:lnTo>
                  <a:cubicBezTo>
                    <a:pt x="3074" y="3306"/>
                    <a:pt x="3243" y="3137"/>
                    <a:pt x="3243" y="2927"/>
                  </a:cubicBezTo>
                  <a:cubicBezTo>
                    <a:pt x="3243" y="2876"/>
                    <a:pt x="3233" y="2830"/>
                    <a:pt x="3217" y="2786"/>
                  </a:cubicBezTo>
                  <a:cubicBezTo>
                    <a:pt x="3344" y="2725"/>
                    <a:pt x="3432" y="2594"/>
                    <a:pt x="3432" y="2446"/>
                  </a:cubicBezTo>
                  <a:cubicBezTo>
                    <a:pt x="3432" y="2352"/>
                    <a:pt x="3400" y="2269"/>
                    <a:pt x="3345" y="2204"/>
                  </a:cubicBezTo>
                  <a:cubicBezTo>
                    <a:pt x="3400" y="2138"/>
                    <a:pt x="3432" y="2054"/>
                    <a:pt x="3432" y="1961"/>
                  </a:cubicBezTo>
                  <a:cubicBezTo>
                    <a:pt x="3432" y="1867"/>
                    <a:pt x="3399" y="1783"/>
                    <a:pt x="3344" y="1718"/>
                  </a:cubicBezTo>
                  <a:cubicBezTo>
                    <a:pt x="3399" y="1652"/>
                    <a:pt x="3431" y="1568"/>
                    <a:pt x="3431" y="1476"/>
                  </a:cubicBezTo>
                  <a:cubicBezTo>
                    <a:pt x="3431" y="1266"/>
                    <a:pt x="3262" y="1096"/>
                    <a:pt x="3052" y="1096"/>
                  </a:cubicBezTo>
                  <a:lnTo>
                    <a:pt x="2329" y="1096"/>
                  </a:lnTo>
                  <a:cubicBezTo>
                    <a:pt x="2391" y="832"/>
                    <a:pt x="2419" y="589"/>
                    <a:pt x="2405" y="371"/>
                  </a:cubicBezTo>
                  <a:cubicBezTo>
                    <a:pt x="2391" y="162"/>
                    <a:pt x="2220" y="1"/>
                    <a:pt x="20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9"/>
            <p:cNvSpPr/>
            <p:nvPr/>
          </p:nvSpPr>
          <p:spPr>
            <a:xfrm>
              <a:off x="2904934" y="1639154"/>
              <a:ext cx="119426" cy="187806"/>
            </a:xfrm>
            <a:custGeom>
              <a:rect b="b" l="l" r="r" t="t"/>
              <a:pathLst>
                <a:path extrusionOk="0" h="6674" w="4244">
                  <a:moveTo>
                    <a:pt x="3525" y="276"/>
                  </a:moveTo>
                  <a:cubicBezTo>
                    <a:pt x="3580" y="276"/>
                    <a:pt x="3626" y="316"/>
                    <a:pt x="3635" y="370"/>
                  </a:cubicBezTo>
                  <a:cubicBezTo>
                    <a:pt x="3655" y="494"/>
                    <a:pt x="3665" y="621"/>
                    <a:pt x="3661" y="740"/>
                  </a:cubicBezTo>
                  <a:cubicBezTo>
                    <a:pt x="3655" y="897"/>
                    <a:pt x="3639" y="1031"/>
                    <a:pt x="3610" y="1149"/>
                  </a:cubicBezTo>
                  <a:cubicBezTo>
                    <a:pt x="3582" y="1257"/>
                    <a:pt x="3604" y="1368"/>
                    <a:pt x="3664" y="1454"/>
                  </a:cubicBezTo>
                  <a:cubicBezTo>
                    <a:pt x="3780" y="1618"/>
                    <a:pt x="3849" y="1805"/>
                    <a:pt x="3860" y="2004"/>
                  </a:cubicBezTo>
                  <a:cubicBezTo>
                    <a:pt x="3812" y="1989"/>
                    <a:pt x="3758" y="1979"/>
                    <a:pt x="3706" y="1979"/>
                  </a:cubicBezTo>
                  <a:lnTo>
                    <a:pt x="3657" y="1979"/>
                  </a:lnTo>
                  <a:lnTo>
                    <a:pt x="3657" y="1874"/>
                  </a:lnTo>
                  <a:cubicBezTo>
                    <a:pt x="3658" y="1786"/>
                    <a:pt x="3608" y="1703"/>
                    <a:pt x="3528" y="1659"/>
                  </a:cubicBezTo>
                  <a:cubicBezTo>
                    <a:pt x="3492" y="1639"/>
                    <a:pt x="3452" y="1629"/>
                    <a:pt x="3412" y="1629"/>
                  </a:cubicBezTo>
                  <a:cubicBezTo>
                    <a:pt x="3363" y="1629"/>
                    <a:pt x="3315" y="1643"/>
                    <a:pt x="3274" y="1671"/>
                  </a:cubicBezTo>
                  <a:cubicBezTo>
                    <a:pt x="3253" y="1682"/>
                    <a:pt x="3231" y="1695"/>
                    <a:pt x="3210" y="1708"/>
                  </a:cubicBezTo>
                  <a:cubicBezTo>
                    <a:pt x="3151" y="1739"/>
                    <a:pt x="3087" y="1765"/>
                    <a:pt x="3014" y="1787"/>
                  </a:cubicBezTo>
                  <a:cubicBezTo>
                    <a:pt x="2891" y="1825"/>
                    <a:pt x="2749" y="1848"/>
                    <a:pt x="2569" y="1863"/>
                  </a:cubicBezTo>
                  <a:cubicBezTo>
                    <a:pt x="2424" y="1875"/>
                    <a:pt x="2279" y="1880"/>
                    <a:pt x="2136" y="1880"/>
                  </a:cubicBezTo>
                  <a:cubicBezTo>
                    <a:pt x="1949" y="1880"/>
                    <a:pt x="1765" y="1871"/>
                    <a:pt x="1590" y="1853"/>
                  </a:cubicBezTo>
                  <a:cubicBezTo>
                    <a:pt x="1395" y="1831"/>
                    <a:pt x="1148" y="1790"/>
                    <a:pt x="959" y="1678"/>
                  </a:cubicBezTo>
                  <a:cubicBezTo>
                    <a:pt x="959" y="1678"/>
                    <a:pt x="957" y="1678"/>
                    <a:pt x="957" y="1676"/>
                  </a:cubicBezTo>
                  <a:cubicBezTo>
                    <a:pt x="917" y="1651"/>
                    <a:pt x="872" y="1639"/>
                    <a:pt x="827" y="1639"/>
                  </a:cubicBezTo>
                  <a:cubicBezTo>
                    <a:pt x="785" y="1639"/>
                    <a:pt x="743" y="1650"/>
                    <a:pt x="705" y="1671"/>
                  </a:cubicBezTo>
                  <a:cubicBezTo>
                    <a:pt x="627" y="1714"/>
                    <a:pt x="580" y="1794"/>
                    <a:pt x="580" y="1885"/>
                  </a:cubicBezTo>
                  <a:lnTo>
                    <a:pt x="580" y="1982"/>
                  </a:lnTo>
                  <a:lnTo>
                    <a:pt x="535" y="1982"/>
                  </a:lnTo>
                  <a:cubicBezTo>
                    <a:pt x="480" y="1982"/>
                    <a:pt x="427" y="1991"/>
                    <a:pt x="376" y="2005"/>
                  </a:cubicBezTo>
                  <a:cubicBezTo>
                    <a:pt x="391" y="1793"/>
                    <a:pt x="469" y="1585"/>
                    <a:pt x="602" y="1416"/>
                  </a:cubicBezTo>
                  <a:cubicBezTo>
                    <a:pt x="653" y="1350"/>
                    <a:pt x="680" y="1269"/>
                    <a:pt x="682" y="1184"/>
                  </a:cubicBezTo>
                  <a:cubicBezTo>
                    <a:pt x="683" y="973"/>
                    <a:pt x="809" y="781"/>
                    <a:pt x="1010" y="680"/>
                  </a:cubicBezTo>
                  <a:cubicBezTo>
                    <a:pt x="1353" y="507"/>
                    <a:pt x="1735" y="462"/>
                    <a:pt x="2062" y="439"/>
                  </a:cubicBezTo>
                  <a:cubicBezTo>
                    <a:pt x="2147" y="433"/>
                    <a:pt x="2228" y="427"/>
                    <a:pt x="2310" y="424"/>
                  </a:cubicBezTo>
                  <a:cubicBezTo>
                    <a:pt x="2648" y="404"/>
                    <a:pt x="2963" y="385"/>
                    <a:pt x="3304" y="318"/>
                  </a:cubicBezTo>
                  <a:cubicBezTo>
                    <a:pt x="3371" y="305"/>
                    <a:pt x="3441" y="290"/>
                    <a:pt x="3499" y="279"/>
                  </a:cubicBezTo>
                  <a:cubicBezTo>
                    <a:pt x="3508" y="277"/>
                    <a:pt x="3516" y="276"/>
                    <a:pt x="3525" y="276"/>
                  </a:cubicBezTo>
                  <a:close/>
                  <a:moveTo>
                    <a:pt x="580" y="2256"/>
                  </a:moveTo>
                  <a:lnTo>
                    <a:pt x="580" y="2780"/>
                  </a:lnTo>
                  <a:lnTo>
                    <a:pt x="535" y="2780"/>
                  </a:lnTo>
                  <a:cubicBezTo>
                    <a:pt x="389" y="2780"/>
                    <a:pt x="273" y="2662"/>
                    <a:pt x="273" y="2518"/>
                  </a:cubicBezTo>
                  <a:cubicBezTo>
                    <a:pt x="273" y="2372"/>
                    <a:pt x="391" y="2256"/>
                    <a:pt x="535" y="2256"/>
                  </a:cubicBezTo>
                  <a:close/>
                  <a:moveTo>
                    <a:pt x="3706" y="2254"/>
                  </a:moveTo>
                  <a:cubicBezTo>
                    <a:pt x="3852" y="2254"/>
                    <a:pt x="3968" y="2372"/>
                    <a:pt x="3968" y="2516"/>
                  </a:cubicBezTo>
                  <a:cubicBezTo>
                    <a:pt x="3968" y="2662"/>
                    <a:pt x="3850" y="2780"/>
                    <a:pt x="3706" y="2780"/>
                  </a:cubicBezTo>
                  <a:lnTo>
                    <a:pt x="3658" y="2780"/>
                  </a:lnTo>
                  <a:lnTo>
                    <a:pt x="3658" y="2254"/>
                  </a:lnTo>
                  <a:close/>
                  <a:moveTo>
                    <a:pt x="3384" y="1922"/>
                  </a:moveTo>
                  <a:lnTo>
                    <a:pt x="3384" y="2924"/>
                  </a:lnTo>
                  <a:cubicBezTo>
                    <a:pt x="3384" y="3623"/>
                    <a:pt x="2816" y="4191"/>
                    <a:pt x="2118" y="4191"/>
                  </a:cubicBezTo>
                  <a:cubicBezTo>
                    <a:pt x="1424" y="4191"/>
                    <a:pt x="860" y="3630"/>
                    <a:pt x="851" y="2940"/>
                  </a:cubicBezTo>
                  <a:cubicBezTo>
                    <a:pt x="852" y="2933"/>
                    <a:pt x="851" y="1931"/>
                    <a:pt x="851" y="1931"/>
                  </a:cubicBezTo>
                  <a:lnTo>
                    <a:pt x="851" y="1931"/>
                  </a:lnTo>
                  <a:cubicBezTo>
                    <a:pt x="1078" y="2056"/>
                    <a:pt x="1347" y="2100"/>
                    <a:pt x="1558" y="2123"/>
                  </a:cubicBezTo>
                  <a:cubicBezTo>
                    <a:pt x="1742" y="2144"/>
                    <a:pt x="1935" y="2154"/>
                    <a:pt x="2132" y="2154"/>
                  </a:cubicBezTo>
                  <a:cubicBezTo>
                    <a:pt x="2283" y="2154"/>
                    <a:pt x="2437" y="2148"/>
                    <a:pt x="2589" y="2136"/>
                  </a:cubicBezTo>
                  <a:cubicBezTo>
                    <a:pt x="2789" y="2119"/>
                    <a:pt x="2949" y="2093"/>
                    <a:pt x="3092" y="2049"/>
                  </a:cubicBezTo>
                  <a:cubicBezTo>
                    <a:pt x="3182" y="2021"/>
                    <a:pt x="3262" y="1988"/>
                    <a:pt x="3335" y="1950"/>
                  </a:cubicBezTo>
                  <a:lnTo>
                    <a:pt x="3384" y="1922"/>
                  </a:lnTo>
                  <a:close/>
                  <a:moveTo>
                    <a:pt x="2340" y="4446"/>
                  </a:moveTo>
                  <a:lnTo>
                    <a:pt x="2340" y="4744"/>
                  </a:lnTo>
                  <a:cubicBezTo>
                    <a:pt x="2340" y="4866"/>
                    <a:pt x="2240" y="4967"/>
                    <a:pt x="2118" y="4967"/>
                  </a:cubicBezTo>
                  <a:cubicBezTo>
                    <a:pt x="1995" y="4967"/>
                    <a:pt x="1896" y="4866"/>
                    <a:pt x="1896" y="4744"/>
                  </a:cubicBezTo>
                  <a:lnTo>
                    <a:pt x="1896" y="4446"/>
                  </a:lnTo>
                  <a:cubicBezTo>
                    <a:pt x="1969" y="4457"/>
                    <a:pt x="2043" y="4462"/>
                    <a:pt x="2118" y="4462"/>
                  </a:cubicBezTo>
                  <a:cubicBezTo>
                    <a:pt x="2192" y="4462"/>
                    <a:pt x="2267" y="4457"/>
                    <a:pt x="2340" y="4446"/>
                  </a:cubicBezTo>
                  <a:close/>
                  <a:moveTo>
                    <a:pt x="3523" y="1"/>
                  </a:moveTo>
                  <a:cubicBezTo>
                    <a:pt x="3496" y="1"/>
                    <a:pt x="3470" y="4"/>
                    <a:pt x="3444" y="9"/>
                  </a:cubicBezTo>
                  <a:cubicBezTo>
                    <a:pt x="3386" y="21"/>
                    <a:pt x="3319" y="34"/>
                    <a:pt x="3252" y="49"/>
                  </a:cubicBezTo>
                  <a:cubicBezTo>
                    <a:pt x="2931" y="113"/>
                    <a:pt x="2621" y="130"/>
                    <a:pt x="2297" y="149"/>
                  </a:cubicBezTo>
                  <a:cubicBezTo>
                    <a:pt x="2214" y="155"/>
                    <a:pt x="2131" y="158"/>
                    <a:pt x="2045" y="165"/>
                  </a:cubicBezTo>
                  <a:cubicBezTo>
                    <a:pt x="1689" y="188"/>
                    <a:pt x="1273" y="239"/>
                    <a:pt x="887" y="434"/>
                  </a:cubicBezTo>
                  <a:cubicBezTo>
                    <a:pt x="595" y="581"/>
                    <a:pt x="413" y="868"/>
                    <a:pt x="411" y="1183"/>
                  </a:cubicBezTo>
                  <a:cubicBezTo>
                    <a:pt x="411" y="1206"/>
                    <a:pt x="404" y="1229"/>
                    <a:pt x="389" y="1247"/>
                  </a:cubicBezTo>
                  <a:cubicBezTo>
                    <a:pt x="203" y="1483"/>
                    <a:pt x="102" y="1778"/>
                    <a:pt x="102" y="2077"/>
                  </a:cubicBezTo>
                  <a:lnTo>
                    <a:pt x="102" y="2202"/>
                  </a:lnTo>
                  <a:cubicBezTo>
                    <a:pt x="40" y="2289"/>
                    <a:pt x="0" y="2399"/>
                    <a:pt x="0" y="2515"/>
                  </a:cubicBezTo>
                  <a:cubicBezTo>
                    <a:pt x="0" y="2809"/>
                    <a:pt x="241" y="3049"/>
                    <a:pt x="536" y="3049"/>
                  </a:cubicBezTo>
                  <a:lnTo>
                    <a:pt x="589" y="3049"/>
                  </a:lnTo>
                  <a:cubicBezTo>
                    <a:pt x="640" y="3668"/>
                    <a:pt x="1060" y="4185"/>
                    <a:pt x="1628" y="4379"/>
                  </a:cubicBezTo>
                  <a:lnTo>
                    <a:pt x="1628" y="4585"/>
                  </a:lnTo>
                  <a:cubicBezTo>
                    <a:pt x="973" y="4795"/>
                    <a:pt x="496" y="5411"/>
                    <a:pt x="496" y="6135"/>
                  </a:cubicBezTo>
                  <a:lnTo>
                    <a:pt x="496" y="6537"/>
                  </a:lnTo>
                  <a:cubicBezTo>
                    <a:pt x="496" y="6612"/>
                    <a:pt x="558" y="6673"/>
                    <a:pt x="632" y="6673"/>
                  </a:cubicBezTo>
                  <a:lnTo>
                    <a:pt x="3614" y="6673"/>
                  </a:lnTo>
                  <a:cubicBezTo>
                    <a:pt x="3689" y="6673"/>
                    <a:pt x="3750" y="6612"/>
                    <a:pt x="3750" y="6537"/>
                  </a:cubicBezTo>
                  <a:lnTo>
                    <a:pt x="3750" y="6135"/>
                  </a:lnTo>
                  <a:cubicBezTo>
                    <a:pt x="3750" y="5896"/>
                    <a:pt x="3699" y="5667"/>
                    <a:pt x="3601" y="5452"/>
                  </a:cubicBezTo>
                  <a:cubicBezTo>
                    <a:pt x="3579" y="5402"/>
                    <a:pt x="3528" y="5373"/>
                    <a:pt x="3477" y="5373"/>
                  </a:cubicBezTo>
                  <a:cubicBezTo>
                    <a:pt x="3458" y="5373"/>
                    <a:pt x="3439" y="5377"/>
                    <a:pt x="3421" y="5385"/>
                  </a:cubicBezTo>
                  <a:cubicBezTo>
                    <a:pt x="3352" y="5415"/>
                    <a:pt x="3323" y="5498"/>
                    <a:pt x="3354" y="5565"/>
                  </a:cubicBezTo>
                  <a:cubicBezTo>
                    <a:pt x="3435" y="5743"/>
                    <a:pt x="3477" y="5935"/>
                    <a:pt x="3477" y="6133"/>
                  </a:cubicBezTo>
                  <a:lnTo>
                    <a:pt x="3477" y="6398"/>
                  </a:lnTo>
                  <a:lnTo>
                    <a:pt x="763" y="6398"/>
                  </a:lnTo>
                  <a:lnTo>
                    <a:pt x="763" y="6133"/>
                  </a:lnTo>
                  <a:cubicBezTo>
                    <a:pt x="763" y="5554"/>
                    <a:pt x="1127" y="5062"/>
                    <a:pt x="1639" y="4866"/>
                  </a:cubicBezTo>
                  <a:cubicBezTo>
                    <a:pt x="1695" y="5078"/>
                    <a:pt x="1889" y="5233"/>
                    <a:pt x="2118" y="5233"/>
                  </a:cubicBezTo>
                  <a:cubicBezTo>
                    <a:pt x="2348" y="5233"/>
                    <a:pt x="2540" y="5078"/>
                    <a:pt x="2597" y="4866"/>
                  </a:cubicBezTo>
                  <a:cubicBezTo>
                    <a:pt x="2742" y="4920"/>
                    <a:pt x="2876" y="4999"/>
                    <a:pt x="2997" y="5102"/>
                  </a:cubicBezTo>
                  <a:cubicBezTo>
                    <a:pt x="3022" y="5125"/>
                    <a:pt x="3054" y="5135"/>
                    <a:pt x="3086" y="5135"/>
                  </a:cubicBezTo>
                  <a:cubicBezTo>
                    <a:pt x="3124" y="5135"/>
                    <a:pt x="3163" y="5119"/>
                    <a:pt x="3189" y="5088"/>
                  </a:cubicBezTo>
                  <a:cubicBezTo>
                    <a:pt x="3239" y="5032"/>
                    <a:pt x="3231" y="4945"/>
                    <a:pt x="3175" y="4896"/>
                  </a:cubicBezTo>
                  <a:cubicBezTo>
                    <a:pt x="3010" y="4753"/>
                    <a:pt x="2818" y="4650"/>
                    <a:pt x="2614" y="4584"/>
                  </a:cubicBezTo>
                  <a:lnTo>
                    <a:pt x="2614" y="4380"/>
                  </a:lnTo>
                  <a:cubicBezTo>
                    <a:pt x="3182" y="4188"/>
                    <a:pt x="3601" y="3671"/>
                    <a:pt x="3654" y="3052"/>
                  </a:cubicBezTo>
                  <a:lnTo>
                    <a:pt x="3709" y="3052"/>
                  </a:lnTo>
                  <a:cubicBezTo>
                    <a:pt x="4003" y="3052"/>
                    <a:pt x="4243" y="2812"/>
                    <a:pt x="4243" y="2516"/>
                  </a:cubicBezTo>
                  <a:cubicBezTo>
                    <a:pt x="4243" y="2399"/>
                    <a:pt x="4205" y="2288"/>
                    <a:pt x="4140" y="2199"/>
                  </a:cubicBezTo>
                  <a:lnTo>
                    <a:pt x="4138" y="2078"/>
                  </a:lnTo>
                  <a:cubicBezTo>
                    <a:pt x="4138" y="1796"/>
                    <a:pt x="4053" y="1526"/>
                    <a:pt x="3888" y="1298"/>
                  </a:cubicBezTo>
                  <a:cubicBezTo>
                    <a:pt x="3872" y="1276"/>
                    <a:pt x="3869" y="1245"/>
                    <a:pt x="3876" y="1215"/>
                  </a:cubicBezTo>
                  <a:cubicBezTo>
                    <a:pt x="3910" y="1077"/>
                    <a:pt x="3929" y="924"/>
                    <a:pt x="3935" y="747"/>
                  </a:cubicBezTo>
                  <a:cubicBezTo>
                    <a:pt x="3938" y="609"/>
                    <a:pt x="3929" y="468"/>
                    <a:pt x="3907" y="325"/>
                  </a:cubicBezTo>
                  <a:cubicBezTo>
                    <a:pt x="3891" y="222"/>
                    <a:pt x="3830" y="127"/>
                    <a:pt x="3742" y="69"/>
                  </a:cubicBezTo>
                  <a:cubicBezTo>
                    <a:pt x="3677" y="24"/>
                    <a:pt x="3600" y="1"/>
                    <a:pt x="35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9"/>
            <p:cNvSpPr/>
            <p:nvPr/>
          </p:nvSpPr>
          <p:spPr>
            <a:xfrm>
              <a:off x="2944809" y="1708099"/>
              <a:ext cx="7682" cy="15027"/>
            </a:xfrm>
            <a:custGeom>
              <a:rect b="b" l="l" r="r" t="t"/>
              <a:pathLst>
                <a:path extrusionOk="0" h="534" w="273">
                  <a:moveTo>
                    <a:pt x="137" y="1"/>
                  </a:moveTo>
                  <a:cubicBezTo>
                    <a:pt x="61" y="1"/>
                    <a:pt x="0" y="64"/>
                    <a:pt x="0" y="138"/>
                  </a:cubicBezTo>
                  <a:lnTo>
                    <a:pt x="0" y="398"/>
                  </a:lnTo>
                  <a:cubicBezTo>
                    <a:pt x="0" y="473"/>
                    <a:pt x="61" y="534"/>
                    <a:pt x="137" y="534"/>
                  </a:cubicBezTo>
                  <a:cubicBezTo>
                    <a:pt x="211" y="534"/>
                    <a:pt x="272" y="473"/>
                    <a:pt x="272" y="398"/>
                  </a:cubicBezTo>
                  <a:lnTo>
                    <a:pt x="272" y="138"/>
                  </a:lnTo>
                  <a:cubicBezTo>
                    <a:pt x="272" y="61"/>
                    <a:pt x="213" y="1"/>
                    <a:pt x="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9"/>
            <p:cNvSpPr/>
            <p:nvPr/>
          </p:nvSpPr>
          <p:spPr>
            <a:xfrm>
              <a:off x="2976608" y="1708099"/>
              <a:ext cx="7710" cy="15027"/>
            </a:xfrm>
            <a:custGeom>
              <a:rect b="b" l="l" r="r" t="t"/>
              <a:pathLst>
                <a:path extrusionOk="0" h="534" w="274">
                  <a:moveTo>
                    <a:pt x="137" y="1"/>
                  </a:moveTo>
                  <a:cubicBezTo>
                    <a:pt x="63" y="1"/>
                    <a:pt x="0" y="64"/>
                    <a:pt x="0" y="138"/>
                  </a:cubicBezTo>
                  <a:lnTo>
                    <a:pt x="0" y="398"/>
                  </a:lnTo>
                  <a:cubicBezTo>
                    <a:pt x="0" y="473"/>
                    <a:pt x="63" y="534"/>
                    <a:pt x="137" y="534"/>
                  </a:cubicBezTo>
                  <a:cubicBezTo>
                    <a:pt x="211" y="534"/>
                    <a:pt x="274" y="473"/>
                    <a:pt x="274" y="398"/>
                  </a:cubicBezTo>
                  <a:lnTo>
                    <a:pt x="274" y="138"/>
                  </a:lnTo>
                  <a:cubicBezTo>
                    <a:pt x="271" y="61"/>
                    <a:pt x="211" y="1"/>
                    <a:pt x="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cxnSp>
        <p:nvCxnSpPr>
          <p:cNvPr id="1127" name="Google Shape;1127;p60"/>
          <p:cNvCxnSpPr>
            <a:stCxn id="1128" idx="2"/>
            <a:endCxn id="1129" idx="0"/>
          </p:cNvCxnSpPr>
          <p:nvPr/>
        </p:nvCxnSpPr>
        <p:spPr>
          <a:xfrm>
            <a:off x="6532350" y="3634625"/>
            <a:ext cx="0" cy="338700"/>
          </a:xfrm>
          <a:prstGeom prst="straightConnector1">
            <a:avLst/>
          </a:prstGeom>
          <a:noFill/>
          <a:ln cap="rnd" cmpd="sng" w="19050">
            <a:solidFill>
              <a:schemeClr val="accent6"/>
            </a:solidFill>
            <a:prstDash val="solid"/>
            <a:round/>
            <a:headEnd len="med" w="med" type="none"/>
            <a:tailEnd len="med" w="med" type="none"/>
          </a:ln>
        </p:spPr>
      </p:cxnSp>
      <p:cxnSp>
        <p:nvCxnSpPr>
          <p:cNvPr id="1130" name="Google Shape;1130;p60"/>
          <p:cNvCxnSpPr>
            <a:stCxn id="1131" idx="4"/>
            <a:endCxn id="1132" idx="0"/>
          </p:cNvCxnSpPr>
          <p:nvPr/>
        </p:nvCxnSpPr>
        <p:spPr>
          <a:xfrm>
            <a:off x="6532350" y="1780225"/>
            <a:ext cx="0" cy="338700"/>
          </a:xfrm>
          <a:prstGeom prst="straightConnector1">
            <a:avLst/>
          </a:prstGeom>
          <a:noFill/>
          <a:ln cap="rnd" cmpd="sng" w="19050">
            <a:solidFill>
              <a:schemeClr val="accent6"/>
            </a:solidFill>
            <a:prstDash val="solid"/>
            <a:round/>
            <a:headEnd len="med" w="med" type="none"/>
            <a:tailEnd len="med" w="med" type="none"/>
          </a:ln>
        </p:spPr>
      </p:cxnSp>
      <p:sp>
        <p:nvSpPr>
          <p:cNvPr id="1131" name="Google Shape;1131;p60"/>
          <p:cNvSpPr/>
          <p:nvPr/>
        </p:nvSpPr>
        <p:spPr>
          <a:xfrm>
            <a:off x="5911800" y="539425"/>
            <a:ext cx="1241100" cy="1240800"/>
          </a:xfrm>
          <a:prstGeom prst="ellipse">
            <a:avLst/>
          </a:prstGeom>
          <a:solidFill>
            <a:schemeClr val="lt2"/>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60"/>
          <p:cNvSpPr/>
          <p:nvPr/>
        </p:nvSpPr>
        <p:spPr>
          <a:xfrm>
            <a:off x="4640700" y="2118900"/>
            <a:ext cx="3783300" cy="1515600"/>
          </a:xfrm>
          <a:prstGeom prst="roundRect">
            <a:avLst>
              <a:gd fmla="val 16667" name="adj"/>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3" name="Google Shape;1133;p60"/>
          <p:cNvSpPr txBox="1"/>
          <p:nvPr>
            <p:ph type="title"/>
          </p:nvPr>
        </p:nvSpPr>
        <p:spPr>
          <a:xfrm>
            <a:off x="5911750" y="670085"/>
            <a:ext cx="1241100" cy="97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129" name="Google Shape;1129;p60"/>
          <p:cNvSpPr txBox="1"/>
          <p:nvPr>
            <p:ph idx="1" type="subTitle"/>
          </p:nvPr>
        </p:nvSpPr>
        <p:spPr>
          <a:xfrm rot="462">
            <a:off x="5415750" y="3973325"/>
            <a:ext cx="2233200" cy="63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Getting the Best from Both Perspectives</a:t>
            </a:r>
            <a:endParaRPr/>
          </a:p>
        </p:txBody>
      </p:sp>
      <p:sp>
        <p:nvSpPr>
          <p:cNvPr id="1134" name="Google Shape;1134;p60"/>
          <p:cNvSpPr txBox="1"/>
          <p:nvPr>
            <p:ph idx="2" type="ctrTitle"/>
          </p:nvPr>
        </p:nvSpPr>
        <p:spPr>
          <a:xfrm>
            <a:off x="4852750" y="2180975"/>
            <a:ext cx="3359100" cy="144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Solution</a:t>
            </a:r>
            <a:endParaRPr/>
          </a:p>
        </p:txBody>
      </p:sp>
      <p:grpSp>
        <p:nvGrpSpPr>
          <p:cNvPr id="1135" name="Google Shape;1135;p60"/>
          <p:cNvGrpSpPr/>
          <p:nvPr/>
        </p:nvGrpSpPr>
        <p:grpSpPr>
          <a:xfrm>
            <a:off x="1330739" y="176405"/>
            <a:ext cx="2694155" cy="4967311"/>
            <a:chOff x="1330739" y="176405"/>
            <a:chExt cx="2694155" cy="4967311"/>
          </a:xfrm>
        </p:grpSpPr>
        <p:sp>
          <p:nvSpPr>
            <p:cNvPr id="1136" name="Google Shape;1136;p60"/>
            <p:cNvSpPr/>
            <p:nvPr/>
          </p:nvSpPr>
          <p:spPr>
            <a:xfrm>
              <a:off x="3056880" y="1740774"/>
              <a:ext cx="299523" cy="150294"/>
            </a:xfrm>
            <a:custGeom>
              <a:rect b="b" l="l" r="r" t="t"/>
              <a:pathLst>
                <a:path extrusionOk="0" h="2136" w="4257">
                  <a:moveTo>
                    <a:pt x="393" y="1"/>
                  </a:moveTo>
                  <a:cubicBezTo>
                    <a:pt x="316" y="1"/>
                    <a:pt x="239" y="3"/>
                    <a:pt x="162" y="8"/>
                  </a:cubicBezTo>
                  <a:lnTo>
                    <a:pt x="1" y="700"/>
                  </a:lnTo>
                  <a:lnTo>
                    <a:pt x="3979" y="2136"/>
                  </a:lnTo>
                  <a:lnTo>
                    <a:pt x="4256" y="1538"/>
                  </a:lnTo>
                  <a:cubicBezTo>
                    <a:pt x="4256" y="1538"/>
                    <a:pt x="2320" y="1"/>
                    <a:pt x="393" y="1"/>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60"/>
            <p:cNvSpPr/>
            <p:nvPr/>
          </p:nvSpPr>
          <p:spPr>
            <a:xfrm>
              <a:off x="2930303" y="1449262"/>
              <a:ext cx="616565" cy="681672"/>
            </a:xfrm>
            <a:custGeom>
              <a:rect b="b" l="l" r="r" t="t"/>
              <a:pathLst>
                <a:path extrusionOk="0" h="9688" w="8763">
                  <a:moveTo>
                    <a:pt x="5132" y="1"/>
                  </a:moveTo>
                  <a:cubicBezTo>
                    <a:pt x="4680" y="1"/>
                    <a:pt x="4147" y="1796"/>
                    <a:pt x="4147" y="1796"/>
                  </a:cubicBezTo>
                  <a:lnTo>
                    <a:pt x="1" y="8314"/>
                  </a:lnTo>
                  <a:lnTo>
                    <a:pt x="4295" y="9687"/>
                  </a:lnTo>
                  <a:lnTo>
                    <a:pt x="5478" y="4528"/>
                  </a:lnTo>
                  <a:cubicBezTo>
                    <a:pt x="5537" y="4527"/>
                    <a:pt x="5600" y="4526"/>
                    <a:pt x="5666" y="4526"/>
                  </a:cubicBezTo>
                  <a:cubicBezTo>
                    <a:pt x="5949" y="4526"/>
                    <a:pt x="6294" y="4537"/>
                    <a:pt x="6627" y="4537"/>
                  </a:cubicBezTo>
                  <a:cubicBezTo>
                    <a:pt x="7249" y="4537"/>
                    <a:pt x="7833" y="4497"/>
                    <a:pt x="7913" y="4266"/>
                  </a:cubicBezTo>
                  <a:cubicBezTo>
                    <a:pt x="8043" y="3882"/>
                    <a:pt x="6708" y="3851"/>
                    <a:pt x="6708" y="3851"/>
                  </a:cubicBezTo>
                  <a:cubicBezTo>
                    <a:pt x="6708" y="3851"/>
                    <a:pt x="8266" y="3814"/>
                    <a:pt x="8367" y="3436"/>
                  </a:cubicBezTo>
                  <a:cubicBezTo>
                    <a:pt x="8430" y="3198"/>
                    <a:pt x="7796" y="3154"/>
                    <a:pt x="7318" y="3154"/>
                  </a:cubicBezTo>
                  <a:cubicBezTo>
                    <a:pt x="7273" y="3154"/>
                    <a:pt x="7230" y="3154"/>
                    <a:pt x="7188" y="3155"/>
                  </a:cubicBezTo>
                  <a:lnTo>
                    <a:pt x="7188" y="3155"/>
                  </a:lnTo>
                  <a:cubicBezTo>
                    <a:pt x="7678" y="3126"/>
                    <a:pt x="8475" y="3043"/>
                    <a:pt x="8555" y="2801"/>
                  </a:cubicBezTo>
                  <a:cubicBezTo>
                    <a:pt x="8649" y="2474"/>
                    <a:pt x="8094" y="2400"/>
                    <a:pt x="7569" y="2400"/>
                  </a:cubicBezTo>
                  <a:cubicBezTo>
                    <a:pt x="7130" y="2400"/>
                    <a:pt x="6711" y="2452"/>
                    <a:pt x="6711" y="2452"/>
                  </a:cubicBezTo>
                  <a:cubicBezTo>
                    <a:pt x="6711" y="2452"/>
                    <a:pt x="8762" y="2174"/>
                    <a:pt x="8761" y="1718"/>
                  </a:cubicBezTo>
                  <a:cubicBezTo>
                    <a:pt x="8761" y="1569"/>
                    <a:pt x="8412" y="1518"/>
                    <a:pt x="7944" y="1518"/>
                  </a:cubicBezTo>
                  <a:cubicBezTo>
                    <a:pt x="6981" y="1518"/>
                    <a:pt x="5512" y="1730"/>
                    <a:pt x="5512" y="1730"/>
                  </a:cubicBezTo>
                  <a:cubicBezTo>
                    <a:pt x="5512" y="1730"/>
                    <a:pt x="5695" y="332"/>
                    <a:pt x="5229" y="31"/>
                  </a:cubicBezTo>
                  <a:cubicBezTo>
                    <a:pt x="5197" y="10"/>
                    <a:pt x="5164" y="1"/>
                    <a:pt x="5132"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0"/>
            <p:cNvSpPr/>
            <p:nvPr/>
          </p:nvSpPr>
          <p:spPr>
            <a:xfrm>
              <a:off x="2725274" y="1741337"/>
              <a:ext cx="631059" cy="925408"/>
            </a:xfrm>
            <a:custGeom>
              <a:rect b="b" l="l" r="r" t="t"/>
              <a:pathLst>
                <a:path extrusionOk="0" h="13152" w="8969">
                  <a:moveTo>
                    <a:pt x="4874" y="0"/>
                  </a:moveTo>
                  <a:cubicBezTo>
                    <a:pt x="4874" y="0"/>
                    <a:pt x="201" y="7086"/>
                    <a:pt x="101" y="8883"/>
                  </a:cubicBezTo>
                  <a:cubicBezTo>
                    <a:pt x="0" y="10679"/>
                    <a:pt x="531" y="12736"/>
                    <a:pt x="2240" y="13068"/>
                  </a:cubicBezTo>
                  <a:cubicBezTo>
                    <a:pt x="2524" y="13123"/>
                    <a:pt x="2812" y="13152"/>
                    <a:pt x="3099" y="13152"/>
                  </a:cubicBezTo>
                  <a:cubicBezTo>
                    <a:pt x="4529" y="13152"/>
                    <a:pt x="5916" y="12434"/>
                    <a:pt x="6631" y="10714"/>
                  </a:cubicBezTo>
                  <a:cubicBezTo>
                    <a:pt x="7490" y="8647"/>
                    <a:pt x="8968" y="1530"/>
                    <a:pt x="8968" y="1530"/>
                  </a:cubicBezTo>
                  <a:cubicBezTo>
                    <a:pt x="8968" y="1530"/>
                    <a:pt x="5663" y="941"/>
                    <a:pt x="4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0"/>
            <p:cNvSpPr/>
            <p:nvPr/>
          </p:nvSpPr>
          <p:spPr>
            <a:xfrm>
              <a:off x="2207494" y="3139088"/>
              <a:ext cx="666872" cy="1977327"/>
            </a:xfrm>
            <a:custGeom>
              <a:rect b="b" l="l" r="r" t="t"/>
              <a:pathLst>
                <a:path extrusionOk="0" h="28102" w="9478">
                  <a:moveTo>
                    <a:pt x="7007" y="1"/>
                  </a:moveTo>
                  <a:lnTo>
                    <a:pt x="1" y="1074"/>
                  </a:lnTo>
                  <a:lnTo>
                    <a:pt x="2081" y="25875"/>
                  </a:lnTo>
                  <a:cubicBezTo>
                    <a:pt x="1517" y="27711"/>
                    <a:pt x="2505" y="28060"/>
                    <a:pt x="3339" y="28060"/>
                  </a:cubicBezTo>
                  <a:cubicBezTo>
                    <a:pt x="3851" y="28060"/>
                    <a:pt x="4306" y="27928"/>
                    <a:pt x="4306" y="27928"/>
                  </a:cubicBezTo>
                  <a:cubicBezTo>
                    <a:pt x="4306" y="27928"/>
                    <a:pt x="5900" y="28102"/>
                    <a:pt x="7319" y="28102"/>
                  </a:cubicBezTo>
                  <a:cubicBezTo>
                    <a:pt x="8455" y="28102"/>
                    <a:pt x="9477" y="27990"/>
                    <a:pt x="9477" y="27589"/>
                  </a:cubicBezTo>
                  <a:cubicBezTo>
                    <a:pt x="9477" y="26685"/>
                    <a:pt x="4958" y="25054"/>
                    <a:pt x="4958" y="25054"/>
                  </a:cubicBezTo>
                  <a:cubicBezTo>
                    <a:pt x="5688" y="18899"/>
                    <a:pt x="7007" y="1"/>
                    <a:pt x="7007"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0"/>
            <p:cNvSpPr/>
            <p:nvPr/>
          </p:nvSpPr>
          <p:spPr>
            <a:xfrm>
              <a:off x="1551599" y="2912662"/>
              <a:ext cx="603056" cy="2216419"/>
            </a:xfrm>
            <a:custGeom>
              <a:rect b="b" l="l" r="r" t="t"/>
              <a:pathLst>
                <a:path extrusionOk="0" h="31500" w="8571">
                  <a:moveTo>
                    <a:pt x="8133" y="0"/>
                  </a:moveTo>
                  <a:cubicBezTo>
                    <a:pt x="6727" y="0"/>
                    <a:pt x="2324" y="3218"/>
                    <a:pt x="2324" y="3218"/>
                  </a:cubicBezTo>
                  <a:cubicBezTo>
                    <a:pt x="2324" y="3218"/>
                    <a:pt x="3643" y="22318"/>
                    <a:pt x="4373" y="28475"/>
                  </a:cubicBezTo>
                  <a:cubicBezTo>
                    <a:pt x="4373" y="28475"/>
                    <a:pt x="1" y="30069"/>
                    <a:pt x="1" y="30972"/>
                  </a:cubicBezTo>
                  <a:cubicBezTo>
                    <a:pt x="1" y="31388"/>
                    <a:pt x="1068" y="31500"/>
                    <a:pt x="2219" y="31500"/>
                  </a:cubicBezTo>
                  <a:cubicBezTo>
                    <a:pt x="3565" y="31500"/>
                    <a:pt x="5025" y="31346"/>
                    <a:pt x="5025" y="31346"/>
                  </a:cubicBezTo>
                  <a:cubicBezTo>
                    <a:pt x="5025" y="31346"/>
                    <a:pt x="5481" y="31479"/>
                    <a:pt x="5994" y="31479"/>
                  </a:cubicBezTo>
                  <a:cubicBezTo>
                    <a:pt x="6828" y="31479"/>
                    <a:pt x="7813" y="31130"/>
                    <a:pt x="7250" y="29295"/>
                  </a:cubicBezTo>
                  <a:cubicBezTo>
                    <a:pt x="7250" y="29295"/>
                    <a:pt x="8086" y="12580"/>
                    <a:pt x="8559" y="422"/>
                  </a:cubicBezTo>
                  <a:cubicBezTo>
                    <a:pt x="8570" y="124"/>
                    <a:pt x="8410" y="0"/>
                    <a:pt x="8133" y="0"/>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0"/>
            <p:cNvSpPr/>
            <p:nvPr/>
          </p:nvSpPr>
          <p:spPr>
            <a:xfrm>
              <a:off x="1530772" y="4989270"/>
              <a:ext cx="149304" cy="123557"/>
            </a:xfrm>
            <a:custGeom>
              <a:rect b="b" l="l" r="r" t="t"/>
              <a:pathLst>
                <a:path extrusionOk="0" h="1756" w="2122">
                  <a:moveTo>
                    <a:pt x="1814" y="0"/>
                  </a:moveTo>
                  <a:cubicBezTo>
                    <a:pt x="427" y="674"/>
                    <a:pt x="1" y="1321"/>
                    <a:pt x="1" y="1321"/>
                  </a:cubicBezTo>
                  <a:cubicBezTo>
                    <a:pt x="1" y="1321"/>
                    <a:pt x="69" y="1529"/>
                    <a:pt x="1999" y="1755"/>
                  </a:cubicBezTo>
                  <a:cubicBezTo>
                    <a:pt x="2122" y="1148"/>
                    <a:pt x="2054" y="522"/>
                    <a:pt x="18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0"/>
            <p:cNvSpPr/>
            <p:nvPr/>
          </p:nvSpPr>
          <p:spPr>
            <a:xfrm>
              <a:off x="1658335" y="4940016"/>
              <a:ext cx="425326" cy="188642"/>
            </a:xfrm>
            <a:custGeom>
              <a:rect b="b" l="l" r="r" t="t"/>
              <a:pathLst>
                <a:path extrusionOk="0" h="2681" w="6045">
                  <a:moveTo>
                    <a:pt x="1859" y="1"/>
                  </a:moveTo>
                  <a:cubicBezTo>
                    <a:pt x="1102" y="219"/>
                    <a:pt x="491" y="460"/>
                    <a:pt x="1" y="699"/>
                  </a:cubicBezTo>
                  <a:cubicBezTo>
                    <a:pt x="241" y="1221"/>
                    <a:pt x="309" y="1846"/>
                    <a:pt x="186" y="2454"/>
                  </a:cubicBezTo>
                  <a:cubicBezTo>
                    <a:pt x="682" y="2513"/>
                    <a:pt x="1301" y="2573"/>
                    <a:pt x="2076" y="2632"/>
                  </a:cubicBezTo>
                  <a:cubicBezTo>
                    <a:pt x="2526" y="2665"/>
                    <a:pt x="2925" y="2680"/>
                    <a:pt x="3279" y="2680"/>
                  </a:cubicBezTo>
                  <a:cubicBezTo>
                    <a:pt x="5893" y="2680"/>
                    <a:pt x="6016" y="1865"/>
                    <a:pt x="6016" y="1865"/>
                  </a:cubicBezTo>
                  <a:cubicBezTo>
                    <a:pt x="6045" y="842"/>
                    <a:pt x="5802" y="235"/>
                    <a:pt x="5816" y="178"/>
                  </a:cubicBezTo>
                  <a:lnTo>
                    <a:pt x="5816" y="178"/>
                  </a:lnTo>
                  <a:cubicBezTo>
                    <a:pt x="5276" y="489"/>
                    <a:pt x="4705" y="598"/>
                    <a:pt x="4169" y="598"/>
                  </a:cubicBezTo>
                  <a:cubicBezTo>
                    <a:pt x="2915" y="598"/>
                    <a:pt x="1859" y="1"/>
                    <a:pt x="18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0"/>
            <p:cNvSpPr/>
            <p:nvPr/>
          </p:nvSpPr>
          <p:spPr>
            <a:xfrm>
              <a:off x="1525917" y="5071313"/>
              <a:ext cx="555633" cy="72403"/>
            </a:xfrm>
            <a:custGeom>
              <a:rect b="b" l="l" r="r" t="t"/>
              <a:pathLst>
                <a:path extrusionOk="0" h="1029" w="7897">
                  <a:moveTo>
                    <a:pt x="7897" y="0"/>
                  </a:moveTo>
                  <a:cubicBezTo>
                    <a:pt x="6966" y="250"/>
                    <a:pt x="5522" y="528"/>
                    <a:pt x="3714" y="528"/>
                  </a:cubicBezTo>
                  <a:cubicBezTo>
                    <a:pt x="2621" y="528"/>
                    <a:pt x="1396" y="426"/>
                    <a:pt x="72" y="155"/>
                  </a:cubicBezTo>
                  <a:cubicBezTo>
                    <a:pt x="1" y="406"/>
                    <a:pt x="23" y="578"/>
                    <a:pt x="23" y="578"/>
                  </a:cubicBezTo>
                  <a:cubicBezTo>
                    <a:pt x="23" y="578"/>
                    <a:pt x="448" y="1029"/>
                    <a:pt x="3764" y="1029"/>
                  </a:cubicBezTo>
                  <a:cubicBezTo>
                    <a:pt x="6732" y="1029"/>
                    <a:pt x="7823" y="630"/>
                    <a:pt x="7823" y="630"/>
                  </a:cubicBezTo>
                  <a:cubicBezTo>
                    <a:pt x="7859" y="411"/>
                    <a:pt x="7882" y="201"/>
                    <a:pt x="78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60"/>
            <p:cNvSpPr/>
            <p:nvPr/>
          </p:nvSpPr>
          <p:spPr>
            <a:xfrm>
              <a:off x="1710120" y="4961829"/>
              <a:ext cx="48619" cy="92597"/>
            </a:xfrm>
            <a:custGeom>
              <a:rect b="b" l="l" r="r" t="t"/>
              <a:pathLst>
                <a:path extrusionOk="0" h="1316" w="691">
                  <a:moveTo>
                    <a:pt x="54" y="0"/>
                  </a:moveTo>
                  <a:cubicBezTo>
                    <a:pt x="39" y="0"/>
                    <a:pt x="24" y="8"/>
                    <a:pt x="14" y="22"/>
                  </a:cubicBezTo>
                  <a:cubicBezTo>
                    <a:pt x="1" y="45"/>
                    <a:pt x="7" y="73"/>
                    <a:pt x="29" y="88"/>
                  </a:cubicBezTo>
                  <a:cubicBezTo>
                    <a:pt x="53" y="103"/>
                    <a:pt x="592" y="459"/>
                    <a:pt x="524" y="1264"/>
                  </a:cubicBezTo>
                  <a:cubicBezTo>
                    <a:pt x="521" y="1290"/>
                    <a:pt x="540" y="1313"/>
                    <a:pt x="566" y="1315"/>
                  </a:cubicBezTo>
                  <a:lnTo>
                    <a:pt x="571" y="1315"/>
                  </a:lnTo>
                  <a:cubicBezTo>
                    <a:pt x="596" y="1315"/>
                    <a:pt x="615" y="1295"/>
                    <a:pt x="618" y="1271"/>
                  </a:cubicBezTo>
                  <a:cubicBezTo>
                    <a:pt x="691" y="407"/>
                    <a:pt x="105" y="24"/>
                    <a:pt x="80" y="8"/>
                  </a:cubicBezTo>
                  <a:cubicBezTo>
                    <a:pt x="72" y="3"/>
                    <a:pt x="63" y="0"/>
                    <a:pt x="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60"/>
            <p:cNvSpPr/>
            <p:nvPr/>
          </p:nvSpPr>
          <p:spPr>
            <a:xfrm>
              <a:off x="1757190" y="4945294"/>
              <a:ext cx="42709" cy="92527"/>
            </a:xfrm>
            <a:custGeom>
              <a:rect b="b" l="l" r="r" t="t"/>
              <a:pathLst>
                <a:path extrusionOk="0" h="1315" w="607">
                  <a:moveTo>
                    <a:pt x="54" y="1"/>
                  </a:moveTo>
                  <a:cubicBezTo>
                    <a:pt x="39" y="1"/>
                    <a:pt x="24" y="8"/>
                    <a:pt x="15" y="22"/>
                  </a:cubicBezTo>
                  <a:cubicBezTo>
                    <a:pt x="1" y="45"/>
                    <a:pt x="7" y="73"/>
                    <a:pt x="29" y="88"/>
                  </a:cubicBezTo>
                  <a:cubicBezTo>
                    <a:pt x="34" y="92"/>
                    <a:pt x="512" y="410"/>
                    <a:pt x="509" y="1267"/>
                  </a:cubicBezTo>
                  <a:cubicBezTo>
                    <a:pt x="509" y="1293"/>
                    <a:pt x="530" y="1314"/>
                    <a:pt x="556" y="1314"/>
                  </a:cubicBezTo>
                  <a:cubicBezTo>
                    <a:pt x="582" y="1314"/>
                    <a:pt x="603" y="1293"/>
                    <a:pt x="603" y="1267"/>
                  </a:cubicBezTo>
                  <a:cubicBezTo>
                    <a:pt x="606" y="355"/>
                    <a:pt x="101" y="21"/>
                    <a:pt x="80" y="8"/>
                  </a:cubicBezTo>
                  <a:cubicBezTo>
                    <a:pt x="72" y="3"/>
                    <a:pt x="63" y="1"/>
                    <a:pt x="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60"/>
            <p:cNvSpPr/>
            <p:nvPr/>
          </p:nvSpPr>
          <p:spPr>
            <a:xfrm>
              <a:off x="1754728" y="4891255"/>
              <a:ext cx="48267" cy="79861"/>
            </a:xfrm>
            <a:custGeom>
              <a:rect b="b" l="l" r="r" t="t"/>
              <a:pathLst>
                <a:path extrusionOk="0" h="1135" w="686">
                  <a:moveTo>
                    <a:pt x="350" y="96"/>
                  </a:moveTo>
                  <a:cubicBezTo>
                    <a:pt x="391" y="96"/>
                    <a:pt x="419" y="109"/>
                    <a:pt x="439" y="138"/>
                  </a:cubicBezTo>
                  <a:cubicBezTo>
                    <a:pt x="539" y="278"/>
                    <a:pt x="426" y="701"/>
                    <a:pt x="340" y="952"/>
                  </a:cubicBezTo>
                  <a:cubicBezTo>
                    <a:pt x="255" y="710"/>
                    <a:pt x="142" y="299"/>
                    <a:pt x="240" y="150"/>
                  </a:cubicBezTo>
                  <a:cubicBezTo>
                    <a:pt x="264" y="115"/>
                    <a:pt x="296" y="98"/>
                    <a:pt x="343" y="96"/>
                  </a:cubicBezTo>
                  <a:close/>
                  <a:moveTo>
                    <a:pt x="354" y="0"/>
                  </a:moveTo>
                  <a:cubicBezTo>
                    <a:pt x="349" y="0"/>
                    <a:pt x="344" y="1"/>
                    <a:pt x="340" y="1"/>
                  </a:cubicBezTo>
                  <a:cubicBezTo>
                    <a:pt x="264" y="5"/>
                    <a:pt x="203" y="37"/>
                    <a:pt x="163" y="98"/>
                  </a:cubicBezTo>
                  <a:cubicBezTo>
                    <a:pt x="0" y="349"/>
                    <a:pt x="267" y="1028"/>
                    <a:pt x="298" y="1105"/>
                  </a:cubicBezTo>
                  <a:cubicBezTo>
                    <a:pt x="304" y="1123"/>
                    <a:pt x="322" y="1134"/>
                    <a:pt x="341" y="1134"/>
                  </a:cubicBezTo>
                  <a:cubicBezTo>
                    <a:pt x="360" y="1134"/>
                    <a:pt x="377" y="1123"/>
                    <a:pt x="386" y="1103"/>
                  </a:cubicBezTo>
                  <a:cubicBezTo>
                    <a:pt x="417" y="1024"/>
                    <a:pt x="685" y="319"/>
                    <a:pt x="517" y="82"/>
                  </a:cubicBezTo>
                  <a:cubicBezTo>
                    <a:pt x="479" y="29"/>
                    <a:pt x="424" y="0"/>
                    <a:pt x="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60"/>
            <p:cNvSpPr/>
            <p:nvPr/>
          </p:nvSpPr>
          <p:spPr>
            <a:xfrm>
              <a:off x="1775062" y="4925311"/>
              <a:ext cx="70430" cy="46650"/>
            </a:xfrm>
            <a:custGeom>
              <a:rect b="b" l="l" r="r" t="t"/>
              <a:pathLst>
                <a:path extrusionOk="0" h="663" w="1001">
                  <a:moveTo>
                    <a:pt x="782" y="95"/>
                  </a:moveTo>
                  <a:cubicBezTo>
                    <a:pt x="824" y="99"/>
                    <a:pt x="855" y="123"/>
                    <a:pt x="879" y="170"/>
                  </a:cubicBezTo>
                  <a:cubicBezTo>
                    <a:pt x="905" y="219"/>
                    <a:pt x="906" y="259"/>
                    <a:pt x="884" y="299"/>
                  </a:cubicBezTo>
                  <a:cubicBezTo>
                    <a:pt x="798" y="450"/>
                    <a:pt x="401" y="528"/>
                    <a:pt x="161" y="557"/>
                  </a:cubicBezTo>
                  <a:cubicBezTo>
                    <a:pt x="317" y="376"/>
                    <a:pt x="597" y="95"/>
                    <a:pt x="769" y="95"/>
                  </a:cubicBezTo>
                  <a:close/>
                  <a:moveTo>
                    <a:pt x="766" y="1"/>
                  </a:moveTo>
                  <a:cubicBezTo>
                    <a:pt x="476" y="1"/>
                    <a:pt x="62" y="525"/>
                    <a:pt x="14" y="586"/>
                  </a:cubicBezTo>
                  <a:cubicBezTo>
                    <a:pt x="4" y="600"/>
                    <a:pt x="1" y="619"/>
                    <a:pt x="10" y="637"/>
                  </a:cubicBezTo>
                  <a:cubicBezTo>
                    <a:pt x="18" y="653"/>
                    <a:pt x="35" y="661"/>
                    <a:pt x="52" y="661"/>
                  </a:cubicBezTo>
                  <a:cubicBezTo>
                    <a:pt x="54" y="661"/>
                    <a:pt x="54" y="661"/>
                    <a:pt x="55" y="663"/>
                  </a:cubicBezTo>
                  <a:cubicBezTo>
                    <a:pt x="133" y="656"/>
                    <a:pt x="819" y="600"/>
                    <a:pt x="964" y="346"/>
                  </a:cubicBezTo>
                  <a:cubicBezTo>
                    <a:pt x="1001" y="279"/>
                    <a:pt x="1001" y="205"/>
                    <a:pt x="961" y="129"/>
                  </a:cubicBezTo>
                  <a:cubicBezTo>
                    <a:pt x="913" y="34"/>
                    <a:pt x="842" y="7"/>
                    <a:pt x="791" y="2"/>
                  </a:cubicBezTo>
                  <a:cubicBezTo>
                    <a:pt x="783" y="1"/>
                    <a:pt x="775" y="1"/>
                    <a:pt x="7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60"/>
            <p:cNvSpPr/>
            <p:nvPr/>
          </p:nvSpPr>
          <p:spPr>
            <a:xfrm>
              <a:off x="2220652" y="3295856"/>
              <a:ext cx="482951" cy="1556067"/>
            </a:xfrm>
            <a:custGeom>
              <a:rect b="b" l="l" r="r" t="t"/>
              <a:pathLst>
                <a:path extrusionOk="0" h="22115" w="6864">
                  <a:moveTo>
                    <a:pt x="6863" y="0"/>
                  </a:moveTo>
                  <a:cubicBezTo>
                    <a:pt x="4642" y="796"/>
                    <a:pt x="2344" y="1233"/>
                    <a:pt x="1" y="1469"/>
                  </a:cubicBezTo>
                  <a:lnTo>
                    <a:pt x="1041" y="21933"/>
                  </a:lnTo>
                  <a:cubicBezTo>
                    <a:pt x="1908" y="22069"/>
                    <a:pt x="2707" y="22114"/>
                    <a:pt x="3388" y="22114"/>
                  </a:cubicBezTo>
                  <a:cubicBezTo>
                    <a:pt x="4748" y="22114"/>
                    <a:pt x="5633" y="21933"/>
                    <a:pt x="5633" y="21933"/>
                  </a:cubicBezTo>
                  <a:lnTo>
                    <a:pt x="686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60"/>
            <p:cNvSpPr/>
            <p:nvPr/>
          </p:nvSpPr>
          <p:spPr>
            <a:xfrm>
              <a:off x="1710190" y="2907736"/>
              <a:ext cx="1014450" cy="510761"/>
            </a:xfrm>
            <a:custGeom>
              <a:rect b="b" l="l" r="r" t="t"/>
              <a:pathLst>
                <a:path extrusionOk="0" h="7259" w="14418">
                  <a:moveTo>
                    <a:pt x="57" y="0"/>
                  </a:moveTo>
                  <a:cubicBezTo>
                    <a:pt x="1" y="2181"/>
                    <a:pt x="12" y="4680"/>
                    <a:pt x="65" y="7259"/>
                  </a:cubicBezTo>
                  <a:cubicBezTo>
                    <a:pt x="2442" y="7259"/>
                    <a:pt x="4805" y="7223"/>
                    <a:pt x="7125" y="6998"/>
                  </a:cubicBezTo>
                  <a:lnTo>
                    <a:pt x="7206" y="5998"/>
                  </a:lnTo>
                  <a:lnTo>
                    <a:pt x="7256" y="6984"/>
                  </a:lnTo>
                  <a:cubicBezTo>
                    <a:pt x="9599" y="6748"/>
                    <a:pt x="11897" y="6311"/>
                    <a:pt x="14118" y="5515"/>
                  </a:cubicBezTo>
                  <a:lnTo>
                    <a:pt x="14418" y="167"/>
                  </a:lnTo>
                  <a:lnTo>
                    <a:pt x="5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60"/>
            <p:cNvSpPr/>
            <p:nvPr/>
          </p:nvSpPr>
          <p:spPr>
            <a:xfrm>
              <a:off x="1714623" y="3400063"/>
              <a:ext cx="496742" cy="1453689"/>
            </a:xfrm>
            <a:custGeom>
              <a:rect b="b" l="l" r="r" t="t"/>
              <a:pathLst>
                <a:path extrusionOk="0" h="20660" w="7060">
                  <a:moveTo>
                    <a:pt x="7059" y="1"/>
                  </a:moveTo>
                  <a:lnTo>
                    <a:pt x="7059" y="1"/>
                  </a:lnTo>
                  <a:cubicBezTo>
                    <a:pt x="4740" y="226"/>
                    <a:pt x="2376" y="262"/>
                    <a:pt x="0" y="262"/>
                  </a:cubicBezTo>
                  <a:cubicBezTo>
                    <a:pt x="196" y="9716"/>
                    <a:pt x="946" y="20260"/>
                    <a:pt x="946" y="20260"/>
                  </a:cubicBezTo>
                  <a:cubicBezTo>
                    <a:pt x="1397" y="20570"/>
                    <a:pt x="2259" y="20659"/>
                    <a:pt x="3106" y="20659"/>
                  </a:cubicBezTo>
                  <a:cubicBezTo>
                    <a:pt x="4268" y="20659"/>
                    <a:pt x="5400" y="20490"/>
                    <a:pt x="5400" y="20490"/>
                  </a:cubicBezTo>
                  <a:lnTo>
                    <a:pt x="70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60"/>
            <p:cNvSpPr/>
            <p:nvPr/>
          </p:nvSpPr>
          <p:spPr>
            <a:xfrm>
              <a:off x="2029343" y="3300852"/>
              <a:ext cx="369249" cy="67126"/>
            </a:xfrm>
            <a:custGeom>
              <a:rect b="b" l="l" r="r" t="t"/>
              <a:pathLst>
                <a:path extrusionOk="0" h="954" w="5248">
                  <a:moveTo>
                    <a:pt x="5194" y="0"/>
                  </a:moveTo>
                  <a:cubicBezTo>
                    <a:pt x="5191" y="0"/>
                    <a:pt x="5187" y="1"/>
                    <a:pt x="5183" y="1"/>
                  </a:cubicBezTo>
                  <a:cubicBezTo>
                    <a:pt x="5153" y="9"/>
                    <a:pt x="2160" y="738"/>
                    <a:pt x="46" y="859"/>
                  </a:cubicBezTo>
                  <a:cubicBezTo>
                    <a:pt x="20" y="860"/>
                    <a:pt x="0" y="883"/>
                    <a:pt x="2" y="910"/>
                  </a:cubicBezTo>
                  <a:cubicBezTo>
                    <a:pt x="3" y="934"/>
                    <a:pt x="23" y="953"/>
                    <a:pt x="48" y="953"/>
                  </a:cubicBezTo>
                  <a:cubicBezTo>
                    <a:pt x="50" y="953"/>
                    <a:pt x="50" y="953"/>
                    <a:pt x="53" y="952"/>
                  </a:cubicBezTo>
                  <a:cubicBezTo>
                    <a:pt x="2174" y="831"/>
                    <a:pt x="5177" y="100"/>
                    <a:pt x="5206" y="92"/>
                  </a:cubicBezTo>
                  <a:cubicBezTo>
                    <a:pt x="5231" y="86"/>
                    <a:pt x="5247" y="60"/>
                    <a:pt x="5241" y="35"/>
                  </a:cubicBezTo>
                  <a:cubicBezTo>
                    <a:pt x="5235" y="13"/>
                    <a:pt x="5215" y="0"/>
                    <a:pt x="51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60"/>
            <p:cNvSpPr/>
            <p:nvPr/>
          </p:nvSpPr>
          <p:spPr>
            <a:xfrm>
              <a:off x="1761060" y="3044240"/>
              <a:ext cx="67968" cy="1774964"/>
            </a:xfrm>
            <a:custGeom>
              <a:rect b="b" l="l" r="r" t="t"/>
              <a:pathLst>
                <a:path extrusionOk="0" h="25226" w="966">
                  <a:moveTo>
                    <a:pt x="47" y="1"/>
                  </a:moveTo>
                  <a:cubicBezTo>
                    <a:pt x="21" y="2"/>
                    <a:pt x="0" y="23"/>
                    <a:pt x="2" y="49"/>
                  </a:cubicBezTo>
                  <a:cubicBezTo>
                    <a:pt x="751" y="24205"/>
                    <a:pt x="866" y="25158"/>
                    <a:pt x="870" y="25186"/>
                  </a:cubicBezTo>
                  <a:cubicBezTo>
                    <a:pt x="872" y="25208"/>
                    <a:pt x="893" y="25226"/>
                    <a:pt x="916" y="25226"/>
                  </a:cubicBezTo>
                  <a:cubicBezTo>
                    <a:pt x="918" y="25226"/>
                    <a:pt x="921" y="25226"/>
                    <a:pt x="922" y="25224"/>
                  </a:cubicBezTo>
                  <a:cubicBezTo>
                    <a:pt x="948" y="25222"/>
                    <a:pt x="966" y="25198"/>
                    <a:pt x="963" y="25171"/>
                  </a:cubicBezTo>
                  <a:cubicBezTo>
                    <a:pt x="957" y="25136"/>
                    <a:pt x="839" y="24037"/>
                    <a:pt x="96" y="47"/>
                  </a:cubicBezTo>
                  <a:cubicBezTo>
                    <a:pt x="96" y="21"/>
                    <a:pt x="76" y="2"/>
                    <a:pt x="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60"/>
            <p:cNvSpPr/>
            <p:nvPr/>
          </p:nvSpPr>
          <p:spPr>
            <a:xfrm>
              <a:off x="2283131" y="3331107"/>
              <a:ext cx="58328" cy="1495485"/>
            </a:xfrm>
            <a:custGeom>
              <a:rect b="b" l="l" r="r" t="t"/>
              <a:pathLst>
                <a:path extrusionOk="0" h="21254" w="829">
                  <a:moveTo>
                    <a:pt x="47" y="0"/>
                  </a:moveTo>
                  <a:cubicBezTo>
                    <a:pt x="21" y="0"/>
                    <a:pt x="0" y="22"/>
                    <a:pt x="1" y="48"/>
                  </a:cubicBezTo>
                  <a:lnTo>
                    <a:pt x="733" y="21207"/>
                  </a:lnTo>
                  <a:cubicBezTo>
                    <a:pt x="735" y="21233"/>
                    <a:pt x="756" y="21253"/>
                    <a:pt x="780" y="21253"/>
                  </a:cubicBezTo>
                  <a:lnTo>
                    <a:pt x="782" y="21253"/>
                  </a:lnTo>
                  <a:cubicBezTo>
                    <a:pt x="808" y="21253"/>
                    <a:pt x="829" y="21230"/>
                    <a:pt x="827" y="21204"/>
                  </a:cubicBezTo>
                  <a:lnTo>
                    <a:pt x="95" y="46"/>
                  </a:lnTo>
                  <a:cubicBezTo>
                    <a:pt x="95" y="20"/>
                    <a:pt x="73" y="1"/>
                    <a:pt x="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60"/>
            <p:cNvSpPr/>
            <p:nvPr/>
          </p:nvSpPr>
          <p:spPr>
            <a:xfrm>
              <a:off x="2242604" y="3008706"/>
              <a:ext cx="6684" cy="259919"/>
            </a:xfrm>
            <a:custGeom>
              <a:rect b="b" l="l" r="r" t="t"/>
              <a:pathLst>
                <a:path extrusionOk="0" h="3694" w="95">
                  <a:moveTo>
                    <a:pt x="48" y="1"/>
                  </a:moveTo>
                  <a:cubicBezTo>
                    <a:pt x="22" y="1"/>
                    <a:pt x="1" y="22"/>
                    <a:pt x="1" y="48"/>
                  </a:cubicBezTo>
                  <a:lnTo>
                    <a:pt x="1" y="3647"/>
                  </a:lnTo>
                  <a:cubicBezTo>
                    <a:pt x="1" y="3673"/>
                    <a:pt x="22" y="3694"/>
                    <a:pt x="48" y="3694"/>
                  </a:cubicBezTo>
                  <a:cubicBezTo>
                    <a:pt x="74" y="3694"/>
                    <a:pt x="95" y="3673"/>
                    <a:pt x="95" y="3647"/>
                  </a:cubicBezTo>
                  <a:lnTo>
                    <a:pt x="95" y="48"/>
                  </a:lnTo>
                  <a:cubicBezTo>
                    <a:pt x="95" y="22"/>
                    <a:pt x="74" y="1"/>
                    <a:pt x="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0"/>
            <p:cNvSpPr/>
            <p:nvPr/>
          </p:nvSpPr>
          <p:spPr>
            <a:xfrm>
              <a:off x="1774288" y="2901333"/>
              <a:ext cx="141001" cy="374680"/>
            </a:xfrm>
            <a:custGeom>
              <a:rect b="b" l="l" r="r" t="t"/>
              <a:pathLst>
                <a:path extrusionOk="0" h="5325" w="2004">
                  <a:moveTo>
                    <a:pt x="1810" y="1"/>
                  </a:moveTo>
                  <a:cubicBezTo>
                    <a:pt x="1784" y="3"/>
                    <a:pt x="1766" y="25"/>
                    <a:pt x="1767" y="51"/>
                  </a:cubicBezTo>
                  <a:cubicBezTo>
                    <a:pt x="1907" y="1943"/>
                    <a:pt x="1253" y="3885"/>
                    <a:pt x="19" y="5246"/>
                  </a:cubicBezTo>
                  <a:cubicBezTo>
                    <a:pt x="0" y="5265"/>
                    <a:pt x="2" y="5295"/>
                    <a:pt x="21" y="5312"/>
                  </a:cubicBezTo>
                  <a:cubicBezTo>
                    <a:pt x="30" y="5320"/>
                    <a:pt x="41" y="5324"/>
                    <a:pt x="52" y="5324"/>
                  </a:cubicBezTo>
                  <a:cubicBezTo>
                    <a:pt x="65" y="5324"/>
                    <a:pt x="77" y="5319"/>
                    <a:pt x="89" y="5309"/>
                  </a:cubicBezTo>
                  <a:cubicBezTo>
                    <a:pt x="1340" y="3928"/>
                    <a:pt x="2003" y="1960"/>
                    <a:pt x="1861" y="43"/>
                  </a:cubicBezTo>
                  <a:cubicBezTo>
                    <a:pt x="1858" y="17"/>
                    <a:pt x="1837" y="2"/>
                    <a:pt x="18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0"/>
            <p:cNvSpPr/>
            <p:nvPr/>
          </p:nvSpPr>
          <p:spPr>
            <a:xfrm>
              <a:off x="2560913" y="2929267"/>
              <a:ext cx="136850" cy="312691"/>
            </a:xfrm>
            <a:custGeom>
              <a:rect b="b" l="l" r="r" t="t"/>
              <a:pathLst>
                <a:path extrusionOk="0" h="4444" w="1945">
                  <a:moveTo>
                    <a:pt x="210" y="1"/>
                  </a:moveTo>
                  <a:cubicBezTo>
                    <a:pt x="188" y="1"/>
                    <a:pt x="167" y="18"/>
                    <a:pt x="165" y="42"/>
                  </a:cubicBezTo>
                  <a:cubicBezTo>
                    <a:pt x="79" y="703"/>
                    <a:pt x="0" y="1688"/>
                    <a:pt x="277" y="2602"/>
                  </a:cubicBezTo>
                  <a:cubicBezTo>
                    <a:pt x="549" y="3499"/>
                    <a:pt x="1163" y="4204"/>
                    <a:pt x="1879" y="4440"/>
                  </a:cubicBezTo>
                  <a:cubicBezTo>
                    <a:pt x="1883" y="4442"/>
                    <a:pt x="1889" y="4443"/>
                    <a:pt x="1894" y="4443"/>
                  </a:cubicBezTo>
                  <a:cubicBezTo>
                    <a:pt x="1914" y="4443"/>
                    <a:pt x="1931" y="4429"/>
                    <a:pt x="1937" y="4411"/>
                  </a:cubicBezTo>
                  <a:cubicBezTo>
                    <a:pt x="1945" y="4386"/>
                    <a:pt x="1931" y="4358"/>
                    <a:pt x="1906" y="4350"/>
                  </a:cubicBezTo>
                  <a:cubicBezTo>
                    <a:pt x="1219" y="4124"/>
                    <a:pt x="630" y="3442"/>
                    <a:pt x="365" y="2574"/>
                  </a:cubicBezTo>
                  <a:cubicBezTo>
                    <a:pt x="94" y="1679"/>
                    <a:pt x="173" y="707"/>
                    <a:pt x="257" y="53"/>
                  </a:cubicBezTo>
                  <a:cubicBezTo>
                    <a:pt x="261" y="28"/>
                    <a:pt x="243" y="4"/>
                    <a:pt x="217" y="1"/>
                  </a:cubicBezTo>
                  <a:cubicBezTo>
                    <a:pt x="215" y="1"/>
                    <a:pt x="213" y="1"/>
                    <a:pt x="210" y="1"/>
                  </a:cubicBezTo>
                  <a:close/>
                </a:path>
              </a:pathLst>
            </a:custGeom>
            <a:solidFill>
              <a:srgbClr val="963B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0"/>
            <p:cNvSpPr/>
            <p:nvPr/>
          </p:nvSpPr>
          <p:spPr>
            <a:xfrm>
              <a:off x="2179562" y="2953190"/>
              <a:ext cx="69727" cy="302488"/>
            </a:xfrm>
            <a:custGeom>
              <a:rect b="b" l="l" r="r" t="t"/>
              <a:pathLst>
                <a:path extrusionOk="0" h="4299" w="991">
                  <a:moveTo>
                    <a:pt x="46" y="1"/>
                  </a:moveTo>
                  <a:cubicBezTo>
                    <a:pt x="21" y="2"/>
                    <a:pt x="0" y="22"/>
                    <a:pt x="0" y="49"/>
                  </a:cubicBezTo>
                  <a:cubicBezTo>
                    <a:pt x="0" y="64"/>
                    <a:pt x="30" y="1753"/>
                    <a:pt x="172" y="2999"/>
                  </a:cubicBezTo>
                  <a:cubicBezTo>
                    <a:pt x="320" y="4285"/>
                    <a:pt x="919" y="4298"/>
                    <a:pt x="944" y="4298"/>
                  </a:cubicBezTo>
                  <a:cubicBezTo>
                    <a:pt x="970" y="4298"/>
                    <a:pt x="989" y="4277"/>
                    <a:pt x="991" y="4250"/>
                  </a:cubicBezTo>
                  <a:cubicBezTo>
                    <a:pt x="991" y="4225"/>
                    <a:pt x="970" y="4203"/>
                    <a:pt x="944" y="4203"/>
                  </a:cubicBezTo>
                  <a:cubicBezTo>
                    <a:pt x="939" y="4203"/>
                    <a:pt x="402" y="4181"/>
                    <a:pt x="266" y="2987"/>
                  </a:cubicBezTo>
                  <a:cubicBezTo>
                    <a:pt x="123" y="1746"/>
                    <a:pt x="94" y="63"/>
                    <a:pt x="94" y="45"/>
                  </a:cubicBezTo>
                  <a:cubicBezTo>
                    <a:pt x="94" y="21"/>
                    <a:pt x="73" y="1"/>
                    <a:pt x="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0"/>
            <p:cNvSpPr/>
            <p:nvPr/>
          </p:nvSpPr>
          <p:spPr>
            <a:xfrm>
              <a:off x="2739627" y="4974987"/>
              <a:ext cx="149304" cy="123557"/>
            </a:xfrm>
            <a:custGeom>
              <a:rect b="b" l="l" r="r" t="t"/>
              <a:pathLst>
                <a:path extrusionOk="0" h="1756" w="2122">
                  <a:moveTo>
                    <a:pt x="309" y="1"/>
                  </a:moveTo>
                  <a:cubicBezTo>
                    <a:pt x="69" y="523"/>
                    <a:pt x="1" y="1148"/>
                    <a:pt x="124" y="1756"/>
                  </a:cubicBezTo>
                  <a:cubicBezTo>
                    <a:pt x="2052" y="1529"/>
                    <a:pt x="2121" y="1321"/>
                    <a:pt x="2121" y="1321"/>
                  </a:cubicBezTo>
                  <a:cubicBezTo>
                    <a:pt x="2121" y="1321"/>
                    <a:pt x="1695" y="674"/>
                    <a:pt x="3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0"/>
            <p:cNvSpPr/>
            <p:nvPr/>
          </p:nvSpPr>
          <p:spPr>
            <a:xfrm>
              <a:off x="2336042" y="4925803"/>
              <a:ext cx="425326" cy="188642"/>
            </a:xfrm>
            <a:custGeom>
              <a:rect b="b" l="l" r="r" t="t"/>
              <a:pathLst>
                <a:path extrusionOk="0" h="2681" w="6045">
                  <a:moveTo>
                    <a:pt x="4187" y="0"/>
                  </a:moveTo>
                  <a:cubicBezTo>
                    <a:pt x="4187" y="0"/>
                    <a:pt x="3130" y="597"/>
                    <a:pt x="1876" y="597"/>
                  </a:cubicBezTo>
                  <a:cubicBezTo>
                    <a:pt x="1341" y="597"/>
                    <a:pt x="770" y="488"/>
                    <a:pt x="229" y="178"/>
                  </a:cubicBezTo>
                  <a:lnTo>
                    <a:pt x="229" y="178"/>
                  </a:lnTo>
                  <a:cubicBezTo>
                    <a:pt x="242" y="233"/>
                    <a:pt x="1" y="842"/>
                    <a:pt x="30" y="1865"/>
                  </a:cubicBezTo>
                  <a:cubicBezTo>
                    <a:pt x="30" y="1865"/>
                    <a:pt x="152" y="2680"/>
                    <a:pt x="2764" y="2680"/>
                  </a:cubicBezTo>
                  <a:cubicBezTo>
                    <a:pt x="3118" y="2680"/>
                    <a:pt x="3517" y="2665"/>
                    <a:pt x="3969" y="2631"/>
                  </a:cubicBezTo>
                  <a:cubicBezTo>
                    <a:pt x="4744" y="2573"/>
                    <a:pt x="5362" y="2512"/>
                    <a:pt x="5860" y="2454"/>
                  </a:cubicBezTo>
                  <a:cubicBezTo>
                    <a:pt x="5737" y="1846"/>
                    <a:pt x="5805" y="1221"/>
                    <a:pt x="6045" y="699"/>
                  </a:cubicBezTo>
                  <a:cubicBezTo>
                    <a:pt x="5554" y="460"/>
                    <a:pt x="4944" y="219"/>
                    <a:pt x="41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0"/>
            <p:cNvSpPr/>
            <p:nvPr/>
          </p:nvSpPr>
          <p:spPr>
            <a:xfrm>
              <a:off x="2338223" y="5057100"/>
              <a:ext cx="555492" cy="72473"/>
            </a:xfrm>
            <a:custGeom>
              <a:rect b="b" l="l" r="r" t="t"/>
              <a:pathLst>
                <a:path extrusionOk="0" h="1030" w="7895">
                  <a:moveTo>
                    <a:pt x="0" y="1"/>
                  </a:moveTo>
                  <a:cubicBezTo>
                    <a:pt x="15" y="200"/>
                    <a:pt x="38" y="410"/>
                    <a:pt x="74" y="629"/>
                  </a:cubicBezTo>
                  <a:cubicBezTo>
                    <a:pt x="74" y="629"/>
                    <a:pt x="1165" y="1029"/>
                    <a:pt x="4132" y="1029"/>
                  </a:cubicBezTo>
                  <a:cubicBezTo>
                    <a:pt x="7448" y="1029"/>
                    <a:pt x="7873" y="577"/>
                    <a:pt x="7873" y="577"/>
                  </a:cubicBezTo>
                  <a:cubicBezTo>
                    <a:pt x="7873" y="577"/>
                    <a:pt x="7895" y="406"/>
                    <a:pt x="7825" y="154"/>
                  </a:cubicBezTo>
                  <a:cubicBezTo>
                    <a:pt x="6500" y="426"/>
                    <a:pt x="5274" y="528"/>
                    <a:pt x="4181" y="528"/>
                  </a:cubicBezTo>
                  <a:cubicBezTo>
                    <a:pt x="2374" y="528"/>
                    <a:pt x="930" y="249"/>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60"/>
            <p:cNvSpPr/>
            <p:nvPr/>
          </p:nvSpPr>
          <p:spPr>
            <a:xfrm>
              <a:off x="2660965" y="4947545"/>
              <a:ext cx="48619" cy="92597"/>
            </a:xfrm>
            <a:custGeom>
              <a:rect b="b" l="l" r="r" t="t"/>
              <a:pathLst>
                <a:path extrusionOk="0" h="1316" w="691">
                  <a:moveTo>
                    <a:pt x="637" y="1"/>
                  </a:moveTo>
                  <a:cubicBezTo>
                    <a:pt x="629" y="1"/>
                    <a:pt x="620" y="3"/>
                    <a:pt x="612" y="9"/>
                  </a:cubicBezTo>
                  <a:cubicBezTo>
                    <a:pt x="587" y="24"/>
                    <a:pt x="1" y="408"/>
                    <a:pt x="74" y="1272"/>
                  </a:cubicBezTo>
                  <a:cubicBezTo>
                    <a:pt x="76" y="1297"/>
                    <a:pt x="97" y="1315"/>
                    <a:pt x="121" y="1315"/>
                  </a:cubicBezTo>
                  <a:cubicBezTo>
                    <a:pt x="122" y="1315"/>
                    <a:pt x="123" y="1315"/>
                    <a:pt x="125" y="1316"/>
                  </a:cubicBezTo>
                  <a:cubicBezTo>
                    <a:pt x="151" y="1314"/>
                    <a:pt x="170" y="1292"/>
                    <a:pt x="168" y="1266"/>
                  </a:cubicBezTo>
                  <a:cubicBezTo>
                    <a:pt x="100" y="459"/>
                    <a:pt x="639" y="103"/>
                    <a:pt x="663" y="88"/>
                  </a:cubicBezTo>
                  <a:cubicBezTo>
                    <a:pt x="685" y="74"/>
                    <a:pt x="691" y="45"/>
                    <a:pt x="676" y="23"/>
                  </a:cubicBezTo>
                  <a:cubicBezTo>
                    <a:pt x="668" y="9"/>
                    <a:pt x="653" y="1"/>
                    <a:pt x="6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0"/>
            <p:cNvSpPr/>
            <p:nvPr/>
          </p:nvSpPr>
          <p:spPr>
            <a:xfrm>
              <a:off x="2619874" y="4931010"/>
              <a:ext cx="42638" cy="92456"/>
            </a:xfrm>
            <a:custGeom>
              <a:rect b="b" l="l" r="r" t="t"/>
              <a:pathLst>
                <a:path extrusionOk="0" h="1314" w="606">
                  <a:moveTo>
                    <a:pt x="552" y="0"/>
                  </a:moveTo>
                  <a:cubicBezTo>
                    <a:pt x="544" y="0"/>
                    <a:pt x="535" y="3"/>
                    <a:pt x="526" y="8"/>
                  </a:cubicBezTo>
                  <a:cubicBezTo>
                    <a:pt x="504" y="21"/>
                    <a:pt x="0" y="354"/>
                    <a:pt x="2" y="1267"/>
                  </a:cubicBezTo>
                  <a:cubicBezTo>
                    <a:pt x="2" y="1293"/>
                    <a:pt x="23" y="1314"/>
                    <a:pt x="49" y="1314"/>
                  </a:cubicBezTo>
                  <a:cubicBezTo>
                    <a:pt x="76" y="1314"/>
                    <a:pt x="96" y="1293"/>
                    <a:pt x="98" y="1267"/>
                  </a:cubicBezTo>
                  <a:cubicBezTo>
                    <a:pt x="95" y="410"/>
                    <a:pt x="571" y="89"/>
                    <a:pt x="577" y="87"/>
                  </a:cubicBezTo>
                  <a:cubicBezTo>
                    <a:pt x="599" y="73"/>
                    <a:pt x="606" y="44"/>
                    <a:pt x="591" y="21"/>
                  </a:cubicBezTo>
                  <a:cubicBezTo>
                    <a:pt x="582" y="8"/>
                    <a:pt x="567"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0"/>
            <p:cNvSpPr/>
            <p:nvPr/>
          </p:nvSpPr>
          <p:spPr>
            <a:xfrm>
              <a:off x="2616708" y="4877112"/>
              <a:ext cx="48337" cy="79791"/>
            </a:xfrm>
            <a:custGeom>
              <a:rect b="b" l="l" r="r" t="t"/>
              <a:pathLst>
                <a:path extrusionOk="0" h="1134" w="687">
                  <a:moveTo>
                    <a:pt x="343" y="93"/>
                  </a:moveTo>
                  <a:cubicBezTo>
                    <a:pt x="390" y="96"/>
                    <a:pt x="422" y="113"/>
                    <a:pt x="444" y="148"/>
                  </a:cubicBezTo>
                  <a:cubicBezTo>
                    <a:pt x="541" y="297"/>
                    <a:pt x="430" y="707"/>
                    <a:pt x="345" y="949"/>
                  </a:cubicBezTo>
                  <a:cubicBezTo>
                    <a:pt x="259" y="699"/>
                    <a:pt x="147" y="276"/>
                    <a:pt x="246" y="135"/>
                  </a:cubicBezTo>
                  <a:cubicBezTo>
                    <a:pt x="267" y="107"/>
                    <a:pt x="296" y="93"/>
                    <a:pt x="337" y="93"/>
                  </a:cubicBezTo>
                  <a:close/>
                  <a:moveTo>
                    <a:pt x="329" y="1"/>
                  </a:moveTo>
                  <a:cubicBezTo>
                    <a:pt x="258" y="1"/>
                    <a:pt x="205" y="30"/>
                    <a:pt x="170" y="82"/>
                  </a:cubicBezTo>
                  <a:cubicBezTo>
                    <a:pt x="0" y="320"/>
                    <a:pt x="270" y="1024"/>
                    <a:pt x="301" y="1104"/>
                  </a:cubicBezTo>
                  <a:cubicBezTo>
                    <a:pt x="308" y="1121"/>
                    <a:pt x="326" y="1134"/>
                    <a:pt x="345" y="1134"/>
                  </a:cubicBezTo>
                  <a:cubicBezTo>
                    <a:pt x="365" y="1134"/>
                    <a:pt x="381" y="1121"/>
                    <a:pt x="389" y="1105"/>
                  </a:cubicBezTo>
                  <a:cubicBezTo>
                    <a:pt x="418" y="1028"/>
                    <a:pt x="686" y="349"/>
                    <a:pt x="522" y="97"/>
                  </a:cubicBezTo>
                  <a:cubicBezTo>
                    <a:pt x="485" y="38"/>
                    <a:pt x="423" y="3"/>
                    <a:pt x="347" y="1"/>
                  </a:cubicBezTo>
                  <a:cubicBezTo>
                    <a:pt x="341" y="1"/>
                    <a:pt x="335" y="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60"/>
            <p:cNvSpPr/>
            <p:nvPr/>
          </p:nvSpPr>
          <p:spPr>
            <a:xfrm>
              <a:off x="2574140" y="4911027"/>
              <a:ext cx="70430" cy="46650"/>
            </a:xfrm>
            <a:custGeom>
              <a:rect b="b" l="l" r="r" t="t"/>
              <a:pathLst>
                <a:path extrusionOk="0" h="663" w="1001">
                  <a:moveTo>
                    <a:pt x="234" y="96"/>
                  </a:moveTo>
                  <a:cubicBezTo>
                    <a:pt x="406" y="96"/>
                    <a:pt x="686" y="376"/>
                    <a:pt x="840" y="557"/>
                  </a:cubicBezTo>
                  <a:cubicBezTo>
                    <a:pt x="600" y="529"/>
                    <a:pt x="205" y="451"/>
                    <a:pt x="119" y="299"/>
                  </a:cubicBezTo>
                  <a:cubicBezTo>
                    <a:pt x="97" y="260"/>
                    <a:pt x="98" y="220"/>
                    <a:pt x="123" y="171"/>
                  </a:cubicBezTo>
                  <a:cubicBezTo>
                    <a:pt x="148" y="125"/>
                    <a:pt x="177" y="100"/>
                    <a:pt x="219" y="96"/>
                  </a:cubicBezTo>
                  <a:close/>
                  <a:moveTo>
                    <a:pt x="233" y="1"/>
                  </a:moveTo>
                  <a:cubicBezTo>
                    <a:pt x="224" y="1"/>
                    <a:pt x="217" y="1"/>
                    <a:pt x="211" y="2"/>
                  </a:cubicBezTo>
                  <a:cubicBezTo>
                    <a:pt x="160" y="7"/>
                    <a:pt x="88" y="33"/>
                    <a:pt x="40" y="128"/>
                  </a:cubicBezTo>
                  <a:cubicBezTo>
                    <a:pt x="0" y="204"/>
                    <a:pt x="0" y="279"/>
                    <a:pt x="37" y="345"/>
                  </a:cubicBezTo>
                  <a:cubicBezTo>
                    <a:pt x="182" y="601"/>
                    <a:pt x="869" y="657"/>
                    <a:pt x="947" y="662"/>
                  </a:cubicBezTo>
                  <a:lnTo>
                    <a:pt x="950" y="662"/>
                  </a:lnTo>
                  <a:cubicBezTo>
                    <a:pt x="968" y="662"/>
                    <a:pt x="984" y="653"/>
                    <a:pt x="991" y="636"/>
                  </a:cubicBezTo>
                  <a:cubicBezTo>
                    <a:pt x="1000" y="621"/>
                    <a:pt x="999" y="600"/>
                    <a:pt x="986" y="585"/>
                  </a:cubicBezTo>
                  <a:cubicBezTo>
                    <a:pt x="940" y="524"/>
                    <a:pt x="520" y="1"/>
                    <a:pt x="2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60"/>
            <p:cNvSpPr/>
            <p:nvPr/>
          </p:nvSpPr>
          <p:spPr>
            <a:xfrm>
              <a:off x="1378161" y="1587103"/>
              <a:ext cx="1312918" cy="1983378"/>
            </a:xfrm>
            <a:custGeom>
              <a:rect b="b" l="l" r="r" t="t"/>
              <a:pathLst>
                <a:path extrusionOk="0" h="28188" w="18660">
                  <a:moveTo>
                    <a:pt x="10322" y="0"/>
                  </a:moveTo>
                  <a:lnTo>
                    <a:pt x="10418" y="2470"/>
                  </a:lnTo>
                  <a:lnTo>
                    <a:pt x="8553" y="2672"/>
                  </a:lnTo>
                  <a:cubicBezTo>
                    <a:pt x="8553" y="2672"/>
                    <a:pt x="6145" y="3228"/>
                    <a:pt x="5034" y="4399"/>
                  </a:cubicBezTo>
                  <a:cubicBezTo>
                    <a:pt x="4242" y="5234"/>
                    <a:pt x="2682" y="7125"/>
                    <a:pt x="1333" y="13325"/>
                  </a:cubicBezTo>
                  <a:cubicBezTo>
                    <a:pt x="410" y="17571"/>
                    <a:pt x="719" y="23610"/>
                    <a:pt x="719" y="23610"/>
                  </a:cubicBezTo>
                  <a:cubicBezTo>
                    <a:pt x="442" y="24758"/>
                    <a:pt x="0" y="27222"/>
                    <a:pt x="383" y="27349"/>
                  </a:cubicBezTo>
                  <a:cubicBezTo>
                    <a:pt x="397" y="27354"/>
                    <a:pt x="411" y="27356"/>
                    <a:pt x="425" y="27356"/>
                  </a:cubicBezTo>
                  <a:cubicBezTo>
                    <a:pt x="800" y="27356"/>
                    <a:pt x="1225" y="25796"/>
                    <a:pt x="1225" y="25796"/>
                  </a:cubicBezTo>
                  <a:lnTo>
                    <a:pt x="1225" y="25796"/>
                  </a:lnTo>
                  <a:cubicBezTo>
                    <a:pt x="1225" y="25796"/>
                    <a:pt x="823" y="27864"/>
                    <a:pt x="1203" y="27962"/>
                  </a:cubicBezTo>
                  <a:cubicBezTo>
                    <a:pt x="1211" y="27964"/>
                    <a:pt x="1220" y="27965"/>
                    <a:pt x="1228" y="27965"/>
                  </a:cubicBezTo>
                  <a:cubicBezTo>
                    <a:pt x="1597" y="27965"/>
                    <a:pt x="1908" y="25890"/>
                    <a:pt x="1909" y="25890"/>
                  </a:cubicBezTo>
                  <a:lnTo>
                    <a:pt x="1909" y="25890"/>
                  </a:lnTo>
                  <a:cubicBezTo>
                    <a:pt x="1909" y="25890"/>
                    <a:pt x="1736" y="28066"/>
                    <a:pt x="2088" y="28180"/>
                  </a:cubicBezTo>
                  <a:cubicBezTo>
                    <a:pt x="2107" y="28185"/>
                    <a:pt x="2126" y="28188"/>
                    <a:pt x="2144" y="28188"/>
                  </a:cubicBezTo>
                  <a:cubicBezTo>
                    <a:pt x="2686" y="28188"/>
                    <a:pt x="2626" y="25788"/>
                    <a:pt x="2626" y="25787"/>
                  </a:cubicBezTo>
                  <a:lnTo>
                    <a:pt x="2626" y="25787"/>
                  </a:lnTo>
                  <a:cubicBezTo>
                    <a:pt x="2626" y="25788"/>
                    <a:pt x="2920" y="27830"/>
                    <a:pt x="3377" y="27830"/>
                  </a:cubicBezTo>
                  <a:cubicBezTo>
                    <a:pt x="3377" y="27830"/>
                    <a:pt x="3378" y="27830"/>
                    <a:pt x="3378" y="27830"/>
                  </a:cubicBezTo>
                  <a:cubicBezTo>
                    <a:pt x="3835" y="27825"/>
                    <a:pt x="3393" y="25179"/>
                    <a:pt x="3393" y="25179"/>
                  </a:cubicBezTo>
                  <a:lnTo>
                    <a:pt x="3393" y="25179"/>
                  </a:lnTo>
                  <a:cubicBezTo>
                    <a:pt x="3393" y="25179"/>
                    <a:pt x="3763" y="25906"/>
                    <a:pt x="4060" y="25906"/>
                  </a:cubicBezTo>
                  <a:cubicBezTo>
                    <a:pt x="4125" y="25906"/>
                    <a:pt x="4186" y="25871"/>
                    <a:pt x="4240" y="25787"/>
                  </a:cubicBezTo>
                  <a:cubicBezTo>
                    <a:pt x="4537" y="25318"/>
                    <a:pt x="3514" y="23507"/>
                    <a:pt x="3514" y="23507"/>
                  </a:cubicBezTo>
                  <a:cubicBezTo>
                    <a:pt x="3514" y="23507"/>
                    <a:pt x="4026" y="18342"/>
                    <a:pt x="4355" y="16889"/>
                  </a:cubicBezTo>
                  <a:cubicBezTo>
                    <a:pt x="4684" y="15434"/>
                    <a:pt x="6233" y="10985"/>
                    <a:pt x="6233" y="10985"/>
                  </a:cubicBezTo>
                  <a:lnTo>
                    <a:pt x="6233" y="10985"/>
                  </a:lnTo>
                  <a:lnTo>
                    <a:pt x="5943" y="20700"/>
                  </a:lnTo>
                  <a:cubicBezTo>
                    <a:pt x="8909" y="21904"/>
                    <a:pt x="11412" y="22284"/>
                    <a:pt x="13392" y="22284"/>
                  </a:cubicBezTo>
                  <a:cubicBezTo>
                    <a:pt x="16801" y="22284"/>
                    <a:pt x="18660" y="21155"/>
                    <a:pt x="18660" y="21155"/>
                  </a:cubicBezTo>
                  <a:lnTo>
                    <a:pt x="14799" y="2373"/>
                  </a:lnTo>
                  <a:lnTo>
                    <a:pt x="14627" y="125"/>
                  </a:lnTo>
                  <a:lnTo>
                    <a:pt x="10322" y="0"/>
                  </a:ln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60"/>
            <p:cNvSpPr/>
            <p:nvPr/>
          </p:nvSpPr>
          <p:spPr>
            <a:xfrm>
              <a:off x="1883346" y="1470512"/>
              <a:ext cx="735332" cy="206162"/>
            </a:xfrm>
            <a:custGeom>
              <a:rect b="b" l="l" r="r" t="t"/>
              <a:pathLst>
                <a:path extrusionOk="0" h="2930" w="10451">
                  <a:moveTo>
                    <a:pt x="5680" y="1"/>
                  </a:moveTo>
                  <a:cubicBezTo>
                    <a:pt x="5578" y="1"/>
                    <a:pt x="5474" y="2"/>
                    <a:pt x="5368" y="4"/>
                  </a:cubicBezTo>
                  <a:cubicBezTo>
                    <a:pt x="540" y="82"/>
                    <a:pt x="546" y="1425"/>
                    <a:pt x="201" y="2070"/>
                  </a:cubicBezTo>
                  <a:cubicBezTo>
                    <a:pt x="1" y="2441"/>
                    <a:pt x="2324" y="2929"/>
                    <a:pt x="4927" y="2929"/>
                  </a:cubicBezTo>
                  <a:cubicBezTo>
                    <a:pt x="6854" y="2929"/>
                    <a:pt x="8934" y="2662"/>
                    <a:pt x="10257" y="1880"/>
                  </a:cubicBezTo>
                  <a:cubicBezTo>
                    <a:pt x="10257" y="1880"/>
                    <a:pt x="10451" y="1"/>
                    <a:pt x="56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60"/>
            <p:cNvSpPr/>
            <p:nvPr/>
          </p:nvSpPr>
          <p:spPr>
            <a:xfrm>
              <a:off x="2102799" y="1573523"/>
              <a:ext cx="317886" cy="150154"/>
            </a:xfrm>
            <a:custGeom>
              <a:rect b="b" l="l" r="r" t="t"/>
              <a:pathLst>
                <a:path extrusionOk="0" h="2134" w="4518">
                  <a:moveTo>
                    <a:pt x="4517" y="1"/>
                  </a:moveTo>
                  <a:lnTo>
                    <a:pt x="4517" y="1"/>
                  </a:lnTo>
                  <a:cubicBezTo>
                    <a:pt x="3617" y="254"/>
                    <a:pt x="2675" y="375"/>
                    <a:pt x="1698" y="375"/>
                  </a:cubicBezTo>
                  <a:cubicBezTo>
                    <a:pt x="1143" y="375"/>
                    <a:pt x="577" y="336"/>
                    <a:pt x="0" y="260"/>
                  </a:cubicBezTo>
                  <a:lnTo>
                    <a:pt x="0" y="260"/>
                  </a:lnTo>
                  <a:lnTo>
                    <a:pt x="83" y="1690"/>
                  </a:lnTo>
                  <a:cubicBezTo>
                    <a:pt x="1307" y="2038"/>
                    <a:pt x="2591" y="2133"/>
                    <a:pt x="3627" y="2133"/>
                  </a:cubicBezTo>
                  <a:cubicBezTo>
                    <a:pt x="3930" y="2133"/>
                    <a:pt x="4212" y="2125"/>
                    <a:pt x="4465" y="2113"/>
                  </a:cubicBezTo>
                  <a:lnTo>
                    <a:pt x="4517" y="1"/>
                  </a:ln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60"/>
            <p:cNvSpPr/>
            <p:nvPr/>
          </p:nvSpPr>
          <p:spPr>
            <a:xfrm>
              <a:off x="2096255" y="1477618"/>
              <a:ext cx="326822" cy="122360"/>
            </a:xfrm>
            <a:custGeom>
              <a:rect b="b" l="l" r="r" t="t"/>
              <a:pathLst>
                <a:path extrusionOk="0" h="1739" w="4645">
                  <a:moveTo>
                    <a:pt x="4645" y="1"/>
                  </a:moveTo>
                  <a:lnTo>
                    <a:pt x="0" y="5"/>
                  </a:lnTo>
                  <a:lnTo>
                    <a:pt x="93" y="1623"/>
                  </a:lnTo>
                  <a:cubicBezTo>
                    <a:pt x="671" y="1699"/>
                    <a:pt x="1239" y="1739"/>
                    <a:pt x="1796" y="1739"/>
                  </a:cubicBezTo>
                  <a:cubicBezTo>
                    <a:pt x="2771" y="1739"/>
                    <a:pt x="3711" y="1618"/>
                    <a:pt x="4610" y="1364"/>
                  </a:cubicBezTo>
                  <a:lnTo>
                    <a:pt x="4645" y="1"/>
                  </a:lnTo>
                  <a:close/>
                </a:path>
              </a:pathLst>
            </a:custGeom>
            <a:solidFill>
              <a:srgbClr val="B2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60"/>
            <p:cNvSpPr/>
            <p:nvPr/>
          </p:nvSpPr>
          <p:spPr>
            <a:xfrm>
              <a:off x="1708290" y="2870585"/>
              <a:ext cx="1071724" cy="299111"/>
            </a:xfrm>
            <a:custGeom>
              <a:rect b="b" l="l" r="r" t="t"/>
              <a:pathLst>
                <a:path extrusionOk="0" h="4251" w="15232">
                  <a:moveTo>
                    <a:pt x="11218" y="1"/>
                  </a:moveTo>
                  <a:cubicBezTo>
                    <a:pt x="6830" y="1"/>
                    <a:pt x="1" y="134"/>
                    <a:pt x="44" y="965"/>
                  </a:cubicBezTo>
                  <a:cubicBezTo>
                    <a:pt x="110" y="2188"/>
                    <a:pt x="86" y="2537"/>
                    <a:pt x="86" y="2537"/>
                  </a:cubicBezTo>
                  <a:cubicBezTo>
                    <a:pt x="2749" y="3822"/>
                    <a:pt x="5405" y="4251"/>
                    <a:pt x="7728" y="4251"/>
                  </a:cubicBezTo>
                  <a:cubicBezTo>
                    <a:pt x="11960" y="4251"/>
                    <a:pt x="15085" y="2827"/>
                    <a:pt x="15123" y="2562"/>
                  </a:cubicBezTo>
                  <a:cubicBezTo>
                    <a:pt x="15232" y="1826"/>
                    <a:pt x="14973" y="21"/>
                    <a:pt x="14838" y="21"/>
                  </a:cubicBezTo>
                  <a:cubicBezTo>
                    <a:pt x="14832" y="21"/>
                    <a:pt x="14827" y="24"/>
                    <a:pt x="14822" y="30"/>
                  </a:cubicBezTo>
                  <a:cubicBezTo>
                    <a:pt x="14822" y="30"/>
                    <a:pt x="13293" y="1"/>
                    <a:pt x="11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60"/>
            <p:cNvSpPr/>
            <p:nvPr/>
          </p:nvSpPr>
          <p:spPr>
            <a:xfrm>
              <a:off x="1637930" y="1594209"/>
              <a:ext cx="1181415" cy="1511386"/>
            </a:xfrm>
            <a:custGeom>
              <a:rect b="b" l="l" r="r" t="t"/>
              <a:pathLst>
                <a:path extrusionOk="0" h="21480" w="16791">
                  <a:moveTo>
                    <a:pt x="11687" y="0"/>
                  </a:moveTo>
                  <a:cubicBezTo>
                    <a:pt x="11540" y="0"/>
                    <a:pt x="11451" y="3"/>
                    <a:pt x="11451" y="3"/>
                  </a:cubicBezTo>
                  <a:cubicBezTo>
                    <a:pt x="11451" y="3"/>
                    <a:pt x="9588" y="1826"/>
                    <a:pt x="8731" y="1964"/>
                  </a:cubicBezTo>
                  <a:cubicBezTo>
                    <a:pt x="8713" y="1967"/>
                    <a:pt x="8695" y="1968"/>
                    <a:pt x="8676" y="1968"/>
                  </a:cubicBezTo>
                  <a:cubicBezTo>
                    <a:pt x="7955" y="1968"/>
                    <a:pt x="5889" y="108"/>
                    <a:pt x="5889" y="108"/>
                  </a:cubicBezTo>
                  <a:lnTo>
                    <a:pt x="3727" y="363"/>
                  </a:lnTo>
                  <a:cubicBezTo>
                    <a:pt x="3064" y="1572"/>
                    <a:pt x="1601" y="7312"/>
                    <a:pt x="1601" y="7312"/>
                  </a:cubicBezTo>
                  <a:cubicBezTo>
                    <a:pt x="1601" y="7312"/>
                    <a:pt x="656" y="11455"/>
                    <a:pt x="328" y="14101"/>
                  </a:cubicBezTo>
                  <a:cubicBezTo>
                    <a:pt x="1" y="16748"/>
                    <a:pt x="298" y="19355"/>
                    <a:pt x="910" y="19653"/>
                  </a:cubicBezTo>
                  <a:cubicBezTo>
                    <a:pt x="3721" y="21019"/>
                    <a:pt x="6268" y="21480"/>
                    <a:pt x="8424" y="21480"/>
                  </a:cubicBezTo>
                  <a:cubicBezTo>
                    <a:pt x="12885" y="21480"/>
                    <a:pt x="15675" y="19510"/>
                    <a:pt x="15675" y="19510"/>
                  </a:cubicBezTo>
                  <a:cubicBezTo>
                    <a:pt x="15675" y="19510"/>
                    <a:pt x="16791" y="19269"/>
                    <a:pt x="16758" y="16130"/>
                  </a:cubicBezTo>
                  <a:cubicBezTo>
                    <a:pt x="16738" y="14196"/>
                    <a:pt x="16388" y="9699"/>
                    <a:pt x="16388" y="9699"/>
                  </a:cubicBezTo>
                  <a:cubicBezTo>
                    <a:pt x="16388" y="9699"/>
                    <a:pt x="14423" y="777"/>
                    <a:pt x="14271" y="581"/>
                  </a:cubicBezTo>
                  <a:cubicBezTo>
                    <a:pt x="13862" y="52"/>
                    <a:pt x="12289" y="0"/>
                    <a:pt x="116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60"/>
            <p:cNvSpPr/>
            <p:nvPr/>
          </p:nvSpPr>
          <p:spPr>
            <a:xfrm>
              <a:off x="1368592" y="3058945"/>
              <a:ext cx="296849" cy="171192"/>
            </a:xfrm>
            <a:custGeom>
              <a:rect b="b" l="l" r="r" t="t"/>
              <a:pathLst>
                <a:path extrusionOk="0" h="2433" w="4219">
                  <a:moveTo>
                    <a:pt x="4085" y="1"/>
                  </a:moveTo>
                  <a:cubicBezTo>
                    <a:pt x="4085" y="1"/>
                    <a:pt x="37" y="519"/>
                    <a:pt x="147" y="931"/>
                  </a:cubicBezTo>
                  <a:cubicBezTo>
                    <a:pt x="257" y="1343"/>
                    <a:pt x="1" y="2013"/>
                    <a:pt x="183" y="2304"/>
                  </a:cubicBezTo>
                  <a:cubicBezTo>
                    <a:pt x="241" y="2396"/>
                    <a:pt x="499" y="2433"/>
                    <a:pt x="855" y="2433"/>
                  </a:cubicBezTo>
                  <a:cubicBezTo>
                    <a:pt x="1904" y="2433"/>
                    <a:pt x="3809" y="2111"/>
                    <a:pt x="3981" y="1938"/>
                  </a:cubicBezTo>
                  <a:cubicBezTo>
                    <a:pt x="4219" y="1699"/>
                    <a:pt x="4085" y="1"/>
                    <a:pt x="4085" y="1"/>
                  </a:cubicBezTo>
                  <a:close/>
                </a:path>
              </a:pathLst>
            </a:custGeom>
            <a:solidFill>
              <a:srgbClr val="CC8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60"/>
            <p:cNvSpPr/>
            <p:nvPr/>
          </p:nvSpPr>
          <p:spPr>
            <a:xfrm>
              <a:off x="1330739" y="1619680"/>
              <a:ext cx="569564" cy="1531932"/>
            </a:xfrm>
            <a:custGeom>
              <a:rect b="b" l="l" r="r" t="t"/>
              <a:pathLst>
                <a:path extrusionOk="0" h="21772" w="8095">
                  <a:moveTo>
                    <a:pt x="8094" y="1"/>
                  </a:moveTo>
                  <a:cubicBezTo>
                    <a:pt x="8094" y="1"/>
                    <a:pt x="5625" y="1150"/>
                    <a:pt x="3964" y="3951"/>
                  </a:cubicBezTo>
                  <a:cubicBezTo>
                    <a:pt x="2169" y="6974"/>
                    <a:pt x="1233" y="10783"/>
                    <a:pt x="653" y="15274"/>
                  </a:cubicBezTo>
                  <a:cubicBezTo>
                    <a:pt x="1" y="20336"/>
                    <a:pt x="563" y="21652"/>
                    <a:pt x="1562" y="21771"/>
                  </a:cubicBezTo>
                  <a:cubicBezTo>
                    <a:pt x="1562" y="21771"/>
                    <a:pt x="1590" y="21771"/>
                    <a:pt x="1642" y="21771"/>
                  </a:cubicBezTo>
                  <a:cubicBezTo>
                    <a:pt x="2072" y="21771"/>
                    <a:pt x="4088" y="21741"/>
                    <a:pt x="4623" y="21172"/>
                  </a:cubicBezTo>
                  <a:cubicBezTo>
                    <a:pt x="5226" y="20534"/>
                    <a:pt x="4842" y="19260"/>
                    <a:pt x="5009" y="17180"/>
                  </a:cubicBezTo>
                  <a:cubicBezTo>
                    <a:pt x="5175" y="15101"/>
                    <a:pt x="4740" y="13865"/>
                    <a:pt x="4740" y="13865"/>
                  </a:cubicBezTo>
                  <a:lnTo>
                    <a:pt x="6756" y="4892"/>
                  </a:lnTo>
                  <a:lnTo>
                    <a:pt x="8094" y="1"/>
                  </a:lnTo>
                  <a:close/>
                </a:path>
              </a:pathLst>
            </a:custGeom>
            <a:solidFill>
              <a:srgbClr val="E19E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60"/>
            <p:cNvSpPr/>
            <p:nvPr/>
          </p:nvSpPr>
          <p:spPr>
            <a:xfrm>
              <a:off x="1908605" y="2480143"/>
              <a:ext cx="749123" cy="428437"/>
            </a:xfrm>
            <a:custGeom>
              <a:rect b="b" l="l" r="r" t="t"/>
              <a:pathLst>
                <a:path extrusionOk="0" h="6089" w="10647">
                  <a:moveTo>
                    <a:pt x="3389" y="0"/>
                  </a:moveTo>
                  <a:cubicBezTo>
                    <a:pt x="2277" y="0"/>
                    <a:pt x="1458" y="13"/>
                    <a:pt x="1458" y="13"/>
                  </a:cubicBezTo>
                  <a:cubicBezTo>
                    <a:pt x="1400" y="2175"/>
                    <a:pt x="61" y="2836"/>
                    <a:pt x="58" y="2836"/>
                  </a:cubicBezTo>
                  <a:cubicBezTo>
                    <a:pt x="58" y="2836"/>
                    <a:pt x="58" y="2836"/>
                    <a:pt x="58" y="2836"/>
                  </a:cubicBezTo>
                  <a:lnTo>
                    <a:pt x="0" y="5030"/>
                  </a:lnTo>
                  <a:cubicBezTo>
                    <a:pt x="2086" y="5833"/>
                    <a:pt x="4062" y="6089"/>
                    <a:pt x="5730" y="6089"/>
                  </a:cubicBezTo>
                  <a:cubicBezTo>
                    <a:pt x="8643" y="6089"/>
                    <a:pt x="10622" y="5311"/>
                    <a:pt x="10622" y="5311"/>
                  </a:cubicBezTo>
                  <a:cubicBezTo>
                    <a:pt x="10597" y="4978"/>
                    <a:pt x="10647" y="3192"/>
                    <a:pt x="10647" y="3192"/>
                  </a:cubicBezTo>
                  <a:cubicBezTo>
                    <a:pt x="9124" y="2291"/>
                    <a:pt x="8936" y="233"/>
                    <a:pt x="8936" y="233"/>
                  </a:cubicBezTo>
                  <a:cubicBezTo>
                    <a:pt x="7906" y="37"/>
                    <a:pt x="5242" y="0"/>
                    <a:pt x="33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60"/>
            <p:cNvSpPr/>
            <p:nvPr/>
          </p:nvSpPr>
          <p:spPr>
            <a:xfrm>
              <a:off x="1332779" y="1616092"/>
              <a:ext cx="795912" cy="1652745"/>
            </a:xfrm>
            <a:custGeom>
              <a:rect b="b" l="l" r="r" t="t"/>
              <a:pathLst>
                <a:path extrusionOk="0" h="23489" w="11312">
                  <a:moveTo>
                    <a:pt x="8024" y="0"/>
                  </a:moveTo>
                  <a:cubicBezTo>
                    <a:pt x="8024" y="0"/>
                    <a:pt x="0" y="1498"/>
                    <a:pt x="16" y="22015"/>
                  </a:cubicBezTo>
                  <a:cubicBezTo>
                    <a:pt x="16" y="22641"/>
                    <a:pt x="1188" y="22910"/>
                    <a:pt x="2346" y="22910"/>
                  </a:cubicBezTo>
                  <a:cubicBezTo>
                    <a:pt x="3267" y="22910"/>
                    <a:pt x="4180" y="22740"/>
                    <a:pt x="4490" y="22443"/>
                  </a:cubicBezTo>
                  <a:cubicBezTo>
                    <a:pt x="4490" y="22443"/>
                    <a:pt x="6234" y="23489"/>
                    <a:pt x="8385" y="23489"/>
                  </a:cubicBezTo>
                  <a:cubicBezTo>
                    <a:pt x="8874" y="23489"/>
                    <a:pt x="9385" y="23434"/>
                    <a:pt x="9902" y="23301"/>
                  </a:cubicBezTo>
                  <a:cubicBezTo>
                    <a:pt x="11312" y="22937"/>
                    <a:pt x="10699" y="1461"/>
                    <a:pt x="10699" y="1461"/>
                  </a:cubicBezTo>
                  <a:lnTo>
                    <a:pt x="80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60"/>
            <p:cNvSpPr/>
            <p:nvPr/>
          </p:nvSpPr>
          <p:spPr>
            <a:xfrm>
              <a:off x="1644263" y="2195105"/>
              <a:ext cx="101811" cy="1004143"/>
            </a:xfrm>
            <a:custGeom>
              <a:rect b="b" l="l" r="r" t="t"/>
              <a:pathLst>
                <a:path extrusionOk="0" h="14271" w="1447">
                  <a:moveTo>
                    <a:pt x="1388" y="0"/>
                  </a:moveTo>
                  <a:cubicBezTo>
                    <a:pt x="1354" y="0"/>
                    <a:pt x="1335" y="25"/>
                    <a:pt x="1334" y="54"/>
                  </a:cubicBezTo>
                  <a:cubicBezTo>
                    <a:pt x="1333" y="111"/>
                    <a:pt x="1123" y="5869"/>
                    <a:pt x="900" y="9089"/>
                  </a:cubicBezTo>
                  <a:cubicBezTo>
                    <a:pt x="678" y="12300"/>
                    <a:pt x="18" y="14178"/>
                    <a:pt x="11" y="14195"/>
                  </a:cubicBezTo>
                  <a:cubicBezTo>
                    <a:pt x="0" y="14225"/>
                    <a:pt x="16" y="14256"/>
                    <a:pt x="45" y="14266"/>
                  </a:cubicBezTo>
                  <a:cubicBezTo>
                    <a:pt x="50" y="14268"/>
                    <a:pt x="57" y="14271"/>
                    <a:pt x="63" y="14271"/>
                  </a:cubicBezTo>
                  <a:cubicBezTo>
                    <a:pt x="87" y="14271"/>
                    <a:pt x="108" y="14256"/>
                    <a:pt x="114" y="14232"/>
                  </a:cubicBezTo>
                  <a:cubicBezTo>
                    <a:pt x="120" y="14214"/>
                    <a:pt x="786" y="12325"/>
                    <a:pt x="1009" y="9096"/>
                  </a:cubicBezTo>
                  <a:cubicBezTo>
                    <a:pt x="1232" y="5874"/>
                    <a:pt x="1442" y="115"/>
                    <a:pt x="1445" y="58"/>
                  </a:cubicBezTo>
                  <a:cubicBezTo>
                    <a:pt x="1446" y="28"/>
                    <a:pt x="1422" y="1"/>
                    <a:pt x="1392" y="0"/>
                  </a:cubicBezTo>
                  <a:cubicBezTo>
                    <a:pt x="1390" y="0"/>
                    <a:pt x="1389" y="0"/>
                    <a:pt x="1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60"/>
            <p:cNvSpPr/>
            <p:nvPr/>
          </p:nvSpPr>
          <p:spPr>
            <a:xfrm>
              <a:off x="2442849" y="1602793"/>
              <a:ext cx="540928" cy="1644161"/>
            </a:xfrm>
            <a:custGeom>
              <a:rect b="b" l="l" r="r" t="t"/>
              <a:pathLst>
                <a:path extrusionOk="0" h="23367" w="7688">
                  <a:moveTo>
                    <a:pt x="2305" y="0"/>
                  </a:moveTo>
                  <a:lnTo>
                    <a:pt x="1" y="1089"/>
                  </a:lnTo>
                  <a:cubicBezTo>
                    <a:pt x="1" y="1089"/>
                    <a:pt x="362" y="22480"/>
                    <a:pt x="2053" y="23126"/>
                  </a:cubicBezTo>
                  <a:cubicBezTo>
                    <a:pt x="2495" y="23295"/>
                    <a:pt x="2897" y="23366"/>
                    <a:pt x="3258" y="23366"/>
                  </a:cubicBezTo>
                  <a:cubicBezTo>
                    <a:pt x="5090" y="23366"/>
                    <a:pt x="5908" y="21551"/>
                    <a:pt x="5908" y="21551"/>
                  </a:cubicBezTo>
                  <a:cubicBezTo>
                    <a:pt x="5919" y="21561"/>
                    <a:pt x="5929" y="21566"/>
                    <a:pt x="5939" y="21566"/>
                  </a:cubicBezTo>
                  <a:cubicBezTo>
                    <a:pt x="6233" y="21566"/>
                    <a:pt x="6123" y="17010"/>
                    <a:pt x="5800" y="12470"/>
                  </a:cubicBezTo>
                  <a:cubicBezTo>
                    <a:pt x="5687" y="10870"/>
                    <a:pt x="7688" y="8998"/>
                    <a:pt x="7513" y="7505"/>
                  </a:cubicBezTo>
                  <a:cubicBezTo>
                    <a:pt x="7272" y="5428"/>
                    <a:pt x="6929" y="6132"/>
                    <a:pt x="5258" y="3455"/>
                  </a:cubicBezTo>
                  <a:cubicBezTo>
                    <a:pt x="4413" y="2104"/>
                    <a:pt x="3761" y="648"/>
                    <a:pt x="2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60"/>
            <p:cNvSpPr/>
            <p:nvPr/>
          </p:nvSpPr>
          <p:spPr>
            <a:xfrm>
              <a:off x="1900936" y="1582459"/>
              <a:ext cx="707751" cy="174780"/>
            </a:xfrm>
            <a:custGeom>
              <a:rect b="b" l="l" r="r" t="t"/>
              <a:pathLst>
                <a:path extrusionOk="0" h="2484" w="10059">
                  <a:moveTo>
                    <a:pt x="8467" y="0"/>
                  </a:moveTo>
                  <a:cubicBezTo>
                    <a:pt x="8003" y="0"/>
                    <a:pt x="7658" y="47"/>
                    <a:pt x="7651" y="47"/>
                  </a:cubicBezTo>
                  <a:cubicBezTo>
                    <a:pt x="7650" y="47"/>
                    <a:pt x="7650" y="47"/>
                    <a:pt x="7650" y="47"/>
                  </a:cubicBezTo>
                  <a:cubicBezTo>
                    <a:pt x="6896" y="1046"/>
                    <a:pt x="4977" y="1958"/>
                    <a:pt x="4977" y="1958"/>
                  </a:cubicBezTo>
                  <a:cubicBezTo>
                    <a:pt x="3643" y="1616"/>
                    <a:pt x="2285" y="190"/>
                    <a:pt x="2285" y="190"/>
                  </a:cubicBezTo>
                  <a:cubicBezTo>
                    <a:pt x="2005" y="113"/>
                    <a:pt x="1736" y="82"/>
                    <a:pt x="1487" y="82"/>
                  </a:cubicBezTo>
                  <a:cubicBezTo>
                    <a:pt x="622" y="82"/>
                    <a:pt x="1" y="447"/>
                    <a:pt x="1" y="447"/>
                  </a:cubicBezTo>
                  <a:cubicBezTo>
                    <a:pt x="704" y="1906"/>
                    <a:pt x="5081" y="2484"/>
                    <a:pt x="5081" y="2484"/>
                  </a:cubicBezTo>
                  <a:cubicBezTo>
                    <a:pt x="9641" y="1609"/>
                    <a:pt x="10059" y="258"/>
                    <a:pt x="10059" y="258"/>
                  </a:cubicBezTo>
                  <a:cubicBezTo>
                    <a:pt x="9562" y="51"/>
                    <a:pt x="8950" y="0"/>
                    <a:pt x="8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60"/>
            <p:cNvSpPr/>
            <p:nvPr/>
          </p:nvSpPr>
          <p:spPr>
            <a:xfrm>
              <a:off x="2033072" y="1529546"/>
              <a:ext cx="456214" cy="194412"/>
            </a:xfrm>
            <a:custGeom>
              <a:rect b="b" l="l" r="r" t="t"/>
              <a:pathLst>
                <a:path extrusionOk="0" h="2763" w="6484">
                  <a:moveTo>
                    <a:pt x="6425" y="1"/>
                  </a:moveTo>
                  <a:cubicBezTo>
                    <a:pt x="6407" y="1"/>
                    <a:pt x="6390" y="10"/>
                    <a:pt x="6380" y="26"/>
                  </a:cubicBezTo>
                  <a:cubicBezTo>
                    <a:pt x="6372" y="41"/>
                    <a:pt x="5439" y="1564"/>
                    <a:pt x="3093" y="2656"/>
                  </a:cubicBezTo>
                  <a:cubicBezTo>
                    <a:pt x="2912" y="2607"/>
                    <a:pt x="1315" y="2132"/>
                    <a:pt x="101" y="368"/>
                  </a:cubicBezTo>
                  <a:cubicBezTo>
                    <a:pt x="91" y="353"/>
                    <a:pt x="75" y="345"/>
                    <a:pt x="59" y="345"/>
                  </a:cubicBezTo>
                  <a:cubicBezTo>
                    <a:pt x="49" y="345"/>
                    <a:pt x="39" y="348"/>
                    <a:pt x="30" y="355"/>
                  </a:cubicBezTo>
                  <a:cubicBezTo>
                    <a:pt x="6" y="370"/>
                    <a:pt x="1" y="404"/>
                    <a:pt x="16" y="427"/>
                  </a:cubicBezTo>
                  <a:cubicBezTo>
                    <a:pt x="1321" y="2324"/>
                    <a:pt x="3069" y="2758"/>
                    <a:pt x="3086" y="2761"/>
                  </a:cubicBezTo>
                  <a:cubicBezTo>
                    <a:pt x="3092" y="2763"/>
                    <a:pt x="3096" y="2763"/>
                    <a:pt x="3101" y="2763"/>
                  </a:cubicBezTo>
                  <a:cubicBezTo>
                    <a:pt x="3107" y="2763"/>
                    <a:pt x="3116" y="2761"/>
                    <a:pt x="3121" y="2758"/>
                  </a:cubicBezTo>
                  <a:cubicBezTo>
                    <a:pt x="5510" y="1651"/>
                    <a:pt x="6459" y="94"/>
                    <a:pt x="6469" y="78"/>
                  </a:cubicBezTo>
                  <a:cubicBezTo>
                    <a:pt x="6483" y="54"/>
                    <a:pt x="6476" y="23"/>
                    <a:pt x="6451" y="8"/>
                  </a:cubicBezTo>
                  <a:cubicBezTo>
                    <a:pt x="6443" y="3"/>
                    <a:pt x="6434" y="1"/>
                    <a:pt x="64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60"/>
            <p:cNvSpPr/>
            <p:nvPr/>
          </p:nvSpPr>
          <p:spPr>
            <a:xfrm>
              <a:off x="2302199" y="1721565"/>
              <a:ext cx="94071" cy="263578"/>
            </a:xfrm>
            <a:custGeom>
              <a:rect b="b" l="l" r="r" t="t"/>
              <a:pathLst>
                <a:path extrusionOk="0" h="3746" w="1337">
                  <a:moveTo>
                    <a:pt x="58" y="1"/>
                  </a:moveTo>
                  <a:cubicBezTo>
                    <a:pt x="43" y="1"/>
                    <a:pt x="29" y="7"/>
                    <a:pt x="18" y="18"/>
                  </a:cubicBezTo>
                  <a:cubicBezTo>
                    <a:pt x="1" y="39"/>
                    <a:pt x="3" y="71"/>
                    <a:pt x="23" y="89"/>
                  </a:cubicBezTo>
                  <a:cubicBezTo>
                    <a:pt x="31" y="94"/>
                    <a:pt x="692" y="674"/>
                    <a:pt x="509" y="1483"/>
                  </a:cubicBezTo>
                  <a:cubicBezTo>
                    <a:pt x="315" y="2338"/>
                    <a:pt x="591" y="3179"/>
                    <a:pt x="1247" y="3732"/>
                  </a:cubicBezTo>
                  <a:cubicBezTo>
                    <a:pt x="1255" y="3742"/>
                    <a:pt x="1268" y="3746"/>
                    <a:pt x="1280" y="3746"/>
                  </a:cubicBezTo>
                  <a:cubicBezTo>
                    <a:pt x="1295" y="3746"/>
                    <a:pt x="1310" y="3740"/>
                    <a:pt x="1318" y="3727"/>
                  </a:cubicBezTo>
                  <a:cubicBezTo>
                    <a:pt x="1337" y="3705"/>
                    <a:pt x="1334" y="3674"/>
                    <a:pt x="1312" y="3656"/>
                  </a:cubicBezTo>
                  <a:cubicBezTo>
                    <a:pt x="685" y="3127"/>
                    <a:pt x="423" y="2323"/>
                    <a:pt x="608" y="1507"/>
                  </a:cubicBezTo>
                  <a:cubicBezTo>
                    <a:pt x="805" y="637"/>
                    <a:pt x="97" y="19"/>
                    <a:pt x="90" y="13"/>
                  </a:cubicBezTo>
                  <a:cubicBezTo>
                    <a:pt x="81" y="5"/>
                    <a:pt x="6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60"/>
            <p:cNvSpPr/>
            <p:nvPr/>
          </p:nvSpPr>
          <p:spPr>
            <a:xfrm>
              <a:off x="2128269" y="1724239"/>
              <a:ext cx="85136" cy="303896"/>
            </a:xfrm>
            <a:custGeom>
              <a:rect b="b" l="l" r="r" t="t"/>
              <a:pathLst>
                <a:path extrusionOk="0" h="4319" w="1210">
                  <a:moveTo>
                    <a:pt x="1056" y="1"/>
                  </a:moveTo>
                  <a:cubicBezTo>
                    <a:pt x="1039" y="1"/>
                    <a:pt x="1024" y="9"/>
                    <a:pt x="1015" y="24"/>
                  </a:cubicBezTo>
                  <a:cubicBezTo>
                    <a:pt x="996" y="51"/>
                    <a:pt x="575" y="712"/>
                    <a:pt x="836" y="1693"/>
                  </a:cubicBezTo>
                  <a:cubicBezTo>
                    <a:pt x="1101" y="2690"/>
                    <a:pt x="770" y="3731"/>
                    <a:pt x="31" y="4226"/>
                  </a:cubicBezTo>
                  <a:cubicBezTo>
                    <a:pt x="8" y="4241"/>
                    <a:pt x="1" y="4274"/>
                    <a:pt x="16" y="4298"/>
                  </a:cubicBezTo>
                  <a:cubicBezTo>
                    <a:pt x="26" y="4310"/>
                    <a:pt x="42" y="4319"/>
                    <a:pt x="60" y="4319"/>
                  </a:cubicBezTo>
                  <a:cubicBezTo>
                    <a:pt x="68" y="4319"/>
                    <a:pt x="78" y="4315"/>
                    <a:pt x="87" y="4309"/>
                  </a:cubicBezTo>
                  <a:cubicBezTo>
                    <a:pt x="861" y="3790"/>
                    <a:pt x="1209" y="2703"/>
                    <a:pt x="934" y="1666"/>
                  </a:cubicBezTo>
                  <a:cubicBezTo>
                    <a:pt x="684" y="729"/>
                    <a:pt x="1096" y="87"/>
                    <a:pt x="1100" y="80"/>
                  </a:cubicBezTo>
                  <a:cubicBezTo>
                    <a:pt x="1115" y="56"/>
                    <a:pt x="1109" y="24"/>
                    <a:pt x="1085" y="9"/>
                  </a:cubicBezTo>
                  <a:cubicBezTo>
                    <a:pt x="1076" y="4"/>
                    <a:pt x="1066" y="1"/>
                    <a:pt x="1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0"/>
            <p:cNvSpPr/>
            <p:nvPr/>
          </p:nvSpPr>
          <p:spPr>
            <a:xfrm>
              <a:off x="2442849" y="1679418"/>
              <a:ext cx="415687" cy="1553815"/>
            </a:xfrm>
            <a:custGeom>
              <a:rect b="b" l="l" r="r" t="t"/>
              <a:pathLst>
                <a:path extrusionOk="0" h="22083" w="5908">
                  <a:moveTo>
                    <a:pt x="1" y="0"/>
                  </a:moveTo>
                  <a:cubicBezTo>
                    <a:pt x="1" y="1"/>
                    <a:pt x="269" y="21722"/>
                    <a:pt x="2053" y="22037"/>
                  </a:cubicBezTo>
                  <a:cubicBezTo>
                    <a:pt x="2229" y="22068"/>
                    <a:pt x="2403" y="22082"/>
                    <a:pt x="2575" y="22082"/>
                  </a:cubicBezTo>
                  <a:cubicBezTo>
                    <a:pt x="4401" y="22082"/>
                    <a:pt x="5908" y="20462"/>
                    <a:pt x="5908" y="20462"/>
                  </a:cubicBezTo>
                  <a:lnTo>
                    <a:pt x="1" y="0"/>
                  </a:ln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0"/>
            <p:cNvSpPr/>
            <p:nvPr/>
          </p:nvSpPr>
          <p:spPr>
            <a:xfrm>
              <a:off x="1617033" y="316145"/>
              <a:ext cx="1132444" cy="1164429"/>
            </a:xfrm>
            <a:custGeom>
              <a:rect b="b" l="l" r="r" t="t"/>
              <a:pathLst>
                <a:path extrusionOk="0" h="16549" w="16095">
                  <a:moveTo>
                    <a:pt x="9311" y="0"/>
                  </a:moveTo>
                  <a:cubicBezTo>
                    <a:pt x="8217" y="0"/>
                    <a:pt x="6987" y="213"/>
                    <a:pt x="5643" y="650"/>
                  </a:cubicBezTo>
                  <a:cubicBezTo>
                    <a:pt x="1259" y="2075"/>
                    <a:pt x="0" y="6108"/>
                    <a:pt x="1457" y="10949"/>
                  </a:cubicBezTo>
                  <a:cubicBezTo>
                    <a:pt x="2716" y="15124"/>
                    <a:pt x="5677" y="16549"/>
                    <a:pt x="8708" y="16549"/>
                  </a:cubicBezTo>
                  <a:cubicBezTo>
                    <a:pt x="9192" y="16549"/>
                    <a:pt x="9677" y="16512"/>
                    <a:pt x="10158" y="16445"/>
                  </a:cubicBezTo>
                  <a:cubicBezTo>
                    <a:pt x="13873" y="15926"/>
                    <a:pt x="16095" y="12751"/>
                    <a:pt x="15867" y="9694"/>
                  </a:cubicBezTo>
                  <a:cubicBezTo>
                    <a:pt x="15578" y="5775"/>
                    <a:pt x="14354" y="3167"/>
                    <a:pt x="14354" y="3167"/>
                  </a:cubicBezTo>
                  <a:cubicBezTo>
                    <a:pt x="13564" y="1095"/>
                    <a:pt x="11789" y="0"/>
                    <a:pt x="9311" y="0"/>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60"/>
            <p:cNvSpPr/>
            <p:nvPr/>
          </p:nvSpPr>
          <p:spPr>
            <a:xfrm>
              <a:off x="1759372" y="976215"/>
              <a:ext cx="1086710" cy="531870"/>
            </a:xfrm>
            <a:custGeom>
              <a:rect b="b" l="l" r="r" t="t"/>
              <a:pathLst>
                <a:path extrusionOk="0" h="7559" w="15445">
                  <a:moveTo>
                    <a:pt x="13227" y="1"/>
                  </a:moveTo>
                  <a:cubicBezTo>
                    <a:pt x="12778" y="941"/>
                    <a:pt x="11657" y="2612"/>
                    <a:pt x="9825" y="2662"/>
                  </a:cubicBezTo>
                  <a:cubicBezTo>
                    <a:pt x="9699" y="2665"/>
                    <a:pt x="9582" y="2667"/>
                    <a:pt x="9473" y="2667"/>
                  </a:cubicBezTo>
                  <a:cubicBezTo>
                    <a:pt x="8191" y="2667"/>
                    <a:pt x="8079" y="2449"/>
                    <a:pt x="7345" y="2449"/>
                  </a:cubicBezTo>
                  <a:cubicBezTo>
                    <a:pt x="7240" y="2449"/>
                    <a:pt x="7124" y="2454"/>
                    <a:pt x="6989" y="2464"/>
                  </a:cubicBezTo>
                  <a:cubicBezTo>
                    <a:pt x="6090" y="2530"/>
                    <a:pt x="5525" y="3084"/>
                    <a:pt x="4288" y="3084"/>
                  </a:cubicBezTo>
                  <a:cubicBezTo>
                    <a:pt x="3925" y="3084"/>
                    <a:pt x="3504" y="3037"/>
                    <a:pt x="2999" y="2915"/>
                  </a:cubicBezTo>
                  <a:cubicBezTo>
                    <a:pt x="778" y="2377"/>
                    <a:pt x="0" y="1354"/>
                    <a:pt x="0" y="1354"/>
                  </a:cubicBezTo>
                  <a:lnTo>
                    <a:pt x="0" y="1354"/>
                  </a:lnTo>
                  <a:cubicBezTo>
                    <a:pt x="0" y="1354"/>
                    <a:pt x="16" y="7559"/>
                    <a:pt x="6540" y="7559"/>
                  </a:cubicBezTo>
                  <a:cubicBezTo>
                    <a:pt x="6804" y="7559"/>
                    <a:pt x="7079" y="7549"/>
                    <a:pt x="7365" y="7528"/>
                  </a:cubicBezTo>
                  <a:cubicBezTo>
                    <a:pt x="15444" y="6927"/>
                    <a:pt x="13227" y="1"/>
                    <a:pt x="132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0"/>
            <p:cNvSpPr/>
            <p:nvPr/>
          </p:nvSpPr>
          <p:spPr>
            <a:xfrm>
              <a:off x="2131576" y="1183925"/>
              <a:ext cx="280033" cy="174992"/>
            </a:xfrm>
            <a:custGeom>
              <a:rect b="b" l="l" r="r" t="t"/>
              <a:pathLst>
                <a:path extrusionOk="0" h="2487" w="3980">
                  <a:moveTo>
                    <a:pt x="2019" y="1"/>
                  </a:moveTo>
                  <a:cubicBezTo>
                    <a:pt x="1908" y="1"/>
                    <a:pt x="1807" y="10"/>
                    <a:pt x="1720" y="28"/>
                  </a:cubicBezTo>
                  <a:cubicBezTo>
                    <a:pt x="1720" y="28"/>
                    <a:pt x="62" y="239"/>
                    <a:pt x="15" y="1808"/>
                  </a:cubicBezTo>
                  <a:cubicBezTo>
                    <a:pt x="0" y="2319"/>
                    <a:pt x="180" y="2486"/>
                    <a:pt x="442" y="2486"/>
                  </a:cubicBezTo>
                  <a:cubicBezTo>
                    <a:pt x="923" y="2486"/>
                    <a:pt x="1684" y="1925"/>
                    <a:pt x="2038" y="1884"/>
                  </a:cubicBezTo>
                  <a:cubicBezTo>
                    <a:pt x="2052" y="1883"/>
                    <a:pt x="2066" y="1882"/>
                    <a:pt x="2081" y="1882"/>
                  </a:cubicBezTo>
                  <a:cubicBezTo>
                    <a:pt x="2435" y="1882"/>
                    <a:pt x="3096" y="2316"/>
                    <a:pt x="3527" y="2316"/>
                  </a:cubicBezTo>
                  <a:cubicBezTo>
                    <a:pt x="3799" y="2316"/>
                    <a:pt x="3979" y="2144"/>
                    <a:pt x="3936" y="1586"/>
                  </a:cubicBezTo>
                  <a:cubicBezTo>
                    <a:pt x="3844" y="401"/>
                    <a:pt x="2735" y="1"/>
                    <a:pt x="2019"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60"/>
            <p:cNvSpPr/>
            <p:nvPr/>
          </p:nvSpPr>
          <p:spPr>
            <a:xfrm>
              <a:off x="2204328" y="1209045"/>
              <a:ext cx="137906" cy="58119"/>
            </a:xfrm>
            <a:custGeom>
              <a:rect b="b" l="l" r="r" t="t"/>
              <a:pathLst>
                <a:path extrusionOk="0" h="826" w="1960">
                  <a:moveTo>
                    <a:pt x="60" y="0"/>
                  </a:moveTo>
                  <a:cubicBezTo>
                    <a:pt x="60" y="0"/>
                    <a:pt x="0" y="173"/>
                    <a:pt x="7" y="394"/>
                  </a:cubicBezTo>
                  <a:cubicBezTo>
                    <a:pt x="751" y="422"/>
                    <a:pt x="1378" y="645"/>
                    <a:pt x="1767" y="826"/>
                  </a:cubicBezTo>
                  <a:cubicBezTo>
                    <a:pt x="1900" y="622"/>
                    <a:pt x="1959" y="429"/>
                    <a:pt x="1959" y="429"/>
                  </a:cubicBezTo>
                  <a:cubicBezTo>
                    <a:pt x="1959" y="429"/>
                    <a:pt x="1005" y="3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60"/>
            <p:cNvSpPr/>
            <p:nvPr/>
          </p:nvSpPr>
          <p:spPr>
            <a:xfrm>
              <a:off x="2204891" y="1236697"/>
              <a:ext cx="123834" cy="63537"/>
            </a:xfrm>
            <a:custGeom>
              <a:rect b="b" l="l" r="r" t="t"/>
              <a:pathLst>
                <a:path extrusionOk="0" h="903" w="1760">
                  <a:moveTo>
                    <a:pt x="0" y="1"/>
                  </a:moveTo>
                  <a:lnTo>
                    <a:pt x="0" y="1"/>
                  </a:lnTo>
                  <a:cubicBezTo>
                    <a:pt x="10" y="310"/>
                    <a:pt x="148" y="712"/>
                    <a:pt x="763" y="871"/>
                  </a:cubicBezTo>
                  <a:cubicBezTo>
                    <a:pt x="847" y="893"/>
                    <a:pt x="925" y="903"/>
                    <a:pt x="999" y="903"/>
                  </a:cubicBezTo>
                  <a:cubicBezTo>
                    <a:pt x="1365" y="903"/>
                    <a:pt x="1609" y="661"/>
                    <a:pt x="1759" y="433"/>
                  </a:cubicBezTo>
                  <a:cubicBezTo>
                    <a:pt x="1370" y="252"/>
                    <a:pt x="743" y="29"/>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60"/>
            <p:cNvSpPr/>
            <p:nvPr/>
          </p:nvSpPr>
          <p:spPr>
            <a:xfrm>
              <a:off x="2412383" y="288703"/>
              <a:ext cx="496108" cy="739862"/>
            </a:xfrm>
            <a:custGeom>
              <a:rect b="b" l="l" r="r" t="t"/>
              <a:pathLst>
                <a:path extrusionOk="0" h="10515" w="7051">
                  <a:moveTo>
                    <a:pt x="1967" y="0"/>
                  </a:moveTo>
                  <a:lnTo>
                    <a:pt x="1207" y="207"/>
                  </a:lnTo>
                  <a:cubicBezTo>
                    <a:pt x="1194" y="206"/>
                    <a:pt x="1181" y="206"/>
                    <a:pt x="1169" y="206"/>
                  </a:cubicBezTo>
                  <a:cubicBezTo>
                    <a:pt x="550" y="206"/>
                    <a:pt x="68" y="844"/>
                    <a:pt x="34" y="1467"/>
                  </a:cubicBezTo>
                  <a:cubicBezTo>
                    <a:pt x="0" y="2104"/>
                    <a:pt x="305" y="2704"/>
                    <a:pt x="633" y="3250"/>
                  </a:cubicBezTo>
                  <a:cubicBezTo>
                    <a:pt x="1275" y="4325"/>
                    <a:pt x="2198" y="7889"/>
                    <a:pt x="3612" y="9429"/>
                  </a:cubicBezTo>
                  <a:cubicBezTo>
                    <a:pt x="4092" y="9952"/>
                    <a:pt x="3252" y="9769"/>
                    <a:pt x="3828" y="10183"/>
                  </a:cubicBezTo>
                  <a:cubicBezTo>
                    <a:pt x="4126" y="10397"/>
                    <a:pt x="4500" y="10514"/>
                    <a:pt x="4865" y="10514"/>
                  </a:cubicBezTo>
                  <a:cubicBezTo>
                    <a:pt x="5208" y="10514"/>
                    <a:pt x="5545" y="10410"/>
                    <a:pt x="5805" y="10185"/>
                  </a:cubicBezTo>
                  <a:cubicBezTo>
                    <a:pt x="6226" y="9824"/>
                    <a:pt x="7051" y="1457"/>
                    <a:pt x="19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60"/>
            <p:cNvSpPr/>
            <p:nvPr/>
          </p:nvSpPr>
          <p:spPr>
            <a:xfrm>
              <a:off x="2586524" y="317482"/>
              <a:ext cx="306629" cy="709606"/>
            </a:xfrm>
            <a:custGeom>
              <a:rect b="b" l="l" r="r" t="t"/>
              <a:pathLst>
                <a:path extrusionOk="0" h="10085" w="4358">
                  <a:moveTo>
                    <a:pt x="57" y="0"/>
                  </a:moveTo>
                  <a:lnTo>
                    <a:pt x="0" y="110"/>
                  </a:lnTo>
                  <a:cubicBezTo>
                    <a:pt x="1722" y="1000"/>
                    <a:pt x="3048" y="2568"/>
                    <a:pt x="3638" y="4412"/>
                  </a:cubicBezTo>
                  <a:cubicBezTo>
                    <a:pt x="4229" y="6257"/>
                    <a:pt x="4062" y="8304"/>
                    <a:pt x="3180" y="10028"/>
                  </a:cubicBezTo>
                  <a:lnTo>
                    <a:pt x="3290" y="10084"/>
                  </a:lnTo>
                  <a:cubicBezTo>
                    <a:pt x="4187" y="8331"/>
                    <a:pt x="4358" y="6251"/>
                    <a:pt x="3756" y="4374"/>
                  </a:cubicBezTo>
                  <a:cubicBezTo>
                    <a:pt x="3154" y="2499"/>
                    <a:pt x="1806" y="904"/>
                    <a:pt x="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60"/>
            <p:cNvSpPr/>
            <p:nvPr/>
          </p:nvSpPr>
          <p:spPr>
            <a:xfrm>
              <a:off x="1426287" y="176405"/>
              <a:ext cx="1257333" cy="927307"/>
            </a:xfrm>
            <a:custGeom>
              <a:rect b="b" l="l" r="r" t="t"/>
              <a:pathLst>
                <a:path extrusionOk="0" h="13179" w="17870">
                  <a:moveTo>
                    <a:pt x="14671" y="0"/>
                  </a:moveTo>
                  <a:cubicBezTo>
                    <a:pt x="14405" y="0"/>
                    <a:pt x="14106" y="33"/>
                    <a:pt x="13770" y="104"/>
                  </a:cubicBezTo>
                  <a:cubicBezTo>
                    <a:pt x="12200" y="440"/>
                    <a:pt x="11234" y="505"/>
                    <a:pt x="10450" y="505"/>
                  </a:cubicBezTo>
                  <a:cubicBezTo>
                    <a:pt x="9952" y="505"/>
                    <a:pt x="9527" y="479"/>
                    <a:pt x="9067" y="479"/>
                  </a:cubicBezTo>
                  <a:cubicBezTo>
                    <a:pt x="8705" y="479"/>
                    <a:pt x="8321" y="495"/>
                    <a:pt x="7863" y="553"/>
                  </a:cubicBezTo>
                  <a:cubicBezTo>
                    <a:pt x="5905" y="802"/>
                    <a:pt x="4364" y="3147"/>
                    <a:pt x="4364" y="3147"/>
                  </a:cubicBezTo>
                  <a:cubicBezTo>
                    <a:pt x="0" y="6381"/>
                    <a:pt x="2079" y="11841"/>
                    <a:pt x="2670" y="12472"/>
                  </a:cubicBezTo>
                  <a:cubicBezTo>
                    <a:pt x="3164" y="12999"/>
                    <a:pt x="3501" y="13178"/>
                    <a:pt x="3731" y="13178"/>
                  </a:cubicBezTo>
                  <a:cubicBezTo>
                    <a:pt x="4223" y="13178"/>
                    <a:pt x="4226" y="12358"/>
                    <a:pt x="4226" y="12358"/>
                  </a:cubicBezTo>
                  <a:cubicBezTo>
                    <a:pt x="4226" y="12358"/>
                    <a:pt x="6402" y="9536"/>
                    <a:pt x="6600" y="7183"/>
                  </a:cubicBezTo>
                  <a:cubicBezTo>
                    <a:pt x="6600" y="7183"/>
                    <a:pt x="8625" y="7911"/>
                    <a:pt x="11019" y="7911"/>
                  </a:cubicBezTo>
                  <a:cubicBezTo>
                    <a:pt x="12915" y="7911"/>
                    <a:pt x="15042" y="7454"/>
                    <a:pt x="16579" y="5818"/>
                  </a:cubicBezTo>
                  <a:cubicBezTo>
                    <a:pt x="17293" y="5058"/>
                    <a:pt x="17869" y="2824"/>
                    <a:pt x="16761" y="2594"/>
                  </a:cubicBezTo>
                  <a:cubicBezTo>
                    <a:pt x="16761" y="2594"/>
                    <a:pt x="17051" y="0"/>
                    <a:pt x="146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60"/>
            <p:cNvSpPr/>
            <p:nvPr/>
          </p:nvSpPr>
          <p:spPr>
            <a:xfrm>
              <a:off x="1509312" y="407475"/>
              <a:ext cx="249567" cy="673791"/>
            </a:xfrm>
            <a:custGeom>
              <a:rect b="b" l="l" r="r" t="t"/>
              <a:pathLst>
                <a:path extrusionOk="0" h="9576" w="3547">
                  <a:moveTo>
                    <a:pt x="3491" y="0"/>
                  </a:moveTo>
                  <a:cubicBezTo>
                    <a:pt x="2058" y="732"/>
                    <a:pt x="961" y="2034"/>
                    <a:pt x="481" y="3570"/>
                  </a:cubicBezTo>
                  <a:cubicBezTo>
                    <a:pt x="1" y="5108"/>
                    <a:pt x="163" y="6801"/>
                    <a:pt x="925" y="8220"/>
                  </a:cubicBezTo>
                  <a:cubicBezTo>
                    <a:pt x="1303" y="8929"/>
                    <a:pt x="1766" y="9384"/>
                    <a:pt x="2296" y="9576"/>
                  </a:cubicBezTo>
                  <a:lnTo>
                    <a:pt x="2338" y="9458"/>
                  </a:lnTo>
                  <a:cubicBezTo>
                    <a:pt x="1838" y="9278"/>
                    <a:pt x="1398" y="8841"/>
                    <a:pt x="1033" y="8161"/>
                  </a:cubicBezTo>
                  <a:cubicBezTo>
                    <a:pt x="286" y="6773"/>
                    <a:pt x="128" y="5113"/>
                    <a:pt x="598" y="3607"/>
                  </a:cubicBezTo>
                  <a:cubicBezTo>
                    <a:pt x="1068" y="2102"/>
                    <a:pt x="2143" y="828"/>
                    <a:pt x="3547" y="110"/>
                  </a:cubicBezTo>
                  <a:lnTo>
                    <a:pt x="349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60"/>
            <p:cNvSpPr/>
            <p:nvPr/>
          </p:nvSpPr>
          <p:spPr>
            <a:xfrm>
              <a:off x="1644263" y="308264"/>
              <a:ext cx="120597" cy="120672"/>
            </a:xfrm>
            <a:custGeom>
              <a:rect b="b" l="l" r="r" t="t"/>
              <a:pathLst>
                <a:path extrusionOk="0" h="1715" w="1714">
                  <a:moveTo>
                    <a:pt x="948" y="1"/>
                  </a:moveTo>
                  <a:cubicBezTo>
                    <a:pt x="937" y="1"/>
                    <a:pt x="925" y="2"/>
                    <a:pt x="914" y="5"/>
                  </a:cubicBezTo>
                  <a:cubicBezTo>
                    <a:pt x="846" y="22"/>
                    <a:pt x="803" y="91"/>
                    <a:pt x="796" y="159"/>
                  </a:cubicBezTo>
                  <a:cubicBezTo>
                    <a:pt x="787" y="227"/>
                    <a:pt x="807" y="297"/>
                    <a:pt x="827" y="363"/>
                  </a:cubicBezTo>
                  <a:cubicBezTo>
                    <a:pt x="901" y="623"/>
                    <a:pt x="976" y="882"/>
                    <a:pt x="1053" y="1141"/>
                  </a:cubicBezTo>
                  <a:cubicBezTo>
                    <a:pt x="908" y="951"/>
                    <a:pt x="665" y="614"/>
                    <a:pt x="466" y="614"/>
                  </a:cubicBezTo>
                  <a:cubicBezTo>
                    <a:pt x="425" y="614"/>
                    <a:pt x="385" y="629"/>
                    <a:pt x="348" y="664"/>
                  </a:cubicBezTo>
                  <a:cubicBezTo>
                    <a:pt x="0" y="987"/>
                    <a:pt x="780" y="1535"/>
                    <a:pt x="1219" y="1715"/>
                  </a:cubicBezTo>
                  <a:lnTo>
                    <a:pt x="1713" y="1501"/>
                  </a:lnTo>
                  <a:cubicBezTo>
                    <a:pt x="1617" y="1024"/>
                    <a:pt x="1426" y="566"/>
                    <a:pt x="1158" y="159"/>
                  </a:cubicBezTo>
                  <a:cubicBezTo>
                    <a:pt x="1108" y="84"/>
                    <a:pt x="1035" y="1"/>
                    <a:pt x="9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60"/>
            <p:cNvSpPr/>
            <p:nvPr/>
          </p:nvSpPr>
          <p:spPr>
            <a:xfrm>
              <a:off x="2621352" y="940753"/>
              <a:ext cx="275108" cy="297000"/>
            </a:xfrm>
            <a:custGeom>
              <a:rect b="b" l="l" r="r" t="t"/>
              <a:pathLst>
                <a:path extrusionOk="0" h="4221" w="3910">
                  <a:moveTo>
                    <a:pt x="1687" y="1"/>
                  </a:moveTo>
                  <a:cubicBezTo>
                    <a:pt x="884" y="1"/>
                    <a:pt x="151" y="281"/>
                    <a:pt x="151" y="281"/>
                  </a:cubicBezTo>
                  <a:cubicBezTo>
                    <a:pt x="151" y="281"/>
                    <a:pt x="0" y="2451"/>
                    <a:pt x="201" y="3136"/>
                  </a:cubicBezTo>
                  <a:cubicBezTo>
                    <a:pt x="415" y="3864"/>
                    <a:pt x="1055" y="4220"/>
                    <a:pt x="1732" y="4220"/>
                  </a:cubicBezTo>
                  <a:cubicBezTo>
                    <a:pt x="2777" y="4220"/>
                    <a:pt x="3910" y="3373"/>
                    <a:pt x="3706" y="1742"/>
                  </a:cubicBezTo>
                  <a:cubicBezTo>
                    <a:pt x="3530" y="336"/>
                    <a:pt x="2566" y="1"/>
                    <a:pt x="1687"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60"/>
            <p:cNvSpPr/>
            <p:nvPr/>
          </p:nvSpPr>
          <p:spPr>
            <a:xfrm>
              <a:off x="2646611" y="996761"/>
              <a:ext cx="204466" cy="170840"/>
            </a:xfrm>
            <a:custGeom>
              <a:rect b="b" l="l" r="r" t="t"/>
              <a:pathLst>
                <a:path extrusionOk="0" h="2428" w="2906">
                  <a:moveTo>
                    <a:pt x="1777" y="1"/>
                  </a:moveTo>
                  <a:cubicBezTo>
                    <a:pt x="1493" y="1"/>
                    <a:pt x="1210" y="109"/>
                    <a:pt x="935" y="323"/>
                  </a:cubicBezTo>
                  <a:cubicBezTo>
                    <a:pt x="0" y="1051"/>
                    <a:pt x="717" y="2387"/>
                    <a:pt x="726" y="2399"/>
                  </a:cubicBezTo>
                  <a:cubicBezTo>
                    <a:pt x="733" y="2417"/>
                    <a:pt x="752" y="2428"/>
                    <a:pt x="771" y="2428"/>
                  </a:cubicBezTo>
                  <a:cubicBezTo>
                    <a:pt x="772" y="2428"/>
                    <a:pt x="774" y="2427"/>
                    <a:pt x="776" y="2427"/>
                  </a:cubicBezTo>
                  <a:cubicBezTo>
                    <a:pt x="784" y="2427"/>
                    <a:pt x="792" y="2424"/>
                    <a:pt x="799" y="2420"/>
                  </a:cubicBezTo>
                  <a:cubicBezTo>
                    <a:pt x="825" y="2406"/>
                    <a:pt x="835" y="2373"/>
                    <a:pt x="821" y="2347"/>
                  </a:cubicBezTo>
                  <a:cubicBezTo>
                    <a:pt x="814" y="2334"/>
                    <a:pt x="140" y="1079"/>
                    <a:pt x="1000" y="408"/>
                  </a:cubicBezTo>
                  <a:cubicBezTo>
                    <a:pt x="1257" y="209"/>
                    <a:pt x="1517" y="108"/>
                    <a:pt x="1777" y="108"/>
                  </a:cubicBezTo>
                  <a:cubicBezTo>
                    <a:pt x="1824" y="108"/>
                    <a:pt x="1871" y="112"/>
                    <a:pt x="1918" y="118"/>
                  </a:cubicBezTo>
                  <a:cubicBezTo>
                    <a:pt x="2446" y="193"/>
                    <a:pt x="2796" y="666"/>
                    <a:pt x="2800" y="671"/>
                  </a:cubicBezTo>
                  <a:cubicBezTo>
                    <a:pt x="2811" y="686"/>
                    <a:pt x="2827" y="694"/>
                    <a:pt x="2844" y="694"/>
                  </a:cubicBezTo>
                  <a:cubicBezTo>
                    <a:pt x="2855" y="694"/>
                    <a:pt x="2866" y="691"/>
                    <a:pt x="2876" y="683"/>
                  </a:cubicBezTo>
                  <a:cubicBezTo>
                    <a:pt x="2900" y="666"/>
                    <a:pt x="2905" y="633"/>
                    <a:pt x="2888" y="608"/>
                  </a:cubicBezTo>
                  <a:cubicBezTo>
                    <a:pt x="2872" y="587"/>
                    <a:pt x="2508" y="92"/>
                    <a:pt x="1934" y="12"/>
                  </a:cubicBezTo>
                  <a:cubicBezTo>
                    <a:pt x="1881" y="4"/>
                    <a:pt x="1829" y="1"/>
                    <a:pt x="1777" y="1"/>
                  </a:cubicBezTo>
                  <a:close/>
                </a:path>
              </a:pathLst>
            </a:custGeom>
            <a:solidFill>
              <a:srgbClr val="683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60"/>
            <p:cNvSpPr/>
            <p:nvPr/>
          </p:nvSpPr>
          <p:spPr>
            <a:xfrm>
              <a:off x="2677921" y="1062550"/>
              <a:ext cx="115601" cy="31663"/>
            </a:xfrm>
            <a:custGeom>
              <a:rect b="b" l="l" r="r" t="t"/>
              <a:pathLst>
                <a:path extrusionOk="0" h="450" w="1643">
                  <a:moveTo>
                    <a:pt x="800" y="1"/>
                  </a:moveTo>
                  <a:cubicBezTo>
                    <a:pt x="538" y="1"/>
                    <a:pt x="255" y="86"/>
                    <a:pt x="19" y="360"/>
                  </a:cubicBezTo>
                  <a:cubicBezTo>
                    <a:pt x="0" y="382"/>
                    <a:pt x="2" y="416"/>
                    <a:pt x="24" y="436"/>
                  </a:cubicBezTo>
                  <a:cubicBezTo>
                    <a:pt x="34" y="445"/>
                    <a:pt x="47" y="449"/>
                    <a:pt x="60" y="449"/>
                  </a:cubicBezTo>
                  <a:cubicBezTo>
                    <a:pt x="75" y="449"/>
                    <a:pt x="90" y="443"/>
                    <a:pt x="101" y="431"/>
                  </a:cubicBezTo>
                  <a:cubicBezTo>
                    <a:pt x="311" y="187"/>
                    <a:pt x="565" y="110"/>
                    <a:pt x="802" y="110"/>
                  </a:cubicBezTo>
                  <a:cubicBezTo>
                    <a:pt x="1198" y="110"/>
                    <a:pt x="1545" y="326"/>
                    <a:pt x="1551" y="329"/>
                  </a:cubicBezTo>
                  <a:cubicBezTo>
                    <a:pt x="1563" y="334"/>
                    <a:pt x="1574" y="336"/>
                    <a:pt x="1586" y="336"/>
                  </a:cubicBezTo>
                  <a:cubicBezTo>
                    <a:pt x="1602" y="335"/>
                    <a:pt x="1618" y="325"/>
                    <a:pt x="1626" y="311"/>
                  </a:cubicBezTo>
                  <a:cubicBezTo>
                    <a:pt x="1642" y="287"/>
                    <a:pt x="1636" y="252"/>
                    <a:pt x="1610" y="236"/>
                  </a:cubicBezTo>
                  <a:cubicBezTo>
                    <a:pt x="1604" y="233"/>
                    <a:pt x="1231" y="1"/>
                    <a:pt x="800" y="1"/>
                  </a:cubicBezTo>
                  <a:close/>
                </a:path>
              </a:pathLst>
            </a:custGeom>
            <a:solidFill>
              <a:srgbClr val="683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60"/>
            <p:cNvSpPr/>
            <p:nvPr/>
          </p:nvSpPr>
          <p:spPr>
            <a:xfrm>
              <a:off x="1581079" y="1015266"/>
              <a:ext cx="262654" cy="298267"/>
            </a:xfrm>
            <a:custGeom>
              <a:rect b="b" l="l" r="r" t="t"/>
              <a:pathLst>
                <a:path extrusionOk="0" h="4239" w="3733">
                  <a:moveTo>
                    <a:pt x="1885" y="1"/>
                  </a:moveTo>
                  <a:cubicBezTo>
                    <a:pt x="1093" y="1"/>
                    <a:pt x="0" y="313"/>
                    <a:pt x="40" y="2047"/>
                  </a:cubicBezTo>
                  <a:cubicBezTo>
                    <a:pt x="76" y="3542"/>
                    <a:pt x="1173" y="4238"/>
                    <a:pt x="2159" y="4238"/>
                  </a:cubicBezTo>
                  <a:cubicBezTo>
                    <a:pt x="2962" y="4238"/>
                    <a:pt x="3691" y="3777"/>
                    <a:pt x="3714" y="2911"/>
                  </a:cubicBezTo>
                  <a:cubicBezTo>
                    <a:pt x="3733" y="2162"/>
                    <a:pt x="2680" y="99"/>
                    <a:pt x="2680" y="99"/>
                  </a:cubicBezTo>
                  <a:cubicBezTo>
                    <a:pt x="2680" y="99"/>
                    <a:pt x="2330" y="1"/>
                    <a:pt x="1885"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60"/>
            <p:cNvSpPr/>
            <p:nvPr/>
          </p:nvSpPr>
          <p:spPr>
            <a:xfrm>
              <a:off x="1868148" y="816915"/>
              <a:ext cx="210799" cy="123486"/>
            </a:xfrm>
            <a:custGeom>
              <a:rect b="b" l="l" r="r" t="t"/>
              <a:pathLst>
                <a:path extrusionOk="0" h="1755" w="2996">
                  <a:moveTo>
                    <a:pt x="2361" y="1"/>
                  </a:moveTo>
                  <a:cubicBezTo>
                    <a:pt x="2093" y="1"/>
                    <a:pt x="1698" y="139"/>
                    <a:pt x="1095" y="515"/>
                  </a:cubicBezTo>
                  <a:cubicBezTo>
                    <a:pt x="0" y="1197"/>
                    <a:pt x="574" y="1636"/>
                    <a:pt x="574" y="1636"/>
                  </a:cubicBezTo>
                  <a:cubicBezTo>
                    <a:pt x="674" y="1717"/>
                    <a:pt x="795" y="1755"/>
                    <a:pt x="936" y="1755"/>
                  </a:cubicBezTo>
                  <a:cubicBezTo>
                    <a:pt x="1237" y="1755"/>
                    <a:pt x="1634" y="1582"/>
                    <a:pt x="2141" y="1280"/>
                  </a:cubicBezTo>
                  <a:cubicBezTo>
                    <a:pt x="2763" y="909"/>
                    <a:pt x="2995" y="481"/>
                    <a:pt x="2805" y="220"/>
                  </a:cubicBezTo>
                  <a:cubicBezTo>
                    <a:pt x="2712" y="92"/>
                    <a:pt x="2579" y="1"/>
                    <a:pt x="23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60"/>
            <p:cNvSpPr/>
            <p:nvPr/>
          </p:nvSpPr>
          <p:spPr>
            <a:xfrm>
              <a:off x="1992685" y="1004853"/>
              <a:ext cx="80844" cy="94145"/>
            </a:xfrm>
            <a:custGeom>
              <a:rect b="b" l="l" r="r" t="t"/>
              <a:pathLst>
                <a:path extrusionOk="0" h="1338" w="1149">
                  <a:moveTo>
                    <a:pt x="559" y="1"/>
                  </a:moveTo>
                  <a:cubicBezTo>
                    <a:pt x="548" y="1"/>
                    <a:pt x="537" y="1"/>
                    <a:pt x="526" y="2"/>
                  </a:cubicBezTo>
                  <a:cubicBezTo>
                    <a:pt x="224" y="24"/>
                    <a:pt x="1" y="341"/>
                    <a:pt x="28" y="710"/>
                  </a:cubicBezTo>
                  <a:cubicBezTo>
                    <a:pt x="55" y="1064"/>
                    <a:pt x="304" y="1337"/>
                    <a:pt x="592" y="1337"/>
                  </a:cubicBezTo>
                  <a:cubicBezTo>
                    <a:pt x="603" y="1337"/>
                    <a:pt x="614" y="1337"/>
                    <a:pt x="625" y="1336"/>
                  </a:cubicBezTo>
                  <a:cubicBezTo>
                    <a:pt x="925" y="1313"/>
                    <a:pt x="1149" y="997"/>
                    <a:pt x="1122" y="629"/>
                  </a:cubicBezTo>
                  <a:cubicBezTo>
                    <a:pt x="1096" y="275"/>
                    <a:pt x="846" y="1"/>
                    <a:pt x="5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60"/>
            <p:cNvSpPr/>
            <p:nvPr/>
          </p:nvSpPr>
          <p:spPr>
            <a:xfrm>
              <a:off x="2382269" y="787503"/>
              <a:ext cx="215794" cy="108780"/>
            </a:xfrm>
            <a:custGeom>
              <a:rect b="b" l="l" r="r" t="t"/>
              <a:pathLst>
                <a:path extrusionOk="0" h="1546" w="3067">
                  <a:moveTo>
                    <a:pt x="694" y="1"/>
                  </a:moveTo>
                  <a:cubicBezTo>
                    <a:pt x="389" y="1"/>
                    <a:pt x="236" y="125"/>
                    <a:pt x="149" y="292"/>
                  </a:cubicBezTo>
                  <a:cubicBezTo>
                    <a:pt x="0" y="577"/>
                    <a:pt x="292" y="967"/>
                    <a:pt x="962" y="1242"/>
                  </a:cubicBezTo>
                  <a:cubicBezTo>
                    <a:pt x="1430" y="1435"/>
                    <a:pt x="1804" y="1546"/>
                    <a:pt x="2088" y="1546"/>
                  </a:cubicBezTo>
                  <a:cubicBezTo>
                    <a:pt x="2292" y="1546"/>
                    <a:pt x="2450" y="1489"/>
                    <a:pt x="2564" y="1365"/>
                  </a:cubicBezTo>
                  <a:cubicBezTo>
                    <a:pt x="2564" y="1365"/>
                    <a:pt x="3066" y="847"/>
                    <a:pt x="1885" y="332"/>
                  </a:cubicBezTo>
                  <a:cubicBezTo>
                    <a:pt x="1336" y="94"/>
                    <a:pt x="958" y="1"/>
                    <a:pt x="6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0"/>
            <p:cNvSpPr/>
            <p:nvPr/>
          </p:nvSpPr>
          <p:spPr>
            <a:xfrm>
              <a:off x="2399859" y="974738"/>
              <a:ext cx="80773" cy="94145"/>
            </a:xfrm>
            <a:custGeom>
              <a:rect b="b" l="l" r="r" t="t"/>
              <a:pathLst>
                <a:path extrusionOk="0" h="1338" w="1148">
                  <a:moveTo>
                    <a:pt x="557" y="1"/>
                  </a:moveTo>
                  <a:cubicBezTo>
                    <a:pt x="546" y="1"/>
                    <a:pt x="535" y="1"/>
                    <a:pt x="524" y="2"/>
                  </a:cubicBezTo>
                  <a:cubicBezTo>
                    <a:pt x="222" y="24"/>
                    <a:pt x="1" y="341"/>
                    <a:pt x="27" y="710"/>
                  </a:cubicBezTo>
                  <a:cubicBezTo>
                    <a:pt x="53" y="1064"/>
                    <a:pt x="301" y="1337"/>
                    <a:pt x="590" y="1337"/>
                  </a:cubicBezTo>
                  <a:cubicBezTo>
                    <a:pt x="601" y="1337"/>
                    <a:pt x="612" y="1337"/>
                    <a:pt x="623" y="1336"/>
                  </a:cubicBezTo>
                  <a:cubicBezTo>
                    <a:pt x="925" y="1313"/>
                    <a:pt x="1147" y="997"/>
                    <a:pt x="1120" y="629"/>
                  </a:cubicBezTo>
                  <a:cubicBezTo>
                    <a:pt x="1094" y="274"/>
                    <a:pt x="846" y="1"/>
                    <a:pt x="5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0"/>
            <p:cNvSpPr/>
            <p:nvPr/>
          </p:nvSpPr>
          <p:spPr>
            <a:xfrm>
              <a:off x="1611475" y="1076552"/>
              <a:ext cx="206507" cy="159441"/>
            </a:xfrm>
            <a:custGeom>
              <a:rect b="b" l="l" r="r" t="t"/>
              <a:pathLst>
                <a:path extrusionOk="0" h="2266" w="2935">
                  <a:moveTo>
                    <a:pt x="1189" y="0"/>
                  </a:moveTo>
                  <a:cubicBezTo>
                    <a:pt x="1080" y="0"/>
                    <a:pt x="973" y="16"/>
                    <a:pt x="868" y="47"/>
                  </a:cubicBezTo>
                  <a:cubicBezTo>
                    <a:pt x="313" y="213"/>
                    <a:pt x="26" y="754"/>
                    <a:pt x="14" y="778"/>
                  </a:cubicBezTo>
                  <a:cubicBezTo>
                    <a:pt x="1" y="804"/>
                    <a:pt x="11" y="836"/>
                    <a:pt x="37" y="851"/>
                  </a:cubicBezTo>
                  <a:cubicBezTo>
                    <a:pt x="45" y="854"/>
                    <a:pt x="53" y="856"/>
                    <a:pt x="61" y="856"/>
                  </a:cubicBezTo>
                  <a:cubicBezTo>
                    <a:pt x="80" y="856"/>
                    <a:pt x="100" y="845"/>
                    <a:pt x="110" y="827"/>
                  </a:cubicBezTo>
                  <a:cubicBezTo>
                    <a:pt x="113" y="821"/>
                    <a:pt x="390" y="303"/>
                    <a:pt x="902" y="151"/>
                  </a:cubicBezTo>
                  <a:cubicBezTo>
                    <a:pt x="996" y="123"/>
                    <a:pt x="1092" y="109"/>
                    <a:pt x="1191" y="109"/>
                  </a:cubicBezTo>
                  <a:cubicBezTo>
                    <a:pt x="1402" y="109"/>
                    <a:pt x="1624" y="174"/>
                    <a:pt x="1852" y="303"/>
                  </a:cubicBezTo>
                  <a:cubicBezTo>
                    <a:pt x="2802" y="839"/>
                    <a:pt x="2321" y="2181"/>
                    <a:pt x="2316" y="2193"/>
                  </a:cubicBezTo>
                  <a:cubicBezTo>
                    <a:pt x="2306" y="2220"/>
                    <a:pt x="2319" y="2252"/>
                    <a:pt x="2348" y="2262"/>
                  </a:cubicBezTo>
                  <a:cubicBezTo>
                    <a:pt x="2355" y="2265"/>
                    <a:pt x="2363" y="2265"/>
                    <a:pt x="2370" y="2265"/>
                  </a:cubicBezTo>
                  <a:cubicBezTo>
                    <a:pt x="2391" y="2264"/>
                    <a:pt x="2410" y="2251"/>
                    <a:pt x="2416" y="2231"/>
                  </a:cubicBezTo>
                  <a:cubicBezTo>
                    <a:pt x="2422" y="2216"/>
                    <a:pt x="2934" y="790"/>
                    <a:pt x="1904" y="209"/>
                  </a:cubicBezTo>
                  <a:cubicBezTo>
                    <a:pt x="1659" y="70"/>
                    <a:pt x="1420" y="0"/>
                    <a:pt x="1189" y="0"/>
                  </a:cubicBezTo>
                  <a:close/>
                </a:path>
              </a:pathLst>
            </a:custGeom>
            <a:solidFill>
              <a:srgbClr val="683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60"/>
            <p:cNvSpPr/>
            <p:nvPr/>
          </p:nvSpPr>
          <p:spPr>
            <a:xfrm>
              <a:off x="1674306" y="1135938"/>
              <a:ext cx="115461" cy="32437"/>
            </a:xfrm>
            <a:custGeom>
              <a:rect b="b" l="l" r="r" t="t"/>
              <a:pathLst>
                <a:path extrusionOk="0" h="461" w="1641">
                  <a:moveTo>
                    <a:pt x="956" y="0"/>
                  </a:moveTo>
                  <a:cubicBezTo>
                    <a:pt x="454" y="0"/>
                    <a:pt x="30" y="360"/>
                    <a:pt x="25" y="366"/>
                  </a:cubicBezTo>
                  <a:cubicBezTo>
                    <a:pt x="3" y="385"/>
                    <a:pt x="0" y="420"/>
                    <a:pt x="20" y="442"/>
                  </a:cubicBezTo>
                  <a:cubicBezTo>
                    <a:pt x="31" y="455"/>
                    <a:pt x="46" y="461"/>
                    <a:pt x="62" y="461"/>
                  </a:cubicBezTo>
                  <a:cubicBezTo>
                    <a:pt x="64" y="461"/>
                    <a:pt x="65" y="461"/>
                    <a:pt x="66" y="461"/>
                  </a:cubicBezTo>
                  <a:cubicBezTo>
                    <a:pt x="78" y="461"/>
                    <a:pt x="89" y="456"/>
                    <a:pt x="95" y="447"/>
                  </a:cubicBezTo>
                  <a:cubicBezTo>
                    <a:pt x="101" y="443"/>
                    <a:pt x="494" y="110"/>
                    <a:pt x="953" y="110"/>
                  </a:cubicBezTo>
                  <a:cubicBezTo>
                    <a:pt x="1146" y="110"/>
                    <a:pt x="1351" y="169"/>
                    <a:pt x="1544" y="336"/>
                  </a:cubicBezTo>
                  <a:cubicBezTo>
                    <a:pt x="1555" y="344"/>
                    <a:pt x="1567" y="349"/>
                    <a:pt x="1580" y="349"/>
                  </a:cubicBezTo>
                  <a:cubicBezTo>
                    <a:pt x="1595" y="349"/>
                    <a:pt x="1611" y="342"/>
                    <a:pt x="1621" y="330"/>
                  </a:cubicBezTo>
                  <a:cubicBezTo>
                    <a:pt x="1640" y="306"/>
                    <a:pt x="1638" y="273"/>
                    <a:pt x="1616" y="253"/>
                  </a:cubicBezTo>
                  <a:cubicBezTo>
                    <a:pt x="1400" y="66"/>
                    <a:pt x="1171" y="0"/>
                    <a:pt x="956" y="0"/>
                  </a:cubicBezTo>
                  <a:close/>
                </a:path>
              </a:pathLst>
            </a:custGeom>
            <a:solidFill>
              <a:srgbClr val="683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60"/>
            <p:cNvSpPr/>
            <p:nvPr/>
          </p:nvSpPr>
          <p:spPr>
            <a:xfrm>
              <a:off x="2179773" y="741697"/>
              <a:ext cx="163024" cy="386009"/>
            </a:xfrm>
            <a:custGeom>
              <a:rect b="b" l="l" r="r" t="t"/>
              <a:pathLst>
                <a:path extrusionOk="0" h="5486" w="2317">
                  <a:moveTo>
                    <a:pt x="56" y="1"/>
                  </a:moveTo>
                  <a:cubicBezTo>
                    <a:pt x="25" y="2"/>
                    <a:pt x="0" y="26"/>
                    <a:pt x="0" y="56"/>
                  </a:cubicBezTo>
                  <a:cubicBezTo>
                    <a:pt x="2" y="409"/>
                    <a:pt x="18" y="3527"/>
                    <a:pt x="295" y="3902"/>
                  </a:cubicBezTo>
                  <a:cubicBezTo>
                    <a:pt x="374" y="4009"/>
                    <a:pt x="499" y="4101"/>
                    <a:pt x="692" y="4101"/>
                  </a:cubicBezTo>
                  <a:cubicBezTo>
                    <a:pt x="866" y="4101"/>
                    <a:pt x="1095" y="4026"/>
                    <a:pt x="1396" y="3820"/>
                  </a:cubicBezTo>
                  <a:cubicBezTo>
                    <a:pt x="1409" y="3812"/>
                    <a:pt x="1418" y="3806"/>
                    <a:pt x="1423" y="3802"/>
                  </a:cubicBezTo>
                  <a:cubicBezTo>
                    <a:pt x="1517" y="3744"/>
                    <a:pt x="1606" y="3715"/>
                    <a:pt x="1688" y="3715"/>
                  </a:cubicBezTo>
                  <a:cubicBezTo>
                    <a:pt x="1766" y="3715"/>
                    <a:pt x="1838" y="3742"/>
                    <a:pt x="1902" y="3795"/>
                  </a:cubicBezTo>
                  <a:cubicBezTo>
                    <a:pt x="2118" y="3978"/>
                    <a:pt x="2200" y="4431"/>
                    <a:pt x="2071" y="4746"/>
                  </a:cubicBezTo>
                  <a:cubicBezTo>
                    <a:pt x="1909" y="5148"/>
                    <a:pt x="1490" y="5381"/>
                    <a:pt x="1486" y="5383"/>
                  </a:cubicBezTo>
                  <a:cubicBezTo>
                    <a:pt x="1459" y="5398"/>
                    <a:pt x="1449" y="5430"/>
                    <a:pt x="1464" y="5456"/>
                  </a:cubicBezTo>
                  <a:cubicBezTo>
                    <a:pt x="1475" y="5475"/>
                    <a:pt x="1493" y="5486"/>
                    <a:pt x="1513" y="5486"/>
                  </a:cubicBezTo>
                  <a:cubicBezTo>
                    <a:pt x="1514" y="5486"/>
                    <a:pt x="1515" y="5486"/>
                    <a:pt x="1516" y="5485"/>
                  </a:cubicBezTo>
                  <a:cubicBezTo>
                    <a:pt x="1523" y="5485"/>
                    <a:pt x="1531" y="5483"/>
                    <a:pt x="1537" y="5479"/>
                  </a:cubicBezTo>
                  <a:cubicBezTo>
                    <a:pt x="1555" y="5470"/>
                    <a:pt x="1993" y="5227"/>
                    <a:pt x="2171" y="4788"/>
                  </a:cubicBezTo>
                  <a:cubicBezTo>
                    <a:pt x="2317" y="4428"/>
                    <a:pt x="2225" y="3926"/>
                    <a:pt x="1971" y="3713"/>
                  </a:cubicBezTo>
                  <a:cubicBezTo>
                    <a:pt x="1887" y="3642"/>
                    <a:pt x="1791" y="3607"/>
                    <a:pt x="1688" y="3607"/>
                  </a:cubicBezTo>
                  <a:cubicBezTo>
                    <a:pt x="1586" y="3607"/>
                    <a:pt x="1477" y="3642"/>
                    <a:pt x="1366" y="3711"/>
                  </a:cubicBezTo>
                  <a:cubicBezTo>
                    <a:pt x="1360" y="3715"/>
                    <a:pt x="1349" y="3722"/>
                    <a:pt x="1334" y="3732"/>
                  </a:cubicBezTo>
                  <a:cubicBezTo>
                    <a:pt x="1079" y="3908"/>
                    <a:pt x="865" y="3995"/>
                    <a:pt x="695" y="3995"/>
                  </a:cubicBezTo>
                  <a:cubicBezTo>
                    <a:pt x="564" y="3995"/>
                    <a:pt x="459" y="3942"/>
                    <a:pt x="381" y="3837"/>
                  </a:cubicBezTo>
                  <a:cubicBezTo>
                    <a:pt x="166" y="3544"/>
                    <a:pt x="113" y="1008"/>
                    <a:pt x="111" y="56"/>
                  </a:cubicBezTo>
                  <a:cubicBezTo>
                    <a:pt x="111" y="26"/>
                    <a:pt x="86"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0"/>
            <p:cNvSpPr/>
            <p:nvPr/>
          </p:nvSpPr>
          <p:spPr>
            <a:xfrm>
              <a:off x="2812942" y="2088295"/>
              <a:ext cx="49533" cy="628056"/>
            </a:xfrm>
            <a:custGeom>
              <a:rect b="b" l="l" r="r" t="t"/>
              <a:pathLst>
                <a:path extrusionOk="0" h="8926" w="704">
                  <a:moveTo>
                    <a:pt x="61" y="0"/>
                  </a:moveTo>
                  <a:cubicBezTo>
                    <a:pt x="59" y="0"/>
                    <a:pt x="57" y="0"/>
                    <a:pt x="55" y="1"/>
                  </a:cubicBezTo>
                  <a:cubicBezTo>
                    <a:pt x="24" y="2"/>
                    <a:pt x="1" y="29"/>
                    <a:pt x="3" y="59"/>
                  </a:cubicBezTo>
                  <a:cubicBezTo>
                    <a:pt x="7" y="116"/>
                    <a:pt x="397" y="5770"/>
                    <a:pt x="592" y="8874"/>
                  </a:cubicBezTo>
                  <a:cubicBezTo>
                    <a:pt x="593" y="8904"/>
                    <a:pt x="618" y="8926"/>
                    <a:pt x="646" y="8926"/>
                  </a:cubicBezTo>
                  <a:lnTo>
                    <a:pt x="650" y="8926"/>
                  </a:lnTo>
                  <a:cubicBezTo>
                    <a:pt x="681" y="8925"/>
                    <a:pt x="703" y="8897"/>
                    <a:pt x="702" y="8867"/>
                  </a:cubicBezTo>
                  <a:cubicBezTo>
                    <a:pt x="508" y="5763"/>
                    <a:pt x="118" y="109"/>
                    <a:pt x="114" y="53"/>
                  </a:cubicBezTo>
                  <a:cubicBezTo>
                    <a:pt x="113" y="23"/>
                    <a:pt x="89" y="0"/>
                    <a:pt x="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0"/>
            <p:cNvSpPr/>
            <p:nvPr/>
          </p:nvSpPr>
          <p:spPr>
            <a:xfrm>
              <a:off x="2874507" y="1737256"/>
              <a:ext cx="198204" cy="307414"/>
            </a:xfrm>
            <a:custGeom>
              <a:rect b="b" l="l" r="r" t="t"/>
              <a:pathLst>
                <a:path extrusionOk="0" h="4369" w="2817">
                  <a:moveTo>
                    <a:pt x="2752" y="1"/>
                  </a:moveTo>
                  <a:cubicBezTo>
                    <a:pt x="2733" y="1"/>
                    <a:pt x="2715" y="10"/>
                    <a:pt x="2705" y="27"/>
                  </a:cubicBezTo>
                  <a:cubicBezTo>
                    <a:pt x="2692" y="52"/>
                    <a:pt x="1162" y="2460"/>
                    <a:pt x="17" y="4282"/>
                  </a:cubicBezTo>
                  <a:cubicBezTo>
                    <a:pt x="1" y="4308"/>
                    <a:pt x="9" y="4343"/>
                    <a:pt x="35" y="4359"/>
                  </a:cubicBezTo>
                  <a:cubicBezTo>
                    <a:pt x="44" y="4365"/>
                    <a:pt x="55" y="4368"/>
                    <a:pt x="65" y="4368"/>
                  </a:cubicBezTo>
                  <a:cubicBezTo>
                    <a:pt x="83" y="4368"/>
                    <a:pt x="102" y="4359"/>
                    <a:pt x="112" y="4342"/>
                  </a:cubicBezTo>
                  <a:cubicBezTo>
                    <a:pt x="1256" y="2521"/>
                    <a:pt x="2785" y="111"/>
                    <a:pt x="2800" y="87"/>
                  </a:cubicBezTo>
                  <a:cubicBezTo>
                    <a:pt x="2817" y="61"/>
                    <a:pt x="2809" y="27"/>
                    <a:pt x="2783" y="10"/>
                  </a:cubicBezTo>
                  <a:cubicBezTo>
                    <a:pt x="2773" y="4"/>
                    <a:pt x="2762" y="1"/>
                    <a:pt x="2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0"/>
            <p:cNvSpPr/>
            <p:nvPr/>
          </p:nvSpPr>
          <p:spPr>
            <a:xfrm>
              <a:off x="2987646" y="330710"/>
              <a:ext cx="1037247" cy="756186"/>
            </a:xfrm>
            <a:custGeom>
              <a:rect b="b" l="l" r="r" t="t"/>
              <a:pathLst>
                <a:path extrusionOk="0" h="10747" w="14742">
                  <a:moveTo>
                    <a:pt x="13214" y="0"/>
                  </a:moveTo>
                  <a:cubicBezTo>
                    <a:pt x="13178" y="0"/>
                    <a:pt x="13157" y="1"/>
                    <a:pt x="13157" y="1"/>
                  </a:cubicBezTo>
                  <a:lnTo>
                    <a:pt x="1627" y="1"/>
                  </a:lnTo>
                  <a:cubicBezTo>
                    <a:pt x="918" y="1"/>
                    <a:pt x="161" y="36"/>
                    <a:pt x="161" y="1068"/>
                  </a:cubicBezTo>
                  <a:cubicBezTo>
                    <a:pt x="161" y="2099"/>
                    <a:pt x="0" y="8528"/>
                    <a:pt x="143" y="9500"/>
                  </a:cubicBezTo>
                  <a:cubicBezTo>
                    <a:pt x="261" y="10309"/>
                    <a:pt x="680" y="10701"/>
                    <a:pt x="2428" y="10736"/>
                  </a:cubicBezTo>
                  <a:cubicBezTo>
                    <a:pt x="2838" y="10743"/>
                    <a:pt x="3584" y="10746"/>
                    <a:pt x="4499" y="10746"/>
                  </a:cubicBezTo>
                  <a:cubicBezTo>
                    <a:pt x="6761" y="10746"/>
                    <a:pt x="10054" y="10729"/>
                    <a:pt x="11821" y="10729"/>
                  </a:cubicBezTo>
                  <a:cubicBezTo>
                    <a:pt x="12390" y="10729"/>
                    <a:pt x="12801" y="10731"/>
                    <a:pt x="12968" y="10736"/>
                  </a:cubicBezTo>
                  <a:cubicBezTo>
                    <a:pt x="13026" y="10737"/>
                    <a:pt x="13089" y="10739"/>
                    <a:pt x="13156" y="10739"/>
                  </a:cubicBezTo>
                  <a:cubicBezTo>
                    <a:pt x="13742" y="10739"/>
                    <a:pt x="14606" y="10627"/>
                    <a:pt x="14670" y="9531"/>
                  </a:cubicBezTo>
                  <a:cubicBezTo>
                    <a:pt x="14742" y="8289"/>
                    <a:pt x="14722" y="2357"/>
                    <a:pt x="14716" y="1238"/>
                  </a:cubicBezTo>
                  <a:cubicBezTo>
                    <a:pt x="14722" y="67"/>
                    <a:pt x="13496" y="0"/>
                    <a:pt x="132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0"/>
            <p:cNvSpPr/>
            <p:nvPr/>
          </p:nvSpPr>
          <p:spPr>
            <a:xfrm>
              <a:off x="3174452" y="1021599"/>
              <a:ext cx="216990" cy="249365"/>
            </a:xfrm>
            <a:custGeom>
              <a:rect b="b" l="l" r="r" t="t"/>
              <a:pathLst>
                <a:path extrusionOk="0" h="3544" w="3084">
                  <a:moveTo>
                    <a:pt x="3083" y="0"/>
                  </a:moveTo>
                  <a:lnTo>
                    <a:pt x="830" y="323"/>
                  </a:lnTo>
                  <a:cubicBezTo>
                    <a:pt x="830" y="323"/>
                    <a:pt x="737" y="2163"/>
                    <a:pt x="1" y="3543"/>
                  </a:cubicBezTo>
                  <a:cubicBezTo>
                    <a:pt x="1" y="3543"/>
                    <a:pt x="2347" y="3130"/>
                    <a:pt x="30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60"/>
            <p:cNvSpPr/>
            <p:nvPr/>
          </p:nvSpPr>
          <p:spPr>
            <a:xfrm>
              <a:off x="3293571" y="864691"/>
              <a:ext cx="98574" cy="96819"/>
            </a:xfrm>
            <a:custGeom>
              <a:rect b="b" l="l" r="r" t="t"/>
              <a:pathLst>
                <a:path extrusionOk="0" h="1376" w="1401">
                  <a:moveTo>
                    <a:pt x="535" y="1"/>
                  </a:moveTo>
                  <a:cubicBezTo>
                    <a:pt x="369" y="1"/>
                    <a:pt x="226" y="1"/>
                    <a:pt x="171" y="1"/>
                  </a:cubicBezTo>
                  <a:cubicBezTo>
                    <a:pt x="171" y="1"/>
                    <a:pt x="170" y="1"/>
                    <a:pt x="169" y="1"/>
                  </a:cubicBezTo>
                  <a:cubicBezTo>
                    <a:pt x="0" y="1"/>
                    <a:pt x="12" y="148"/>
                    <a:pt x="12" y="148"/>
                  </a:cubicBezTo>
                  <a:lnTo>
                    <a:pt x="12" y="1231"/>
                  </a:lnTo>
                  <a:cubicBezTo>
                    <a:pt x="12" y="1297"/>
                    <a:pt x="16" y="1368"/>
                    <a:pt x="149" y="1368"/>
                  </a:cubicBezTo>
                  <a:cubicBezTo>
                    <a:pt x="240" y="1368"/>
                    <a:pt x="654" y="1375"/>
                    <a:pt x="948" y="1375"/>
                  </a:cubicBezTo>
                  <a:cubicBezTo>
                    <a:pt x="1085" y="1375"/>
                    <a:pt x="1197" y="1374"/>
                    <a:pt x="1237" y="1369"/>
                  </a:cubicBezTo>
                  <a:cubicBezTo>
                    <a:pt x="1341" y="1357"/>
                    <a:pt x="1393" y="1319"/>
                    <a:pt x="1397" y="1154"/>
                  </a:cubicBezTo>
                  <a:cubicBezTo>
                    <a:pt x="1401" y="990"/>
                    <a:pt x="1394" y="249"/>
                    <a:pt x="1397" y="165"/>
                  </a:cubicBezTo>
                  <a:cubicBezTo>
                    <a:pt x="1399" y="111"/>
                    <a:pt x="1399" y="12"/>
                    <a:pt x="1241" y="6"/>
                  </a:cubicBezTo>
                  <a:cubicBezTo>
                    <a:pt x="1141" y="2"/>
                    <a:pt x="808" y="1"/>
                    <a:pt x="5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0"/>
            <p:cNvSpPr/>
            <p:nvPr/>
          </p:nvSpPr>
          <p:spPr>
            <a:xfrm>
              <a:off x="3293571" y="456025"/>
              <a:ext cx="98574" cy="344987"/>
            </a:xfrm>
            <a:custGeom>
              <a:rect b="b" l="l" r="r" t="t"/>
              <a:pathLst>
                <a:path extrusionOk="0" h="4903" w="1401">
                  <a:moveTo>
                    <a:pt x="610" y="1"/>
                  </a:moveTo>
                  <a:cubicBezTo>
                    <a:pt x="414" y="1"/>
                    <a:pt x="234" y="1"/>
                    <a:pt x="171" y="2"/>
                  </a:cubicBezTo>
                  <a:cubicBezTo>
                    <a:pt x="170" y="2"/>
                    <a:pt x="169" y="2"/>
                    <a:pt x="168" y="2"/>
                  </a:cubicBezTo>
                  <a:cubicBezTo>
                    <a:pt x="0" y="2"/>
                    <a:pt x="12" y="148"/>
                    <a:pt x="12" y="148"/>
                  </a:cubicBezTo>
                  <a:lnTo>
                    <a:pt x="12" y="4757"/>
                  </a:lnTo>
                  <a:cubicBezTo>
                    <a:pt x="12" y="4825"/>
                    <a:pt x="16" y="4895"/>
                    <a:pt x="149" y="4895"/>
                  </a:cubicBezTo>
                  <a:cubicBezTo>
                    <a:pt x="240" y="4895"/>
                    <a:pt x="654" y="4902"/>
                    <a:pt x="948" y="4902"/>
                  </a:cubicBezTo>
                  <a:cubicBezTo>
                    <a:pt x="1085" y="4902"/>
                    <a:pt x="1197" y="4901"/>
                    <a:pt x="1237" y="4896"/>
                  </a:cubicBezTo>
                  <a:cubicBezTo>
                    <a:pt x="1341" y="4886"/>
                    <a:pt x="1393" y="4846"/>
                    <a:pt x="1397" y="4681"/>
                  </a:cubicBezTo>
                  <a:cubicBezTo>
                    <a:pt x="1401" y="4517"/>
                    <a:pt x="1394" y="250"/>
                    <a:pt x="1397" y="165"/>
                  </a:cubicBezTo>
                  <a:cubicBezTo>
                    <a:pt x="1399" y="111"/>
                    <a:pt x="1399" y="12"/>
                    <a:pt x="1241" y="5"/>
                  </a:cubicBezTo>
                  <a:cubicBezTo>
                    <a:pt x="1150" y="2"/>
                    <a:pt x="866"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0"/>
            <p:cNvSpPr/>
            <p:nvPr/>
          </p:nvSpPr>
          <p:spPr>
            <a:xfrm>
              <a:off x="3481784" y="456096"/>
              <a:ext cx="278203" cy="503866"/>
            </a:xfrm>
            <a:custGeom>
              <a:rect b="b" l="l" r="r" t="t"/>
              <a:pathLst>
                <a:path extrusionOk="0" h="7161" w="3954">
                  <a:moveTo>
                    <a:pt x="2054" y="0"/>
                  </a:moveTo>
                  <a:cubicBezTo>
                    <a:pt x="368" y="0"/>
                    <a:pt x="58" y="1096"/>
                    <a:pt x="8" y="1686"/>
                  </a:cubicBezTo>
                  <a:cubicBezTo>
                    <a:pt x="0" y="1834"/>
                    <a:pt x="74" y="1924"/>
                    <a:pt x="221" y="1956"/>
                  </a:cubicBezTo>
                  <a:lnTo>
                    <a:pt x="1154" y="2162"/>
                  </a:lnTo>
                  <a:cubicBezTo>
                    <a:pt x="1179" y="2167"/>
                    <a:pt x="1202" y="2169"/>
                    <a:pt x="1223" y="2169"/>
                  </a:cubicBezTo>
                  <a:cubicBezTo>
                    <a:pt x="1341" y="2169"/>
                    <a:pt x="1403" y="2094"/>
                    <a:pt x="1424" y="1956"/>
                  </a:cubicBezTo>
                  <a:cubicBezTo>
                    <a:pt x="1482" y="1621"/>
                    <a:pt x="1670" y="1408"/>
                    <a:pt x="2054" y="1408"/>
                  </a:cubicBezTo>
                  <a:cubicBezTo>
                    <a:pt x="2374" y="1408"/>
                    <a:pt x="2506" y="1704"/>
                    <a:pt x="2456" y="1949"/>
                  </a:cubicBezTo>
                  <a:cubicBezTo>
                    <a:pt x="2292" y="2748"/>
                    <a:pt x="1535" y="2678"/>
                    <a:pt x="1297" y="3645"/>
                  </a:cubicBezTo>
                  <a:cubicBezTo>
                    <a:pt x="1287" y="3688"/>
                    <a:pt x="1278" y="4717"/>
                    <a:pt x="1269" y="4766"/>
                  </a:cubicBezTo>
                  <a:cubicBezTo>
                    <a:pt x="1236" y="4938"/>
                    <a:pt x="1336" y="5036"/>
                    <a:pt x="1498" y="5036"/>
                  </a:cubicBezTo>
                  <a:lnTo>
                    <a:pt x="2422" y="5036"/>
                  </a:lnTo>
                  <a:cubicBezTo>
                    <a:pt x="2571" y="5036"/>
                    <a:pt x="2644" y="4971"/>
                    <a:pt x="2701" y="4831"/>
                  </a:cubicBezTo>
                  <a:cubicBezTo>
                    <a:pt x="2716" y="4796"/>
                    <a:pt x="2732" y="3781"/>
                    <a:pt x="2751" y="3748"/>
                  </a:cubicBezTo>
                  <a:cubicBezTo>
                    <a:pt x="3090" y="3155"/>
                    <a:pt x="3945" y="2985"/>
                    <a:pt x="3945" y="1695"/>
                  </a:cubicBezTo>
                  <a:cubicBezTo>
                    <a:pt x="3954" y="1450"/>
                    <a:pt x="3888" y="0"/>
                    <a:pt x="2054" y="0"/>
                  </a:cubicBezTo>
                  <a:close/>
                  <a:moveTo>
                    <a:pt x="1473" y="5753"/>
                  </a:moveTo>
                  <a:cubicBezTo>
                    <a:pt x="1318" y="5753"/>
                    <a:pt x="1228" y="5834"/>
                    <a:pt x="1228" y="5998"/>
                  </a:cubicBezTo>
                  <a:lnTo>
                    <a:pt x="1228" y="6915"/>
                  </a:lnTo>
                  <a:cubicBezTo>
                    <a:pt x="1228" y="7070"/>
                    <a:pt x="1318" y="7160"/>
                    <a:pt x="1473" y="7160"/>
                  </a:cubicBezTo>
                  <a:lnTo>
                    <a:pt x="2391" y="7160"/>
                  </a:lnTo>
                  <a:cubicBezTo>
                    <a:pt x="2555" y="7160"/>
                    <a:pt x="2636" y="7070"/>
                    <a:pt x="2636" y="6915"/>
                  </a:cubicBezTo>
                  <a:lnTo>
                    <a:pt x="2636" y="5998"/>
                  </a:lnTo>
                  <a:cubicBezTo>
                    <a:pt x="2636" y="5834"/>
                    <a:pt x="2554" y="5753"/>
                    <a:pt x="2391" y="575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cxnSp>
        <p:nvCxnSpPr>
          <p:cNvPr id="1214" name="Google Shape;1214;p61"/>
          <p:cNvCxnSpPr/>
          <p:nvPr/>
        </p:nvCxnSpPr>
        <p:spPr>
          <a:xfrm>
            <a:off x="6919688" y="3204151"/>
            <a:ext cx="832200" cy="0"/>
          </a:xfrm>
          <a:prstGeom prst="straightConnector1">
            <a:avLst/>
          </a:prstGeom>
          <a:noFill/>
          <a:ln cap="rnd" cmpd="sng" w="19050">
            <a:solidFill>
              <a:schemeClr val="lt2"/>
            </a:solidFill>
            <a:prstDash val="solid"/>
            <a:round/>
            <a:headEnd len="med" w="med" type="none"/>
            <a:tailEnd len="med" w="med" type="none"/>
          </a:ln>
        </p:spPr>
      </p:cxnSp>
      <p:cxnSp>
        <p:nvCxnSpPr>
          <p:cNvPr id="1215" name="Google Shape;1215;p61"/>
          <p:cNvCxnSpPr/>
          <p:nvPr/>
        </p:nvCxnSpPr>
        <p:spPr>
          <a:xfrm>
            <a:off x="1472400" y="3204151"/>
            <a:ext cx="832200" cy="0"/>
          </a:xfrm>
          <a:prstGeom prst="straightConnector1">
            <a:avLst/>
          </a:prstGeom>
          <a:noFill/>
          <a:ln cap="rnd" cmpd="sng" w="19050">
            <a:solidFill>
              <a:schemeClr val="lt2"/>
            </a:solidFill>
            <a:prstDash val="solid"/>
            <a:round/>
            <a:headEnd len="med" w="med" type="none"/>
            <a:tailEnd len="med" w="med" type="none"/>
          </a:ln>
        </p:spPr>
      </p:cxnSp>
      <p:sp>
        <p:nvSpPr>
          <p:cNvPr id="1216" name="Google Shape;1216;p61"/>
          <p:cNvSpPr/>
          <p:nvPr/>
        </p:nvSpPr>
        <p:spPr>
          <a:xfrm>
            <a:off x="2139150" y="1285375"/>
            <a:ext cx="4865700" cy="3593400"/>
          </a:xfrm>
          <a:prstGeom prst="roundRect">
            <a:avLst>
              <a:gd fmla="val 16667" name="adj"/>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6000">
              <a:solidFill>
                <a:schemeClr val="dk1"/>
              </a:solidFill>
              <a:latin typeface="Fredoka One"/>
              <a:ea typeface="Fredoka One"/>
              <a:cs typeface="Fredoka One"/>
              <a:sym typeface="Fredoka One"/>
            </a:endParaRPr>
          </a:p>
        </p:txBody>
      </p:sp>
      <p:sp>
        <p:nvSpPr>
          <p:cNvPr id="1217" name="Google Shape;1217;p61"/>
          <p:cNvSpPr txBox="1"/>
          <p:nvPr>
            <p:ph idx="1" type="subTitle"/>
          </p:nvPr>
        </p:nvSpPr>
        <p:spPr>
          <a:xfrm>
            <a:off x="2336700" y="1353175"/>
            <a:ext cx="4470600" cy="35934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A </a:t>
            </a:r>
            <a:r>
              <a:rPr lang="en" sz="1200">
                <a:solidFill>
                  <a:schemeClr val="lt1"/>
                </a:solidFill>
                <a:latin typeface="Nunito Black"/>
                <a:ea typeface="Nunito Black"/>
                <a:cs typeface="Nunito Black"/>
                <a:sym typeface="Nunito Black"/>
              </a:rPr>
              <a:t>BLENDED MODEL</a:t>
            </a:r>
            <a:r>
              <a:rPr lang="en" sz="1200">
                <a:solidFill>
                  <a:schemeClr val="lt1"/>
                </a:solidFill>
              </a:rPr>
              <a:t> In order to create a new model that takes the best from each approach, the classic process must be revamped.</a:t>
            </a:r>
            <a:endParaRPr sz="1200">
              <a:solidFill>
                <a:schemeClr val="lt1"/>
              </a:solidFill>
            </a:endParaRPr>
          </a:p>
          <a:p>
            <a:pPr indent="0" lvl="0" marL="457200" rtl="0" algn="ctr">
              <a:spcBef>
                <a:spcPts val="0"/>
              </a:spcBef>
              <a:spcAft>
                <a:spcPts val="0"/>
              </a:spcAft>
              <a:buNone/>
            </a:pPr>
            <a:r>
              <a:t/>
            </a:r>
            <a:endParaRPr sz="1300">
              <a:solidFill>
                <a:schemeClr val="lt1"/>
              </a:solidFill>
            </a:endParaRPr>
          </a:p>
          <a:p>
            <a:pPr indent="0" lvl="0" marL="0" rtl="0" algn="ctr">
              <a:spcBef>
                <a:spcPts val="0"/>
              </a:spcBef>
              <a:spcAft>
                <a:spcPts val="0"/>
              </a:spcAft>
              <a:buNone/>
            </a:pPr>
            <a:r>
              <a:rPr lang="en" sz="1300">
                <a:solidFill>
                  <a:schemeClr val="lt1"/>
                </a:solidFill>
              </a:rPr>
              <a:t>We need to consider the situation. For example, people who have just entered the company or team need to pay more attention to the individualistic part. Whether they really like the work in this field, and whether they are really suitable for this position, they should first consider their own career development. After working in the corresponding field for many years, when you reach the management level, you need to pay attention to the crucial role relational plays in the team, and pay attention to the progress and development of the industry, which is the meaning of big picture, because at this time career development more consideration is the ability to manage the entire team. </a:t>
            </a:r>
            <a:endParaRPr sz="1300">
              <a:solidFill>
                <a:schemeClr val="lt1"/>
              </a:solidFill>
            </a:endParaRPr>
          </a:p>
          <a:p>
            <a:pPr indent="0" lvl="0" marL="457200" rtl="0" algn="ctr">
              <a:spcBef>
                <a:spcPts val="0"/>
              </a:spcBef>
              <a:spcAft>
                <a:spcPts val="0"/>
              </a:spcAft>
              <a:buNone/>
            </a:pPr>
            <a:r>
              <a:t/>
            </a:r>
            <a:endParaRPr sz="1300">
              <a:solidFill>
                <a:schemeClr val="lt1"/>
              </a:solidFill>
            </a:endParaRPr>
          </a:p>
        </p:txBody>
      </p:sp>
      <p:sp>
        <p:nvSpPr>
          <p:cNvPr id="1218" name="Google Shape;1218;p61"/>
          <p:cNvSpPr/>
          <p:nvPr/>
        </p:nvSpPr>
        <p:spPr>
          <a:xfrm>
            <a:off x="720000" y="2827951"/>
            <a:ext cx="752400" cy="752400"/>
          </a:xfrm>
          <a:prstGeom prst="ellipse">
            <a:avLst/>
          </a:prstGeom>
          <a:solidFill>
            <a:schemeClr val="lt2"/>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61"/>
          <p:cNvSpPr/>
          <p:nvPr/>
        </p:nvSpPr>
        <p:spPr>
          <a:xfrm>
            <a:off x="7721175" y="2827951"/>
            <a:ext cx="752400" cy="752400"/>
          </a:xfrm>
          <a:prstGeom prst="ellipse">
            <a:avLst/>
          </a:prstGeom>
          <a:solidFill>
            <a:schemeClr val="lt2"/>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61"/>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Solution</a:t>
            </a:r>
            <a:endParaRPr/>
          </a:p>
        </p:txBody>
      </p:sp>
      <p:grpSp>
        <p:nvGrpSpPr>
          <p:cNvPr id="1221" name="Google Shape;1221;p61"/>
          <p:cNvGrpSpPr/>
          <p:nvPr/>
        </p:nvGrpSpPr>
        <p:grpSpPr>
          <a:xfrm>
            <a:off x="888596" y="2970152"/>
            <a:ext cx="415207" cy="467994"/>
            <a:chOff x="5089417" y="2953192"/>
            <a:chExt cx="262242" cy="261903"/>
          </a:xfrm>
        </p:grpSpPr>
        <p:sp>
          <p:nvSpPr>
            <p:cNvPr id="1222" name="Google Shape;1222;p61"/>
            <p:cNvSpPr/>
            <p:nvPr/>
          </p:nvSpPr>
          <p:spPr>
            <a:xfrm>
              <a:off x="5176597" y="2953192"/>
              <a:ext cx="88050" cy="137267"/>
            </a:xfrm>
            <a:custGeom>
              <a:rect b="b" l="l" r="r" t="t"/>
              <a:pathLst>
                <a:path extrusionOk="0" h="4878" w="3129">
                  <a:moveTo>
                    <a:pt x="417" y="1699"/>
                  </a:moveTo>
                  <a:lnTo>
                    <a:pt x="417" y="2000"/>
                  </a:lnTo>
                  <a:cubicBezTo>
                    <a:pt x="337" y="1999"/>
                    <a:pt x="272" y="1932"/>
                    <a:pt x="272" y="1849"/>
                  </a:cubicBezTo>
                  <a:cubicBezTo>
                    <a:pt x="272" y="1767"/>
                    <a:pt x="337" y="1702"/>
                    <a:pt x="417" y="1699"/>
                  </a:cubicBezTo>
                  <a:close/>
                  <a:moveTo>
                    <a:pt x="2708" y="1699"/>
                  </a:moveTo>
                  <a:cubicBezTo>
                    <a:pt x="2789" y="1700"/>
                    <a:pt x="2855" y="1767"/>
                    <a:pt x="2855" y="1849"/>
                  </a:cubicBezTo>
                  <a:cubicBezTo>
                    <a:pt x="2855" y="1932"/>
                    <a:pt x="2789" y="1999"/>
                    <a:pt x="2708" y="2000"/>
                  </a:cubicBezTo>
                  <a:lnTo>
                    <a:pt x="2708" y="1699"/>
                  </a:lnTo>
                  <a:close/>
                  <a:moveTo>
                    <a:pt x="2434" y="1489"/>
                  </a:moveTo>
                  <a:lnTo>
                    <a:pt x="2434" y="2143"/>
                  </a:lnTo>
                  <a:cubicBezTo>
                    <a:pt x="2434" y="2623"/>
                    <a:pt x="2042" y="3016"/>
                    <a:pt x="1560" y="3016"/>
                  </a:cubicBezTo>
                  <a:cubicBezTo>
                    <a:pt x="1084" y="3016"/>
                    <a:pt x="695" y="2632"/>
                    <a:pt x="688" y="2157"/>
                  </a:cubicBezTo>
                  <a:lnTo>
                    <a:pt x="688" y="1491"/>
                  </a:lnTo>
                  <a:cubicBezTo>
                    <a:pt x="845" y="1563"/>
                    <a:pt x="1016" y="1590"/>
                    <a:pt x="1157" y="1606"/>
                  </a:cubicBezTo>
                  <a:cubicBezTo>
                    <a:pt x="1292" y="1620"/>
                    <a:pt x="1434" y="1627"/>
                    <a:pt x="1579" y="1627"/>
                  </a:cubicBezTo>
                  <a:cubicBezTo>
                    <a:pt x="1687" y="1627"/>
                    <a:pt x="1796" y="1623"/>
                    <a:pt x="1904" y="1614"/>
                  </a:cubicBezTo>
                  <a:cubicBezTo>
                    <a:pt x="2052" y="1604"/>
                    <a:pt x="2169" y="1582"/>
                    <a:pt x="2274" y="1552"/>
                  </a:cubicBezTo>
                  <a:cubicBezTo>
                    <a:pt x="2332" y="1533"/>
                    <a:pt x="2384" y="1512"/>
                    <a:pt x="2434" y="1489"/>
                  </a:cubicBezTo>
                  <a:close/>
                  <a:moveTo>
                    <a:pt x="1684" y="3281"/>
                  </a:moveTo>
                  <a:lnTo>
                    <a:pt x="1684" y="3453"/>
                  </a:lnTo>
                  <a:cubicBezTo>
                    <a:pt x="1684" y="3520"/>
                    <a:pt x="1630" y="3574"/>
                    <a:pt x="1562" y="3574"/>
                  </a:cubicBezTo>
                  <a:cubicBezTo>
                    <a:pt x="1495" y="3573"/>
                    <a:pt x="1441" y="3519"/>
                    <a:pt x="1441" y="3453"/>
                  </a:cubicBezTo>
                  <a:lnTo>
                    <a:pt x="1441" y="3281"/>
                  </a:lnTo>
                  <a:cubicBezTo>
                    <a:pt x="1480" y="3286"/>
                    <a:pt x="1521" y="3289"/>
                    <a:pt x="1562" y="3289"/>
                  </a:cubicBezTo>
                  <a:cubicBezTo>
                    <a:pt x="1604" y="3289"/>
                    <a:pt x="1645" y="3287"/>
                    <a:pt x="1684" y="3281"/>
                  </a:cubicBezTo>
                  <a:close/>
                  <a:moveTo>
                    <a:pt x="1930" y="3593"/>
                  </a:moveTo>
                  <a:cubicBezTo>
                    <a:pt x="2262" y="3737"/>
                    <a:pt x="2498" y="4068"/>
                    <a:pt x="2498" y="4454"/>
                  </a:cubicBezTo>
                  <a:lnTo>
                    <a:pt x="2498" y="4606"/>
                  </a:lnTo>
                  <a:lnTo>
                    <a:pt x="627" y="4606"/>
                  </a:lnTo>
                  <a:lnTo>
                    <a:pt x="627" y="4454"/>
                  </a:lnTo>
                  <a:cubicBezTo>
                    <a:pt x="627" y="4068"/>
                    <a:pt x="861" y="3737"/>
                    <a:pt x="1195" y="3593"/>
                  </a:cubicBezTo>
                  <a:cubicBezTo>
                    <a:pt x="1252" y="3740"/>
                    <a:pt x="1394" y="3846"/>
                    <a:pt x="1562" y="3846"/>
                  </a:cubicBezTo>
                  <a:cubicBezTo>
                    <a:pt x="1729" y="3846"/>
                    <a:pt x="1873" y="3740"/>
                    <a:pt x="1930" y="3593"/>
                  </a:cubicBezTo>
                  <a:close/>
                  <a:moveTo>
                    <a:pt x="2573" y="0"/>
                  </a:moveTo>
                  <a:cubicBezTo>
                    <a:pt x="2551" y="0"/>
                    <a:pt x="2529" y="2"/>
                    <a:pt x="2508" y="7"/>
                  </a:cubicBezTo>
                  <a:cubicBezTo>
                    <a:pt x="2448" y="20"/>
                    <a:pt x="2392" y="32"/>
                    <a:pt x="2374" y="35"/>
                  </a:cubicBezTo>
                  <a:lnTo>
                    <a:pt x="2370" y="35"/>
                  </a:lnTo>
                  <a:cubicBezTo>
                    <a:pt x="2143" y="80"/>
                    <a:pt x="1920" y="93"/>
                    <a:pt x="1687" y="107"/>
                  </a:cubicBezTo>
                  <a:lnTo>
                    <a:pt x="1508" y="119"/>
                  </a:lnTo>
                  <a:cubicBezTo>
                    <a:pt x="1445" y="122"/>
                    <a:pt x="1391" y="128"/>
                    <a:pt x="1339" y="134"/>
                  </a:cubicBezTo>
                  <a:cubicBezTo>
                    <a:pt x="1263" y="141"/>
                    <a:pt x="1209" y="208"/>
                    <a:pt x="1218" y="285"/>
                  </a:cubicBezTo>
                  <a:cubicBezTo>
                    <a:pt x="1225" y="354"/>
                    <a:pt x="1283" y="405"/>
                    <a:pt x="1353" y="405"/>
                  </a:cubicBezTo>
                  <a:cubicBezTo>
                    <a:pt x="1359" y="405"/>
                    <a:pt x="1364" y="405"/>
                    <a:pt x="1370" y="404"/>
                  </a:cubicBezTo>
                  <a:cubicBezTo>
                    <a:pt x="1419" y="399"/>
                    <a:pt x="1469" y="396"/>
                    <a:pt x="1528" y="390"/>
                  </a:cubicBezTo>
                  <a:cubicBezTo>
                    <a:pt x="1588" y="387"/>
                    <a:pt x="1648" y="383"/>
                    <a:pt x="1706" y="380"/>
                  </a:cubicBezTo>
                  <a:cubicBezTo>
                    <a:pt x="1949" y="365"/>
                    <a:pt x="2179" y="352"/>
                    <a:pt x="2425" y="302"/>
                  </a:cubicBezTo>
                  <a:lnTo>
                    <a:pt x="2428" y="302"/>
                  </a:lnTo>
                  <a:cubicBezTo>
                    <a:pt x="2447" y="300"/>
                    <a:pt x="2505" y="288"/>
                    <a:pt x="2566" y="273"/>
                  </a:cubicBezTo>
                  <a:cubicBezTo>
                    <a:pt x="2569" y="273"/>
                    <a:pt x="2572" y="273"/>
                    <a:pt x="2574" y="273"/>
                  </a:cubicBezTo>
                  <a:cubicBezTo>
                    <a:pt x="2587" y="273"/>
                    <a:pt x="2596" y="278"/>
                    <a:pt x="2601" y="281"/>
                  </a:cubicBezTo>
                  <a:cubicBezTo>
                    <a:pt x="2607" y="284"/>
                    <a:pt x="2617" y="294"/>
                    <a:pt x="2620" y="310"/>
                  </a:cubicBezTo>
                  <a:cubicBezTo>
                    <a:pt x="2633" y="397"/>
                    <a:pt x="2639" y="484"/>
                    <a:pt x="2636" y="569"/>
                  </a:cubicBezTo>
                  <a:cubicBezTo>
                    <a:pt x="2632" y="680"/>
                    <a:pt x="2622" y="771"/>
                    <a:pt x="2600" y="856"/>
                  </a:cubicBezTo>
                  <a:cubicBezTo>
                    <a:pt x="2578" y="943"/>
                    <a:pt x="2594" y="1035"/>
                    <a:pt x="2645" y="1108"/>
                  </a:cubicBezTo>
                  <a:cubicBezTo>
                    <a:pt x="2713" y="1204"/>
                    <a:pt x="2759" y="1314"/>
                    <a:pt x="2775" y="1431"/>
                  </a:cubicBezTo>
                  <a:cubicBezTo>
                    <a:pt x="2753" y="1428"/>
                    <a:pt x="2731" y="1425"/>
                    <a:pt x="2709" y="1425"/>
                  </a:cubicBezTo>
                  <a:lnTo>
                    <a:pt x="2709" y="1387"/>
                  </a:lnTo>
                  <a:cubicBezTo>
                    <a:pt x="2709" y="1307"/>
                    <a:pt x="2665" y="1236"/>
                    <a:pt x="2595" y="1198"/>
                  </a:cubicBezTo>
                  <a:cubicBezTo>
                    <a:pt x="2563" y="1181"/>
                    <a:pt x="2528" y="1172"/>
                    <a:pt x="2493" y="1172"/>
                  </a:cubicBezTo>
                  <a:cubicBezTo>
                    <a:pt x="2452" y="1172"/>
                    <a:pt x="2411" y="1184"/>
                    <a:pt x="2374" y="1210"/>
                  </a:cubicBezTo>
                  <a:cubicBezTo>
                    <a:pt x="2361" y="1218"/>
                    <a:pt x="2346" y="1227"/>
                    <a:pt x="2332" y="1234"/>
                  </a:cubicBezTo>
                  <a:cubicBezTo>
                    <a:pt x="2291" y="1255"/>
                    <a:pt x="2247" y="1272"/>
                    <a:pt x="2197" y="1287"/>
                  </a:cubicBezTo>
                  <a:cubicBezTo>
                    <a:pt x="2112" y="1313"/>
                    <a:pt x="2012" y="1330"/>
                    <a:pt x="1883" y="1339"/>
                  </a:cubicBezTo>
                  <a:cubicBezTo>
                    <a:pt x="1779" y="1348"/>
                    <a:pt x="1674" y="1352"/>
                    <a:pt x="1569" y="1352"/>
                  </a:cubicBezTo>
                  <a:cubicBezTo>
                    <a:pt x="1439" y="1352"/>
                    <a:pt x="1310" y="1345"/>
                    <a:pt x="1188" y="1330"/>
                  </a:cubicBezTo>
                  <a:cubicBezTo>
                    <a:pt x="1051" y="1316"/>
                    <a:pt x="877" y="1288"/>
                    <a:pt x="748" y="1211"/>
                  </a:cubicBezTo>
                  <a:lnTo>
                    <a:pt x="746" y="1208"/>
                  </a:lnTo>
                  <a:cubicBezTo>
                    <a:pt x="712" y="1188"/>
                    <a:pt x="673" y="1178"/>
                    <a:pt x="634" y="1178"/>
                  </a:cubicBezTo>
                  <a:cubicBezTo>
                    <a:pt x="597" y="1178"/>
                    <a:pt x="560" y="1187"/>
                    <a:pt x="526" y="1205"/>
                  </a:cubicBezTo>
                  <a:cubicBezTo>
                    <a:pt x="460" y="1243"/>
                    <a:pt x="417" y="1314"/>
                    <a:pt x="417" y="1393"/>
                  </a:cubicBezTo>
                  <a:lnTo>
                    <a:pt x="417" y="1424"/>
                  </a:lnTo>
                  <a:cubicBezTo>
                    <a:pt x="395" y="1424"/>
                    <a:pt x="374" y="1425"/>
                    <a:pt x="352" y="1429"/>
                  </a:cubicBezTo>
                  <a:cubicBezTo>
                    <a:pt x="369" y="1301"/>
                    <a:pt x="420" y="1179"/>
                    <a:pt x="500" y="1077"/>
                  </a:cubicBezTo>
                  <a:cubicBezTo>
                    <a:pt x="542" y="1025"/>
                    <a:pt x="566" y="958"/>
                    <a:pt x="566" y="888"/>
                  </a:cubicBezTo>
                  <a:cubicBezTo>
                    <a:pt x="566" y="752"/>
                    <a:pt x="650" y="624"/>
                    <a:pt x="781" y="559"/>
                  </a:cubicBezTo>
                  <a:cubicBezTo>
                    <a:pt x="790" y="556"/>
                    <a:pt x="797" y="550"/>
                    <a:pt x="806" y="546"/>
                  </a:cubicBezTo>
                  <a:cubicBezTo>
                    <a:pt x="874" y="514"/>
                    <a:pt x="904" y="434"/>
                    <a:pt x="872" y="364"/>
                  </a:cubicBezTo>
                  <a:cubicBezTo>
                    <a:pt x="848" y="315"/>
                    <a:pt x="799" y="286"/>
                    <a:pt x="747" y="286"/>
                  </a:cubicBezTo>
                  <a:cubicBezTo>
                    <a:pt x="728" y="286"/>
                    <a:pt x="708" y="290"/>
                    <a:pt x="690" y="298"/>
                  </a:cubicBezTo>
                  <a:cubicBezTo>
                    <a:pt x="679" y="304"/>
                    <a:pt x="671" y="308"/>
                    <a:pt x="659" y="313"/>
                  </a:cubicBezTo>
                  <a:cubicBezTo>
                    <a:pt x="438" y="426"/>
                    <a:pt x="296" y="645"/>
                    <a:pt x="295" y="885"/>
                  </a:cubicBezTo>
                  <a:cubicBezTo>
                    <a:pt x="295" y="894"/>
                    <a:pt x="294" y="901"/>
                    <a:pt x="288" y="908"/>
                  </a:cubicBezTo>
                  <a:cubicBezTo>
                    <a:pt x="149" y="1084"/>
                    <a:pt x="74" y="1306"/>
                    <a:pt x="74" y="1528"/>
                  </a:cubicBezTo>
                  <a:lnTo>
                    <a:pt x="74" y="1607"/>
                  </a:lnTo>
                  <a:cubicBezTo>
                    <a:pt x="27" y="1674"/>
                    <a:pt x="1" y="1757"/>
                    <a:pt x="1" y="1846"/>
                  </a:cubicBezTo>
                  <a:cubicBezTo>
                    <a:pt x="1" y="2079"/>
                    <a:pt x="190" y="2270"/>
                    <a:pt x="425" y="2270"/>
                  </a:cubicBezTo>
                  <a:lnTo>
                    <a:pt x="426" y="2270"/>
                  </a:lnTo>
                  <a:cubicBezTo>
                    <a:pt x="476" y="2705"/>
                    <a:pt x="773" y="3067"/>
                    <a:pt x="1170" y="3214"/>
                  </a:cubicBezTo>
                  <a:lnTo>
                    <a:pt x="1170" y="3309"/>
                  </a:lnTo>
                  <a:cubicBezTo>
                    <a:pt x="697" y="3472"/>
                    <a:pt x="355" y="3922"/>
                    <a:pt x="355" y="4452"/>
                  </a:cubicBezTo>
                  <a:lnTo>
                    <a:pt x="355" y="4742"/>
                  </a:lnTo>
                  <a:cubicBezTo>
                    <a:pt x="355" y="4816"/>
                    <a:pt x="416" y="4877"/>
                    <a:pt x="492" y="4877"/>
                  </a:cubicBezTo>
                  <a:lnTo>
                    <a:pt x="2636" y="4877"/>
                  </a:lnTo>
                  <a:cubicBezTo>
                    <a:pt x="2710" y="4877"/>
                    <a:pt x="2772" y="4816"/>
                    <a:pt x="2772" y="4742"/>
                  </a:cubicBezTo>
                  <a:lnTo>
                    <a:pt x="2772" y="4452"/>
                  </a:lnTo>
                  <a:cubicBezTo>
                    <a:pt x="2772" y="3924"/>
                    <a:pt x="2432" y="3475"/>
                    <a:pt x="1956" y="3311"/>
                  </a:cubicBezTo>
                  <a:lnTo>
                    <a:pt x="1956" y="3216"/>
                  </a:lnTo>
                  <a:cubicBezTo>
                    <a:pt x="2355" y="3070"/>
                    <a:pt x="2651" y="2709"/>
                    <a:pt x="2702" y="2272"/>
                  </a:cubicBezTo>
                  <a:lnTo>
                    <a:pt x="2705" y="2272"/>
                  </a:lnTo>
                  <a:cubicBezTo>
                    <a:pt x="2938" y="2272"/>
                    <a:pt x="3128" y="2083"/>
                    <a:pt x="3128" y="1847"/>
                  </a:cubicBezTo>
                  <a:cubicBezTo>
                    <a:pt x="3128" y="1758"/>
                    <a:pt x="3102" y="1675"/>
                    <a:pt x="3054" y="1607"/>
                  </a:cubicBezTo>
                  <a:lnTo>
                    <a:pt x="3054" y="1534"/>
                  </a:lnTo>
                  <a:lnTo>
                    <a:pt x="3051" y="1534"/>
                  </a:lnTo>
                  <a:cubicBezTo>
                    <a:pt x="3051" y="1323"/>
                    <a:pt x="2987" y="1122"/>
                    <a:pt x="2865" y="950"/>
                  </a:cubicBezTo>
                  <a:cubicBezTo>
                    <a:pt x="2860" y="943"/>
                    <a:pt x="2860" y="934"/>
                    <a:pt x="2862" y="923"/>
                  </a:cubicBezTo>
                  <a:cubicBezTo>
                    <a:pt x="2887" y="821"/>
                    <a:pt x="2901" y="709"/>
                    <a:pt x="2906" y="579"/>
                  </a:cubicBezTo>
                  <a:cubicBezTo>
                    <a:pt x="2909" y="477"/>
                    <a:pt x="2901" y="372"/>
                    <a:pt x="2885" y="268"/>
                  </a:cubicBezTo>
                  <a:cubicBezTo>
                    <a:pt x="2871" y="183"/>
                    <a:pt x="2823" y="106"/>
                    <a:pt x="2753" y="56"/>
                  </a:cubicBezTo>
                  <a:cubicBezTo>
                    <a:pt x="2699" y="19"/>
                    <a:pt x="2636" y="0"/>
                    <a:pt x="25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3" name="Google Shape;1223;p61"/>
            <p:cNvSpPr/>
            <p:nvPr/>
          </p:nvSpPr>
          <p:spPr>
            <a:xfrm>
              <a:off x="5276215" y="3073212"/>
              <a:ext cx="75443" cy="141826"/>
            </a:xfrm>
            <a:custGeom>
              <a:rect b="b" l="l" r="r" t="t"/>
              <a:pathLst>
                <a:path extrusionOk="0" h="5040" w="2681">
                  <a:moveTo>
                    <a:pt x="1347" y="273"/>
                  </a:moveTo>
                  <a:cubicBezTo>
                    <a:pt x="1590" y="273"/>
                    <a:pt x="1828" y="356"/>
                    <a:pt x="2013" y="507"/>
                  </a:cubicBezTo>
                  <a:cubicBezTo>
                    <a:pt x="2139" y="609"/>
                    <a:pt x="2237" y="733"/>
                    <a:pt x="2307" y="879"/>
                  </a:cubicBezTo>
                  <a:cubicBezTo>
                    <a:pt x="2377" y="1026"/>
                    <a:pt x="2412" y="1193"/>
                    <a:pt x="2412" y="1377"/>
                  </a:cubicBezTo>
                  <a:lnTo>
                    <a:pt x="2412" y="1585"/>
                  </a:lnTo>
                  <a:lnTo>
                    <a:pt x="2410" y="1585"/>
                  </a:lnTo>
                  <a:cubicBezTo>
                    <a:pt x="2394" y="1585"/>
                    <a:pt x="2375" y="1585"/>
                    <a:pt x="2356" y="1586"/>
                  </a:cubicBezTo>
                  <a:cubicBezTo>
                    <a:pt x="2322" y="1588"/>
                    <a:pt x="2283" y="1590"/>
                    <a:pt x="2250" y="1590"/>
                  </a:cubicBezTo>
                  <a:cubicBezTo>
                    <a:pt x="2237" y="1590"/>
                    <a:pt x="2226" y="1590"/>
                    <a:pt x="2216" y="1589"/>
                  </a:cubicBezTo>
                  <a:cubicBezTo>
                    <a:pt x="1822" y="1572"/>
                    <a:pt x="1122" y="1480"/>
                    <a:pt x="861" y="1026"/>
                  </a:cubicBezTo>
                  <a:cubicBezTo>
                    <a:pt x="838" y="985"/>
                    <a:pt x="792" y="957"/>
                    <a:pt x="743" y="957"/>
                  </a:cubicBezTo>
                  <a:cubicBezTo>
                    <a:pt x="737" y="957"/>
                    <a:pt x="731" y="957"/>
                    <a:pt x="727" y="959"/>
                  </a:cubicBezTo>
                  <a:cubicBezTo>
                    <a:pt x="672" y="966"/>
                    <a:pt x="626" y="1004"/>
                    <a:pt x="612" y="1058"/>
                  </a:cubicBezTo>
                  <a:cubicBezTo>
                    <a:pt x="612" y="1059"/>
                    <a:pt x="577" y="1179"/>
                    <a:pt x="509" y="1307"/>
                  </a:cubicBezTo>
                  <a:cubicBezTo>
                    <a:pt x="458" y="1400"/>
                    <a:pt x="379" y="1514"/>
                    <a:pt x="277" y="1569"/>
                  </a:cubicBezTo>
                  <a:lnTo>
                    <a:pt x="277" y="1378"/>
                  </a:lnTo>
                  <a:cubicBezTo>
                    <a:pt x="277" y="1196"/>
                    <a:pt x="313" y="1029"/>
                    <a:pt x="382" y="879"/>
                  </a:cubicBezTo>
                  <a:cubicBezTo>
                    <a:pt x="452" y="733"/>
                    <a:pt x="549" y="609"/>
                    <a:pt x="676" y="507"/>
                  </a:cubicBezTo>
                  <a:cubicBezTo>
                    <a:pt x="717" y="472"/>
                    <a:pt x="763" y="442"/>
                    <a:pt x="810" y="414"/>
                  </a:cubicBezTo>
                  <a:lnTo>
                    <a:pt x="811" y="414"/>
                  </a:lnTo>
                  <a:cubicBezTo>
                    <a:pt x="956" y="333"/>
                    <a:pt x="1117" y="283"/>
                    <a:pt x="1285" y="274"/>
                  </a:cubicBezTo>
                  <a:lnTo>
                    <a:pt x="1347" y="273"/>
                  </a:lnTo>
                  <a:close/>
                  <a:moveTo>
                    <a:pt x="782" y="1371"/>
                  </a:moveTo>
                  <a:cubicBezTo>
                    <a:pt x="1164" y="1760"/>
                    <a:pt x="1816" y="1847"/>
                    <a:pt x="2206" y="1861"/>
                  </a:cubicBezTo>
                  <a:lnTo>
                    <a:pt x="2294" y="1861"/>
                  </a:lnTo>
                  <a:lnTo>
                    <a:pt x="2294" y="2247"/>
                  </a:lnTo>
                  <a:cubicBezTo>
                    <a:pt x="2292" y="2770"/>
                    <a:pt x="1866" y="3195"/>
                    <a:pt x="1343" y="3195"/>
                  </a:cubicBezTo>
                  <a:cubicBezTo>
                    <a:pt x="820" y="3195"/>
                    <a:pt x="395" y="2770"/>
                    <a:pt x="395" y="2247"/>
                  </a:cubicBezTo>
                  <a:lnTo>
                    <a:pt x="395" y="1815"/>
                  </a:lnTo>
                  <a:cubicBezTo>
                    <a:pt x="530" y="1745"/>
                    <a:pt x="648" y="1620"/>
                    <a:pt x="749" y="1438"/>
                  </a:cubicBezTo>
                  <a:cubicBezTo>
                    <a:pt x="760" y="1414"/>
                    <a:pt x="772" y="1393"/>
                    <a:pt x="782" y="1371"/>
                  </a:cubicBezTo>
                  <a:close/>
                  <a:moveTo>
                    <a:pt x="276" y="2841"/>
                  </a:moveTo>
                  <a:cubicBezTo>
                    <a:pt x="421" y="3101"/>
                    <a:pt x="660" y="3303"/>
                    <a:pt x="945" y="3402"/>
                  </a:cubicBezTo>
                  <a:lnTo>
                    <a:pt x="945" y="3460"/>
                  </a:lnTo>
                  <a:cubicBezTo>
                    <a:pt x="804" y="3508"/>
                    <a:pt x="676" y="3581"/>
                    <a:pt x="565" y="3674"/>
                  </a:cubicBezTo>
                  <a:cubicBezTo>
                    <a:pt x="394" y="3584"/>
                    <a:pt x="276" y="3405"/>
                    <a:pt x="276" y="3198"/>
                  </a:cubicBezTo>
                  <a:lnTo>
                    <a:pt x="276" y="2841"/>
                  </a:lnTo>
                  <a:close/>
                  <a:moveTo>
                    <a:pt x="2410" y="2841"/>
                  </a:moveTo>
                  <a:lnTo>
                    <a:pt x="2410" y="3198"/>
                  </a:lnTo>
                  <a:cubicBezTo>
                    <a:pt x="2410" y="3405"/>
                    <a:pt x="2292" y="3585"/>
                    <a:pt x="2120" y="3674"/>
                  </a:cubicBezTo>
                  <a:cubicBezTo>
                    <a:pt x="2010" y="3581"/>
                    <a:pt x="1880" y="3508"/>
                    <a:pt x="1740" y="3460"/>
                  </a:cubicBezTo>
                  <a:lnTo>
                    <a:pt x="1740" y="3402"/>
                  </a:lnTo>
                  <a:cubicBezTo>
                    <a:pt x="2026" y="3303"/>
                    <a:pt x="2265" y="3101"/>
                    <a:pt x="2410" y="2841"/>
                  </a:cubicBezTo>
                  <a:close/>
                  <a:moveTo>
                    <a:pt x="1465" y="3462"/>
                  </a:moveTo>
                  <a:lnTo>
                    <a:pt x="1465" y="3600"/>
                  </a:lnTo>
                  <a:cubicBezTo>
                    <a:pt x="1465" y="3667"/>
                    <a:pt x="1411" y="3724"/>
                    <a:pt x="1341" y="3724"/>
                  </a:cubicBezTo>
                  <a:cubicBezTo>
                    <a:pt x="1274" y="3724"/>
                    <a:pt x="1218" y="3668"/>
                    <a:pt x="1218" y="3600"/>
                  </a:cubicBezTo>
                  <a:lnTo>
                    <a:pt x="1218" y="3462"/>
                  </a:lnTo>
                  <a:cubicBezTo>
                    <a:pt x="1258" y="3465"/>
                    <a:pt x="1301" y="3467"/>
                    <a:pt x="1341" y="3467"/>
                  </a:cubicBezTo>
                  <a:cubicBezTo>
                    <a:pt x="1384" y="3467"/>
                    <a:pt x="1426" y="3465"/>
                    <a:pt x="1465" y="3462"/>
                  </a:cubicBezTo>
                  <a:close/>
                  <a:moveTo>
                    <a:pt x="1711" y="3740"/>
                  </a:moveTo>
                  <a:cubicBezTo>
                    <a:pt x="2050" y="3884"/>
                    <a:pt x="2286" y="4220"/>
                    <a:pt x="2286" y="4610"/>
                  </a:cubicBezTo>
                  <a:lnTo>
                    <a:pt x="2288" y="4766"/>
                  </a:lnTo>
                  <a:lnTo>
                    <a:pt x="398" y="4766"/>
                  </a:lnTo>
                  <a:lnTo>
                    <a:pt x="398" y="4610"/>
                  </a:lnTo>
                  <a:cubicBezTo>
                    <a:pt x="398" y="4220"/>
                    <a:pt x="635" y="3884"/>
                    <a:pt x="973" y="3740"/>
                  </a:cubicBezTo>
                  <a:cubicBezTo>
                    <a:pt x="1028" y="3888"/>
                    <a:pt x="1174" y="3995"/>
                    <a:pt x="1341" y="3995"/>
                  </a:cubicBezTo>
                  <a:cubicBezTo>
                    <a:pt x="1512" y="3995"/>
                    <a:pt x="1654" y="3888"/>
                    <a:pt x="1711" y="3740"/>
                  </a:cubicBezTo>
                  <a:close/>
                  <a:moveTo>
                    <a:pt x="1338" y="1"/>
                  </a:moveTo>
                  <a:lnTo>
                    <a:pt x="1273" y="4"/>
                  </a:lnTo>
                  <a:lnTo>
                    <a:pt x="1269" y="4"/>
                  </a:lnTo>
                  <a:cubicBezTo>
                    <a:pt x="1057" y="14"/>
                    <a:pt x="852" y="76"/>
                    <a:pt x="672" y="180"/>
                  </a:cubicBezTo>
                  <a:lnTo>
                    <a:pt x="670" y="180"/>
                  </a:lnTo>
                  <a:cubicBezTo>
                    <a:pt x="612" y="215"/>
                    <a:pt x="554" y="253"/>
                    <a:pt x="501" y="296"/>
                  </a:cubicBezTo>
                  <a:cubicBezTo>
                    <a:pt x="344" y="423"/>
                    <a:pt x="220" y="580"/>
                    <a:pt x="133" y="762"/>
                  </a:cubicBezTo>
                  <a:cubicBezTo>
                    <a:pt x="46" y="949"/>
                    <a:pt x="0" y="1154"/>
                    <a:pt x="0" y="1378"/>
                  </a:cubicBezTo>
                  <a:lnTo>
                    <a:pt x="0" y="3195"/>
                  </a:lnTo>
                  <a:cubicBezTo>
                    <a:pt x="0" y="3479"/>
                    <a:pt x="147" y="3731"/>
                    <a:pt x="370" y="3875"/>
                  </a:cubicBezTo>
                  <a:cubicBezTo>
                    <a:pt x="214" y="4079"/>
                    <a:pt x="123" y="4334"/>
                    <a:pt x="123" y="4610"/>
                  </a:cubicBezTo>
                  <a:lnTo>
                    <a:pt x="123" y="4903"/>
                  </a:lnTo>
                  <a:cubicBezTo>
                    <a:pt x="123" y="4977"/>
                    <a:pt x="182" y="5040"/>
                    <a:pt x="258" y="5040"/>
                  </a:cubicBezTo>
                  <a:lnTo>
                    <a:pt x="2423" y="5040"/>
                  </a:lnTo>
                  <a:cubicBezTo>
                    <a:pt x="2497" y="5040"/>
                    <a:pt x="2559" y="4977"/>
                    <a:pt x="2559" y="4903"/>
                  </a:cubicBezTo>
                  <a:lnTo>
                    <a:pt x="2559" y="4610"/>
                  </a:lnTo>
                  <a:cubicBezTo>
                    <a:pt x="2559" y="4334"/>
                    <a:pt x="2467" y="4079"/>
                    <a:pt x="2311" y="3875"/>
                  </a:cubicBezTo>
                  <a:cubicBezTo>
                    <a:pt x="2534" y="3731"/>
                    <a:pt x="2681" y="3482"/>
                    <a:pt x="2681" y="3198"/>
                  </a:cubicBezTo>
                  <a:lnTo>
                    <a:pt x="2681" y="1378"/>
                  </a:lnTo>
                  <a:cubicBezTo>
                    <a:pt x="2681" y="1154"/>
                    <a:pt x="2637" y="949"/>
                    <a:pt x="2548" y="762"/>
                  </a:cubicBezTo>
                  <a:cubicBezTo>
                    <a:pt x="2461" y="580"/>
                    <a:pt x="2337" y="423"/>
                    <a:pt x="2180" y="296"/>
                  </a:cubicBezTo>
                  <a:cubicBezTo>
                    <a:pt x="1946" y="106"/>
                    <a:pt x="1647" y="1"/>
                    <a:pt x="13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4" name="Google Shape;1224;p61"/>
            <p:cNvSpPr/>
            <p:nvPr/>
          </p:nvSpPr>
          <p:spPr>
            <a:xfrm>
              <a:off x="5089417" y="3077771"/>
              <a:ext cx="88078" cy="137323"/>
            </a:xfrm>
            <a:custGeom>
              <a:rect b="b" l="l" r="r" t="t"/>
              <a:pathLst>
                <a:path extrusionOk="0" h="4880" w="3130">
                  <a:moveTo>
                    <a:pt x="1564" y="271"/>
                  </a:moveTo>
                  <a:cubicBezTo>
                    <a:pt x="2215" y="271"/>
                    <a:pt x="2749" y="787"/>
                    <a:pt x="2780" y="1429"/>
                  </a:cubicBezTo>
                  <a:cubicBezTo>
                    <a:pt x="2757" y="1424"/>
                    <a:pt x="2732" y="1421"/>
                    <a:pt x="2709" y="1421"/>
                  </a:cubicBezTo>
                  <a:lnTo>
                    <a:pt x="2709" y="1384"/>
                  </a:lnTo>
                  <a:cubicBezTo>
                    <a:pt x="2709" y="1306"/>
                    <a:pt x="2665" y="1234"/>
                    <a:pt x="2597" y="1197"/>
                  </a:cubicBezTo>
                  <a:cubicBezTo>
                    <a:pt x="2565" y="1180"/>
                    <a:pt x="2531" y="1172"/>
                    <a:pt x="2497" y="1172"/>
                  </a:cubicBezTo>
                  <a:cubicBezTo>
                    <a:pt x="2455" y="1172"/>
                    <a:pt x="2412" y="1185"/>
                    <a:pt x="2375" y="1209"/>
                  </a:cubicBezTo>
                  <a:cubicBezTo>
                    <a:pt x="2321" y="1245"/>
                    <a:pt x="2262" y="1269"/>
                    <a:pt x="2199" y="1286"/>
                  </a:cubicBezTo>
                  <a:cubicBezTo>
                    <a:pt x="2113" y="1312"/>
                    <a:pt x="2014" y="1330"/>
                    <a:pt x="1886" y="1340"/>
                  </a:cubicBezTo>
                  <a:cubicBezTo>
                    <a:pt x="1784" y="1347"/>
                    <a:pt x="1681" y="1351"/>
                    <a:pt x="1579" y="1351"/>
                  </a:cubicBezTo>
                  <a:cubicBezTo>
                    <a:pt x="1446" y="1351"/>
                    <a:pt x="1314" y="1345"/>
                    <a:pt x="1189" y="1330"/>
                  </a:cubicBezTo>
                  <a:cubicBezTo>
                    <a:pt x="1053" y="1315"/>
                    <a:pt x="880" y="1289"/>
                    <a:pt x="750" y="1210"/>
                  </a:cubicBezTo>
                  <a:lnTo>
                    <a:pt x="749" y="1209"/>
                  </a:lnTo>
                  <a:cubicBezTo>
                    <a:pt x="714" y="1188"/>
                    <a:pt x="675" y="1177"/>
                    <a:pt x="635" y="1177"/>
                  </a:cubicBezTo>
                  <a:cubicBezTo>
                    <a:pt x="599" y="1177"/>
                    <a:pt x="563" y="1186"/>
                    <a:pt x="530" y="1204"/>
                  </a:cubicBezTo>
                  <a:cubicBezTo>
                    <a:pt x="463" y="1242"/>
                    <a:pt x="420" y="1315"/>
                    <a:pt x="420" y="1394"/>
                  </a:cubicBezTo>
                  <a:lnTo>
                    <a:pt x="420" y="1423"/>
                  </a:lnTo>
                  <a:cubicBezTo>
                    <a:pt x="395" y="1423"/>
                    <a:pt x="372" y="1424"/>
                    <a:pt x="348" y="1430"/>
                  </a:cubicBezTo>
                  <a:cubicBezTo>
                    <a:pt x="379" y="787"/>
                    <a:pt x="912" y="271"/>
                    <a:pt x="1564" y="271"/>
                  </a:cubicBezTo>
                  <a:close/>
                  <a:moveTo>
                    <a:pt x="420" y="1697"/>
                  </a:moveTo>
                  <a:lnTo>
                    <a:pt x="420" y="1998"/>
                  </a:lnTo>
                  <a:cubicBezTo>
                    <a:pt x="340" y="1997"/>
                    <a:pt x="274" y="1930"/>
                    <a:pt x="274" y="1847"/>
                  </a:cubicBezTo>
                  <a:cubicBezTo>
                    <a:pt x="274" y="1765"/>
                    <a:pt x="340" y="1699"/>
                    <a:pt x="420" y="1697"/>
                  </a:cubicBezTo>
                  <a:close/>
                  <a:moveTo>
                    <a:pt x="2709" y="1697"/>
                  </a:moveTo>
                  <a:cubicBezTo>
                    <a:pt x="2792" y="1698"/>
                    <a:pt x="2857" y="1765"/>
                    <a:pt x="2857" y="1847"/>
                  </a:cubicBezTo>
                  <a:cubicBezTo>
                    <a:pt x="2857" y="1930"/>
                    <a:pt x="2792" y="1997"/>
                    <a:pt x="2709" y="1998"/>
                  </a:cubicBezTo>
                  <a:lnTo>
                    <a:pt x="2709" y="1697"/>
                  </a:lnTo>
                  <a:close/>
                  <a:moveTo>
                    <a:pt x="2436" y="1485"/>
                  </a:moveTo>
                  <a:lnTo>
                    <a:pt x="2438" y="2135"/>
                  </a:lnTo>
                  <a:lnTo>
                    <a:pt x="2438" y="2141"/>
                  </a:lnTo>
                  <a:cubicBezTo>
                    <a:pt x="2438" y="2621"/>
                    <a:pt x="2046" y="3014"/>
                    <a:pt x="1564" y="3014"/>
                  </a:cubicBezTo>
                  <a:cubicBezTo>
                    <a:pt x="1084" y="3014"/>
                    <a:pt x="691" y="2623"/>
                    <a:pt x="691" y="2141"/>
                  </a:cubicBezTo>
                  <a:lnTo>
                    <a:pt x="691" y="1487"/>
                  </a:lnTo>
                  <a:cubicBezTo>
                    <a:pt x="848" y="1560"/>
                    <a:pt x="1018" y="1584"/>
                    <a:pt x="1158" y="1602"/>
                  </a:cubicBezTo>
                  <a:cubicBezTo>
                    <a:pt x="1294" y="1616"/>
                    <a:pt x="1436" y="1624"/>
                    <a:pt x="1581" y="1624"/>
                  </a:cubicBezTo>
                  <a:cubicBezTo>
                    <a:pt x="1689" y="1624"/>
                    <a:pt x="1798" y="1619"/>
                    <a:pt x="1906" y="1611"/>
                  </a:cubicBezTo>
                  <a:cubicBezTo>
                    <a:pt x="2053" y="1599"/>
                    <a:pt x="2170" y="1577"/>
                    <a:pt x="2276" y="1547"/>
                  </a:cubicBezTo>
                  <a:cubicBezTo>
                    <a:pt x="2334" y="1529"/>
                    <a:pt x="2387" y="1509"/>
                    <a:pt x="2436" y="1485"/>
                  </a:cubicBezTo>
                  <a:close/>
                  <a:moveTo>
                    <a:pt x="1687" y="3279"/>
                  </a:moveTo>
                  <a:lnTo>
                    <a:pt x="1687" y="3451"/>
                  </a:lnTo>
                  <a:cubicBezTo>
                    <a:pt x="1687" y="3518"/>
                    <a:pt x="1631" y="3572"/>
                    <a:pt x="1564" y="3572"/>
                  </a:cubicBezTo>
                  <a:cubicBezTo>
                    <a:pt x="1497" y="3572"/>
                    <a:pt x="1442" y="3518"/>
                    <a:pt x="1442" y="3451"/>
                  </a:cubicBezTo>
                  <a:lnTo>
                    <a:pt x="1442" y="3279"/>
                  </a:lnTo>
                  <a:cubicBezTo>
                    <a:pt x="1483" y="3284"/>
                    <a:pt x="1522" y="3287"/>
                    <a:pt x="1564" y="3287"/>
                  </a:cubicBezTo>
                  <a:cubicBezTo>
                    <a:pt x="1606" y="3287"/>
                    <a:pt x="1646" y="3285"/>
                    <a:pt x="1687" y="3279"/>
                  </a:cubicBezTo>
                  <a:close/>
                  <a:moveTo>
                    <a:pt x="1564" y="0"/>
                  </a:moveTo>
                  <a:cubicBezTo>
                    <a:pt x="743" y="0"/>
                    <a:pt x="73" y="667"/>
                    <a:pt x="73" y="1490"/>
                  </a:cubicBezTo>
                  <a:lnTo>
                    <a:pt x="73" y="1611"/>
                  </a:lnTo>
                  <a:cubicBezTo>
                    <a:pt x="28" y="1678"/>
                    <a:pt x="0" y="1759"/>
                    <a:pt x="0" y="1849"/>
                  </a:cubicBezTo>
                  <a:cubicBezTo>
                    <a:pt x="0" y="2082"/>
                    <a:pt x="190" y="2273"/>
                    <a:pt x="426" y="2273"/>
                  </a:cubicBezTo>
                  <a:lnTo>
                    <a:pt x="427" y="2273"/>
                  </a:lnTo>
                  <a:cubicBezTo>
                    <a:pt x="477" y="2708"/>
                    <a:pt x="772" y="3070"/>
                    <a:pt x="1171" y="3218"/>
                  </a:cubicBezTo>
                  <a:lnTo>
                    <a:pt x="1171" y="3313"/>
                  </a:lnTo>
                  <a:cubicBezTo>
                    <a:pt x="961" y="3386"/>
                    <a:pt x="775" y="3512"/>
                    <a:pt x="631" y="3688"/>
                  </a:cubicBezTo>
                  <a:cubicBezTo>
                    <a:pt x="583" y="3747"/>
                    <a:pt x="590" y="3833"/>
                    <a:pt x="648" y="3881"/>
                  </a:cubicBezTo>
                  <a:cubicBezTo>
                    <a:pt x="674" y="3901"/>
                    <a:pt x="705" y="3911"/>
                    <a:pt x="735" y="3911"/>
                  </a:cubicBezTo>
                  <a:cubicBezTo>
                    <a:pt x="775" y="3911"/>
                    <a:pt x="814" y="3894"/>
                    <a:pt x="841" y="3862"/>
                  </a:cubicBezTo>
                  <a:cubicBezTo>
                    <a:pt x="937" y="3744"/>
                    <a:pt x="1060" y="3652"/>
                    <a:pt x="1197" y="3594"/>
                  </a:cubicBezTo>
                  <a:cubicBezTo>
                    <a:pt x="1253" y="3742"/>
                    <a:pt x="1397" y="3847"/>
                    <a:pt x="1564" y="3847"/>
                  </a:cubicBezTo>
                  <a:cubicBezTo>
                    <a:pt x="1732" y="3847"/>
                    <a:pt x="1876" y="3742"/>
                    <a:pt x="1933" y="3594"/>
                  </a:cubicBezTo>
                  <a:cubicBezTo>
                    <a:pt x="2265" y="3738"/>
                    <a:pt x="2500" y="4070"/>
                    <a:pt x="2500" y="4456"/>
                  </a:cubicBezTo>
                  <a:lnTo>
                    <a:pt x="2500" y="4609"/>
                  </a:lnTo>
                  <a:lnTo>
                    <a:pt x="629" y="4609"/>
                  </a:lnTo>
                  <a:lnTo>
                    <a:pt x="629" y="4456"/>
                  </a:lnTo>
                  <a:cubicBezTo>
                    <a:pt x="629" y="4427"/>
                    <a:pt x="631" y="4395"/>
                    <a:pt x="632" y="4365"/>
                  </a:cubicBezTo>
                  <a:cubicBezTo>
                    <a:pt x="640" y="4291"/>
                    <a:pt x="586" y="4224"/>
                    <a:pt x="510" y="4217"/>
                  </a:cubicBezTo>
                  <a:cubicBezTo>
                    <a:pt x="506" y="4216"/>
                    <a:pt x="501" y="4216"/>
                    <a:pt x="497" y="4216"/>
                  </a:cubicBezTo>
                  <a:cubicBezTo>
                    <a:pt x="428" y="4216"/>
                    <a:pt x="368" y="4268"/>
                    <a:pt x="362" y="4339"/>
                  </a:cubicBezTo>
                  <a:cubicBezTo>
                    <a:pt x="357" y="4377"/>
                    <a:pt x="356" y="4415"/>
                    <a:pt x="356" y="4453"/>
                  </a:cubicBezTo>
                  <a:lnTo>
                    <a:pt x="356" y="4743"/>
                  </a:lnTo>
                  <a:cubicBezTo>
                    <a:pt x="356" y="4817"/>
                    <a:pt x="415" y="4879"/>
                    <a:pt x="493" y="4879"/>
                  </a:cubicBezTo>
                  <a:lnTo>
                    <a:pt x="2636" y="4879"/>
                  </a:lnTo>
                  <a:cubicBezTo>
                    <a:pt x="2712" y="4879"/>
                    <a:pt x="2773" y="4817"/>
                    <a:pt x="2773" y="4743"/>
                  </a:cubicBezTo>
                  <a:lnTo>
                    <a:pt x="2773" y="4453"/>
                  </a:lnTo>
                  <a:cubicBezTo>
                    <a:pt x="2773" y="3926"/>
                    <a:pt x="2432" y="3474"/>
                    <a:pt x="1957" y="3310"/>
                  </a:cubicBezTo>
                  <a:lnTo>
                    <a:pt x="1957" y="3215"/>
                  </a:lnTo>
                  <a:cubicBezTo>
                    <a:pt x="2356" y="3070"/>
                    <a:pt x="2650" y="2708"/>
                    <a:pt x="2701" y="2272"/>
                  </a:cubicBezTo>
                  <a:lnTo>
                    <a:pt x="2706" y="2272"/>
                  </a:lnTo>
                  <a:cubicBezTo>
                    <a:pt x="2939" y="2272"/>
                    <a:pt x="3129" y="2082"/>
                    <a:pt x="3129" y="1847"/>
                  </a:cubicBezTo>
                  <a:cubicBezTo>
                    <a:pt x="3129" y="1758"/>
                    <a:pt x="3102" y="1675"/>
                    <a:pt x="3055" y="1606"/>
                  </a:cubicBezTo>
                  <a:lnTo>
                    <a:pt x="3055" y="1490"/>
                  </a:lnTo>
                  <a:cubicBezTo>
                    <a:pt x="3055" y="670"/>
                    <a:pt x="2387" y="0"/>
                    <a:pt x="15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5" name="Google Shape;1225;p61"/>
            <p:cNvSpPr/>
            <p:nvPr/>
          </p:nvSpPr>
          <p:spPr>
            <a:xfrm>
              <a:off x="5285558" y="3008010"/>
              <a:ext cx="46656" cy="48513"/>
            </a:xfrm>
            <a:custGeom>
              <a:rect b="b" l="l" r="r" t="t"/>
              <a:pathLst>
                <a:path extrusionOk="0" h="1724" w="1658">
                  <a:moveTo>
                    <a:pt x="154" y="0"/>
                  </a:moveTo>
                  <a:cubicBezTo>
                    <a:pt x="103" y="0"/>
                    <a:pt x="54" y="30"/>
                    <a:pt x="31" y="80"/>
                  </a:cubicBezTo>
                  <a:cubicBezTo>
                    <a:pt x="0" y="150"/>
                    <a:pt x="28" y="230"/>
                    <a:pt x="96" y="262"/>
                  </a:cubicBezTo>
                  <a:cubicBezTo>
                    <a:pt x="446" y="428"/>
                    <a:pt x="864" y="691"/>
                    <a:pt x="1073" y="1294"/>
                  </a:cubicBezTo>
                  <a:lnTo>
                    <a:pt x="806" y="1151"/>
                  </a:lnTo>
                  <a:cubicBezTo>
                    <a:pt x="786" y="1141"/>
                    <a:pt x="764" y="1136"/>
                    <a:pt x="743" y="1136"/>
                  </a:cubicBezTo>
                  <a:cubicBezTo>
                    <a:pt x="694" y="1136"/>
                    <a:pt x="646" y="1163"/>
                    <a:pt x="622" y="1208"/>
                  </a:cubicBezTo>
                  <a:cubicBezTo>
                    <a:pt x="587" y="1275"/>
                    <a:pt x="613" y="1357"/>
                    <a:pt x="679" y="1392"/>
                  </a:cubicBezTo>
                  <a:lnTo>
                    <a:pt x="1271" y="1708"/>
                  </a:lnTo>
                  <a:cubicBezTo>
                    <a:pt x="1292" y="1718"/>
                    <a:pt x="1314" y="1724"/>
                    <a:pt x="1336" y="1724"/>
                  </a:cubicBezTo>
                  <a:cubicBezTo>
                    <a:pt x="1354" y="1724"/>
                    <a:pt x="1373" y="1719"/>
                    <a:pt x="1392" y="1711"/>
                  </a:cubicBezTo>
                  <a:cubicBezTo>
                    <a:pt x="1430" y="1693"/>
                    <a:pt x="1459" y="1660"/>
                    <a:pt x="1468" y="1617"/>
                  </a:cubicBezTo>
                  <a:lnTo>
                    <a:pt x="1640" y="898"/>
                  </a:lnTo>
                  <a:cubicBezTo>
                    <a:pt x="1657" y="825"/>
                    <a:pt x="1612" y="751"/>
                    <a:pt x="1539" y="735"/>
                  </a:cubicBezTo>
                  <a:cubicBezTo>
                    <a:pt x="1528" y="732"/>
                    <a:pt x="1517" y="731"/>
                    <a:pt x="1506" y="731"/>
                  </a:cubicBezTo>
                  <a:cubicBezTo>
                    <a:pt x="1445" y="731"/>
                    <a:pt x="1390" y="774"/>
                    <a:pt x="1376" y="835"/>
                  </a:cubicBezTo>
                  <a:lnTo>
                    <a:pt x="1305" y="1130"/>
                  </a:lnTo>
                  <a:cubicBezTo>
                    <a:pt x="1050" y="477"/>
                    <a:pt x="570" y="182"/>
                    <a:pt x="213" y="14"/>
                  </a:cubicBezTo>
                  <a:cubicBezTo>
                    <a:pt x="194" y="5"/>
                    <a:pt x="174" y="0"/>
                    <a:pt x="1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6" name="Google Shape;1226;p61"/>
            <p:cNvSpPr/>
            <p:nvPr/>
          </p:nvSpPr>
          <p:spPr>
            <a:xfrm>
              <a:off x="5108890" y="3009614"/>
              <a:ext cx="44630" cy="47951"/>
            </a:xfrm>
            <a:custGeom>
              <a:rect b="b" l="l" r="r" t="t"/>
              <a:pathLst>
                <a:path extrusionOk="0" h="1704" w="1586">
                  <a:moveTo>
                    <a:pt x="708" y="0"/>
                  </a:moveTo>
                  <a:cubicBezTo>
                    <a:pt x="639" y="0"/>
                    <a:pt x="580" y="51"/>
                    <a:pt x="572" y="120"/>
                  </a:cubicBezTo>
                  <a:cubicBezTo>
                    <a:pt x="564" y="196"/>
                    <a:pt x="617" y="263"/>
                    <a:pt x="692" y="272"/>
                  </a:cubicBezTo>
                  <a:lnTo>
                    <a:pt x="993" y="307"/>
                  </a:lnTo>
                  <a:cubicBezTo>
                    <a:pt x="376" y="640"/>
                    <a:pt x="143" y="1153"/>
                    <a:pt x="19" y="1525"/>
                  </a:cubicBezTo>
                  <a:cubicBezTo>
                    <a:pt x="0" y="1594"/>
                    <a:pt x="39" y="1672"/>
                    <a:pt x="109" y="1696"/>
                  </a:cubicBezTo>
                  <a:cubicBezTo>
                    <a:pt x="124" y="1702"/>
                    <a:pt x="138" y="1703"/>
                    <a:pt x="152" y="1703"/>
                  </a:cubicBezTo>
                  <a:cubicBezTo>
                    <a:pt x="208" y="1703"/>
                    <a:pt x="262" y="1667"/>
                    <a:pt x="281" y="1610"/>
                  </a:cubicBezTo>
                  <a:cubicBezTo>
                    <a:pt x="400" y="1242"/>
                    <a:pt x="613" y="795"/>
                    <a:pt x="1185" y="512"/>
                  </a:cubicBezTo>
                  <a:lnTo>
                    <a:pt x="1185" y="512"/>
                  </a:lnTo>
                  <a:lnTo>
                    <a:pt x="1076" y="796"/>
                  </a:lnTo>
                  <a:cubicBezTo>
                    <a:pt x="1048" y="867"/>
                    <a:pt x="1085" y="946"/>
                    <a:pt x="1155" y="972"/>
                  </a:cubicBezTo>
                  <a:cubicBezTo>
                    <a:pt x="1171" y="978"/>
                    <a:pt x="1187" y="982"/>
                    <a:pt x="1204" y="982"/>
                  </a:cubicBezTo>
                  <a:cubicBezTo>
                    <a:pt x="1258" y="982"/>
                    <a:pt x="1310" y="949"/>
                    <a:pt x="1331" y="895"/>
                  </a:cubicBezTo>
                  <a:lnTo>
                    <a:pt x="1571" y="266"/>
                  </a:lnTo>
                  <a:cubicBezTo>
                    <a:pt x="1586" y="227"/>
                    <a:pt x="1583" y="183"/>
                    <a:pt x="1561" y="147"/>
                  </a:cubicBezTo>
                  <a:cubicBezTo>
                    <a:pt x="1538" y="110"/>
                    <a:pt x="1500" y="87"/>
                    <a:pt x="1459" y="83"/>
                  </a:cubicBezTo>
                  <a:lnTo>
                    <a:pt x="724" y="1"/>
                  </a:lnTo>
                  <a:cubicBezTo>
                    <a:pt x="718" y="0"/>
                    <a:pt x="713" y="0"/>
                    <a:pt x="7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7" name="Google Shape;1227;p61"/>
            <p:cNvSpPr/>
            <p:nvPr/>
          </p:nvSpPr>
          <p:spPr>
            <a:xfrm>
              <a:off x="5190302" y="3161715"/>
              <a:ext cx="60951" cy="31545"/>
            </a:xfrm>
            <a:custGeom>
              <a:rect b="b" l="l" r="r" t="t"/>
              <a:pathLst>
                <a:path extrusionOk="0" h="1121" w="2166">
                  <a:moveTo>
                    <a:pt x="760" y="0"/>
                  </a:moveTo>
                  <a:cubicBezTo>
                    <a:pt x="743" y="0"/>
                    <a:pt x="725" y="4"/>
                    <a:pt x="708" y="11"/>
                  </a:cubicBezTo>
                  <a:lnTo>
                    <a:pt x="89" y="273"/>
                  </a:lnTo>
                  <a:cubicBezTo>
                    <a:pt x="51" y="289"/>
                    <a:pt x="22" y="321"/>
                    <a:pt x="10" y="363"/>
                  </a:cubicBezTo>
                  <a:cubicBezTo>
                    <a:pt x="0" y="404"/>
                    <a:pt x="9" y="448"/>
                    <a:pt x="34" y="483"/>
                  </a:cubicBezTo>
                  <a:lnTo>
                    <a:pt x="484" y="1068"/>
                  </a:lnTo>
                  <a:cubicBezTo>
                    <a:pt x="511" y="1103"/>
                    <a:pt x="551" y="1120"/>
                    <a:pt x="591" y="1120"/>
                  </a:cubicBezTo>
                  <a:cubicBezTo>
                    <a:pt x="620" y="1120"/>
                    <a:pt x="650" y="1112"/>
                    <a:pt x="673" y="1093"/>
                  </a:cubicBezTo>
                  <a:cubicBezTo>
                    <a:pt x="733" y="1048"/>
                    <a:pt x="744" y="962"/>
                    <a:pt x="699" y="902"/>
                  </a:cubicBezTo>
                  <a:lnTo>
                    <a:pt x="514" y="662"/>
                  </a:lnTo>
                  <a:lnTo>
                    <a:pt x="514" y="662"/>
                  </a:lnTo>
                  <a:cubicBezTo>
                    <a:pt x="728" y="732"/>
                    <a:pt x="928" y="758"/>
                    <a:pt x="1111" y="758"/>
                  </a:cubicBezTo>
                  <a:cubicBezTo>
                    <a:pt x="1504" y="758"/>
                    <a:pt x="1826" y="634"/>
                    <a:pt x="2069" y="519"/>
                  </a:cubicBezTo>
                  <a:cubicBezTo>
                    <a:pt x="2136" y="486"/>
                    <a:pt x="2165" y="404"/>
                    <a:pt x="2133" y="337"/>
                  </a:cubicBezTo>
                  <a:cubicBezTo>
                    <a:pt x="2109" y="288"/>
                    <a:pt x="2060" y="259"/>
                    <a:pt x="2010" y="259"/>
                  </a:cubicBezTo>
                  <a:cubicBezTo>
                    <a:pt x="1990" y="259"/>
                    <a:pt x="1970" y="264"/>
                    <a:pt x="1951" y="273"/>
                  </a:cubicBezTo>
                  <a:cubicBezTo>
                    <a:pt x="1725" y="382"/>
                    <a:pt x="1446" y="487"/>
                    <a:pt x="1114" y="487"/>
                  </a:cubicBezTo>
                  <a:cubicBezTo>
                    <a:pt x="935" y="487"/>
                    <a:pt x="742" y="457"/>
                    <a:pt x="533" y="381"/>
                  </a:cubicBezTo>
                  <a:lnTo>
                    <a:pt x="813" y="261"/>
                  </a:lnTo>
                  <a:cubicBezTo>
                    <a:pt x="883" y="232"/>
                    <a:pt x="915" y="152"/>
                    <a:pt x="885" y="84"/>
                  </a:cubicBezTo>
                  <a:cubicBezTo>
                    <a:pt x="864" y="31"/>
                    <a:pt x="813" y="0"/>
                    <a:pt x="7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1228" name="Google Shape;1228;p61"/>
          <p:cNvGrpSpPr/>
          <p:nvPr/>
        </p:nvGrpSpPr>
        <p:grpSpPr>
          <a:xfrm>
            <a:off x="7864270" y="2970157"/>
            <a:ext cx="466223" cy="467970"/>
            <a:chOff x="2904934" y="1564778"/>
            <a:chExt cx="261762" cy="262183"/>
          </a:xfrm>
        </p:grpSpPr>
        <p:sp>
          <p:nvSpPr>
            <p:cNvPr id="1229" name="Google Shape;1229;p61"/>
            <p:cNvSpPr/>
            <p:nvPr/>
          </p:nvSpPr>
          <p:spPr>
            <a:xfrm>
              <a:off x="3023547" y="1564778"/>
              <a:ext cx="143148" cy="143148"/>
            </a:xfrm>
            <a:custGeom>
              <a:rect b="b" l="l" r="r" t="t"/>
              <a:pathLst>
                <a:path extrusionOk="0" h="5087" w="5087">
                  <a:moveTo>
                    <a:pt x="2544" y="275"/>
                  </a:moveTo>
                  <a:cubicBezTo>
                    <a:pt x="3796" y="275"/>
                    <a:pt x="4813" y="1292"/>
                    <a:pt x="4813" y="2545"/>
                  </a:cubicBezTo>
                  <a:cubicBezTo>
                    <a:pt x="4816" y="3795"/>
                    <a:pt x="3796" y="4814"/>
                    <a:pt x="2544" y="4814"/>
                  </a:cubicBezTo>
                  <a:cubicBezTo>
                    <a:pt x="1292" y="4814"/>
                    <a:pt x="274" y="3797"/>
                    <a:pt x="274" y="2545"/>
                  </a:cubicBezTo>
                  <a:cubicBezTo>
                    <a:pt x="274" y="1292"/>
                    <a:pt x="1292" y="275"/>
                    <a:pt x="2544" y="275"/>
                  </a:cubicBezTo>
                  <a:close/>
                  <a:moveTo>
                    <a:pt x="2544" y="1"/>
                  </a:moveTo>
                  <a:cubicBezTo>
                    <a:pt x="1142" y="1"/>
                    <a:pt x="1" y="1142"/>
                    <a:pt x="1" y="2545"/>
                  </a:cubicBezTo>
                  <a:cubicBezTo>
                    <a:pt x="1" y="3945"/>
                    <a:pt x="1142" y="5087"/>
                    <a:pt x="2544" y="5087"/>
                  </a:cubicBezTo>
                  <a:cubicBezTo>
                    <a:pt x="3945" y="5087"/>
                    <a:pt x="5086" y="3945"/>
                    <a:pt x="5086" y="2545"/>
                  </a:cubicBezTo>
                  <a:cubicBezTo>
                    <a:pt x="5086" y="1142"/>
                    <a:pt x="3946" y="1"/>
                    <a:pt x="25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61"/>
            <p:cNvSpPr/>
            <p:nvPr/>
          </p:nvSpPr>
          <p:spPr>
            <a:xfrm>
              <a:off x="3046819" y="1582929"/>
              <a:ext cx="96605" cy="93087"/>
            </a:xfrm>
            <a:custGeom>
              <a:rect b="b" l="l" r="r" t="t"/>
              <a:pathLst>
                <a:path extrusionOk="0" h="3308" w="3433">
                  <a:moveTo>
                    <a:pt x="778" y="1538"/>
                  </a:moveTo>
                  <a:cubicBezTo>
                    <a:pt x="778" y="1544"/>
                    <a:pt x="775" y="1550"/>
                    <a:pt x="775" y="1556"/>
                  </a:cubicBezTo>
                  <a:lnTo>
                    <a:pt x="775" y="2818"/>
                  </a:lnTo>
                  <a:cubicBezTo>
                    <a:pt x="775" y="2827"/>
                    <a:pt x="778" y="2837"/>
                    <a:pt x="780" y="2846"/>
                  </a:cubicBezTo>
                  <a:lnTo>
                    <a:pt x="781" y="2862"/>
                  </a:lnTo>
                  <a:lnTo>
                    <a:pt x="276" y="2862"/>
                  </a:lnTo>
                  <a:lnTo>
                    <a:pt x="276" y="1538"/>
                  </a:lnTo>
                  <a:close/>
                  <a:moveTo>
                    <a:pt x="1987" y="1"/>
                  </a:moveTo>
                  <a:cubicBezTo>
                    <a:pt x="1784" y="1"/>
                    <a:pt x="1618" y="167"/>
                    <a:pt x="1618" y="368"/>
                  </a:cubicBezTo>
                  <a:lnTo>
                    <a:pt x="1618" y="381"/>
                  </a:lnTo>
                  <a:cubicBezTo>
                    <a:pt x="1618" y="385"/>
                    <a:pt x="1655" y="831"/>
                    <a:pt x="1173" y="1208"/>
                  </a:cubicBezTo>
                  <a:cubicBezTo>
                    <a:pt x="1109" y="1256"/>
                    <a:pt x="1048" y="1303"/>
                    <a:pt x="994" y="1339"/>
                  </a:cubicBezTo>
                  <a:cubicBezTo>
                    <a:pt x="954" y="1295"/>
                    <a:pt x="896" y="1268"/>
                    <a:pt x="832" y="1268"/>
                  </a:cubicBezTo>
                  <a:lnTo>
                    <a:pt x="221" y="1268"/>
                  </a:lnTo>
                  <a:cubicBezTo>
                    <a:pt x="101" y="1268"/>
                    <a:pt x="1" y="1365"/>
                    <a:pt x="1" y="1487"/>
                  </a:cubicBezTo>
                  <a:lnTo>
                    <a:pt x="1" y="2916"/>
                  </a:lnTo>
                  <a:cubicBezTo>
                    <a:pt x="1" y="3037"/>
                    <a:pt x="98" y="3137"/>
                    <a:pt x="221" y="3137"/>
                  </a:cubicBezTo>
                  <a:lnTo>
                    <a:pt x="832" y="3137"/>
                  </a:lnTo>
                  <a:cubicBezTo>
                    <a:pt x="906" y="3137"/>
                    <a:pt x="972" y="3101"/>
                    <a:pt x="1013" y="3044"/>
                  </a:cubicBezTo>
                  <a:lnTo>
                    <a:pt x="1077" y="3083"/>
                  </a:lnTo>
                  <a:cubicBezTo>
                    <a:pt x="1278" y="3210"/>
                    <a:pt x="1442" y="3299"/>
                    <a:pt x="1713" y="3307"/>
                  </a:cubicBezTo>
                  <a:lnTo>
                    <a:pt x="1717" y="3307"/>
                  </a:lnTo>
                  <a:cubicBezTo>
                    <a:pt x="1790" y="3307"/>
                    <a:pt x="1851" y="3249"/>
                    <a:pt x="1853" y="3175"/>
                  </a:cubicBezTo>
                  <a:cubicBezTo>
                    <a:pt x="1856" y="3101"/>
                    <a:pt x="1796" y="3037"/>
                    <a:pt x="1720" y="3035"/>
                  </a:cubicBezTo>
                  <a:cubicBezTo>
                    <a:pt x="1524" y="3029"/>
                    <a:pt x="1412" y="2971"/>
                    <a:pt x="1219" y="2853"/>
                  </a:cubicBezTo>
                  <a:lnTo>
                    <a:pt x="1052" y="2748"/>
                  </a:lnTo>
                  <a:lnTo>
                    <a:pt x="1052" y="1629"/>
                  </a:lnTo>
                  <a:cubicBezTo>
                    <a:pt x="1120" y="1585"/>
                    <a:pt x="1227" y="1512"/>
                    <a:pt x="1340" y="1422"/>
                  </a:cubicBezTo>
                  <a:cubicBezTo>
                    <a:pt x="1907" y="982"/>
                    <a:pt x="1895" y="444"/>
                    <a:pt x="1892" y="365"/>
                  </a:cubicBezTo>
                  <a:cubicBezTo>
                    <a:pt x="1893" y="314"/>
                    <a:pt x="1936" y="275"/>
                    <a:pt x="1987" y="275"/>
                  </a:cubicBezTo>
                  <a:lnTo>
                    <a:pt x="2011" y="275"/>
                  </a:lnTo>
                  <a:cubicBezTo>
                    <a:pt x="2075" y="275"/>
                    <a:pt x="2128" y="323"/>
                    <a:pt x="2132" y="387"/>
                  </a:cubicBezTo>
                  <a:cubicBezTo>
                    <a:pt x="2141" y="526"/>
                    <a:pt x="2134" y="759"/>
                    <a:pt x="2052" y="1077"/>
                  </a:cubicBezTo>
                  <a:cubicBezTo>
                    <a:pt x="2033" y="1148"/>
                    <a:pt x="2048" y="1221"/>
                    <a:pt x="2093" y="1278"/>
                  </a:cubicBezTo>
                  <a:cubicBezTo>
                    <a:pt x="2140" y="1336"/>
                    <a:pt x="2206" y="1370"/>
                    <a:pt x="2279" y="1370"/>
                  </a:cubicBezTo>
                  <a:lnTo>
                    <a:pt x="3052" y="1370"/>
                  </a:lnTo>
                  <a:cubicBezTo>
                    <a:pt x="3111" y="1370"/>
                    <a:pt x="3159" y="1416"/>
                    <a:pt x="3159" y="1476"/>
                  </a:cubicBezTo>
                  <a:cubicBezTo>
                    <a:pt x="3159" y="1533"/>
                    <a:pt x="3111" y="1581"/>
                    <a:pt x="3052" y="1581"/>
                  </a:cubicBezTo>
                  <a:lnTo>
                    <a:pt x="2477" y="1581"/>
                  </a:lnTo>
                  <a:cubicBezTo>
                    <a:pt x="2403" y="1581"/>
                    <a:pt x="2340" y="1643"/>
                    <a:pt x="2340" y="1718"/>
                  </a:cubicBezTo>
                  <a:cubicBezTo>
                    <a:pt x="2340" y="1792"/>
                    <a:pt x="2403" y="1854"/>
                    <a:pt x="2477" y="1854"/>
                  </a:cubicBezTo>
                  <a:lnTo>
                    <a:pt x="3052" y="1854"/>
                  </a:lnTo>
                  <a:cubicBezTo>
                    <a:pt x="3111" y="1854"/>
                    <a:pt x="3159" y="1901"/>
                    <a:pt x="3159" y="1959"/>
                  </a:cubicBezTo>
                  <a:cubicBezTo>
                    <a:pt x="3159" y="2017"/>
                    <a:pt x="3111" y="2065"/>
                    <a:pt x="3052" y="2065"/>
                  </a:cubicBezTo>
                  <a:lnTo>
                    <a:pt x="2477" y="2065"/>
                  </a:lnTo>
                  <a:cubicBezTo>
                    <a:pt x="2403" y="2065"/>
                    <a:pt x="2340" y="2127"/>
                    <a:pt x="2340" y="2201"/>
                  </a:cubicBezTo>
                  <a:cubicBezTo>
                    <a:pt x="2340" y="2277"/>
                    <a:pt x="2403" y="2338"/>
                    <a:pt x="2477" y="2338"/>
                  </a:cubicBezTo>
                  <a:lnTo>
                    <a:pt x="3052" y="2338"/>
                  </a:lnTo>
                  <a:cubicBezTo>
                    <a:pt x="3111" y="2338"/>
                    <a:pt x="3159" y="2386"/>
                    <a:pt x="3159" y="2444"/>
                  </a:cubicBezTo>
                  <a:cubicBezTo>
                    <a:pt x="3159" y="2502"/>
                    <a:pt x="3111" y="2549"/>
                    <a:pt x="3052" y="2549"/>
                  </a:cubicBezTo>
                  <a:lnTo>
                    <a:pt x="2477" y="2549"/>
                  </a:lnTo>
                  <a:cubicBezTo>
                    <a:pt x="2403" y="2549"/>
                    <a:pt x="2340" y="2611"/>
                    <a:pt x="2340" y="2686"/>
                  </a:cubicBezTo>
                  <a:cubicBezTo>
                    <a:pt x="2340" y="2760"/>
                    <a:pt x="2403" y="2823"/>
                    <a:pt x="2477" y="2823"/>
                  </a:cubicBezTo>
                  <a:lnTo>
                    <a:pt x="2865" y="2823"/>
                  </a:lnTo>
                  <a:cubicBezTo>
                    <a:pt x="2923" y="2823"/>
                    <a:pt x="2971" y="2869"/>
                    <a:pt x="2971" y="2927"/>
                  </a:cubicBezTo>
                  <a:cubicBezTo>
                    <a:pt x="2971" y="2986"/>
                    <a:pt x="2923" y="3034"/>
                    <a:pt x="2865" y="3034"/>
                  </a:cubicBezTo>
                  <a:lnTo>
                    <a:pt x="2340" y="3034"/>
                  </a:lnTo>
                  <a:cubicBezTo>
                    <a:pt x="2266" y="3034"/>
                    <a:pt x="2205" y="3095"/>
                    <a:pt x="2205" y="3169"/>
                  </a:cubicBezTo>
                  <a:cubicBezTo>
                    <a:pt x="2205" y="3245"/>
                    <a:pt x="2266" y="3306"/>
                    <a:pt x="2340" y="3306"/>
                  </a:cubicBezTo>
                  <a:lnTo>
                    <a:pt x="2865" y="3306"/>
                  </a:lnTo>
                  <a:cubicBezTo>
                    <a:pt x="3074" y="3306"/>
                    <a:pt x="3243" y="3137"/>
                    <a:pt x="3243" y="2927"/>
                  </a:cubicBezTo>
                  <a:cubicBezTo>
                    <a:pt x="3243" y="2876"/>
                    <a:pt x="3233" y="2830"/>
                    <a:pt x="3217" y="2786"/>
                  </a:cubicBezTo>
                  <a:cubicBezTo>
                    <a:pt x="3344" y="2725"/>
                    <a:pt x="3432" y="2594"/>
                    <a:pt x="3432" y="2446"/>
                  </a:cubicBezTo>
                  <a:cubicBezTo>
                    <a:pt x="3432" y="2352"/>
                    <a:pt x="3400" y="2269"/>
                    <a:pt x="3345" y="2204"/>
                  </a:cubicBezTo>
                  <a:cubicBezTo>
                    <a:pt x="3400" y="2138"/>
                    <a:pt x="3432" y="2054"/>
                    <a:pt x="3432" y="1961"/>
                  </a:cubicBezTo>
                  <a:cubicBezTo>
                    <a:pt x="3432" y="1867"/>
                    <a:pt x="3399" y="1783"/>
                    <a:pt x="3344" y="1718"/>
                  </a:cubicBezTo>
                  <a:cubicBezTo>
                    <a:pt x="3399" y="1652"/>
                    <a:pt x="3431" y="1568"/>
                    <a:pt x="3431" y="1476"/>
                  </a:cubicBezTo>
                  <a:cubicBezTo>
                    <a:pt x="3431" y="1266"/>
                    <a:pt x="3262" y="1096"/>
                    <a:pt x="3052" y="1096"/>
                  </a:cubicBezTo>
                  <a:lnTo>
                    <a:pt x="2329" y="1096"/>
                  </a:lnTo>
                  <a:cubicBezTo>
                    <a:pt x="2391" y="832"/>
                    <a:pt x="2419" y="589"/>
                    <a:pt x="2405" y="371"/>
                  </a:cubicBezTo>
                  <a:cubicBezTo>
                    <a:pt x="2391" y="162"/>
                    <a:pt x="2220" y="1"/>
                    <a:pt x="20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61"/>
            <p:cNvSpPr/>
            <p:nvPr/>
          </p:nvSpPr>
          <p:spPr>
            <a:xfrm>
              <a:off x="2904934" y="1639154"/>
              <a:ext cx="119426" cy="187806"/>
            </a:xfrm>
            <a:custGeom>
              <a:rect b="b" l="l" r="r" t="t"/>
              <a:pathLst>
                <a:path extrusionOk="0" h="6674" w="4244">
                  <a:moveTo>
                    <a:pt x="3525" y="276"/>
                  </a:moveTo>
                  <a:cubicBezTo>
                    <a:pt x="3580" y="276"/>
                    <a:pt x="3626" y="316"/>
                    <a:pt x="3635" y="370"/>
                  </a:cubicBezTo>
                  <a:cubicBezTo>
                    <a:pt x="3655" y="494"/>
                    <a:pt x="3665" y="621"/>
                    <a:pt x="3661" y="740"/>
                  </a:cubicBezTo>
                  <a:cubicBezTo>
                    <a:pt x="3655" y="897"/>
                    <a:pt x="3639" y="1031"/>
                    <a:pt x="3610" y="1149"/>
                  </a:cubicBezTo>
                  <a:cubicBezTo>
                    <a:pt x="3582" y="1257"/>
                    <a:pt x="3604" y="1368"/>
                    <a:pt x="3664" y="1454"/>
                  </a:cubicBezTo>
                  <a:cubicBezTo>
                    <a:pt x="3780" y="1618"/>
                    <a:pt x="3849" y="1805"/>
                    <a:pt x="3860" y="2004"/>
                  </a:cubicBezTo>
                  <a:cubicBezTo>
                    <a:pt x="3812" y="1989"/>
                    <a:pt x="3758" y="1979"/>
                    <a:pt x="3706" y="1979"/>
                  </a:cubicBezTo>
                  <a:lnTo>
                    <a:pt x="3657" y="1979"/>
                  </a:lnTo>
                  <a:lnTo>
                    <a:pt x="3657" y="1874"/>
                  </a:lnTo>
                  <a:cubicBezTo>
                    <a:pt x="3658" y="1786"/>
                    <a:pt x="3608" y="1703"/>
                    <a:pt x="3528" y="1659"/>
                  </a:cubicBezTo>
                  <a:cubicBezTo>
                    <a:pt x="3492" y="1639"/>
                    <a:pt x="3452" y="1629"/>
                    <a:pt x="3412" y="1629"/>
                  </a:cubicBezTo>
                  <a:cubicBezTo>
                    <a:pt x="3363" y="1629"/>
                    <a:pt x="3315" y="1643"/>
                    <a:pt x="3274" y="1671"/>
                  </a:cubicBezTo>
                  <a:cubicBezTo>
                    <a:pt x="3253" y="1682"/>
                    <a:pt x="3231" y="1695"/>
                    <a:pt x="3210" y="1708"/>
                  </a:cubicBezTo>
                  <a:cubicBezTo>
                    <a:pt x="3151" y="1739"/>
                    <a:pt x="3087" y="1765"/>
                    <a:pt x="3014" y="1787"/>
                  </a:cubicBezTo>
                  <a:cubicBezTo>
                    <a:pt x="2891" y="1825"/>
                    <a:pt x="2749" y="1848"/>
                    <a:pt x="2569" y="1863"/>
                  </a:cubicBezTo>
                  <a:cubicBezTo>
                    <a:pt x="2424" y="1875"/>
                    <a:pt x="2279" y="1880"/>
                    <a:pt x="2136" y="1880"/>
                  </a:cubicBezTo>
                  <a:cubicBezTo>
                    <a:pt x="1949" y="1880"/>
                    <a:pt x="1765" y="1871"/>
                    <a:pt x="1590" y="1853"/>
                  </a:cubicBezTo>
                  <a:cubicBezTo>
                    <a:pt x="1395" y="1831"/>
                    <a:pt x="1148" y="1790"/>
                    <a:pt x="959" y="1678"/>
                  </a:cubicBezTo>
                  <a:cubicBezTo>
                    <a:pt x="959" y="1678"/>
                    <a:pt x="957" y="1678"/>
                    <a:pt x="957" y="1676"/>
                  </a:cubicBezTo>
                  <a:cubicBezTo>
                    <a:pt x="917" y="1651"/>
                    <a:pt x="872" y="1639"/>
                    <a:pt x="827" y="1639"/>
                  </a:cubicBezTo>
                  <a:cubicBezTo>
                    <a:pt x="785" y="1639"/>
                    <a:pt x="743" y="1650"/>
                    <a:pt x="705" y="1671"/>
                  </a:cubicBezTo>
                  <a:cubicBezTo>
                    <a:pt x="627" y="1714"/>
                    <a:pt x="580" y="1794"/>
                    <a:pt x="580" y="1885"/>
                  </a:cubicBezTo>
                  <a:lnTo>
                    <a:pt x="580" y="1982"/>
                  </a:lnTo>
                  <a:lnTo>
                    <a:pt x="535" y="1982"/>
                  </a:lnTo>
                  <a:cubicBezTo>
                    <a:pt x="480" y="1982"/>
                    <a:pt x="427" y="1991"/>
                    <a:pt x="376" y="2005"/>
                  </a:cubicBezTo>
                  <a:cubicBezTo>
                    <a:pt x="391" y="1793"/>
                    <a:pt x="469" y="1585"/>
                    <a:pt x="602" y="1416"/>
                  </a:cubicBezTo>
                  <a:cubicBezTo>
                    <a:pt x="653" y="1350"/>
                    <a:pt x="680" y="1269"/>
                    <a:pt x="682" y="1184"/>
                  </a:cubicBezTo>
                  <a:cubicBezTo>
                    <a:pt x="683" y="973"/>
                    <a:pt x="809" y="781"/>
                    <a:pt x="1010" y="680"/>
                  </a:cubicBezTo>
                  <a:cubicBezTo>
                    <a:pt x="1353" y="507"/>
                    <a:pt x="1735" y="462"/>
                    <a:pt x="2062" y="439"/>
                  </a:cubicBezTo>
                  <a:cubicBezTo>
                    <a:pt x="2147" y="433"/>
                    <a:pt x="2228" y="427"/>
                    <a:pt x="2310" y="424"/>
                  </a:cubicBezTo>
                  <a:cubicBezTo>
                    <a:pt x="2648" y="404"/>
                    <a:pt x="2963" y="385"/>
                    <a:pt x="3304" y="318"/>
                  </a:cubicBezTo>
                  <a:cubicBezTo>
                    <a:pt x="3371" y="305"/>
                    <a:pt x="3441" y="290"/>
                    <a:pt x="3499" y="279"/>
                  </a:cubicBezTo>
                  <a:cubicBezTo>
                    <a:pt x="3508" y="277"/>
                    <a:pt x="3516" y="276"/>
                    <a:pt x="3525" y="276"/>
                  </a:cubicBezTo>
                  <a:close/>
                  <a:moveTo>
                    <a:pt x="580" y="2256"/>
                  </a:moveTo>
                  <a:lnTo>
                    <a:pt x="580" y="2780"/>
                  </a:lnTo>
                  <a:lnTo>
                    <a:pt x="535" y="2780"/>
                  </a:lnTo>
                  <a:cubicBezTo>
                    <a:pt x="389" y="2780"/>
                    <a:pt x="273" y="2662"/>
                    <a:pt x="273" y="2518"/>
                  </a:cubicBezTo>
                  <a:cubicBezTo>
                    <a:pt x="273" y="2372"/>
                    <a:pt x="391" y="2256"/>
                    <a:pt x="535" y="2256"/>
                  </a:cubicBezTo>
                  <a:close/>
                  <a:moveTo>
                    <a:pt x="3706" y="2254"/>
                  </a:moveTo>
                  <a:cubicBezTo>
                    <a:pt x="3852" y="2254"/>
                    <a:pt x="3968" y="2372"/>
                    <a:pt x="3968" y="2516"/>
                  </a:cubicBezTo>
                  <a:cubicBezTo>
                    <a:pt x="3968" y="2662"/>
                    <a:pt x="3850" y="2780"/>
                    <a:pt x="3706" y="2780"/>
                  </a:cubicBezTo>
                  <a:lnTo>
                    <a:pt x="3658" y="2780"/>
                  </a:lnTo>
                  <a:lnTo>
                    <a:pt x="3658" y="2254"/>
                  </a:lnTo>
                  <a:close/>
                  <a:moveTo>
                    <a:pt x="3384" y="1922"/>
                  </a:moveTo>
                  <a:lnTo>
                    <a:pt x="3384" y="2924"/>
                  </a:lnTo>
                  <a:cubicBezTo>
                    <a:pt x="3384" y="3623"/>
                    <a:pt x="2816" y="4191"/>
                    <a:pt x="2118" y="4191"/>
                  </a:cubicBezTo>
                  <a:cubicBezTo>
                    <a:pt x="1424" y="4191"/>
                    <a:pt x="860" y="3630"/>
                    <a:pt x="851" y="2940"/>
                  </a:cubicBezTo>
                  <a:cubicBezTo>
                    <a:pt x="852" y="2933"/>
                    <a:pt x="851" y="1931"/>
                    <a:pt x="851" y="1931"/>
                  </a:cubicBezTo>
                  <a:lnTo>
                    <a:pt x="851" y="1931"/>
                  </a:lnTo>
                  <a:cubicBezTo>
                    <a:pt x="1078" y="2056"/>
                    <a:pt x="1347" y="2100"/>
                    <a:pt x="1558" y="2123"/>
                  </a:cubicBezTo>
                  <a:cubicBezTo>
                    <a:pt x="1742" y="2144"/>
                    <a:pt x="1935" y="2154"/>
                    <a:pt x="2132" y="2154"/>
                  </a:cubicBezTo>
                  <a:cubicBezTo>
                    <a:pt x="2283" y="2154"/>
                    <a:pt x="2437" y="2148"/>
                    <a:pt x="2589" y="2136"/>
                  </a:cubicBezTo>
                  <a:cubicBezTo>
                    <a:pt x="2789" y="2119"/>
                    <a:pt x="2949" y="2093"/>
                    <a:pt x="3092" y="2049"/>
                  </a:cubicBezTo>
                  <a:cubicBezTo>
                    <a:pt x="3182" y="2021"/>
                    <a:pt x="3262" y="1988"/>
                    <a:pt x="3335" y="1950"/>
                  </a:cubicBezTo>
                  <a:lnTo>
                    <a:pt x="3384" y="1922"/>
                  </a:lnTo>
                  <a:close/>
                  <a:moveTo>
                    <a:pt x="2340" y="4446"/>
                  </a:moveTo>
                  <a:lnTo>
                    <a:pt x="2340" y="4744"/>
                  </a:lnTo>
                  <a:cubicBezTo>
                    <a:pt x="2340" y="4866"/>
                    <a:pt x="2240" y="4967"/>
                    <a:pt x="2118" y="4967"/>
                  </a:cubicBezTo>
                  <a:cubicBezTo>
                    <a:pt x="1995" y="4967"/>
                    <a:pt x="1896" y="4866"/>
                    <a:pt x="1896" y="4744"/>
                  </a:cubicBezTo>
                  <a:lnTo>
                    <a:pt x="1896" y="4446"/>
                  </a:lnTo>
                  <a:cubicBezTo>
                    <a:pt x="1969" y="4457"/>
                    <a:pt x="2043" y="4462"/>
                    <a:pt x="2118" y="4462"/>
                  </a:cubicBezTo>
                  <a:cubicBezTo>
                    <a:pt x="2192" y="4462"/>
                    <a:pt x="2267" y="4457"/>
                    <a:pt x="2340" y="4446"/>
                  </a:cubicBezTo>
                  <a:close/>
                  <a:moveTo>
                    <a:pt x="3523" y="1"/>
                  </a:moveTo>
                  <a:cubicBezTo>
                    <a:pt x="3496" y="1"/>
                    <a:pt x="3470" y="4"/>
                    <a:pt x="3444" y="9"/>
                  </a:cubicBezTo>
                  <a:cubicBezTo>
                    <a:pt x="3386" y="21"/>
                    <a:pt x="3319" y="34"/>
                    <a:pt x="3252" y="49"/>
                  </a:cubicBezTo>
                  <a:cubicBezTo>
                    <a:pt x="2931" y="113"/>
                    <a:pt x="2621" y="130"/>
                    <a:pt x="2297" y="149"/>
                  </a:cubicBezTo>
                  <a:cubicBezTo>
                    <a:pt x="2214" y="155"/>
                    <a:pt x="2131" y="158"/>
                    <a:pt x="2045" y="165"/>
                  </a:cubicBezTo>
                  <a:cubicBezTo>
                    <a:pt x="1689" y="188"/>
                    <a:pt x="1273" y="239"/>
                    <a:pt x="887" y="434"/>
                  </a:cubicBezTo>
                  <a:cubicBezTo>
                    <a:pt x="595" y="581"/>
                    <a:pt x="413" y="868"/>
                    <a:pt x="411" y="1183"/>
                  </a:cubicBezTo>
                  <a:cubicBezTo>
                    <a:pt x="411" y="1206"/>
                    <a:pt x="404" y="1229"/>
                    <a:pt x="389" y="1247"/>
                  </a:cubicBezTo>
                  <a:cubicBezTo>
                    <a:pt x="203" y="1483"/>
                    <a:pt x="102" y="1778"/>
                    <a:pt x="102" y="2077"/>
                  </a:cubicBezTo>
                  <a:lnTo>
                    <a:pt x="102" y="2202"/>
                  </a:lnTo>
                  <a:cubicBezTo>
                    <a:pt x="40" y="2289"/>
                    <a:pt x="0" y="2399"/>
                    <a:pt x="0" y="2515"/>
                  </a:cubicBezTo>
                  <a:cubicBezTo>
                    <a:pt x="0" y="2809"/>
                    <a:pt x="241" y="3049"/>
                    <a:pt x="536" y="3049"/>
                  </a:cubicBezTo>
                  <a:lnTo>
                    <a:pt x="589" y="3049"/>
                  </a:lnTo>
                  <a:cubicBezTo>
                    <a:pt x="640" y="3668"/>
                    <a:pt x="1060" y="4185"/>
                    <a:pt x="1628" y="4379"/>
                  </a:cubicBezTo>
                  <a:lnTo>
                    <a:pt x="1628" y="4585"/>
                  </a:lnTo>
                  <a:cubicBezTo>
                    <a:pt x="973" y="4795"/>
                    <a:pt x="496" y="5411"/>
                    <a:pt x="496" y="6135"/>
                  </a:cubicBezTo>
                  <a:lnTo>
                    <a:pt x="496" y="6537"/>
                  </a:lnTo>
                  <a:cubicBezTo>
                    <a:pt x="496" y="6612"/>
                    <a:pt x="558" y="6673"/>
                    <a:pt x="632" y="6673"/>
                  </a:cubicBezTo>
                  <a:lnTo>
                    <a:pt x="3614" y="6673"/>
                  </a:lnTo>
                  <a:cubicBezTo>
                    <a:pt x="3689" y="6673"/>
                    <a:pt x="3750" y="6612"/>
                    <a:pt x="3750" y="6537"/>
                  </a:cubicBezTo>
                  <a:lnTo>
                    <a:pt x="3750" y="6135"/>
                  </a:lnTo>
                  <a:cubicBezTo>
                    <a:pt x="3750" y="5896"/>
                    <a:pt x="3699" y="5667"/>
                    <a:pt x="3601" y="5452"/>
                  </a:cubicBezTo>
                  <a:cubicBezTo>
                    <a:pt x="3579" y="5402"/>
                    <a:pt x="3528" y="5373"/>
                    <a:pt x="3477" y="5373"/>
                  </a:cubicBezTo>
                  <a:cubicBezTo>
                    <a:pt x="3458" y="5373"/>
                    <a:pt x="3439" y="5377"/>
                    <a:pt x="3421" y="5385"/>
                  </a:cubicBezTo>
                  <a:cubicBezTo>
                    <a:pt x="3352" y="5415"/>
                    <a:pt x="3323" y="5498"/>
                    <a:pt x="3354" y="5565"/>
                  </a:cubicBezTo>
                  <a:cubicBezTo>
                    <a:pt x="3435" y="5743"/>
                    <a:pt x="3477" y="5935"/>
                    <a:pt x="3477" y="6133"/>
                  </a:cubicBezTo>
                  <a:lnTo>
                    <a:pt x="3477" y="6398"/>
                  </a:lnTo>
                  <a:lnTo>
                    <a:pt x="763" y="6398"/>
                  </a:lnTo>
                  <a:lnTo>
                    <a:pt x="763" y="6133"/>
                  </a:lnTo>
                  <a:cubicBezTo>
                    <a:pt x="763" y="5554"/>
                    <a:pt x="1127" y="5062"/>
                    <a:pt x="1639" y="4866"/>
                  </a:cubicBezTo>
                  <a:cubicBezTo>
                    <a:pt x="1695" y="5078"/>
                    <a:pt x="1889" y="5233"/>
                    <a:pt x="2118" y="5233"/>
                  </a:cubicBezTo>
                  <a:cubicBezTo>
                    <a:pt x="2348" y="5233"/>
                    <a:pt x="2540" y="5078"/>
                    <a:pt x="2597" y="4866"/>
                  </a:cubicBezTo>
                  <a:cubicBezTo>
                    <a:pt x="2742" y="4920"/>
                    <a:pt x="2876" y="4999"/>
                    <a:pt x="2997" y="5102"/>
                  </a:cubicBezTo>
                  <a:cubicBezTo>
                    <a:pt x="3022" y="5125"/>
                    <a:pt x="3054" y="5135"/>
                    <a:pt x="3086" y="5135"/>
                  </a:cubicBezTo>
                  <a:cubicBezTo>
                    <a:pt x="3124" y="5135"/>
                    <a:pt x="3163" y="5119"/>
                    <a:pt x="3189" y="5088"/>
                  </a:cubicBezTo>
                  <a:cubicBezTo>
                    <a:pt x="3239" y="5032"/>
                    <a:pt x="3231" y="4945"/>
                    <a:pt x="3175" y="4896"/>
                  </a:cubicBezTo>
                  <a:cubicBezTo>
                    <a:pt x="3010" y="4753"/>
                    <a:pt x="2818" y="4650"/>
                    <a:pt x="2614" y="4584"/>
                  </a:cubicBezTo>
                  <a:lnTo>
                    <a:pt x="2614" y="4380"/>
                  </a:lnTo>
                  <a:cubicBezTo>
                    <a:pt x="3182" y="4188"/>
                    <a:pt x="3601" y="3671"/>
                    <a:pt x="3654" y="3052"/>
                  </a:cubicBezTo>
                  <a:lnTo>
                    <a:pt x="3709" y="3052"/>
                  </a:lnTo>
                  <a:cubicBezTo>
                    <a:pt x="4003" y="3052"/>
                    <a:pt x="4243" y="2812"/>
                    <a:pt x="4243" y="2516"/>
                  </a:cubicBezTo>
                  <a:cubicBezTo>
                    <a:pt x="4243" y="2399"/>
                    <a:pt x="4205" y="2288"/>
                    <a:pt x="4140" y="2199"/>
                  </a:cubicBezTo>
                  <a:lnTo>
                    <a:pt x="4138" y="2078"/>
                  </a:lnTo>
                  <a:cubicBezTo>
                    <a:pt x="4138" y="1796"/>
                    <a:pt x="4053" y="1526"/>
                    <a:pt x="3888" y="1298"/>
                  </a:cubicBezTo>
                  <a:cubicBezTo>
                    <a:pt x="3872" y="1276"/>
                    <a:pt x="3869" y="1245"/>
                    <a:pt x="3876" y="1215"/>
                  </a:cubicBezTo>
                  <a:cubicBezTo>
                    <a:pt x="3910" y="1077"/>
                    <a:pt x="3929" y="924"/>
                    <a:pt x="3935" y="747"/>
                  </a:cubicBezTo>
                  <a:cubicBezTo>
                    <a:pt x="3938" y="609"/>
                    <a:pt x="3929" y="468"/>
                    <a:pt x="3907" y="325"/>
                  </a:cubicBezTo>
                  <a:cubicBezTo>
                    <a:pt x="3891" y="222"/>
                    <a:pt x="3830" y="127"/>
                    <a:pt x="3742" y="69"/>
                  </a:cubicBezTo>
                  <a:cubicBezTo>
                    <a:pt x="3677" y="24"/>
                    <a:pt x="3600" y="1"/>
                    <a:pt x="35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61"/>
            <p:cNvSpPr/>
            <p:nvPr/>
          </p:nvSpPr>
          <p:spPr>
            <a:xfrm>
              <a:off x="2944809" y="1708099"/>
              <a:ext cx="7682" cy="15027"/>
            </a:xfrm>
            <a:custGeom>
              <a:rect b="b" l="l" r="r" t="t"/>
              <a:pathLst>
                <a:path extrusionOk="0" h="534" w="273">
                  <a:moveTo>
                    <a:pt x="137" y="1"/>
                  </a:moveTo>
                  <a:cubicBezTo>
                    <a:pt x="61" y="1"/>
                    <a:pt x="0" y="64"/>
                    <a:pt x="0" y="138"/>
                  </a:cubicBezTo>
                  <a:lnTo>
                    <a:pt x="0" y="398"/>
                  </a:lnTo>
                  <a:cubicBezTo>
                    <a:pt x="0" y="473"/>
                    <a:pt x="61" y="534"/>
                    <a:pt x="137" y="534"/>
                  </a:cubicBezTo>
                  <a:cubicBezTo>
                    <a:pt x="211" y="534"/>
                    <a:pt x="272" y="473"/>
                    <a:pt x="272" y="398"/>
                  </a:cubicBezTo>
                  <a:lnTo>
                    <a:pt x="272" y="138"/>
                  </a:lnTo>
                  <a:cubicBezTo>
                    <a:pt x="272" y="61"/>
                    <a:pt x="213" y="1"/>
                    <a:pt x="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61"/>
            <p:cNvSpPr/>
            <p:nvPr/>
          </p:nvSpPr>
          <p:spPr>
            <a:xfrm>
              <a:off x="2976608" y="1708099"/>
              <a:ext cx="7710" cy="15027"/>
            </a:xfrm>
            <a:custGeom>
              <a:rect b="b" l="l" r="r" t="t"/>
              <a:pathLst>
                <a:path extrusionOk="0" h="534" w="274">
                  <a:moveTo>
                    <a:pt x="137" y="1"/>
                  </a:moveTo>
                  <a:cubicBezTo>
                    <a:pt x="63" y="1"/>
                    <a:pt x="0" y="64"/>
                    <a:pt x="0" y="138"/>
                  </a:cubicBezTo>
                  <a:lnTo>
                    <a:pt x="0" y="398"/>
                  </a:lnTo>
                  <a:cubicBezTo>
                    <a:pt x="0" y="473"/>
                    <a:pt x="63" y="534"/>
                    <a:pt x="137" y="534"/>
                  </a:cubicBezTo>
                  <a:cubicBezTo>
                    <a:pt x="211" y="534"/>
                    <a:pt x="274" y="473"/>
                    <a:pt x="274" y="398"/>
                  </a:cubicBezTo>
                  <a:lnTo>
                    <a:pt x="274" y="138"/>
                  </a:lnTo>
                  <a:cubicBezTo>
                    <a:pt x="271" y="61"/>
                    <a:pt x="211" y="1"/>
                    <a:pt x="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cxnSp>
        <p:nvCxnSpPr>
          <p:cNvPr id="1238" name="Google Shape;1238;p62"/>
          <p:cNvCxnSpPr>
            <a:stCxn id="1239" idx="4"/>
            <a:endCxn id="1240" idx="0"/>
          </p:cNvCxnSpPr>
          <p:nvPr/>
        </p:nvCxnSpPr>
        <p:spPr>
          <a:xfrm>
            <a:off x="4572000" y="2265013"/>
            <a:ext cx="0" cy="338700"/>
          </a:xfrm>
          <a:prstGeom prst="straightConnector1">
            <a:avLst/>
          </a:prstGeom>
          <a:noFill/>
          <a:ln cap="rnd" cmpd="sng" w="19050">
            <a:solidFill>
              <a:schemeClr val="accent6"/>
            </a:solidFill>
            <a:prstDash val="solid"/>
            <a:round/>
            <a:headEnd len="med" w="med" type="none"/>
            <a:tailEnd len="med" w="med" type="none"/>
          </a:ln>
        </p:spPr>
      </p:cxnSp>
      <p:sp>
        <p:nvSpPr>
          <p:cNvPr id="1239" name="Google Shape;1239;p62"/>
          <p:cNvSpPr/>
          <p:nvPr/>
        </p:nvSpPr>
        <p:spPr>
          <a:xfrm>
            <a:off x="3951450" y="1024213"/>
            <a:ext cx="1241100" cy="1240800"/>
          </a:xfrm>
          <a:prstGeom prst="ellipse">
            <a:avLst/>
          </a:prstGeom>
          <a:solidFill>
            <a:schemeClr val="lt2"/>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62"/>
          <p:cNvSpPr/>
          <p:nvPr/>
        </p:nvSpPr>
        <p:spPr>
          <a:xfrm>
            <a:off x="2680350" y="2603688"/>
            <a:ext cx="3783300" cy="1515600"/>
          </a:xfrm>
          <a:prstGeom prst="roundRect">
            <a:avLst>
              <a:gd fmla="val 16667" name="adj"/>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1" name="Google Shape;1241;p62"/>
          <p:cNvSpPr txBox="1"/>
          <p:nvPr>
            <p:ph type="title"/>
          </p:nvPr>
        </p:nvSpPr>
        <p:spPr>
          <a:xfrm>
            <a:off x="3951400" y="1154872"/>
            <a:ext cx="1241100" cy="97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1242" name="Google Shape;1242;p62"/>
          <p:cNvSpPr txBox="1"/>
          <p:nvPr>
            <p:ph idx="2" type="ctrTitle"/>
          </p:nvPr>
        </p:nvSpPr>
        <p:spPr>
          <a:xfrm>
            <a:off x="2892400" y="2665763"/>
            <a:ext cx="3359100" cy="144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Class Discussion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63"/>
          <p:cNvSpPr/>
          <p:nvPr/>
        </p:nvSpPr>
        <p:spPr>
          <a:xfrm>
            <a:off x="1343275" y="878700"/>
            <a:ext cx="6457500" cy="3386100"/>
          </a:xfrm>
          <a:prstGeom prst="roundRect">
            <a:avLst>
              <a:gd fmla="val 10192" name="adj"/>
            </a:avLst>
          </a:prstGeom>
          <a:solidFill>
            <a:schemeClr val="accent3"/>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8" name="Google Shape;1248;p63"/>
          <p:cNvSpPr txBox="1"/>
          <p:nvPr>
            <p:ph type="ctrTitle"/>
          </p:nvPr>
        </p:nvSpPr>
        <p:spPr>
          <a:xfrm>
            <a:off x="1556675" y="1162350"/>
            <a:ext cx="6030600" cy="281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9"/>
          <p:cNvSpPr/>
          <p:nvPr/>
        </p:nvSpPr>
        <p:spPr>
          <a:xfrm>
            <a:off x="728650" y="3528757"/>
            <a:ext cx="2336400" cy="429300"/>
          </a:xfrm>
          <a:prstGeom prst="roundRect">
            <a:avLst>
              <a:gd fmla="val 16667" name="adj"/>
            </a:avLst>
          </a:prstGeom>
          <a:solidFill>
            <a:schemeClr val="accent2"/>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p49"/>
          <p:cNvSpPr/>
          <p:nvPr/>
        </p:nvSpPr>
        <p:spPr>
          <a:xfrm>
            <a:off x="3408050" y="3528757"/>
            <a:ext cx="2336400" cy="429300"/>
          </a:xfrm>
          <a:prstGeom prst="roundRect">
            <a:avLst>
              <a:gd fmla="val 16667" name="adj"/>
            </a:avLst>
          </a:prstGeom>
          <a:solidFill>
            <a:schemeClr val="accent2"/>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
        <p:nvSpPr>
          <p:cNvPr id="255" name="Google Shape;255;p49"/>
          <p:cNvSpPr/>
          <p:nvPr/>
        </p:nvSpPr>
        <p:spPr>
          <a:xfrm>
            <a:off x="6087450" y="3528757"/>
            <a:ext cx="2336400" cy="429300"/>
          </a:xfrm>
          <a:prstGeom prst="roundRect">
            <a:avLst>
              <a:gd fmla="val 16667" name="adj"/>
            </a:avLst>
          </a:prstGeom>
          <a:solidFill>
            <a:schemeClr val="accent2"/>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
        <p:nvSpPr>
          <p:cNvPr id="256" name="Google Shape;256;p49"/>
          <p:cNvSpPr txBox="1"/>
          <p:nvPr>
            <p:ph idx="18" type="subTitle"/>
          </p:nvPr>
        </p:nvSpPr>
        <p:spPr>
          <a:xfrm>
            <a:off x="728650" y="3498770"/>
            <a:ext cx="2336400" cy="4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Issues</a:t>
            </a:r>
            <a:endParaRPr/>
          </a:p>
        </p:txBody>
      </p:sp>
      <p:sp>
        <p:nvSpPr>
          <p:cNvPr id="257" name="Google Shape;257;p49"/>
          <p:cNvSpPr txBox="1"/>
          <p:nvPr>
            <p:ph idx="19" type="subTitle"/>
          </p:nvPr>
        </p:nvSpPr>
        <p:spPr>
          <a:xfrm>
            <a:off x="3408050" y="3498770"/>
            <a:ext cx="2336400" cy="4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258" name="Google Shape;258;p49"/>
          <p:cNvSpPr txBox="1"/>
          <p:nvPr>
            <p:ph idx="20" type="subTitle"/>
          </p:nvPr>
        </p:nvSpPr>
        <p:spPr>
          <a:xfrm>
            <a:off x="6087450" y="3498770"/>
            <a:ext cx="2336400" cy="4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 Discussion</a:t>
            </a:r>
            <a:endParaRPr/>
          </a:p>
        </p:txBody>
      </p:sp>
      <p:sp>
        <p:nvSpPr>
          <p:cNvPr id="259" name="Google Shape;259;p49"/>
          <p:cNvSpPr/>
          <p:nvPr/>
        </p:nvSpPr>
        <p:spPr>
          <a:xfrm>
            <a:off x="3408050" y="1434600"/>
            <a:ext cx="2336400" cy="429300"/>
          </a:xfrm>
          <a:prstGeom prst="roundRect">
            <a:avLst>
              <a:gd fmla="val 16667" name="adj"/>
            </a:avLst>
          </a:prstGeom>
          <a:solidFill>
            <a:schemeClr val="accent2"/>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0" name="Google Shape;260;p49"/>
          <p:cNvSpPr/>
          <p:nvPr/>
        </p:nvSpPr>
        <p:spPr>
          <a:xfrm>
            <a:off x="6087450" y="1434600"/>
            <a:ext cx="2336400" cy="429300"/>
          </a:xfrm>
          <a:prstGeom prst="roundRect">
            <a:avLst>
              <a:gd fmla="val 16667" name="adj"/>
            </a:avLst>
          </a:prstGeom>
          <a:solidFill>
            <a:schemeClr val="accent2"/>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1" name="Google Shape;261;p49">
            <a:hlinkClick action="ppaction://hlinksldjump" r:id="rId3"/>
          </p:cNvPr>
          <p:cNvSpPr/>
          <p:nvPr/>
        </p:nvSpPr>
        <p:spPr>
          <a:xfrm>
            <a:off x="728650" y="1434600"/>
            <a:ext cx="2336400" cy="429300"/>
          </a:xfrm>
          <a:prstGeom prst="roundRect">
            <a:avLst>
              <a:gd fmla="val 16667" name="adj"/>
            </a:avLst>
          </a:prstGeom>
          <a:solidFill>
            <a:schemeClr val="accent2"/>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 name="Google Shape;262;p49"/>
          <p:cNvSpPr txBox="1"/>
          <p:nvPr>
            <p:ph idx="17" type="subTitle"/>
          </p:nvPr>
        </p:nvSpPr>
        <p:spPr>
          <a:xfrm>
            <a:off x="6087450" y="1404600"/>
            <a:ext cx="2336400" cy="489300"/>
          </a:xfrm>
          <a:prstGeom prst="rect">
            <a:avLst/>
          </a:prstGeom>
        </p:spPr>
        <p:txBody>
          <a:bodyPr anchorCtr="0" anchor="ctr" bIns="91425" lIns="91425" spcFirstLastPara="1" rIns="91425" wrap="square" tIns="91425">
            <a:normAutofit fontScale="77500"/>
          </a:bodyPr>
          <a:lstStyle/>
          <a:p>
            <a:pPr indent="0" lvl="0" marL="0" rtl="0" algn="ctr">
              <a:spcBef>
                <a:spcPts val="0"/>
              </a:spcBef>
              <a:spcAft>
                <a:spcPts val="0"/>
              </a:spcAft>
              <a:buNone/>
            </a:pPr>
            <a:r>
              <a:rPr lang="en"/>
              <a:t>Communication Styles</a:t>
            </a:r>
            <a:endParaRPr/>
          </a:p>
        </p:txBody>
      </p:sp>
      <p:sp>
        <p:nvSpPr>
          <p:cNvPr id="263" name="Google Shape;263;p49"/>
          <p:cNvSpPr txBox="1"/>
          <p:nvPr>
            <p:ph idx="16" type="subTitle"/>
          </p:nvPr>
        </p:nvSpPr>
        <p:spPr>
          <a:xfrm>
            <a:off x="3408050" y="1404600"/>
            <a:ext cx="2336400" cy="4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264" name="Google Shape;264;p49"/>
          <p:cNvSpPr txBox="1"/>
          <p:nvPr>
            <p:ph idx="15" type="subTitle"/>
          </p:nvPr>
        </p:nvSpPr>
        <p:spPr>
          <a:xfrm>
            <a:off x="728650" y="1404600"/>
            <a:ext cx="2336400" cy="4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Context</a:t>
            </a:r>
            <a:endParaRPr/>
          </a:p>
        </p:txBody>
      </p:sp>
      <p:cxnSp>
        <p:nvCxnSpPr>
          <p:cNvPr id="265" name="Google Shape;265;p49"/>
          <p:cNvCxnSpPr>
            <a:stCxn id="266" idx="4"/>
            <a:endCxn id="261" idx="0"/>
          </p:cNvCxnSpPr>
          <p:nvPr/>
        </p:nvCxnSpPr>
        <p:spPr>
          <a:xfrm>
            <a:off x="1896850" y="1304100"/>
            <a:ext cx="0" cy="130500"/>
          </a:xfrm>
          <a:prstGeom prst="straightConnector1">
            <a:avLst/>
          </a:prstGeom>
          <a:noFill/>
          <a:ln cap="rnd" cmpd="sng" w="19050">
            <a:solidFill>
              <a:schemeClr val="accent2"/>
            </a:solidFill>
            <a:prstDash val="solid"/>
            <a:round/>
            <a:headEnd len="med" w="med" type="none"/>
            <a:tailEnd len="med" w="med" type="none"/>
          </a:ln>
        </p:spPr>
      </p:cxnSp>
      <p:cxnSp>
        <p:nvCxnSpPr>
          <p:cNvPr id="267" name="Google Shape;267;p49"/>
          <p:cNvCxnSpPr>
            <a:stCxn id="268" idx="4"/>
            <a:endCxn id="259" idx="0"/>
          </p:cNvCxnSpPr>
          <p:nvPr/>
        </p:nvCxnSpPr>
        <p:spPr>
          <a:xfrm>
            <a:off x="4576250" y="1304100"/>
            <a:ext cx="0" cy="130500"/>
          </a:xfrm>
          <a:prstGeom prst="straightConnector1">
            <a:avLst/>
          </a:prstGeom>
          <a:noFill/>
          <a:ln cap="rnd" cmpd="sng" w="19050">
            <a:solidFill>
              <a:schemeClr val="accent2"/>
            </a:solidFill>
            <a:prstDash val="solid"/>
            <a:round/>
            <a:headEnd len="med" w="med" type="none"/>
            <a:tailEnd len="med" w="med" type="none"/>
          </a:ln>
        </p:spPr>
      </p:cxnSp>
      <p:cxnSp>
        <p:nvCxnSpPr>
          <p:cNvPr id="269" name="Google Shape;269;p49"/>
          <p:cNvCxnSpPr>
            <a:stCxn id="270" idx="4"/>
            <a:endCxn id="260" idx="0"/>
          </p:cNvCxnSpPr>
          <p:nvPr/>
        </p:nvCxnSpPr>
        <p:spPr>
          <a:xfrm>
            <a:off x="7255650" y="1304100"/>
            <a:ext cx="0" cy="130500"/>
          </a:xfrm>
          <a:prstGeom prst="straightConnector1">
            <a:avLst/>
          </a:prstGeom>
          <a:noFill/>
          <a:ln cap="rnd" cmpd="sng" w="19050">
            <a:solidFill>
              <a:schemeClr val="accent2"/>
            </a:solidFill>
            <a:prstDash val="solid"/>
            <a:round/>
            <a:headEnd len="med" w="med" type="none"/>
            <a:tailEnd len="med" w="med" type="none"/>
          </a:ln>
        </p:spPr>
      </p:cxnSp>
      <p:cxnSp>
        <p:nvCxnSpPr>
          <p:cNvPr id="271" name="Google Shape;271;p49"/>
          <p:cNvCxnSpPr>
            <a:stCxn id="255" idx="0"/>
            <a:endCxn id="272" idx="4"/>
          </p:cNvCxnSpPr>
          <p:nvPr/>
        </p:nvCxnSpPr>
        <p:spPr>
          <a:xfrm rot="10800000">
            <a:off x="7255650" y="3393157"/>
            <a:ext cx="0" cy="135600"/>
          </a:xfrm>
          <a:prstGeom prst="straightConnector1">
            <a:avLst/>
          </a:prstGeom>
          <a:noFill/>
          <a:ln cap="rnd" cmpd="sng" w="19050">
            <a:solidFill>
              <a:schemeClr val="accent2"/>
            </a:solidFill>
            <a:prstDash val="solid"/>
            <a:round/>
            <a:headEnd len="med" w="med" type="none"/>
            <a:tailEnd len="med" w="med" type="none"/>
          </a:ln>
        </p:spPr>
      </p:cxnSp>
      <p:cxnSp>
        <p:nvCxnSpPr>
          <p:cNvPr id="273" name="Google Shape;273;p49"/>
          <p:cNvCxnSpPr>
            <a:stCxn id="254" idx="0"/>
            <a:endCxn id="274" idx="4"/>
          </p:cNvCxnSpPr>
          <p:nvPr/>
        </p:nvCxnSpPr>
        <p:spPr>
          <a:xfrm rot="10800000">
            <a:off x="4576250" y="3393157"/>
            <a:ext cx="0" cy="135600"/>
          </a:xfrm>
          <a:prstGeom prst="straightConnector1">
            <a:avLst/>
          </a:prstGeom>
          <a:noFill/>
          <a:ln cap="rnd" cmpd="sng" w="19050">
            <a:solidFill>
              <a:schemeClr val="accent2"/>
            </a:solidFill>
            <a:prstDash val="solid"/>
            <a:round/>
            <a:headEnd len="med" w="med" type="none"/>
            <a:tailEnd len="med" w="med" type="none"/>
          </a:ln>
        </p:spPr>
      </p:cxnSp>
      <p:cxnSp>
        <p:nvCxnSpPr>
          <p:cNvPr id="275" name="Google Shape;275;p49"/>
          <p:cNvCxnSpPr>
            <a:stCxn id="276" idx="4"/>
            <a:endCxn id="253" idx="0"/>
          </p:cNvCxnSpPr>
          <p:nvPr/>
        </p:nvCxnSpPr>
        <p:spPr>
          <a:xfrm>
            <a:off x="1896850" y="3393075"/>
            <a:ext cx="0" cy="135600"/>
          </a:xfrm>
          <a:prstGeom prst="straightConnector1">
            <a:avLst/>
          </a:prstGeom>
          <a:noFill/>
          <a:ln cap="rnd" cmpd="sng" w="19050">
            <a:solidFill>
              <a:schemeClr val="accent2"/>
            </a:solidFill>
            <a:prstDash val="solid"/>
            <a:round/>
            <a:headEnd len="med" w="med" type="none"/>
            <a:tailEnd len="med" w="med" type="none"/>
          </a:ln>
        </p:spPr>
      </p:cxnSp>
      <p:sp>
        <p:nvSpPr>
          <p:cNvPr id="266" name="Google Shape;266;p49"/>
          <p:cNvSpPr/>
          <p:nvPr/>
        </p:nvSpPr>
        <p:spPr>
          <a:xfrm>
            <a:off x="1514800" y="540000"/>
            <a:ext cx="764100" cy="764100"/>
          </a:xfrm>
          <a:prstGeom prst="ellipse">
            <a:avLst/>
          </a:prstGeom>
          <a:solidFill>
            <a:schemeClr val="accent4"/>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9"/>
          <p:cNvSpPr/>
          <p:nvPr/>
        </p:nvSpPr>
        <p:spPr>
          <a:xfrm>
            <a:off x="4194200" y="540000"/>
            <a:ext cx="764100" cy="764100"/>
          </a:xfrm>
          <a:prstGeom prst="ellipse">
            <a:avLst/>
          </a:prstGeom>
          <a:solidFill>
            <a:schemeClr val="accent4"/>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9"/>
          <p:cNvSpPr/>
          <p:nvPr/>
        </p:nvSpPr>
        <p:spPr>
          <a:xfrm>
            <a:off x="6873600" y="540000"/>
            <a:ext cx="764100" cy="764100"/>
          </a:xfrm>
          <a:prstGeom prst="ellipse">
            <a:avLst/>
          </a:prstGeom>
          <a:solidFill>
            <a:schemeClr val="accent4"/>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9"/>
          <p:cNvSpPr/>
          <p:nvPr/>
        </p:nvSpPr>
        <p:spPr>
          <a:xfrm>
            <a:off x="1514800" y="2628975"/>
            <a:ext cx="764100" cy="764100"/>
          </a:xfrm>
          <a:prstGeom prst="ellipse">
            <a:avLst/>
          </a:prstGeom>
          <a:solidFill>
            <a:schemeClr val="accent4"/>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9"/>
          <p:cNvSpPr/>
          <p:nvPr/>
        </p:nvSpPr>
        <p:spPr>
          <a:xfrm>
            <a:off x="4194200" y="2628975"/>
            <a:ext cx="764100" cy="764100"/>
          </a:xfrm>
          <a:prstGeom prst="ellipse">
            <a:avLst/>
          </a:prstGeom>
          <a:solidFill>
            <a:schemeClr val="accent4"/>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9"/>
          <p:cNvSpPr/>
          <p:nvPr/>
        </p:nvSpPr>
        <p:spPr>
          <a:xfrm>
            <a:off x="6873600" y="2628975"/>
            <a:ext cx="764100" cy="764100"/>
          </a:xfrm>
          <a:prstGeom prst="ellipse">
            <a:avLst/>
          </a:prstGeom>
          <a:solidFill>
            <a:schemeClr val="accent4"/>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9"/>
          <p:cNvSpPr txBox="1"/>
          <p:nvPr>
            <p:ph idx="1" type="subTitle"/>
          </p:nvPr>
        </p:nvSpPr>
        <p:spPr>
          <a:xfrm>
            <a:off x="728650" y="1895882"/>
            <a:ext cx="2336400" cy="62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Setting the Scene</a:t>
            </a:r>
            <a:endParaRPr/>
          </a:p>
        </p:txBody>
      </p:sp>
      <p:sp>
        <p:nvSpPr>
          <p:cNvPr id="278" name="Google Shape;278;p49"/>
          <p:cNvSpPr txBox="1"/>
          <p:nvPr>
            <p:ph type="title"/>
          </p:nvPr>
        </p:nvSpPr>
        <p:spPr>
          <a:xfrm rot="1973">
            <a:off x="1374250" y="625492"/>
            <a:ext cx="1045200" cy="59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4"/>
              </a:rPr>
              <a:t>01</a:t>
            </a:r>
            <a:endParaRPr/>
          </a:p>
        </p:txBody>
      </p:sp>
      <p:sp>
        <p:nvSpPr>
          <p:cNvPr id="279" name="Google Shape;279;p49"/>
          <p:cNvSpPr txBox="1"/>
          <p:nvPr>
            <p:ph idx="2" type="subTitle"/>
          </p:nvPr>
        </p:nvSpPr>
        <p:spPr>
          <a:xfrm>
            <a:off x="3304550" y="1900175"/>
            <a:ext cx="2543400" cy="62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Relational Characteristics vs Individualistic Characteristics</a:t>
            </a:r>
            <a:endParaRPr/>
          </a:p>
        </p:txBody>
      </p:sp>
      <p:sp>
        <p:nvSpPr>
          <p:cNvPr id="280" name="Google Shape;280;p49"/>
          <p:cNvSpPr txBox="1"/>
          <p:nvPr>
            <p:ph idx="3" type="title"/>
          </p:nvPr>
        </p:nvSpPr>
        <p:spPr>
          <a:xfrm rot="1973">
            <a:off x="4053650" y="625492"/>
            <a:ext cx="1045200" cy="59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81" name="Google Shape;281;p49"/>
          <p:cNvSpPr txBox="1"/>
          <p:nvPr>
            <p:ph idx="4" type="subTitle"/>
          </p:nvPr>
        </p:nvSpPr>
        <p:spPr>
          <a:xfrm>
            <a:off x="6087450" y="1895882"/>
            <a:ext cx="2336400" cy="623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lang="en"/>
              <a:t>Individualist vs Relational</a:t>
            </a:r>
            <a:br>
              <a:rPr lang="en"/>
            </a:br>
            <a:r>
              <a:rPr lang="en"/>
              <a:t>Brain Science</a:t>
            </a:r>
            <a:endParaRPr/>
          </a:p>
        </p:txBody>
      </p:sp>
      <p:sp>
        <p:nvSpPr>
          <p:cNvPr id="282" name="Google Shape;282;p49"/>
          <p:cNvSpPr txBox="1"/>
          <p:nvPr>
            <p:ph idx="5" type="title"/>
          </p:nvPr>
        </p:nvSpPr>
        <p:spPr>
          <a:xfrm rot="1973">
            <a:off x="6733050" y="625492"/>
            <a:ext cx="1045200" cy="59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83" name="Google Shape;283;p49"/>
          <p:cNvSpPr txBox="1"/>
          <p:nvPr>
            <p:ph idx="6" type="subTitle"/>
          </p:nvPr>
        </p:nvSpPr>
        <p:spPr>
          <a:xfrm>
            <a:off x="728650" y="3980407"/>
            <a:ext cx="2336400" cy="62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Contrasting Personalities Clash</a:t>
            </a:r>
            <a:endParaRPr/>
          </a:p>
        </p:txBody>
      </p:sp>
      <p:sp>
        <p:nvSpPr>
          <p:cNvPr id="284" name="Google Shape;284;p49"/>
          <p:cNvSpPr txBox="1"/>
          <p:nvPr>
            <p:ph idx="7" type="title"/>
          </p:nvPr>
        </p:nvSpPr>
        <p:spPr>
          <a:xfrm rot="1973">
            <a:off x="1374250" y="2720742"/>
            <a:ext cx="1045200" cy="59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85" name="Google Shape;285;p49"/>
          <p:cNvSpPr txBox="1"/>
          <p:nvPr>
            <p:ph idx="8" type="subTitle"/>
          </p:nvPr>
        </p:nvSpPr>
        <p:spPr>
          <a:xfrm>
            <a:off x="3408050" y="3980407"/>
            <a:ext cx="2336400" cy="62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Getting the Best from Both Perspectives</a:t>
            </a:r>
            <a:endParaRPr/>
          </a:p>
        </p:txBody>
      </p:sp>
      <p:sp>
        <p:nvSpPr>
          <p:cNvPr id="286" name="Google Shape;286;p49"/>
          <p:cNvSpPr txBox="1"/>
          <p:nvPr>
            <p:ph idx="9" type="title"/>
          </p:nvPr>
        </p:nvSpPr>
        <p:spPr>
          <a:xfrm rot="1973">
            <a:off x="4053650" y="2720742"/>
            <a:ext cx="1045200" cy="59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87" name="Google Shape;287;p49"/>
          <p:cNvSpPr txBox="1"/>
          <p:nvPr>
            <p:ph idx="14" type="title"/>
          </p:nvPr>
        </p:nvSpPr>
        <p:spPr>
          <a:xfrm rot="1973">
            <a:off x="6733050" y="2720742"/>
            <a:ext cx="1045200" cy="59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cxnSp>
        <p:nvCxnSpPr>
          <p:cNvPr id="292" name="Google Shape;292;p50"/>
          <p:cNvCxnSpPr>
            <a:stCxn id="293" idx="2"/>
            <a:endCxn id="294" idx="0"/>
          </p:cNvCxnSpPr>
          <p:nvPr/>
        </p:nvCxnSpPr>
        <p:spPr>
          <a:xfrm>
            <a:off x="6532350" y="3634625"/>
            <a:ext cx="0" cy="338700"/>
          </a:xfrm>
          <a:prstGeom prst="straightConnector1">
            <a:avLst/>
          </a:prstGeom>
          <a:noFill/>
          <a:ln cap="rnd" cmpd="sng" w="19050">
            <a:solidFill>
              <a:schemeClr val="accent6"/>
            </a:solidFill>
            <a:prstDash val="solid"/>
            <a:round/>
            <a:headEnd len="med" w="med" type="none"/>
            <a:tailEnd len="med" w="med" type="none"/>
          </a:ln>
        </p:spPr>
      </p:cxnSp>
      <p:cxnSp>
        <p:nvCxnSpPr>
          <p:cNvPr id="295" name="Google Shape;295;p50"/>
          <p:cNvCxnSpPr>
            <a:stCxn id="296" idx="4"/>
            <a:endCxn id="297" idx="0"/>
          </p:cNvCxnSpPr>
          <p:nvPr/>
        </p:nvCxnSpPr>
        <p:spPr>
          <a:xfrm>
            <a:off x="6532350" y="1780225"/>
            <a:ext cx="0" cy="338700"/>
          </a:xfrm>
          <a:prstGeom prst="straightConnector1">
            <a:avLst/>
          </a:prstGeom>
          <a:noFill/>
          <a:ln cap="rnd" cmpd="sng" w="19050">
            <a:solidFill>
              <a:schemeClr val="accent6"/>
            </a:solidFill>
            <a:prstDash val="solid"/>
            <a:round/>
            <a:headEnd len="med" w="med" type="none"/>
            <a:tailEnd len="med" w="med" type="none"/>
          </a:ln>
        </p:spPr>
      </p:cxnSp>
      <p:sp>
        <p:nvSpPr>
          <p:cNvPr id="296" name="Google Shape;296;p50"/>
          <p:cNvSpPr/>
          <p:nvPr/>
        </p:nvSpPr>
        <p:spPr>
          <a:xfrm>
            <a:off x="5911800" y="539425"/>
            <a:ext cx="1241100" cy="1240800"/>
          </a:xfrm>
          <a:prstGeom prst="ellipse">
            <a:avLst/>
          </a:prstGeom>
          <a:solidFill>
            <a:schemeClr val="lt2"/>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0"/>
          <p:cNvSpPr/>
          <p:nvPr/>
        </p:nvSpPr>
        <p:spPr>
          <a:xfrm>
            <a:off x="4640700" y="2118900"/>
            <a:ext cx="3783300" cy="1515600"/>
          </a:xfrm>
          <a:prstGeom prst="roundRect">
            <a:avLst>
              <a:gd fmla="val 16667" name="adj"/>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8" name="Google Shape;298;p50"/>
          <p:cNvSpPr txBox="1"/>
          <p:nvPr>
            <p:ph type="title"/>
          </p:nvPr>
        </p:nvSpPr>
        <p:spPr>
          <a:xfrm>
            <a:off x="5911750" y="670085"/>
            <a:ext cx="1241100" cy="97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94" name="Google Shape;294;p50"/>
          <p:cNvSpPr txBox="1"/>
          <p:nvPr>
            <p:ph idx="1" type="subTitle"/>
          </p:nvPr>
        </p:nvSpPr>
        <p:spPr>
          <a:xfrm rot="462">
            <a:off x="5415750" y="3973325"/>
            <a:ext cx="2233200" cy="63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Setting the Scene</a:t>
            </a:r>
            <a:endParaRPr/>
          </a:p>
        </p:txBody>
      </p:sp>
      <p:sp>
        <p:nvSpPr>
          <p:cNvPr id="299" name="Google Shape;299;p50"/>
          <p:cNvSpPr txBox="1"/>
          <p:nvPr>
            <p:ph idx="2" type="ctrTitle"/>
          </p:nvPr>
        </p:nvSpPr>
        <p:spPr>
          <a:xfrm>
            <a:off x="4852750" y="2180975"/>
            <a:ext cx="3359100" cy="144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Context</a:t>
            </a:r>
            <a:endParaRPr/>
          </a:p>
        </p:txBody>
      </p:sp>
      <p:grpSp>
        <p:nvGrpSpPr>
          <p:cNvPr id="300" name="Google Shape;300;p50"/>
          <p:cNvGrpSpPr/>
          <p:nvPr/>
        </p:nvGrpSpPr>
        <p:grpSpPr>
          <a:xfrm>
            <a:off x="1330739" y="176405"/>
            <a:ext cx="2694155" cy="4967311"/>
            <a:chOff x="1330739" y="176405"/>
            <a:chExt cx="2694155" cy="4967311"/>
          </a:xfrm>
        </p:grpSpPr>
        <p:sp>
          <p:nvSpPr>
            <p:cNvPr id="301" name="Google Shape;301;p50"/>
            <p:cNvSpPr/>
            <p:nvPr/>
          </p:nvSpPr>
          <p:spPr>
            <a:xfrm>
              <a:off x="3056880" y="1740774"/>
              <a:ext cx="299523" cy="150294"/>
            </a:xfrm>
            <a:custGeom>
              <a:rect b="b" l="l" r="r" t="t"/>
              <a:pathLst>
                <a:path extrusionOk="0" h="2136" w="4257">
                  <a:moveTo>
                    <a:pt x="393" y="1"/>
                  </a:moveTo>
                  <a:cubicBezTo>
                    <a:pt x="316" y="1"/>
                    <a:pt x="239" y="3"/>
                    <a:pt x="162" y="8"/>
                  </a:cubicBezTo>
                  <a:lnTo>
                    <a:pt x="1" y="700"/>
                  </a:lnTo>
                  <a:lnTo>
                    <a:pt x="3979" y="2136"/>
                  </a:lnTo>
                  <a:lnTo>
                    <a:pt x="4256" y="1538"/>
                  </a:lnTo>
                  <a:cubicBezTo>
                    <a:pt x="4256" y="1538"/>
                    <a:pt x="2320" y="1"/>
                    <a:pt x="393" y="1"/>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0"/>
            <p:cNvSpPr/>
            <p:nvPr/>
          </p:nvSpPr>
          <p:spPr>
            <a:xfrm>
              <a:off x="2930303" y="1449262"/>
              <a:ext cx="616565" cy="681672"/>
            </a:xfrm>
            <a:custGeom>
              <a:rect b="b" l="l" r="r" t="t"/>
              <a:pathLst>
                <a:path extrusionOk="0" h="9688" w="8763">
                  <a:moveTo>
                    <a:pt x="5132" y="1"/>
                  </a:moveTo>
                  <a:cubicBezTo>
                    <a:pt x="4680" y="1"/>
                    <a:pt x="4147" y="1796"/>
                    <a:pt x="4147" y="1796"/>
                  </a:cubicBezTo>
                  <a:lnTo>
                    <a:pt x="1" y="8314"/>
                  </a:lnTo>
                  <a:lnTo>
                    <a:pt x="4295" y="9687"/>
                  </a:lnTo>
                  <a:lnTo>
                    <a:pt x="5478" y="4528"/>
                  </a:lnTo>
                  <a:cubicBezTo>
                    <a:pt x="5537" y="4527"/>
                    <a:pt x="5600" y="4526"/>
                    <a:pt x="5666" y="4526"/>
                  </a:cubicBezTo>
                  <a:cubicBezTo>
                    <a:pt x="5949" y="4526"/>
                    <a:pt x="6294" y="4537"/>
                    <a:pt x="6627" y="4537"/>
                  </a:cubicBezTo>
                  <a:cubicBezTo>
                    <a:pt x="7249" y="4537"/>
                    <a:pt x="7833" y="4497"/>
                    <a:pt x="7913" y="4266"/>
                  </a:cubicBezTo>
                  <a:cubicBezTo>
                    <a:pt x="8043" y="3882"/>
                    <a:pt x="6708" y="3851"/>
                    <a:pt x="6708" y="3851"/>
                  </a:cubicBezTo>
                  <a:cubicBezTo>
                    <a:pt x="6708" y="3851"/>
                    <a:pt x="8266" y="3814"/>
                    <a:pt x="8367" y="3436"/>
                  </a:cubicBezTo>
                  <a:cubicBezTo>
                    <a:pt x="8430" y="3198"/>
                    <a:pt x="7796" y="3154"/>
                    <a:pt x="7318" y="3154"/>
                  </a:cubicBezTo>
                  <a:cubicBezTo>
                    <a:pt x="7273" y="3154"/>
                    <a:pt x="7230" y="3154"/>
                    <a:pt x="7188" y="3155"/>
                  </a:cubicBezTo>
                  <a:lnTo>
                    <a:pt x="7188" y="3155"/>
                  </a:lnTo>
                  <a:cubicBezTo>
                    <a:pt x="7678" y="3126"/>
                    <a:pt x="8475" y="3043"/>
                    <a:pt x="8555" y="2801"/>
                  </a:cubicBezTo>
                  <a:cubicBezTo>
                    <a:pt x="8649" y="2474"/>
                    <a:pt x="8094" y="2400"/>
                    <a:pt x="7569" y="2400"/>
                  </a:cubicBezTo>
                  <a:cubicBezTo>
                    <a:pt x="7130" y="2400"/>
                    <a:pt x="6711" y="2452"/>
                    <a:pt x="6711" y="2452"/>
                  </a:cubicBezTo>
                  <a:cubicBezTo>
                    <a:pt x="6711" y="2452"/>
                    <a:pt x="8762" y="2174"/>
                    <a:pt x="8761" y="1718"/>
                  </a:cubicBezTo>
                  <a:cubicBezTo>
                    <a:pt x="8761" y="1569"/>
                    <a:pt x="8412" y="1518"/>
                    <a:pt x="7944" y="1518"/>
                  </a:cubicBezTo>
                  <a:cubicBezTo>
                    <a:pt x="6981" y="1518"/>
                    <a:pt x="5512" y="1730"/>
                    <a:pt x="5512" y="1730"/>
                  </a:cubicBezTo>
                  <a:cubicBezTo>
                    <a:pt x="5512" y="1730"/>
                    <a:pt x="5695" y="332"/>
                    <a:pt x="5229" y="31"/>
                  </a:cubicBezTo>
                  <a:cubicBezTo>
                    <a:pt x="5197" y="10"/>
                    <a:pt x="5164" y="1"/>
                    <a:pt x="5132"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0"/>
            <p:cNvSpPr/>
            <p:nvPr/>
          </p:nvSpPr>
          <p:spPr>
            <a:xfrm>
              <a:off x="2725274" y="1741337"/>
              <a:ext cx="631059" cy="925408"/>
            </a:xfrm>
            <a:custGeom>
              <a:rect b="b" l="l" r="r" t="t"/>
              <a:pathLst>
                <a:path extrusionOk="0" h="13152" w="8969">
                  <a:moveTo>
                    <a:pt x="4874" y="0"/>
                  </a:moveTo>
                  <a:cubicBezTo>
                    <a:pt x="4874" y="0"/>
                    <a:pt x="201" y="7086"/>
                    <a:pt x="101" y="8883"/>
                  </a:cubicBezTo>
                  <a:cubicBezTo>
                    <a:pt x="0" y="10679"/>
                    <a:pt x="531" y="12736"/>
                    <a:pt x="2240" y="13068"/>
                  </a:cubicBezTo>
                  <a:cubicBezTo>
                    <a:pt x="2524" y="13123"/>
                    <a:pt x="2812" y="13152"/>
                    <a:pt x="3099" y="13152"/>
                  </a:cubicBezTo>
                  <a:cubicBezTo>
                    <a:pt x="4529" y="13152"/>
                    <a:pt x="5916" y="12434"/>
                    <a:pt x="6631" y="10714"/>
                  </a:cubicBezTo>
                  <a:cubicBezTo>
                    <a:pt x="7490" y="8647"/>
                    <a:pt x="8968" y="1530"/>
                    <a:pt x="8968" y="1530"/>
                  </a:cubicBezTo>
                  <a:cubicBezTo>
                    <a:pt x="8968" y="1530"/>
                    <a:pt x="5663" y="941"/>
                    <a:pt x="4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0"/>
            <p:cNvSpPr/>
            <p:nvPr/>
          </p:nvSpPr>
          <p:spPr>
            <a:xfrm>
              <a:off x="2207494" y="3139088"/>
              <a:ext cx="666872" cy="1977327"/>
            </a:xfrm>
            <a:custGeom>
              <a:rect b="b" l="l" r="r" t="t"/>
              <a:pathLst>
                <a:path extrusionOk="0" h="28102" w="9478">
                  <a:moveTo>
                    <a:pt x="7007" y="1"/>
                  </a:moveTo>
                  <a:lnTo>
                    <a:pt x="1" y="1074"/>
                  </a:lnTo>
                  <a:lnTo>
                    <a:pt x="2081" y="25875"/>
                  </a:lnTo>
                  <a:cubicBezTo>
                    <a:pt x="1517" y="27711"/>
                    <a:pt x="2505" y="28060"/>
                    <a:pt x="3339" y="28060"/>
                  </a:cubicBezTo>
                  <a:cubicBezTo>
                    <a:pt x="3851" y="28060"/>
                    <a:pt x="4306" y="27928"/>
                    <a:pt x="4306" y="27928"/>
                  </a:cubicBezTo>
                  <a:cubicBezTo>
                    <a:pt x="4306" y="27928"/>
                    <a:pt x="5900" y="28102"/>
                    <a:pt x="7319" y="28102"/>
                  </a:cubicBezTo>
                  <a:cubicBezTo>
                    <a:pt x="8455" y="28102"/>
                    <a:pt x="9477" y="27990"/>
                    <a:pt x="9477" y="27589"/>
                  </a:cubicBezTo>
                  <a:cubicBezTo>
                    <a:pt x="9477" y="26685"/>
                    <a:pt x="4958" y="25054"/>
                    <a:pt x="4958" y="25054"/>
                  </a:cubicBezTo>
                  <a:cubicBezTo>
                    <a:pt x="5688" y="18899"/>
                    <a:pt x="7007" y="1"/>
                    <a:pt x="7007"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0"/>
            <p:cNvSpPr/>
            <p:nvPr/>
          </p:nvSpPr>
          <p:spPr>
            <a:xfrm>
              <a:off x="1551599" y="2912662"/>
              <a:ext cx="603056" cy="2216419"/>
            </a:xfrm>
            <a:custGeom>
              <a:rect b="b" l="l" r="r" t="t"/>
              <a:pathLst>
                <a:path extrusionOk="0" h="31500" w="8571">
                  <a:moveTo>
                    <a:pt x="8133" y="0"/>
                  </a:moveTo>
                  <a:cubicBezTo>
                    <a:pt x="6727" y="0"/>
                    <a:pt x="2324" y="3218"/>
                    <a:pt x="2324" y="3218"/>
                  </a:cubicBezTo>
                  <a:cubicBezTo>
                    <a:pt x="2324" y="3218"/>
                    <a:pt x="3643" y="22318"/>
                    <a:pt x="4373" y="28475"/>
                  </a:cubicBezTo>
                  <a:cubicBezTo>
                    <a:pt x="4373" y="28475"/>
                    <a:pt x="1" y="30069"/>
                    <a:pt x="1" y="30972"/>
                  </a:cubicBezTo>
                  <a:cubicBezTo>
                    <a:pt x="1" y="31388"/>
                    <a:pt x="1068" y="31500"/>
                    <a:pt x="2219" y="31500"/>
                  </a:cubicBezTo>
                  <a:cubicBezTo>
                    <a:pt x="3565" y="31500"/>
                    <a:pt x="5025" y="31346"/>
                    <a:pt x="5025" y="31346"/>
                  </a:cubicBezTo>
                  <a:cubicBezTo>
                    <a:pt x="5025" y="31346"/>
                    <a:pt x="5481" y="31479"/>
                    <a:pt x="5994" y="31479"/>
                  </a:cubicBezTo>
                  <a:cubicBezTo>
                    <a:pt x="6828" y="31479"/>
                    <a:pt x="7813" y="31130"/>
                    <a:pt x="7250" y="29295"/>
                  </a:cubicBezTo>
                  <a:cubicBezTo>
                    <a:pt x="7250" y="29295"/>
                    <a:pt x="8086" y="12580"/>
                    <a:pt x="8559" y="422"/>
                  </a:cubicBezTo>
                  <a:cubicBezTo>
                    <a:pt x="8570" y="124"/>
                    <a:pt x="8410" y="0"/>
                    <a:pt x="8133" y="0"/>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0"/>
            <p:cNvSpPr/>
            <p:nvPr/>
          </p:nvSpPr>
          <p:spPr>
            <a:xfrm>
              <a:off x="1530772" y="4989270"/>
              <a:ext cx="149304" cy="123557"/>
            </a:xfrm>
            <a:custGeom>
              <a:rect b="b" l="l" r="r" t="t"/>
              <a:pathLst>
                <a:path extrusionOk="0" h="1756" w="2122">
                  <a:moveTo>
                    <a:pt x="1814" y="0"/>
                  </a:moveTo>
                  <a:cubicBezTo>
                    <a:pt x="427" y="674"/>
                    <a:pt x="1" y="1321"/>
                    <a:pt x="1" y="1321"/>
                  </a:cubicBezTo>
                  <a:cubicBezTo>
                    <a:pt x="1" y="1321"/>
                    <a:pt x="69" y="1529"/>
                    <a:pt x="1999" y="1755"/>
                  </a:cubicBezTo>
                  <a:cubicBezTo>
                    <a:pt x="2122" y="1148"/>
                    <a:pt x="2054" y="522"/>
                    <a:pt x="18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0"/>
            <p:cNvSpPr/>
            <p:nvPr/>
          </p:nvSpPr>
          <p:spPr>
            <a:xfrm>
              <a:off x="1658335" y="4940016"/>
              <a:ext cx="425326" cy="188642"/>
            </a:xfrm>
            <a:custGeom>
              <a:rect b="b" l="l" r="r" t="t"/>
              <a:pathLst>
                <a:path extrusionOk="0" h="2681" w="6045">
                  <a:moveTo>
                    <a:pt x="1859" y="1"/>
                  </a:moveTo>
                  <a:cubicBezTo>
                    <a:pt x="1102" y="219"/>
                    <a:pt x="491" y="460"/>
                    <a:pt x="1" y="699"/>
                  </a:cubicBezTo>
                  <a:cubicBezTo>
                    <a:pt x="241" y="1221"/>
                    <a:pt x="309" y="1846"/>
                    <a:pt x="186" y="2454"/>
                  </a:cubicBezTo>
                  <a:cubicBezTo>
                    <a:pt x="682" y="2513"/>
                    <a:pt x="1301" y="2573"/>
                    <a:pt x="2076" y="2632"/>
                  </a:cubicBezTo>
                  <a:cubicBezTo>
                    <a:pt x="2526" y="2665"/>
                    <a:pt x="2925" y="2680"/>
                    <a:pt x="3279" y="2680"/>
                  </a:cubicBezTo>
                  <a:cubicBezTo>
                    <a:pt x="5893" y="2680"/>
                    <a:pt x="6016" y="1865"/>
                    <a:pt x="6016" y="1865"/>
                  </a:cubicBezTo>
                  <a:cubicBezTo>
                    <a:pt x="6045" y="842"/>
                    <a:pt x="5802" y="235"/>
                    <a:pt x="5816" y="178"/>
                  </a:cubicBezTo>
                  <a:lnTo>
                    <a:pt x="5816" y="178"/>
                  </a:lnTo>
                  <a:cubicBezTo>
                    <a:pt x="5276" y="489"/>
                    <a:pt x="4705" y="598"/>
                    <a:pt x="4169" y="598"/>
                  </a:cubicBezTo>
                  <a:cubicBezTo>
                    <a:pt x="2915" y="598"/>
                    <a:pt x="1859" y="1"/>
                    <a:pt x="18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0"/>
            <p:cNvSpPr/>
            <p:nvPr/>
          </p:nvSpPr>
          <p:spPr>
            <a:xfrm>
              <a:off x="1525917" y="5071313"/>
              <a:ext cx="555633" cy="72403"/>
            </a:xfrm>
            <a:custGeom>
              <a:rect b="b" l="l" r="r" t="t"/>
              <a:pathLst>
                <a:path extrusionOk="0" h="1029" w="7897">
                  <a:moveTo>
                    <a:pt x="7897" y="0"/>
                  </a:moveTo>
                  <a:cubicBezTo>
                    <a:pt x="6966" y="250"/>
                    <a:pt x="5522" y="528"/>
                    <a:pt x="3714" y="528"/>
                  </a:cubicBezTo>
                  <a:cubicBezTo>
                    <a:pt x="2621" y="528"/>
                    <a:pt x="1396" y="426"/>
                    <a:pt x="72" y="155"/>
                  </a:cubicBezTo>
                  <a:cubicBezTo>
                    <a:pt x="1" y="406"/>
                    <a:pt x="23" y="578"/>
                    <a:pt x="23" y="578"/>
                  </a:cubicBezTo>
                  <a:cubicBezTo>
                    <a:pt x="23" y="578"/>
                    <a:pt x="448" y="1029"/>
                    <a:pt x="3764" y="1029"/>
                  </a:cubicBezTo>
                  <a:cubicBezTo>
                    <a:pt x="6732" y="1029"/>
                    <a:pt x="7823" y="630"/>
                    <a:pt x="7823" y="630"/>
                  </a:cubicBezTo>
                  <a:cubicBezTo>
                    <a:pt x="7859" y="411"/>
                    <a:pt x="7882" y="201"/>
                    <a:pt x="78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0"/>
            <p:cNvSpPr/>
            <p:nvPr/>
          </p:nvSpPr>
          <p:spPr>
            <a:xfrm>
              <a:off x="1710120" y="4961829"/>
              <a:ext cx="48619" cy="92597"/>
            </a:xfrm>
            <a:custGeom>
              <a:rect b="b" l="l" r="r" t="t"/>
              <a:pathLst>
                <a:path extrusionOk="0" h="1316" w="691">
                  <a:moveTo>
                    <a:pt x="54" y="0"/>
                  </a:moveTo>
                  <a:cubicBezTo>
                    <a:pt x="39" y="0"/>
                    <a:pt x="24" y="8"/>
                    <a:pt x="14" y="22"/>
                  </a:cubicBezTo>
                  <a:cubicBezTo>
                    <a:pt x="1" y="45"/>
                    <a:pt x="7" y="73"/>
                    <a:pt x="29" y="88"/>
                  </a:cubicBezTo>
                  <a:cubicBezTo>
                    <a:pt x="53" y="103"/>
                    <a:pt x="592" y="459"/>
                    <a:pt x="524" y="1264"/>
                  </a:cubicBezTo>
                  <a:cubicBezTo>
                    <a:pt x="521" y="1290"/>
                    <a:pt x="540" y="1313"/>
                    <a:pt x="566" y="1315"/>
                  </a:cubicBezTo>
                  <a:lnTo>
                    <a:pt x="571" y="1315"/>
                  </a:lnTo>
                  <a:cubicBezTo>
                    <a:pt x="596" y="1315"/>
                    <a:pt x="615" y="1295"/>
                    <a:pt x="618" y="1271"/>
                  </a:cubicBezTo>
                  <a:cubicBezTo>
                    <a:pt x="691" y="407"/>
                    <a:pt x="105" y="24"/>
                    <a:pt x="80" y="8"/>
                  </a:cubicBezTo>
                  <a:cubicBezTo>
                    <a:pt x="72" y="3"/>
                    <a:pt x="63" y="0"/>
                    <a:pt x="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0"/>
            <p:cNvSpPr/>
            <p:nvPr/>
          </p:nvSpPr>
          <p:spPr>
            <a:xfrm>
              <a:off x="1757190" y="4945294"/>
              <a:ext cx="42709" cy="92527"/>
            </a:xfrm>
            <a:custGeom>
              <a:rect b="b" l="l" r="r" t="t"/>
              <a:pathLst>
                <a:path extrusionOk="0" h="1315" w="607">
                  <a:moveTo>
                    <a:pt x="54" y="1"/>
                  </a:moveTo>
                  <a:cubicBezTo>
                    <a:pt x="39" y="1"/>
                    <a:pt x="24" y="8"/>
                    <a:pt x="15" y="22"/>
                  </a:cubicBezTo>
                  <a:cubicBezTo>
                    <a:pt x="1" y="45"/>
                    <a:pt x="7" y="73"/>
                    <a:pt x="29" y="88"/>
                  </a:cubicBezTo>
                  <a:cubicBezTo>
                    <a:pt x="34" y="92"/>
                    <a:pt x="512" y="410"/>
                    <a:pt x="509" y="1267"/>
                  </a:cubicBezTo>
                  <a:cubicBezTo>
                    <a:pt x="509" y="1293"/>
                    <a:pt x="530" y="1314"/>
                    <a:pt x="556" y="1314"/>
                  </a:cubicBezTo>
                  <a:cubicBezTo>
                    <a:pt x="582" y="1314"/>
                    <a:pt x="603" y="1293"/>
                    <a:pt x="603" y="1267"/>
                  </a:cubicBezTo>
                  <a:cubicBezTo>
                    <a:pt x="606" y="355"/>
                    <a:pt x="101" y="21"/>
                    <a:pt x="80" y="8"/>
                  </a:cubicBezTo>
                  <a:cubicBezTo>
                    <a:pt x="72" y="3"/>
                    <a:pt x="63" y="1"/>
                    <a:pt x="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0"/>
            <p:cNvSpPr/>
            <p:nvPr/>
          </p:nvSpPr>
          <p:spPr>
            <a:xfrm>
              <a:off x="1754728" y="4891255"/>
              <a:ext cx="48267" cy="79861"/>
            </a:xfrm>
            <a:custGeom>
              <a:rect b="b" l="l" r="r" t="t"/>
              <a:pathLst>
                <a:path extrusionOk="0" h="1135" w="686">
                  <a:moveTo>
                    <a:pt x="350" y="96"/>
                  </a:moveTo>
                  <a:cubicBezTo>
                    <a:pt x="391" y="96"/>
                    <a:pt x="419" y="109"/>
                    <a:pt x="439" y="138"/>
                  </a:cubicBezTo>
                  <a:cubicBezTo>
                    <a:pt x="539" y="278"/>
                    <a:pt x="426" y="701"/>
                    <a:pt x="340" y="952"/>
                  </a:cubicBezTo>
                  <a:cubicBezTo>
                    <a:pt x="255" y="710"/>
                    <a:pt x="142" y="299"/>
                    <a:pt x="240" y="150"/>
                  </a:cubicBezTo>
                  <a:cubicBezTo>
                    <a:pt x="264" y="115"/>
                    <a:pt x="296" y="98"/>
                    <a:pt x="343" y="96"/>
                  </a:cubicBezTo>
                  <a:close/>
                  <a:moveTo>
                    <a:pt x="354" y="0"/>
                  </a:moveTo>
                  <a:cubicBezTo>
                    <a:pt x="349" y="0"/>
                    <a:pt x="344" y="1"/>
                    <a:pt x="340" y="1"/>
                  </a:cubicBezTo>
                  <a:cubicBezTo>
                    <a:pt x="264" y="5"/>
                    <a:pt x="203" y="37"/>
                    <a:pt x="163" y="98"/>
                  </a:cubicBezTo>
                  <a:cubicBezTo>
                    <a:pt x="0" y="349"/>
                    <a:pt x="267" y="1028"/>
                    <a:pt x="298" y="1105"/>
                  </a:cubicBezTo>
                  <a:cubicBezTo>
                    <a:pt x="304" y="1123"/>
                    <a:pt x="322" y="1134"/>
                    <a:pt x="341" y="1134"/>
                  </a:cubicBezTo>
                  <a:cubicBezTo>
                    <a:pt x="360" y="1134"/>
                    <a:pt x="377" y="1123"/>
                    <a:pt x="386" y="1103"/>
                  </a:cubicBezTo>
                  <a:cubicBezTo>
                    <a:pt x="417" y="1024"/>
                    <a:pt x="685" y="319"/>
                    <a:pt x="517" y="82"/>
                  </a:cubicBezTo>
                  <a:cubicBezTo>
                    <a:pt x="479" y="29"/>
                    <a:pt x="424" y="0"/>
                    <a:pt x="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0"/>
            <p:cNvSpPr/>
            <p:nvPr/>
          </p:nvSpPr>
          <p:spPr>
            <a:xfrm>
              <a:off x="1775062" y="4925311"/>
              <a:ext cx="70430" cy="46650"/>
            </a:xfrm>
            <a:custGeom>
              <a:rect b="b" l="l" r="r" t="t"/>
              <a:pathLst>
                <a:path extrusionOk="0" h="663" w="1001">
                  <a:moveTo>
                    <a:pt x="782" y="95"/>
                  </a:moveTo>
                  <a:cubicBezTo>
                    <a:pt x="824" y="99"/>
                    <a:pt x="855" y="123"/>
                    <a:pt x="879" y="170"/>
                  </a:cubicBezTo>
                  <a:cubicBezTo>
                    <a:pt x="905" y="219"/>
                    <a:pt x="906" y="259"/>
                    <a:pt x="884" y="299"/>
                  </a:cubicBezTo>
                  <a:cubicBezTo>
                    <a:pt x="798" y="450"/>
                    <a:pt x="401" y="528"/>
                    <a:pt x="161" y="557"/>
                  </a:cubicBezTo>
                  <a:cubicBezTo>
                    <a:pt x="317" y="376"/>
                    <a:pt x="597" y="95"/>
                    <a:pt x="769" y="95"/>
                  </a:cubicBezTo>
                  <a:close/>
                  <a:moveTo>
                    <a:pt x="766" y="1"/>
                  </a:moveTo>
                  <a:cubicBezTo>
                    <a:pt x="476" y="1"/>
                    <a:pt x="62" y="525"/>
                    <a:pt x="14" y="586"/>
                  </a:cubicBezTo>
                  <a:cubicBezTo>
                    <a:pt x="4" y="600"/>
                    <a:pt x="1" y="619"/>
                    <a:pt x="10" y="637"/>
                  </a:cubicBezTo>
                  <a:cubicBezTo>
                    <a:pt x="18" y="653"/>
                    <a:pt x="35" y="661"/>
                    <a:pt x="52" y="661"/>
                  </a:cubicBezTo>
                  <a:cubicBezTo>
                    <a:pt x="54" y="661"/>
                    <a:pt x="54" y="661"/>
                    <a:pt x="55" y="663"/>
                  </a:cubicBezTo>
                  <a:cubicBezTo>
                    <a:pt x="133" y="656"/>
                    <a:pt x="819" y="600"/>
                    <a:pt x="964" y="346"/>
                  </a:cubicBezTo>
                  <a:cubicBezTo>
                    <a:pt x="1001" y="279"/>
                    <a:pt x="1001" y="205"/>
                    <a:pt x="961" y="129"/>
                  </a:cubicBezTo>
                  <a:cubicBezTo>
                    <a:pt x="913" y="34"/>
                    <a:pt x="842" y="7"/>
                    <a:pt x="791" y="2"/>
                  </a:cubicBezTo>
                  <a:cubicBezTo>
                    <a:pt x="783" y="1"/>
                    <a:pt x="775" y="1"/>
                    <a:pt x="7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0"/>
            <p:cNvSpPr/>
            <p:nvPr/>
          </p:nvSpPr>
          <p:spPr>
            <a:xfrm>
              <a:off x="2220652" y="3295856"/>
              <a:ext cx="482951" cy="1556067"/>
            </a:xfrm>
            <a:custGeom>
              <a:rect b="b" l="l" r="r" t="t"/>
              <a:pathLst>
                <a:path extrusionOk="0" h="22115" w="6864">
                  <a:moveTo>
                    <a:pt x="6863" y="0"/>
                  </a:moveTo>
                  <a:cubicBezTo>
                    <a:pt x="4642" y="796"/>
                    <a:pt x="2344" y="1233"/>
                    <a:pt x="1" y="1469"/>
                  </a:cubicBezTo>
                  <a:lnTo>
                    <a:pt x="1041" y="21933"/>
                  </a:lnTo>
                  <a:cubicBezTo>
                    <a:pt x="1908" y="22069"/>
                    <a:pt x="2707" y="22114"/>
                    <a:pt x="3388" y="22114"/>
                  </a:cubicBezTo>
                  <a:cubicBezTo>
                    <a:pt x="4748" y="22114"/>
                    <a:pt x="5633" y="21933"/>
                    <a:pt x="5633" y="21933"/>
                  </a:cubicBezTo>
                  <a:lnTo>
                    <a:pt x="686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0"/>
            <p:cNvSpPr/>
            <p:nvPr/>
          </p:nvSpPr>
          <p:spPr>
            <a:xfrm>
              <a:off x="1710190" y="2907736"/>
              <a:ext cx="1014450" cy="510761"/>
            </a:xfrm>
            <a:custGeom>
              <a:rect b="b" l="l" r="r" t="t"/>
              <a:pathLst>
                <a:path extrusionOk="0" h="7259" w="14418">
                  <a:moveTo>
                    <a:pt x="57" y="0"/>
                  </a:moveTo>
                  <a:cubicBezTo>
                    <a:pt x="1" y="2181"/>
                    <a:pt x="12" y="4680"/>
                    <a:pt x="65" y="7259"/>
                  </a:cubicBezTo>
                  <a:cubicBezTo>
                    <a:pt x="2442" y="7259"/>
                    <a:pt x="4805" y="7223"/>
                    <a:pt x="7125" y="6998"/>
                  </a:cubicBezTo>
                  <a:lnTo>
                    <a:pt x="7206" y="5998"/>
                  </a:lnTo>
                  <a:lnTo>
                    <a:pt x="7256" y="6984"/>
                  </a:lnTo>
                  <a:cubicBezTo>
                    <a:pt x="9599" y="6748"/>
                    <a:pt x="11897" y="6311"/>
                    <a:pt x="14118" y="5515"/>
                  </a:cubicBezTo>
                  <a:lnTo>
                    <a:pt x="14418" y="167"/>
                  </a:lnTo>
                  <a:lnTo>
                    <a:pt x="5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0"/>
            <p:cNvSpPr/>
            <p:nvPr/>
          </p:nvSpPr>
          <p:spPr>
            <a:xfrm>
              <a:off x="1714623" y="3400063"/>
              <a:ext cx="496742" cy="1453689"/>
            </a:xfrm>
            <a:custGeom>
              <a:rect b="b" l="l" r="r" t="t"/>
              <a:pathLst>
                <a:path extrusionOk="0" h="20660" w="7060">
                  <a:moveTo>
                    <a:pt x="7059" y="1"/>
                  </a:moveTo>
                  <a:lnTo>
                    <a:pt x="7059" y="1"/>
                  </a:lnTo>
                  <a:cubicBezTo>
                    <a:pt x="4740" y="226"/>
                    <a:pt x="2376" y="262"/>
                    <a:pt x="0" y="262"/>
                  </a:cubicBezTo>
                  <a:cubicBezTo>
                    <a:pt x="196" y="9716"/>
                    <a:pt x="946" y="20260"/>
                    <a:pt x="946" y="20260"/>
                  </a:cubicBezTo>
                  <a:cubicBezTo>
                    <a:pt x="1397" y="20570"/>
                    <a:pt x="2259" y="20659"/>
                    <a:pt x="3106" y="20659"/>
                  </a:cubicBezTo>
                  <a:cubicBezTo>
                    <a:pt x="4268" y="20659"/>
                    <a:pt x="5400" y="20490"/>
                    <a:pt x="5400" y="20490"/>
                  </a:cubicBezTo>
                  <a:lnTo>
                    <a:pt x="70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0"/>
            <p:cNvSpPr/>
            <p:nvPr/>
          </p:nvSpPr>
          <p:spPr>
            <a:xfrm>
              <a:off x="2029343" y="3300852"/>
              <a:ext cx="369249" cy="67126"/>
            </a:xfrm>
            <a:custGeom>
              <a:rect b="b" l="l" r="r" t="t"/>
              <a:pathLst>
                <a:path extrusionOk="0" h="954" w="5248">
                  <a:moveTo>
                    <a:pt x="5194" y="0"/>
                  </a:moveTo>
                  <a:cubicBezTo>
                    <a:pt x="5191" y="0"/>
                    <a:pt x="5187" y="1"/>
                    <a:pt x="5183" y="1"/>
                  </a:cubicBezTo>
                  <a:cubicBezTo>
                    <a:pt x="5153" y="9"/>
                    <a:pt x="2160" y="738"/>
                    <a:pt x="46" y="859"/>
                  </a:cubicBezTo>
                  <a:cubicBezTo>
                    <a:pt x="20" y="860"/>
                    <a:pt x="0" y="883"/>
                    <a:pt x="2" y="910"/>
                  </a:cubicBezTo>
                  <a:cubicBezTo>
                    <a:pt x="3" y="934"/>
                    <a:pt x="23" y="953"/>
                    <a:pt x="48" y="953"/>
                  </a:cubicBezTo>
                  <a:cubicBezTo>
                    <a:pt x="50" y="953"/>
                    <a:pt x="50" y="953"/>
                    <a:pt x="53" y="952"/>
                  </a:cubicBezTo>
                  <a:cubicBezTo>
                    <a:pt x="2174" y="831"/>
                    <a:pt x="5177" y="100"/>
                    <a:pt x="5206" y="92"/>
                  </a:cubicBezTo>
                  <a:cubicBezTo>
                    <a:pt x="5231" y="86"/>
                    <a:pt x="5247" y="60"/>
                    <a:pt x="5241" y="35"/>
                  </a:cubicBezTo>
                  <a:cubicBezTo>
                    <a:pt x="5235" y="13"/>
                    <a:pt x="5215" y="0"/>
                    <a:pt x="51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0"/>
            <p:cNvSpPr/>
            <p:nvPr/>
          </p:nvSpPr>
          <p:spPr>
            <a:xfrm>
              <a:off x="1761060" y="3044240"/>
              <a:ext cx="67968" cy="1774964"/>
            </a:xfrm>
            <a:custGeom>
              <a:rect b="b" l="l" r="r" t="t"/>
              <a:pathLst>
                <a:path extrusionOk="0" h="25226" w="966">
                  <a:moveTo>
                    <a:pt x="47" y="1"/>
                  </a:moveTo>
                  <a:cubicBezTo>
                    <a:pt x="21" y="2"/>
                    <a:pt x="0" y="23"/>
                    <a:pt x="2" y="49"/>
                  </a:cubicBezTo>
                  <a:cubicBezTo>
                    <a:pt x="751" y="24205"/>
                    <a:pt x="866" y="25158"/>
                    <a:pt x="870" y="25186"/>
                  </a:cubicBezTo>
                  <a:cubicBezTo>
                    <a:pt x="872" y="25208"/>
                    <a:pt x="893" y="25226"/>
                    <a:pt x="916" y="25226"/>
                  </a:cubicBezTo>
                  <a:cubicBezTo>
                    <a:pt x="918" y="25226"/>
                    <a:pt x="921" y="25226"/>
                    <a:pt x="922" y="25224"/>
                  </a:cubicBezTo>
                  <a:cubicBezTo>
                    <a:pt x="948" y="25222"/>
                    <a:pt x="966" y="25198"/>
                    <a:pt x="963" y="25171"/>
                  </a:cubicBezTo>
                  <a:cubicBezTo>
                    <a:pt x="957" y="25136"/>
                    <a:pt x="839" y="24037"/>
                    <a:pt x="96" y="47"/>
                  </a:cubicBezTo>
                  <a:cubicBezTo>
                    <a:pt x="96" y="21"/>
                    <a:pt x="76" y="2"/>
                    <a:pt x="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0"/>
            <p:cNvSpPr/>
            <p:nvPr/>
          </p:nvSpPr>
          <p:spPr>
            <a:xfrm>
              <a:off x="2283131" y="3331107"/>
              <a:ext cx="58328" cy="1495485"/>
            </a:xfrm>
            <a:custGeom>
              <a:rect b="b" l="l" r="r" t="t"/>
              <a:pathLst>
                <a:path extrusionOk="0" h="21254" w="829">
                  <a:moveTo>
                    <a:pt x="47" y="0"/>
                  </a:moveTo>
                  <a:cubicBezTo>
                    <a:pt x="21" y="0"/>
                    <a:pt x="0" y="22"/>
                    <a:pt x="1" y="48"/>
                  </a:cubicBezTo>
                  <a:lnTo>
                    <a:pt x="733" y="21207"/>
                  </a:lnTo>
                  <a:cubicBezTo>
                    <a:pt x="735" y="21233"/>
                    <a:pt x="756" y="21253"/>
                    <a:pt x="780" y="21253"/>
                  </a:cubicBezTo>
                  <a:lnTo>
                    <a:pt x="782" y="21253"/>
                  </a:lnTo>
                  <a:cubicBezTo>
                    <a:pt x="808" y="21253"/>
                    <a:pt x="829" y="21230"/>
                    <a:pt x="827" y="21204"/>
                  </a:cubicBezTo>
                  <a:lnTo>
                    <a:pt x="95" y="46"/>
                  </a:lnTo>
                  <a:cubicBezTo>
                    <a:pt x="95" y="20"/>
                    <a:pt x="73" y="1"/>
                    <a:pt x="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0"/>
            <p:cNvSpPr/>
            <p:nvPr/>
          </p:nvSpPr>
          <p:spPr>
            <a:xfrm>
              <a:off x="2242604" y="3008706"/>
              <a:ext cx="6684" cy="259919"/>
            </a:xfrm>
            <a:custGeom>
              <a:rect b="b" l="l" r="r" t="t"/>
              <a:pathLst>
                <a:path extrusionOk="0" h="3694" w="95">
                  <a:moveTo>
                    <a:pt x="48" y="1"/>
                  </a:moveTo>
                  <a:cubicBezTo>
                    <a:pt x="22" y="1"/>
                    <a:pt x="1" y="22"/>
                    <a:pt x="1" y="48"/>
                  </a:cubicBezTo>
                  <a:lnTo>
                    <a:pt x="1" y="3647"/>
                  </a:lnTo>
                  <a:cubicBezTo>
                    <a:pt x="1" y="3673"/>
                    <a:pt x="22" y="3694"/>
                    <a:pt x="48" y="3694"/>
                  </a:cubicBezTo>
                  <a:cubicBezTo>
                    <a:pt x="74" y="3694"/>
                    <a:pt x="95" y="3673"/>
                    <a:pt x="95" y="3647"/>
                  </a:cubicBezTo>
                  <a:lnTo>
                    <a:pt x="95" y="48"/>
                  </a:lnTo>
                  <a:cubicBezTo>
                    <a:pt x="95" y="22"/>
                    <a:pt x="74" y="1"/>
                    <a:pt x="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0"/>
            <p:cNvSpPr/>
            <p:nvPr/>
          </p:nvSpPr>
          <p:spPr>
            <a:xfrm>
              <a:off x="1774288" y="2901333"/>
              <a:ext cx="141001" cy="374680"/>
            </a:xfrm>
            <a:custGeom>
              <a:rect b="b" l="l" r="r" t="t"/>
              <a:pathLst>
                <a:path extrusionOk="0" h="5325" w="2004">
                  <a:moveTo>
                    <a:pt x="1810" y="1"/>
                  </a:moveTo>
                  <a:cubicBezTo>
                    <a:pt x="1784" y="3"/>
                    <a:pt x="1766" y="25"/>
                    <a:pt x="1767" y="51"/>
                  </a:cubicBezTo>
                  <a:cubicBezTo>
                    <a:pt x="1907" y="1943"/>
                    <a:pt x="1253" y="3885"/>
                    <a:pt x="19" y="5246"/>
                  </a:cubicBezTo>
                  <a:cubicBezTo>
                    <a:pt x="0" y="5265"/>
                    <a:pt x="2" y="5295"/>
                    <a:pt x="21" y="5312"/>
                  </a:cubicBezTo>
                  <a:cubicBezTo>
                    <a:pt x="30" y="5320"/>
                    <a:pt x="41" y="5324"/>
                    <a:pt x="52" y="5324"/>
                  </a:cubicBezTo>
                  <a:cubicBezTo>
                    <a:pt x="65" y="5324"/>
                    <a:pt x="77" y="5319"/>
                    <a:pt x="89" y="5309"/>
                  </a:cubicBezTo>
                  <a:cubicBezTo>
                    <a:pt x="1340" y="3928"/>
                    <a:pt x="2003" y="1960"/>
                    <a:pt x="1861" y="43"/>
                  </a:cubicBezTo>
                  <a:cubicBezTo>
                    <a:pt x="1858" y="17"/>
                    <a:pt x="1837" y="2"/>
                    <a:pt x="18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0"/>
            <p:cNvSpPr/>
            <p:nvPr/>
          </p:nvSpPr>
          <p:spPr>
            <a:xfrm>
              <a:off x="2560913" y="2929267"/>
              <a:ext cx="136850" cy="312691"/>
            </a:xfrm>
            <a:custGeom>
              <a:rect b="b" l="l" r="r" t="t"/>
              <a:pathLst>
                <a:path extrusionOk="0" h="4444" w="1945">
                  <a:moveTo>
                    <a:pt x="210" y="1"/>
                  </a:moveTo>
                  <a:cubicBezTo>
                    <a:pt x="188" y="1"/>
                    <a:pt x="167" y="18"/>
                    <a:pt x="165" y="42"/>
                  </a:cubicBezTo>
                  <a:cubicBezTo>
                    <a:pt x="79" y="703"/>
                    <a:pt x="0" y="1688"/>
                    <a:pt x="277" y="2602"/>
                  </a:cubicBezTo>
                  <a:cubicBezTo>
                    <a:pt x="549" y="3499"/>
                    <a:pt x="1163" y="4204"/>
                    <a:pt x="1879" y="4440"/>
                  </a:cubicBezTo>
                  <a:cubicBezTo>
                    <a:pt x="1883" y="4442"/>
                    <a:pt x="1889" y="4443"/>
                    <a:pt x="1894" y="4443"/>
                  </a:cubicBezTo>
                  <a:cubicBezTo>
                    <a:pt x="1914" y="4443"/>
                    <a:pt x="1931" y="4429"/>
                    <a:pt x="1937" y="4411"/>
                  </a:cubicBezTo>
                  <a:cubicBezTo>
                    <a:pt x="1945" y="4386"/>
                    <a:pt x="1931" y="4358"/>
                    <a:pt x="1906" y="4350"/>
                  </a:cubicBezTo>
                  <a:cubicBezTo>
                    <a:pt x="1219" y="4124"/>
                    <a:pt x="630" y="3442"/>
                    <a:pt x="365" y="2574"/>
                  </a:cubicBezTo>
                  <a:cubicBezTo>
                    <a:pt x="94" y="1679"/>
                    <a:pt x="173" y="707"/>
                    <a:pt x="257" y="53"/>
                  </a:cubicBezTo>
                  <a:cubicBezTo>
                    <a:pt x="261" y="28"/>
                    <a:pt x="243" y="4"/>
                    <a:pt x="217" y="1"/>
                  </a:cubicBezTo>
                  <a:cubicBezTo>
                    <a:pt x="215" y="1"/>
                    <a:pt x="213" y="1"/>
                    <a:pt x="210" y="1"/>
                  </a:cubicBezTo>
                  <a:close/>
                </a:path>
              </a:pathLst>
            </a:custGeom>
            <a:solidFill>
              <a:srgbClr val="963B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0"/>
            <p:cNvSpPr/>
            <p:nvPr/>
          </p:nvSpPr>
          <p:spPr>
            <a:xfrm>
              <a:off x="2179562" y="2953190"/>
              <a:ext cx="69727" cy="302488"/>
            </a:xfrm>
            <a:custGeom>
              <a:rect b="b" l="l" r="r" t="t"/>
              <a:pathLst>
                <a:path extrusionOk="0" h="4299" w="991">
                  <a:moveTo>
                    <a:pt x="46" y="1"/>
                  </a:moveTo>
                  <a:cubicBezTo>
                    <a:pt x="21" y="2"/>
                    <a:pt x="0" y="22"/>
                    <a:pt x="0" y="49"/>
                  </a:cubicBezTo>
                  <a:cubicBezTo>
                    <a:pt x="0" y="64"/>
                    <a:pt x="30" y="1753"/>
                    <a:pt x="172" y="2999"/>
                  </a:cubicBezTo>
                  <a:cubicBezTo>
                    <a:pt x="320" y="4285"/>
                    <a:pt x="919" y="4298"/>
                    <a:pt x="944" y="4298"/>
                  </a:cubicBezTo>
                  <a:cubicBezTo>
                    <a:pt x="970" y="4298"/>
                    <a:pt x="989" y="4277"/>
                    <a:pt x="991" y="4250"/>
                  </a:cubicBezTo>
                  <a:cubicBezTo>
                    <a:pt x="991" y="4225"/>
                    <a:pt x="970" y="4203"/>
                    <a:pt x="944" y="4203"/>
                  </a:cubicBezTo>
                  <a:cubicBezTo>
                    <a:pt x="939" y="4203"/>
                    <a:pt x="402" y="4181"/>
                    <a:pt x="266" y="2987"/>
                  </a:cubicBezTo>
                  <a:cubicBezTo>
                    <a:pt x="123" y="1746"/>
                    <a:pt x="94" y="63"/>
                    <a:pt x="94" y="45"/>
                  </a:cubicBezTo>
                  <a:cubicBezTo>
                    <a:pt x="94" y="21"/>
                    <a:pt x="73" y="1"/>
                    <a:pt x="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0"/>
            <p:cNvSpPr/>
            <p:nvPr/>
          </p:nvSpPr>
          <p:spPr>
            <a:xfrm>
              <a:off x="2739627" y="4974987"/>
              <a:ext cx="149304" cy="123557"/>
            </a:xfrm>
            <a:custGeom>
              <a:rect b="b" l="l" r="r" t="t"/>
              <a:pathLst>
                <a:path extrusionOk="0" h="1756" w="2122">
                  <a:moveTo>
                    <a:pt x="309" y="1"/>
                  </a:moveTo>
                  <a:cubicBezTo>
                    <a:pt x="69" y="523"/>
                    <a:pt x="1" y="1148"/>
                    <a:pt x="124" y="1756"/>
                  </a:cubicBezTo>
                  <a:cubicBezTo>
                    <a:pt x="2052" y="1529"/>
                    <a:pt x="2121" y="1321"/>
                    <a:pt x="2121" y="1321"/>
                  </a:cubicBezTo>
                  <a:cubicBezTo>
                    <a:pt x="2121" y="1321"/>
                    <a:pt x="1695" y="674"/>
                    <a:pt x="3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0"/>
            <p:cNvSpPr/>
            <p:nvPr/>
          </p:nvSpPr>
          <p:spPr>
            <a:xfrm>
              <a:off x="2336042" y="4925803"/>
              <a:ext cx="425326" cy="188642"/>
            </a:xfrm>
            <a:custGeom>
              <a:rect b="b" l="l" r="r" t="t"/>
              <a:pathLst>
                <a:path extrusionOk="0" h="2681" w="6045">
                  <a:moveTo>
                    <a:pt x="4187" y="0"/>
                  </a:moveTo>
                  <a:cubicBezTo>
                    <a:pt x="4187" y="0"/>
                    <a:pt x="3130" y="597"/>
                    <a:pt x="1876" y="597"/>
                  </a:cubicBezTo>
                  <a:cubicBezTo>
                    <a:pt x="1341" y="597"/>
                    <a:pt x="770" y="488"/>
                    <a:pt x="229" y="178"/>
                  </a:cubicBezTo>
                  <a:lnTo>
                    <a:pt x="229" y="178"/>
                  </a:lnTo>
                  <a:cubicBezTo>
                    <a:pt x="242" y="233"/>
                    <a:pt x="1" y="842"/>
                    <a:pt x="30" y="1865"/>
                  </a:cubicBezTo>
                  <a:cubicBezTo>
                    <a:pt x="30" y="1865"/>
                    <a:pt x="152" y="2680"/>
                    <a:pt x="2764" y="2680"/>
                  </a:cubicBezTo>
                  <a:cubicBezTo>
                    <a:pt x="3118" y="2680"/>
                    <a:pt x="3517" y="2665"/>
                    <a:pt x="3969" y="2631"/>
                  </a:cubicBezTo>
                  <a:cubicBezTo>
                    <a:pt x="4744" y="2573"/>
                    <a:pt x="5362" y="2512"/>
                    <a:pt x="5860" y="2454"/>
                  </a:cubicBezTo>
                  <a:cubicBezTo>
                    <a:pt x="5737" y="1846"/>
                    <a:pt x="5805" y="1221"/>
                    <a:pt x="6045" y="699"/>
                  </a:cubicBezTo>
                  <a:cubicBezTo>
                    <a:pt x="5554" y="460"/>
                    <a:pt x="4944" y="219"/>
                    <a:pt x="41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0"/>
            <p:cNvSpPr/>
            <p:nvPr/>
          </p:nvSpPr>
          <p:spPr>
            <a:xfrm>
              <a:off x="2338223" y="5057100"/>
              <a:ext cx="555492" cy="72473"/>
            </a:xfrm>
            <a:custGeom>
              <a:rect b="b" l="l" r="r" t="t"/>
              <a:pathLst>
                <a:path extrusionOk="0" h="1030" w="7895">
                  <a:moveTo>
                    <a:pt x="0" y="1"/>
                  </a:moveTo>
                  <a:cubicBezTo>
                    <a:pt x="15" y="200"/>
                    <a:pt x="38" y="410"/>
                    <a:pt x="74" y="629"/>
                  </a:cubicBezTo>
                  <a:cubicBezTo>
                    <a:pt x="74" y="629"/>
                    <a:pt x="1165" y="1029"/>
                    <a:pt x="4132" y="1029"/>
                  </a:cubicBezTo>
                  <a:cubicBezTo>
                    <a:pt x="7448" y="1029"/>
                    <a:pt x="7873" y="577"/>
                    <a:pt x="7873" y="577"/>
                  </a:cubicBezTo>
                  <a:cubicBezTo>
                    <a:pt x="7873" y="577"/>
                    <a:pt x="7895" y="406"/>
                    <a:pt x="7825" y="154"/>
                  </a:cubicBezTo>
                  <a:cubicBezTo>
                    <a:pt x="6500" y="426"/>
                    <a:pt x="5274" y="528"/>
                    <a:pt x="4181" y="528"/>
                  </a:cubicBezTo>
                  <a:cubicBezTo>
                    <a:pt x="2374" y="528"/>
                    <a:pt x="930" y="249"/>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0"/>
            <p:cNvSpPr/>
            <p:nvPr/>
          </p:nvSpPr>
          <p:spPr>
            <a:xfrm>
              <a:off x="2660965" y="4947545"/>
              <a:ext cx="48619" cy="92597"/>
            </a:xfrm>
            <a:custGeom>
              <a:rect b="b" l="l" r="r" t="t"/>
              <a:pathLst>
                <a:path extrusionOk="0" h="1316" w="691">
                  <a:moveTo>
                    <a:pt x="637" y="1"/>
                  </a:moveTo>
                  <a:cubicBezTo>
                    <a:pt x="629" y="1"/>
                    <a:pt x="620" y="3"/>
                    <a:pt x="612" y="9"/>
                  </a:cubicBezTo>
                  <a:cubicBezTo>
                    <a:pt x="587" y="24"/>
                    <a:pt x="1" y="408"/>
                    <a:pt x="74" y="1272"/>
                  </a:cubicBezTo>
                  <a:cubicBezTo>
                    <a:pt x="76" y="1297"/>
                    <a:pt x="97" y="1315"/>
                    <a:pt x="121" y="1315"/>
                  </a:cubicBezTo>
                  <a:cubicBezTo>
                    <a:pt x="122" y="1315"/>
                    <a:pt x="123" y="1315"/>
                    <a:pt x="125" y="1316"/>
                  </a:cubicBezTo>
                  <a:cubicBezTo>
                    <a:pt x="151" y="1314"/>
                    <a:pt x="170" y="1292"/>
                    <a:pt x="168" y="1266"/>
                  </a:cubicBezTo>
                  <a:cubicBezTo>
                    <a:pt x="100" y="459"/>
                    <a:pt x="639" y="103"/>
                    <a:pt x="663" y="88"/>
                  </a:cubicBezTo>
                  <a:cubicBezTo>
                    <a:pt x="685" y="74"/>
                    <a:pt x="691" y="45"/>
                    <a:pt x="676" y="23"/>
                  </a:cubicBezTo>
                  <a:cubicBezTo>
                    <a:pt x="668" y="9"/>
                    <a:pt x="653" y="1"/>
                    <a:pt x="6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0"/>
            <p:cNvSpPr/>
            <p:nvPr/>
          </p:nvSpPr>
          <p:spPr>
            <a:xfrm>
              <a:off x="2619874" y="4931010"/>
              <a:ext cx="42638" cy="92456"/>
            </a:xfrm>
            <a:custGeom>
              <a:rect b="b" l="l" r="r" t="t"/>
              <a:pathLst>
                <a:path extrusionOk="0" h="1314" w="606">
                  <a:moveTo>
                    <a:pt x="552" y="0"/>
                  </a:moveTo>
                  <a:cubicBezTo>
                    <a:pt x="544" y="0"/>
                    <a:pt x="535" y="3"/>
                    <a:pt x="526" y="8"/>
                  </a:cubicBezTo>
                  <a:cubicBezTo>
                    <a:pt x="504" y="21"/>
                    <a:pt x="0" y="354"/>
                    <a:pt x="2" y="1267"/>
                  </a:cubicBezTo>
                  <a:cubicBezTo>
                    <a:pt x="2" y="1293"/>
                    <a:pt x="23" y="1314"/>
                    <a:pt x="49" y="1314"/>
                  </a:cubicBezTo>
                  <a:cubicBezTo>
                    <a:pt x="76" y="1314"/>
                    <a:pt x="96" y="1293"/>
                    <a:pt x="98" y="1267"/>
                  </a:cubicBezTo>
                  <a:cubicBezTo>
                    <a:pt x="95" y="410"/>
                    <a:pt x="571" y="89"/>
                    <a:pt x="577" y="87"/>
                  </a:cubicBezTo>
                  <a:cubicBezTo>
                    <a:pt x="599" y="73"/>
                    <a:pt x="606" y="44"/>
                    <a:pt x="591" y="21"/>
                  </a:cubicBezTo>
                  <a:cubicBezTo>
                    <a:pt x="582" y="8"/>
                    <a:pt x="567"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0"/>
            <p:cNvSpPr/>
            <p:nvPr/>
          </p:nvSpPr>
          <p:spPr>
            <a:xfrm>
              <a:off x="2616708" y="4877112"/>
              <a:ext cx="48337" cy="79791"/>
            </a:xfrm>
            <a:custGeom>
              <a:rect b="b" l="l" r="r" t="t"/>
              <a:pathLst>
                <a:path extrusionOk="0" h="1134" w="687">
                  <a:moveTo>
                    <a:pt x="343" y="93"/>
                  </a:moveTo>
                  <a:cubicBezTo>
                    <a:pt x="390" y="96"/>
                    <a:pt x="422" y="113"/>
                    <a:pt x="444" y="148"/>
                  </a:cubicBezTo>
                  <a:cubicBezTo>
                    <a:pt x="541" y="297"/>
                    <a:pt x="430" y="707"/>
                    <a:pt x="345" y="949"/>
                  </a:cubicBezTo>
                  <a:cubicBezTo>
                    <a:pt x="259" y="699"/>
                    <a:pt x="147" y="276"/>
                    <a:pt x="246" y="135"/>
                  </a:cubicBezTo>
                  <a:cubicBezTo>
                    <a:pt x="267" y="107"/>
                    <a:pt x="296" y="93"/>
                    <a:pt x="337" y="93"/>
                  </a:cubicBezTo>
                  <a:close/>
                  <a:moveTo>
                    <a:pt x="329" y="1"/>
                  </a:moveTo>
                  <a:cubicBezTo>
                    <a:pt x="258" y="1"/>
                    <a:pt x="205" y="30"/>
                    <a:pt x="170" y="82"/>
                  </a:cubicBezTo>
                  <a:cubicBezTo>
                    <a:pt x="0" y="320"/>
                    <a:pt x="270" y="1024"/>
                    <a:pt x="301" y="1104"/>
                  </a:cubicBezTo>
                  <a:cubicBezTo>
                    <a:pt x="308" y="1121"/>
                    <a:pt x="326" y="1134"/>
                    <a:pt x="345" y="1134"/>
                  </a:cubicBezTo>
                  <a:cubicBezTo>
                    <a:pt x="365" y="1134"/>
                    <a:pt x="381" y="1121"/>
                    <a:pt x="389" y="1105"/>
                  </a:cubicBezTo>
                  <a:cubicBezTo>
                    <a:pt x="418" y="1028"/>
                    <a:pt x="686" y="349"/>
                    <a:pt x="522" y="97"/>
                  </a:cubicBezTo>
                  <a:cubicBezTo>
                    <a:pt x="485" y="38"/>
                    <a:pt x="423" y="3"/>
                    <a:pt x="347" y="1"/>
                  </a:cubicBezTo>
                  <a:cubicBezTo>
                    <a:pt x="341" y="1"/>
                    <a:pt x="335" y="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0"/>
            <p:cNvSpPr/>
            <p:nvPr/>
          </p:nvSpPr>
          <p:spPr>
            <a:xfrm>
              <a:off x="2574140" y="4911027"/>
              <a:ext cx="70430" cy="46650"/>
            </a:xfrm>
            <a:custGeom>
              <a:rect b="b" l="l" r="r" t="t"/>
              <a:pathLst>
                <a:path extrusionOk="0" h="663" w="1001">
                  <a:moveTo>
                    <a:pt x="234" y="96"/>
                  </a:moveTo>
                  <a:cubicBezTo>
                    <a:pt x="406" y="96"/>
                    <a:pt x="686" y="376"/>
                    <a:pt x="840" y="557"/>
                  </a:cubicBezTo>
                  <a:cubicBezTo>
                    <a:pt x="600" y="529"/>
                    <a:pt x="205" y="451"/>
                    <a:pt x="119" y="299"/>
                  </a:cubicBezTo>
                  <a:cubicBezTo>
                    <a:pt x="97" y="260"/>
                    <a:pt x="98" y="220"/>
                    <a:pt x="123" y="171"/>
                  </a:cubicBezTo>
                  <a:cubicBezTo>
                    <a:pt x="148" y="125"/>
                    <a:pt x="177" y="100"/>
                    <a:pt x="219" y="96"/>
                  </a:cubicBezTo>
                  <a:close/>
                  <a:moveTo>
                    <a:pt x="233" y="1"/>
                  </a:moveTo>
                  <a:cubicBezTo>
                    <a:pt x="224" y="1"/>
                    <a:pt x="217" y="1"/>
                    <a:pt x="211" y="2"/>
                  </a:cubicBezTo>
                  <a:cubicBezTo>
                    <a:pt x="160" y="7"/>
                    <a:pt x="88" y="33"/>
                    <a:pt x="40" y="128"/>
                  </a:cubicBezTo>
                  <a:cubicBezTo>
                    <a:pt x="0" y="204"/>
                    <a:pt x="0" y="279"/>
                    <a:pt x="37" y="345"/>
                  </a:cubicBezTo>
                  <a:cubicBezTo>
                    <a:pt x="182" y="601"/>
                    <a:pt x="869" y="657"/>
                    <a:pt x="947" y="662"/>
                  </a:cubicBezTo>
                  <a:lnTo>
                    <a:pt x="950" y="662"/>
                  </a:lnTo>
                  <a:cubicBezTo>
                    <a:pt x="968" y="662"/>
                    <a:pt x="984" y="653"/>
                    <a:pt x="991" y="636"/>
                  </a:cubicBezTo>
                  <a:cubicBezTo>
                    <a:pt x="1000" y="621"/>
                    <a:pt x="999" y="600"/>
                    <a:pt x="986" y="585"/>
                  </a:cubicBezTo>
                  <a:cubicBezTo>
                    <a:pt x="940" y="524"/>
                    <a:pt x="520" y="1"/>
                    <a:pt x="2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0"/>
            <p:cNvSpPr/>
            <p:nvPr/>
          </p:nvSpPr>
          <p:spPr>
            <a:xfrm>
              <a:off x="1378161" y="1587103"/>
              <a:ext cx="1312918" cy="1983378"/>
            </a:xfrm>
            <a:custGeom>
              <a:rect b="b" l="l" r="r" t="t"/>
              <a:pathLst>
                <a:path extrusionOk="0" h="28188" w="18660">
                  <a:moveTo>
                    <a:pt x="10322" y="0"/>
                  </a:moveTo>
                  <a:lnTo>
                    <a:pt x="10418" y="2470"/>
                  </a:lnTo>
                  <a:lnTo>
                    <a:pt x="8553" y="2672"/>
                  </a:lnTo>
                  <a:cubicBezTo>
                    <a:pt x="8553" y="2672"/>
                    <a:pt x="6145" y="3228"/>
                    <a:pt x="5034" y="4399"/>
                  </a:cubicBezTo>
                  <a:cubicBezTo>
                    <a:pt x="4242" y="5234"/>
                    <a:pt x="2682" y="7125"/>
                    <a:pt x="1333" y="13325"/>
                  </a:cubicBezTo>
                  <a:cubicBezTo>
                    <a:pt x="410" y="17571"/>
                    <a:pt x="719" y="23610"/>
                    <a:pt x="719" y="23610"/>
                  </a:cubicBezTo>
                  <a:cubicBezTo>
                    <a:pt x="442" y="24758"/>
                    <a:pt x="0" y="27222"/>
                    <a:pt x="383" y="27349"/>
                  </a:cubicBezTo>
                  <a:cubicBezTo>
                    <a:pt x="397" y="27354"/>
                    <a:pt x="411" y="27356"/>
                    <a:pt x="425" y="27356"/>
                  </a:cubicBezTo>
                  <a:cubicBezTo>
                    <a:pt x="800" y="27356"/>
                    <a:pt x="1225" y="25796"/>
                    <a:pt x="1225" y="25796"/>
                  </a:cubicBezTo>
                  <a:lnTo>
                    <a:pt x="1225" y="25796"/>
                  </a:lnTo>
                  <a:cubicBezTo>
                    <a:pt x="1225" y="25796"/>
                    <a:pt x="823" y="27864"/>
                    <a:pt x="1203" y="27962"/>
                  </a:cubicBezTo>
                  <a:cubicBezTo>
                    <a:pt x="1211" y="27964"/>
                    <a:pt x="1220" y="27965"/>
                    <a:pt x="1228" y="27965"/>
                  </a:cubicBezTo>
                  <a:cubicBezTo>
                    <a:pt x="1597" y="27965"/>
                    <a:pt x="1908" y="25890"/>
                    <a:pt x="1909" y="25890"/>
                  </a:cubicBezTo>
                  <a:lnTo>
                    <a:pt x="1909" y="25890"/>
                  </a:lnTo>
                  <a:cubicBezTo>
                    <a:pt x="1909" y="25890"/>
                    <a:pt x="1736" y="28066"/>
                    <a:pt x="2088" y="28180"/>
                  </a:cubicBezTo>
                  <a:cubicBezTo>
                    <a:pt x="2107" y="28185"/>
                    <a:pt x="2126" y="28188"/>
                    <a:pt x="2144" y="28188"/>
                  </a:cubicBezTo>
                  <a:cubicBezTo>
                    <a:pt x="2686" y="28188"/>
                    <a:pt x="2626" y="25788"/>
                    <a:pt x="2626" y="25787"/>
                  </a:cubicBezTo>
                  <a:lnTo>
                    <a:pt x="2626" y="25787"/>
                  </a:lnTo>
                  <a:cubicBezTo>
                    <a:pt x="2626" y="25788"/>
                    <a:pt x="2920" y="27830"/>
                    <a:pt x="3377" y="27830"/>
                  </a:cubicBezTo>
                  <a:cubicBezTo>
                    <a:pt x="3377" y="27830"/>
                    <a:pt x="3378" y="27830"/>
                    <a:pt x="3378" y="27830"/>
                  </a:cubicBezTo>
                  <a:cubicBezTo>
                    <a:pt x="3835" y="27825"/>
                    <a:pt x="3393" y="25179"/>
                    <a:pt x="3393" y="25179"/>
                  </a:cubicBezTo>
                  <a:lnTo>
                    <a:pt x="3393" y="25179"/>
                  </a:lnTo>
                  <a:cubicBezTo>
                    <a:pt x="3393" y="25179"/>
                    <a:pt x="3763" y="25906"/>
                    <a:pt x="4060" y="25906"/>
                  </a:cubicBezTo>
                  <a:cubicBezTo>
                    <a:pt x="4125" y="25906"/>
                    <a:pt x="4186" y="25871"/>
                    <a:pt x="4240" y="25787"/>
                  </a:cubicBezTo>
                  <a:cubicBezTo>
                    <a:pt x="4537" y="25318"/>
                    <a:pt x="3514" y="23507"/>
                    <a:pt x="3514" y="23507"/>
                  </a:cubicBezTo>
                  <a:cubicBezTo>
                    <a:pt x="3514" y="23507"/>
                    <a:pt x="4026" y="18342"/>
                    <a:pt x="4355" y="16889"/>
                  </a:cubicBezTo>
                  <a:cubicBezTo>
                    <a:pt x="4684" y="15434"/>
                    <a:pt x="6233" y="10985"/>
                    <a:pt x="6233" y="10985"/>
                  </a:cubicBezTo>
                  <a:lnTo>
                    <a:pt x="6233" y="10985"/>
                  </a:lnTo>
                  <a:lnTo>
                    <a:pt x="5943" y="20700"/>
                  </a:lnTo>
                  <a:cubicBezTo>
                    <a:pt x="8909" y="21904"/>
                    <a:pt x="11412" y="22284"/>
                    <a:pt x="13392" y="22284"/>
                  </a:cubicBezTo>
                  <a:cubicBezTo>
                    <a:pt x="16801" y="22284"/>
                    <a:pt x="18660" y="21155"/>
                    <a:pt x="18660" y="21155"/>
                  </a:cubicBezTo>
                  <a:lnTo>
                    <a:pt x="14799" y="2373"/>
                  </a:lnTo>
                  <a:lnTo>
                    <a:pt x="14627" y="125"/>
                  </a:lnTo>
                  <a:lnTo>
                    <a:pt x="10322" y="0"/>
                  </a:ln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0"/>
            <p:cNvSpPr/>
            <p:nvPr/>
          </p:nvSpPr>
          <p:spPr>
            <a:xfrm>
              <a:off x="1883346" y="1470512"/>
              <a:ext cx="735332" cy="206162"/>
            </a:xfrm>
            <a:custGeom>
              <a:rect b="b" l="l" r="r" t="t"/>
              <a:pathLst>
                <a:path extrusionOk="0" h="2930" w="10451">
                  <a:moveTo>
                    <a:pt x="5680" y="1"/>
                  </a:moveTo>
                  <a:cubicBezTo>
                    <a:pt x="5578" y="1"/>
                    <a:pt x="5474" y="2"/>
                    <a:pt x="5368" y="4"/>
                  </a:cubicBezTo>
                  <a:cubicBezTo>
                    <a:pt x="540" y="82"/>
                    <a:pt x="546" y="1425"/>
                    <a:pt x="201" y="2070"/>
                  </a:cubicBezTo>
                  <a:cubicBezTo>
                    <a:pt x="1" y="2441"/>
                    <a:pt x="2324" y="2929"/>
                    <a:pt x="4927" y="2929"/>
                  </a:cubicBezTo>
                  <a:cubicBezTo>
                    <a:pt x="6854" y="2929"/>
                    <a:pt x="8934" y="2662"/>
                    <a:pt x="10257" y="1880"/>
                  </a:cubicBezTo>
                  <a:cubicBezTo>
                    <a:pt x="10257" y="1880"/>
                    <a:pt x="10451" y="1"/>
                    <a:pt x="56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0"/>
            <p:cNvSpPr/>
            <p:nvPr/>
          </p:nvSpPr>
          <p:spPr>
            <a:xfrm>
              <a:off x="2102799" y="1573523"/>
              <a:ext cx="317886" cy="150154"/>
            </a:xfrm>
            <a:custGeom>
              <a:rect b="b" l="l" r="r" t="t"/>
              <a:pathLst>
                <a:path extrusionOk="0" h="2134" w="4518">
                  <a:moveTo>
                    <a:pt x="4517" y="1"/>
                  </a:moveTo>
                  <a:lnTo>
                    <a:pt x="4517" y="1"/>
                  </a:lnTo>
                  <a:cubicBezTo>
                    <a:pt x="3617" y="254"/>
                    <a:pt x="2675" y="375"/>
                    <a:pt x="1698" y="375"/>
                  </a:cubicBezTo>
                  <a:cubicBezTo>
                    <a:pt x="1143" y="375"/>
                    <a:pt x="577" y="336"/>
                    <a:pt x="0" y="260"/>
                  </a:cubicBezTo>
                  <a:lnTo>
                    <a:pt x="0" y="260"/>
                  </a:lnTo>
                  <a:lnTo>
                    <a:pt x="83" y="1690"/>
                  </a:lnTo>
                  <a:cubicBezTo>
                    <a:pt x="1307" y="2038"/>
                    <a:pt x="2591" y="2133"/>
                    <a:pt x="3627" y="2133"/>
                  </a:cubicBezTo>
                  <a:cubicBezTo>
                    <a:pt x="3930" y="2133"/>
                    <a:pt x="4212" y="2125"/>
                    <a:pt x="4465" y="2113"/>
                  </a:cubicBezTo>
                  <a:lnTo>
                    <a:pt x="4517" y="1"/>
                  </a:ln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0"/>
            <p:cNvSpPr/>
            <p:nvPr/>
          </p:nvSpPr>
          <p:spPr>
            <a:xfrm>
              <a:off x="2096255" y="1477618"/>
              <a:ext cx="326822" cy="122360"/>
            </a:xfrm>
            <a:custGeom>
              <a:rect b="b" l="l" r="r" t="t"/>
              <a:pathLst>
                <a:path extrusionOk="0" h="1739" w="4645">
                  <a:moveTo>
                    <a:pt x="4645" y="1"/>
                  </a:moveTo>
                  <a:lnTo>
                    <a:pt x="0" y="5"/>
                  </a:lnTo>
                  <a:lnTo>
                    <a:pt x="93" y="1623"/>
                  </a:lnTo>
                  <a:cubicBezTo>
                    <a:pt x="671" y="1699"/>
                    <a:pt x="1239" y="1739"/>
                    <a:pt x="1796" y="1739"/>
                  </a:cubicBezTo>
                  <a:cubicBezTo>
                    <a:pt x="2771" y="1739"/>
                    <a:pt x="3711" y="1618"/>
                    <a:pt x="4610" y="1364"/>
                  </a:cubicBezTo>
                  <a:lnTo>
                    <a:pt x="4645" y="1"/>
                  </a:lnTo>
                  <a:close/>
                </a:path>
              </a:pathLst>
            </a:custGeom>
            <a:solidFill>
              <a:srgbClr val="B2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0"/>
            <p:cNvSpPr/>
            <p:nvPr/>
          </p:nvSpPr>
          <p:spPr>
            <a:xfrm>
              <a:off x="1708290" y="2870585"/>
              <a:ext cx="1071724" cy="299111"/>
            </a:xfrm>
            <a:custGeom>
              <a:rect b="b" l="l" r="r" t="t"/>
              <a:pathLst>
                <a:path extrusionOk="0" h="4251" w="15232">
                  <a:moveTo>
                    <a:pt x="11218" y="1"/>
                  </a:moveTo>
                  <a:cubicBezTo>
                    <a:pt x="6830" y="1"/>
                    <a:pt x="1" y="134"/>
                    <a:pt x="44" y="965"/>
                  </a:cubicBezTo>
                  <a:cubicBezTo>
                    <a:pt x="110" y="2188"/>
                    <a:pt x="86" y="2537"/>
                    <a:pt x="86" y="2537"/>
                  </a:cubicBezTo>
                  <a:cubicBezTo>
                    <a:pt x="2749" y="3822"/>
                    <a:pt x="5405" y="4251"/>
                    <a:pt x="7728" y="4251"/>
                  </a:cubicBezTo>
                  <a:cubicBezTo>
                    <a:pt x="11960" y="4251"/>
                    <a:pt x="15085" y="2827"/>
                    <a:pt x="15123" y="2562"/>
                  </a:cubicBezTo>
                  <a:cubicBezTo>
                    <a:pt x="15232" y="1826"/>
                    <a:pt x="14973" y="21"/>
                    <a:pt x="14838" y="21"/>
                  </a:cubicBezTo>
                  <a:cubicBezTo>
                    <a:pt x="14832" y="21"/>
                    <a:pt x="14827" y="24"/>
                    <a:pt x="14822" y="30"/>
                  </a:cubicBezTo>
                  <a:cubicBezTo>
                    <a:pt x="14822" y="30"/>
                    <a:pt x="13293" y="1"/>
                    <a:pt x="11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0"/>
            <p:cNvSpPr/>
            <p:nvPr/>
          </p:nvSpPr>
          <p:spPr>
            <a:xfrm>
              <a:off x="1637930" y="1594209"/>
              <a:ext cx="1181415" cy="1511386"/>
            </a:xfrm>
            <a:custGeom>
              <a:rect b="b" l="l" r="r" t="t"/>
              <a:pathLst>
                <a:path extrusionOk="0" h="21480" w="16791">
                  <a:moveTo>
                    <a:pt x="11687" y="0"/>
                  </a:moveTo>
                  <a:cubicBezTo>
                    <a:pt x="11540" y="0"/>
                    <a:pt x="11451" y="3"/>
                    <a:pt x="11451" y="3"/>
                  </a:cubicBezTo>
                  <a:cubicBezTo>
                    <a:pt x="11451" y="3"/>
                    <a:pt x="9588" y="1826"/>
                    <a:pt x="8731" y="1964"/>
                  </a:cubicBezTo>
                  <a:cubicBezTo>
                    <a:pt x="8713" y="1967"/>
                    <a:pt x="8695" y="1968"/>
                    <a:pt x="8676" y="1968"/>
                  </a:cubicBezTo>
                  <a:cubicBezTo>
                    <a:pt x="7955" y="1968"/>
                    <a:pt x="5889" y="108"/>
                    <a:pt x="5889" y="108"/>
                  </a:cubicBezTo>
                  <a:lnTo>
                    <a:pt x="3727" y="363"/>
                  </a:lnTo>
                  <a:cubicBezTo>
                    <a:pt x="3064" y="1572"/>
                    <a:pt x="1601" y="7312"/>
                    <a:pt x="1601" y="7312"/>
                  </a:cubicBezTo>
                  <a:cubicBezTo>
                    <a:pt x="1601" y="7312"/>
                    <a:pt x="656" y="11455"/>
                    <a:pt x="328" y="14101"/>
                  </a:cubicBezTo>
                  <a:cubicBezTo>
                    <a:pt x="1" y="16748"/>
                    <a:pt x="298" y="19355"/>
                    <a:pt x="910" y="19653"/>
                  </a:cubicBezTo>
                  <a:cubicBezTo>
                    <a:pt x="3721" y="21019"/>
                    <a:pt x="6268" y="21480"/>
                    <a:pt x="8424" y="21480"/>
                  </a:cubicBezTo>
                  <a:cubicBezTo>
                    <a:pt x="12885" y="21480"/>
                    <a:pt x="15675" y="19510"/>
                    <a:pt x="15675" y="19510"/>
                  </a:cubicBezTo>
                  <a:cubicBezTo>
                    <a:pt x="15675" y="19510"/>
                    <a:pt x="16791" y="19269"/>
                    <a:pt x="16758" y="16130"/>
                  </a:cubicBezTo>
                  <a:cubicBezTo>
                    <a:pt x="16738" y="14196"/>
                    <a:pt x="16388" y="9699"/>
                    <a:pt x="16388" y="9699"/>
                  </a:cubicBezTo>
                  <a:cubicBezTo>
                    <a:pt x="16388" y="9699"/>
                    <a:pt x="14423" y="777"/>
                    <a:pt x="14271" y="581"/>
                  </a:cubicBezTo>
                  <a:cubicBezTo>
                    <a:pt x="13862" y="52"/>
                    <a:pt x="12289" y="0"/>
                    <a:pt x="116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0"/>
            <p:cNvSpPr/>
            <p:nvPr/>
          </p:nvSpPr>
          <p:spPr>
            <a:xfrm>
              <a:off x="1368592" y="3058945"/>
              <a:ext cx="296849" cy="171192"/>
            </a:xfrm>
            <a:custGeom>
              <a:rect b="b" l="l" r="r" t="t"/>
              <a:pathLst>
                <a:path extrusionOk="0" h="2433" w="4219">
                  <a:moveTo>
                    <a:pt x="4085" y="1"/>
                  </a:moveTo>
                  <a:cubicBezTo>
                    <a:pt x="4085" y="1"/>
                    <a:pt x="37" y="519"/>
                    <a:pt x="147" y="931"/>
                  </a:cubicBezTo>
                  <a:cubicBezTo>
                    <a:pt x="257" y="1343"/>
                    <a:pt x="1" y="2013"/>
                    <a:pt x="183" y="2304"/>
                  </a:cubicBezTo>
                  <a:cubicBezTo>
                    <a:pt x="241" y="2396"/>
                    <a:pt x="499" y="2433"/>
                    <a:pt x="855" y="2433"/>
                  </a:cubicBezTo>
                  <a:cubicBezTo>
                    <a:pt x="1904" y="2433"/>
                    <a:pt x="3809" y="2111"/>
                    <a:pt x="3981" y="1938"/>
                  </a:cubicBezTo>
                  <a:cubicBezTo>
                    <a:pt x="4219" y="1699"/>
                    <a:pt x="4085" y="1"/>
                    <a:pt x="4085" y="1"/>
                  </a:cubicBezTo>
                  <a:close/>
                </a:path>
              </a:pathLst>
            </a:custGeom>
            <a:solidFill>
              <a:srgbClr val="CC8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0"/>
            <p:cNvSpPr/>
            <p:nvPr/>
          </p:nvSpPr>
          <p:spPr>
            <a:xfrm>
              <a:off x="1330739" y="1619680"/>
              <a:ext cx="569564" cy="1531932"/>
            </a:xfrm>
            <a:custGeom>
              <a:rect b="b" l="l" r="r" t="t"/>
              <a:pathLst>
                <a:path extrusionOk="0" h="21772" w="8095">
                  <a:moveTo>
                    <a:pt x="8094" y="1"/>
                  </a:moveTo>
                  <a:cubicBezTo>
                    <a:pt x="8094" y="1"/>
                    <a:pt x="5625" y="1150"/>
                    <a:pt x="3964" y="3951"/>
                  </a:cubicBezTo>
                  <a:cubicBezTo>
                    <a:pt x="2169" y="6974"/>
                    <a:pt x="1233" y="10783"/>
                    <a:pt x="653" y="15274"/>
                  </a:cubicBezTo>
                  <a:cubicBezTo>
                    <a:pt x="1" y="20336"/>
                    <a:pt x="563" y="21652"/>
                    <a:pt x="1562" y="21771"/>
                  </a:cubicBezTo>
                  <a:cubicBezTo>
                    <a:pt x="1562" y="21771"/>
                    <a:pt x="1590" y="21771"/>
                    <a:pt x="1642" y="21771"/>
                  </a:cubicBezTo>
                  <a:cubicBezTo>
                    <a:pt x="2072" y="21771"/>
                    <a:pt x="4088" y="21741"/>
                    <a:pt x="4623" y="21172"/>
                  </a:cubicBezTo>
                  <a:cubicBezTo>
                    <a:pt x="5226" y="20534"/>
                    <a:pt x="4842" y="19260"/>
                    <a:pt x="5009" y="17180"/>
                  </a:cubicBezTo>
                  <a:cubicBezTo>
                    <a:pt x="5175" y="15101"/>
                    <a:pt x="4740" y="13865"/>
                    <a:pt x="4740" y="13865"/>
                  </a:cubicBezTo>
                  <a:lnTo>
                    <a:pt x="6756" y="4892"/>
                  </a:lnTo>
                  <a:lnTo>
                    <a:pt x="8094" y="1"/>
                  </a:lnTo>
                  <a:close/>
                </a:path>
              </a:pathLst>
            </a:custGeom>
            <a:solidFill>
              <a:srgbClr val="E19E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0"/>
            <p:cNvSpPr/>
            <p:nvPr/>
          </p:nvSpPr>
          <p:spPr>
            <a:xfrm>
              <a:off x="1908605" y="2480143"/>
              <a:ext cx="749123" cy="428437"/>
            </a:xfrm>
            <a:custGeom>
              <a:rect b="b" l="l" r="r" t="t"/>
              <a:pathLst>
                <a:path extrusionOk="0" h="6089" w="10647">
                  <a:moveTo>
                    <a:pt x="3389" y="0"/>
                  </a:moveTo>
                  <a:cubicBezTo>
                    <a:pt x="2277" y="0"/>
                    <a:pt x="1458" y="13"/>
                    <a:pt x="1458" y="13"/>
                  </a:cubicBezTo>
                  <a:cubicBezTo>
                    <a:pt x="1400" y="2175"/>
                    <a:pt x="61" y="2836"/>
                    <a:pt x="58" y="2836"/>
                  </a:cubicBezTo>
                  <a:cubicBezTo>
                    <a:pt x="58" y="2836"/>
                    <a:pt x="58" y="2836"/>
                    <a:pt x="58" y="2836"/>
                  </a:cubicBezTo>
                  <a:lnTo>
                    <a:pt x="0" y="5030"/>
                  </a:lnTo>
                  <a:cubicBezTo>
                    <a:pt x="2086" y="5833"/>
                    <a:pt x="4062" y="6089"/>
                    <a:pt x="5730" y="6089"/>
                  </a:cubicBezTo>
                  <a:cubicBezTo>
                    <a:pt x="8643" y="6089"/>
                    <a:pt x="10622" y="5311"/>
                    <a:pt x="10622" y="5311"/>
                  </a:cubicBezTo>
                  <a:cubicBezTo>
                    <a:pt x="10597" y="4978"/>
                    <a:pt x="10647" y="3192"/>
                    <a:pt x="10647" y="3192"/>
                  </a:cubicBezTo>
                  <a:cubicBezTo>
                    <a:pt x="9124" y="2291"/>
                    <a:pt x="8936" y="233"/>
                    <a:pt x="8936" y="233"/>
                  </a:cubicBezTo>
                  <a:cubicBezTo>
                    <a:pt x="7906" y="37"/>
                    <a:pt x="5242" y="0"/>
                    <a:pt x="33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0"/>
            <p:cNvSpPr/>
            <p:nvPr/>
          </p:nvSpPr>
          <p:spPr>
            <a:xfrm>
              <a:off x="1332779" y="1616092"/>
              <a:ext cx="795912" cy="1652745"/>
            </a:xfrm>
            <a:custGeom>
              <a:rect b="b" l="l" r="r" t="t"/>
              <a:pathLst>
                <a:path extrusionOk="0" h="23489" w="11312">
                  <a:moveTo>
                    <a:pt x="8024" y="0"/>
                  </a:moveTo>
                  <a:cubicBezTo>
                    <a:pt x="8024" y="0"/>
                    <a:pt x="0" y="1498"/>
                    <a:pt x="16" y="22015"/>
                  </a:cubicBezTo>
                  <a:cubicBezTo>
                    <a:pt x="16" y="22641"/>
                    <a:pt x="1188" y="22910"/>
                    <a:pt x="2346" y="22910"/>
                  </a:cubicBezTo>
                  <a:cubicBezTo>
                    <a:pt x="3267" y="22910"/>
                    <a:pt x="4180" y="22740"/>
                    <a:pt x="4490" y="22443"/>
                  </a:cubicBezTo>
                  <a:cubicBezTo>
                    <a:pt x="4490" y="22443"/>
                    <a:pt x="6234" y="23489"/>
                    <a:pt x="8385" y="23489"/>
                  </a:cubicBezTo>
                  <a:cubicBezTo>
                    <a:pt x="8874" y="23489"/>
                    <a:pt x="9385" y="23434"/>
                    <a:pt x="9902" y="23301"/>
                  </a:cubicBezTo>
                  <a:cubicBezTo>
                    <a:pt x="11312" y="22937"/>
                    <a:pt x="10699" y="1461"/>
                    <a:pt x="10699" y="1461"/>
                  </a:cubicBezTo>
                  <a:lnTo>
                    <a:pt x="80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0"/>
            <p:cNvSpPr/>
            <p:nvPr/>
          </p:nvSpPr>
          <p:spPr>
            <a:xfrm>
              <a:off x="1644263" y="2195105"/>
              <a:ext cx="101811" cy="1004143"/>
            </a:xfrm>
            <a:custGeom>
              <a:rect b="b" l="l" r="r" t="t"/>
              <a:pathLst>
                <a:path extrusionOk="0" h="14271" w="1447">
                  <a:moveTo>
                    <a:pt x="1388" y="0"/>
                  </a:moveTo>
                  <a:cubicBezTo>
                    <a:pt x="1354" y="0"/>
                    <a:pt x="1335" y="25"/>
                    <a:pt x="1334" y="54"/>
                  </a:cubicBezTo>
                  <a:cubicBezTo>
                    <a:pt x="1333" y="111"/>
                    <a:pt x="1123" y="5869"/>
                    <a:pt x="900" y="9089"/>
                  </a:cubicBezTo>
                  <a:cubicBezTo>
                    <a:pt x="678" y="12300"/>
                    <a:pt x="18" y="14178"/>
                    <a:pt x="11" y="14195"/>
                  </a:cubicBezTo>
                  <a:cubicBezTo>
                    <a:pt x="0" y="14225"/>
                    <a:pt x="16" y="14256"/>
                    <a:pt x="45" y="14266"/>
                  </a:cubicBezTo>
                  <a:cubicBezTo>
                    <a:pt x="50" y="14268"/>
                    <a:pt x="57" y="14271"/>
                    <a:pt x="63" y="14271"/>
                  </a:cubicBezTo>
                  <a:cubicBezTo>
                    <a:pt x="87" y="14271"/>
                    <a:pt x="108" y="14256"/>
                    <a:pt x="114" y="14232"/>
                  </a:cubicBezTo>
                  <a:cubicBezTo>
                    <a:pt x="120" y="14214"/>
                    <a:pt x="786" y="12325"/>
                    <a:pt x="1009" y="9096"/>
                  </a:cubicBezTo>
                  <a:cubicBezTo>
                    <a:pt x="1232" y="5874"/>
                    <a:pt x="1442" y="115"/>
                    <a:pt x="1445" y="58"/>
                  </a:cubicBezTo>
                  <a:cubicBezTo>
                    <a:pt x="1446" y="28"/>
                    <a:pt x="1422" y="1"/>
                    <a:pt x="1392" y="0"/>
                  </a:cubicBezTo>
                  <a:cubicBezTo>
                    <a:pt x="1390" y="0"/>
                    <a:pt x="1389" y="0"/>
                    <a:pt x="1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0"/>
            <p:cNvSpPr/>
            <p:nvPr/>
          </p:nvSpPr>
          <p:spPr>
            <a:xfrm>
              <a:off x="2442849" y="1602793"/>
              <a:ext cx="540928" cy="1644161"/>
            </a:xfrm>
            <a:custGeom>
              <a:rect b="b" l="l" r="r" t="t"/>
              <a:pathLst>
                <a:path extrusionOk="0" h="23367" w="7688">
                  <a:moveTo>
                    <a:pt x="2305" y="0"/>
                  </a:moveTo>
                  <a:lnTo>
                    <a:pt x="1" y="1089"/>
                  </a:lnTo>
                  <a:cubicBezTo>
                    <a:pt x="1" y="1089"/>
                    <a:pt x="362" y="22480"/>
                    <a:pt x="2053" y="23126"/>
                  </a:cubicBezTo>
                  <a:cubicBezTo>
                    <a:pt x="2495" y="23295"/>
                    <a:pt x="2897" y="23366"/>
                    <a:pt x="3258" y="23366"/>
                  </a:cubicBezTo>
                  <a:cubicBezTo>
                    <a:pt x="5090" y="23366"/>
                    <a:pt x="5908" y="21551"/>
                    <a:pt x="5908" y="21551"/>
                  </a:cubicBezTo>
                  <a:cubicBezTo>
                    <a:pt x="5919" y="21561"/>
                    <a:pt x="5929" y="21566"/>
                    <a:pt x="5939" y="21566"/>
                  </a:cubicBezTo>
                  <a:cubicBezTo>
                    <a:pt x="6233" y="21566"/>
                    <a:pt x="6123" y="17010"/>
                    <a:pt x="5800" y="12470"/>
                  </a:cubicBezTo>
                  <a:cubicBezTo>
                    <a:pt x="5687" y="10870"/>
                    <a:pt x="7688" y="8998"/>
                    <a:pt x="7513" y="7505"/>
                  </a:cubicBezTo>
                  <a:cubicBezTo>
                    <a:pt x="7272" y="5428"/>
                    <a:pt x="6929" y="6132"/>
                    <a:pt x="5258" y="3455"/>
                  </a:cubicBezTo>
                  <a:cubicBezTo>
                    <a:pt x="4413" y="2104"/>
                    <a:pt x="3761" y="648"/>
                    <a:pt x="2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0"/>
            <p:cNvSpPr/>
            <p:nvPr/>
          </p:nvSpPr>
          <p:spPr>
            <a:xfrm>
              <a:off x="1900936" y="1582459"/>
              <a:ext cx="707751" cy="174780"/>
            </a:xfrm>
            <a:custGeom>
              <a:rect b="b" l="l" r="r" t="t"/>
              <a:pathLst>
                <a:path extrusionOk="0" h="2484" w="10059">
                  <a:moveTo>
                    <a:pt x="8467" y="0"/>
                  </a:moveTo>
                  <a:cubicBezTo>
                    <a:pt x="8003" y="0"/>
                    <a:pt x="7658" y="47"/>
                    <a:pt x="7651" y="47"/>
                  </a:cubicBezTo>
                  <a:cubicBezTo>
                    <a:pt x="7650" y="47"/>
                    <a:pt x="7650" y="47"/>
                    <a:pt x="7650" y="47"/>
                  </a:cubicBezTo>
                  <a:cubicBezTo>
                    <a:pt x="6896" y="1046"/>
                    <a:pt x="4977" y="1958"/>
                    <a:pt x="4977" y="1958"/>
                  </a:cubicBezTo>
                  <a:cubicBezTo>
                    <a:pt x="3643" y="1616"/>
                    <a:pt x="2285" y="190"/>
                    <a:pt x="2285" y="190"/>
                  </a:cubicBezTo>
                  <a:cubicBezTo>
                    <a:pt x="2005" y="113"/>
                    <a:pt x="1736" y="82"/>
                    <a:pt x="1487" y="82"/>
                  </a:cubicBezTo>
                  <a:cubicBezTo>
                    <a:pt x="622" y="82"/>
                    <a:pt x="1" y="447"/>
                    <a:pt x="1" y="447"/>
                  </a:cubicBezTo>
                  <a:cubicBezTo>
                    <a:pt x="704" y="1906"/>
                    <a:pt x="5081" y="2484"/>
                    <a:pt x="5081" y="2484"/>
                  </a:cubicBezTo>
                  <a:cubicBezTo>
                    <a:pt x="9641" y="1609"/>
                    <a:pt x="10059" y="258"/>
                    <a:pt x="10059" y="258"/>
                  </a:cubicBezTo>
                  <a:cubicBezTo>
                    <a:pt x="9562" y="51"/>
                    <a:pt x="8950" y="0"/>
                    <a:pt x="8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0"/>
            <p:cNvSpPr/>
            <p:nvPr/>
          </p:nvSpPr>
          <p:spPr>
            <a:xfrm>
              <a:off x="2033072" y="1529546"/>
              <a:ext cx="456214" cy="194412"/>
            </a:xfrm>
            <a:custGeom>
              <a:rect b="b" l="l" r="r" t="t"/>
              <a:pathLst>
                <a:path extrusionOk="0" h="2763" w="6484">
                  <a:moveTo>
                    <a:pt x="6425" y="1"/>
                  </a:moveTo>
                  <a:cubicBezTo>
                    <a:pt x="6407" y="1"/>
                    <a:pt x="6390" y="10"/>
                    <a:pt x="6380" y="26"/>
                  </a:cubicBezTo>
                  <a:cubicBezTo>
                    <a:pt x="6372" y="41"/>
                    <a:pt x="5439" y="1564"/>
                    <a:pt x="3093" y="2656"/>
                  </a:cubicBezTo>
                  <a:cubicBezTo>
                    <a:pt x="2912" y="2607"/>
                    <a:pt x="1315" y="2132"/>
                    <a:pt x="101" y="368"/>
                  </a:cubicBezTo>
                  <a:cubicBezTo>
                    <a:pt x="91" y="353"/>
                    <a:pt x="75" y="345"/>
                    <a:pt x="59" y="345"/>
                  </a:cubicBezTo>
                  <a:cubicBezTo>
                    <a:pt x="49" y="345"/>
                    <a:pt x="39" y="348"/>
                    <a:pt x="30" y="355"/>
                  </a:cubicBezTo>
                  <a:cubicBezTo>
                    <a:pt x="6" y="370"/>
                    <a:pt x="1" y="404"/>
                    <a:pt x="16" y="427"/>
                  </a:cubicBezTo>
                  <a:cubicBezTo>
                    <a:pt x="1321" y="2324"/>
                    <a:pt x="3069" y="2758"/>
                    <a:pt x="3086" y="2761"/>
                  </a:cubicBezTo>
                  <a:cubicBezTo>
                    <a:pt x="3092" y="2763"/>
                    <a:pt x="3096" y="2763"/>
                    <a:pt x="3101" y="2763"/>
                  </a:cubicBezTo>
                  <a:cubicBezTo>
                    <a:pt x="3107" y="2763"/>
                    <a:pt x="3116" y="2761"/>
                    <a:pt x="3121" y="2758"/>
                  </a:cubicBezTo>
                  <a:cubicBezTo>
                    <a:pt x="5510" y="1651"/>
                    <a:pt x="6459" y="94"/>
                    <a:pt x="6469" y="78"/>
                  </a:cubicBezTo>
                  <a:cubicBezTo>
                    <a:pt x="6483" y="54"/>
                    <a:pt x="6476" y="23"/>
                    <a:pt x="6451" y="8"/>
                  </a:cubicBezTo>
                  <a:cubicBezTo>
                    <a:pt x="6443" y="3"/>
                    <a:pt x="6434" y="1"/>
                    <a:pt x="64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0"/>
            <p:cNvSpPr/>
            <p:nvPr/>
          </p:nvSpPr>
          <p:spPr>
            <a:xfrm>
              <a:off x="2302199" y="1721565"/>
              <a:ext cx="94071" cy="263578"/>
            </a:xfrm>
            <a:custGeom>
              <a:rect b="b" l="l" r="r" t="t"/>
              <a:pathLst>
                <a:path extrusionOk="0" h="3746" w="1337">
                  <a:moveTo>
                    <a:pt x="58" y="1"/>
                  </a:moveTo>
                  <a:cubicBezTo>
                    <a:pt x="43" y="1"/>
                    <a:pt x="29" y="7"/>
                    <a:pt x="18" y="18"/>
                  </a:cubicBezTo>
                  <a:cubicBezTo>
                    <a:pt x="1" y="39"/>
                    <a:pt x="3" y="71"/>
                    <a:pt x="23" y="89"/>
                  </a:cubicBezTo>
                  <a:cubicBezTo>
                    <a:pt x="31" y="94"/>
                    <a:pt x="692" y="674"/>
                    <a:pt x="509" y="1483"/>
                  </a:cubicBezTo>
                  <a:cubicBezTo>
                    <a:pt x="315" y="2338"/>
                    <a:pt x="591" y="3179"/>
                    <a:pt x="1247" y="3732"/>
                  </a:cubicBezTo>
                  <a:cubicBezTo>
                    <a:pt x="1255" y="3742"/>
                    <a:pt x="1268" y="3746"/>
                    <a:pt x="1280" y="3746"/>
                  </a:cubicBezTo>
                  <a:cubicBezTo>
                    <a:pt x="1295" y="3746"/>
                    <a:pt x="1310" y="3740"/>
                    <a:pt x="1318" y="3727"/>
                  </a:cubicBezTo>
                  <a:cubicBezTo>
                    <a:pt x="1337" y="3705"/>
                    <a:pt x="1334" y="3674"/>
                    <a:pt x="1312" y="3656"/>
                  </a:cubicBezTo>
                  <a:cubicBezTo>
                    <a:pt x="685" y="3127"/>
                    <a:pt x="423" y="2323"/>
                    <a:pt x="608" y="1507"/>
                  </a:cubicBezTo>
                  <a:cubicBezTo>
                    <a:pt x="805" y="637"/>
                    <a:pt x="97" y="19"/>
                    <a:pt x="90" y="13"/>
                  </a:cubicBezTo>
                  <a:cubicBezTo>
                    <a:pt x="81" y="5"/>
                    <a:pt x="6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0"/>
            <p:cNvSpPr/>
            <p:nvPr/>
          </p:nvSpPr>
          <p:spPr>
            <a:xfrm>
              <a:off x="2128269" y="1724239"/>
              <a:ext cx="85136" cy="303896"/>
            </a:xfrm>
            <a:custGeom>
              <a:rect b="b" l="l" r="r" t="t"/>
              <a:pathLst>
                <a:path extrusionOk="0" h="4319" w="1210">
                  <a:moveTo>
                    <a:pt x="1056" y="1"/>
                  </a:moveTo>
                  <a:cubicBezTo>
                    <a:pt x="1039" y="1"/>
                    <a:pt x="1024" y="9"/>
                    <a:pt x="1015" y="24"/>
                  </a:cubicBezTo>
                  <a:cubicBezTo>
                    <a:pt x="996" y="51"/>
                    <a:pt x="575" y="712"/>
                    <a:pt x="836" y="1693"/>
                  </a:cubicBezTo>
                  <a:cubicBezTo>
                    <a:pt x="1101" y="2690"/>
                    <a:pt x="770" y="3731"/>
                    <a:pt x="31" y="4226"/>
                  </a:cubicBezTo>
                  <a:cubicBezTo>
                    <a:pt x="8" y="4241"/>
                    <a:pt x="1" y="4274"/>
                    <a:pt x="16" y="4298"/>
                  </a:cubicBezTo>
                  <a:cubicBezTo>
                    <a:pt x="26" y="4310"/>
                    <a:pt x="42" y="4319"/>
                    <a:pt x="60" y="4319"/>
                  </a:cubicBezTo>
                  <a:cubicBezTo>
                    <a:pt x="68" y="4319"/>
                    <a:pt x="78" y="4315"/>
                    <a:pt x="87" y="4309"/>
                  </a:cubicBezTo>
                  <a:cubicBezTo>
                    <a:pt x="861" y="3790"/>
                    <a:pt x="1209" y="2703"/>
                    <a:pt x="934" y="1666"/>
                  </a:cubicBezTo>
                  <a:cubicBezTo>
                    <a:pt x="684" y="729"/>
                    <a:pt x="1096" y="87"/>
                    <a:pt x="1100" y="80"/>
                  </a:cubicBezTo>
                  <a:cubicBezTo>
                    <a:pt x="1115" y="56"/>
                    <a:pt x="1109" y="24"/>
                    <a:pt x="1085" y="9"/>
                  </a:cubicBezTo>
                  <a:cubicBezTo>
                    <a:pt x="1076" y="4"/>
                    <a:pt x="1066" y="1"/>
                    <a:pt x="1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0"/>
            <p:cNvSpPr/>
            <p:nvPr/>
          </p:nvSpPr>
          <p:spPr>
            <a:xfrm>
              <a:off x="2442849" y="1679418"/>
              <a:ext cx="415687" cy="1553815"/>
            </a:xfrm>
            <a:custGeom>
              <a:rect b="b" l="l" r="r" t="t"/>
              <a:pathLst>
                <a:path extrusionOk="0" h="22083" w="5908">
                  <a:moveTo>
                    <a:pt x="1" y="0"/>
                  </a:moveTo>
                  <a:cubicBezTo>
                    <a:pt x="1" y="1"/>
                    <a:pt x="269" y="21722"/>
                    <a:pt x="2053" y="22037"/>
                  </a:cubicBezTo>
                  <a:cubicBezTo>
                    <a:pt x="2229" y="22068"/>
                    <a:pt x="2403" y="22082"/>
                    <a:pt x="2575" y="22082"/>
                  </a:cubicBezTo>
                  <a:cubicBezTo>
                    <a:pt x="4401" y="22082"/>
                    <a:pt x="5908" y="20462"/>
                    <a:pt x="5908" y="20462"/>
                  </a:cubicBezTo>
                  <a:lnTo>
                    <a:pt x="1" y="0"/>
                  </a:ln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0"/>
            <p:cNvSpPr/>
            <p:nvPr/>
          </p:nvSpPr>
          <p:spPr>
            <a:xfrm>
              <a:off x="1617033" y="316145"/>
              <a:ext cx="1132444" cy="1164429"/>
            </a:xfrm>
            <a:custGeom>
              <a:rect b="b" l="l" r="r" t="t"/>
              <a:pathLst>
                <a:path extrusionOk="0" h="16549" w="16095">
                  <a:moveTo>
                    <a:pt x="9311" y="0"/>
                  </a:moveTo>
                  <a:cubicBezTo>
                    <a:pt x="8217" y="0"/>
                    <a:pt x="6987" y="213"/>
                    <a:pt x="5643" y="650"/>
                  </a:cubicBezTo>
                  <a:cubicBezTo>
                    <a:pt x="1259" y="2075"/>
                    <a:pt x="0" y="6108"/>
                    <a:pt x="1457" y="10949"/>
                  </a:cubicBezTo>
                  <a:cubicBezTo>
                    <a:pt x="2716" y="15124"/>
                    <a:pt x="5677" y="16549"/>
                    <a:pt x="8708" y="16549"/>
                  </a:cubicBezTo>
                  <a:cubicBezTo>
                    <a:pt x="9192" y="16549"/>
                    <a:pt x="9677" y="16512"/>
                    <a:pt x="10158" y="16445"/>
                  </a:cubicBezTo>
                  <a:cubicBezTo>
                    <a:pt x="13873" y="15926"/>
                    <a:pt x="16095" y="12751"/>
                    <a:pt x="15867" y="9694"/>
                  </a:cubicBezTo>
                  <a:cubicBezTo>
                    <a:pt x="15578" y="5775"/>
                    <a:pt x="14354" y="3167"/>
                    <a:pt x="14354" y="3167"/>
                  </a:cubicBezTo>
                  <a:cubicBezTo>
                    <a:pt x="13564" y="1095"/>
                    <a:pt x="11789" y="0"/>
                    <a:pt x="9311" y="0"/>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0"/>
            <p:cNvSpPr/>
            <p:nvPr/>
          </p:nvSpPr>
          <p:spPr>
            <a:xfrm>
              <a:off x="1759372" y="976215"/>
              <a:ext cx="1086710" cy="531870"/>
            </a:xfrm>
            <a:custGeom>
              <a:rect b="b" l="l" r="r" t="t"/>
              <a:pathLst>
                <a:path extrusionOk="0" h="7559" w="15445">
                  <a:moveTo>
                    <a:pt x="13227" y="1"/>
                  </a:moveTo>
                  <a:cubicBezTo>
                    <a:pt x="12778" y="941"/>
                    <a:pt x="11657" y="2612"/>
                    <a:pt x="9825" y="2662"/>
                  </a:cubicBezTo>
                  <a:cubicBezTo>
                    <a:pt x="9699" y="2665"/>
                    <a:pt x="9582" y="2667"/>
                    <a:pt x="9473" y="2667"/>
                  </a:cubicBezTo>
                  <a:cubicBezTo>
                    <a:pt x="8191" y="2667"/>
                    <a:pt x="8079" y="2449"/>
                    <a:pt x="7345" y="2449"/>
                  </a:cubicBezTo>
                  <a:cubicBezTo>
                    <a:pt x="7240" y="2449"/>
                    <a:pt x="7124" y="2454"/>
                    <a:pt x="6989" y="2464"/>
                  </a:cubicBezTo>
                  <a:cubicBezTo>
                    <a:pt x="6090" y="2530"/>
                    <a:pt x="5525" y="3084"/>
                    <a:pt x="4288" y="3084"/>
                  </a:cubicBezTo>
                  <a:cubicBezTo>
                    <a:pt x="3925" y="3084"/>
                    <a:pt x="3504" y="3037"/>
                    <a:pt x="2999" y="2915"/>
                  </a:cubicBezTo>
                  <a:cubicBezTo>
                    <a:pt x="778" y="2377"/>
                    <a:pt x="0" y="1354"/>
                    <a:pt x="0" y="1354"/>
                  </a:cubicBezTo>
                  <a:lnTo>
                    <a:pt x="0" y="1354"/>
                  </a:lnTo>
                  <a:cubicBezTo>
                    <a:pt x="0" y="1354"/>
                    <a:pt x="16" y="7559"/>
                    <a:pt x="6540" y="7559"/>
                  </a:cubicBezTo>
                  <a:cubicBezTo>
                    <a:pt x="6804" y="7559"/>
                    <a:pt x="7079" y="7549"/>
                    <a:pt x="7365" y="7528"/>
                  </a:cubicBezTo>
                  <a:cubicBezTo>
                    <a:pt x="15444" y="6927"/>
                    <a:pt x="13227" y="1"/>
                    <a:pt x="132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0"/>
            <p:cNvSpPr/>
            <p:nvPr/>
          </p:nvSpPr>
          <p:spPr>
            <a:xfrm>
              <a:off x="2131576" y="1183925"/>
              <a:ext cx="280033" cy="174992"/>
            </a:xfrm>
            <a:custGeom>
              <a:rect b="b" l="l" r="r" t="t"/>
              <a:pathLst>
                <a:path extrusionOk="0" h="2487" w="3980">
                  <a:moveTo>
                    <a:pt x="2019" y="1"/>
                  </a:moveTo>
                  <a:cubicBezTo>
                    <a:pt x="1908" y="1"/>
                    <a:pt x="1807" y="10"/>
                    <a:pt x="1720" y="28"/>
                  </a:cubicBezTo>
                  <a:cubicBezTo>
                    <a:pt x="1720" y="28"/>
                    <a:pt x="62" y="239"/>
                    <a:pt x="15" y="1808"/>
                  </a:cubicBezTo>
                  <a:cubicBezTo>
                    <a:pt x="0" y="2319"/>
                    <a:pt x="180" y="2486"/>
                    <a:pt x="442" y="2486"/>
                  </a:cubicBezTo>
                  <a:cubicBezTo>
                    <a:pt x="923" y="2486"/>
                    <a:pt x="1684" y="1925"/>
                    <a:pt x="2038" y="1884"/>
                  </a:cubicBezTo>
                  <a:cubicBezTo>
                    <a:pt x="2052" y="1883"/>
                    <a:pt x="2066" y="1882"/>
                    <a:pt x="2081" y="1882"/>
                  </a:cubicBezTo>
                  <a:cubicBezTo>
                    <a:pt x="2435" y="1882"/>
                    <a:pt x="3096" y="2316"/>
                    <a:pt x="3527" y="2316"/>
                  </a:cubicBezTo>
                  <a:cubicBezTo>
                    <a:pt x="3799" y="2316"/>
                    <a:pt x="3979" y="2144"/>
                    <a:pt x="3936" y="1586"/>
                  </a:cubicBezTo>
                  <a:cubicBezTo>
                    <a:pt x="3844" y="401"/>
                    <a:pt x="2735" y="1"/>
                    <a:pt x="2019"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0"/>
            <p:cNvSpPr/>
            <p:nvPr/>
          </p:nvSpPr>
          <p:spPr>
            <a:xfrm>
              <a:off x="2204328" y="1209045"/>
              <a:ext cx="137906" cy="58119"/>
            </a:xfrm>
            <a:custGeom>
              <a:rect b="b" l="l" r="r" t="t"/>
              <a:pathLst>
                <a:path extrusionOk="0" h="826" w="1960">
                  <a:moveTo>
                    <a:pt x="60" y="0"/>
                  </a:moveTo>
                  <a:cubicBezTo>
                    <a:pt x="60" y="0"/>
                    <a:pt x="0" y="173"/>
                    <a:pt x="7" y="394"/>
                  </a:cubicBezTo>
                  <a:cubicBezTo>
                    <a:pt x="751" y="422"/>
                    <a:pt x="1378" y="645"/>
                    <a:pt x="1767" y="826"/>
                  </a:cubicBezTo>
                  <a:cubicBezTo>
                    <a:pt x="1900" y="622"/>
                    <a:pt x="1959" y="429"/>
                    <a:pt x="1959" y="429"/>
                  </a:cubicBezTo>
                  <a:cubicBezTo>
                    <a:pt x="1959" y="429"/>
                    <a:pt x="1005" y="3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0"/>
            <p:cNvSpPr/>
            <p:nvPr/>
          </p:nvSpPr>
          <p:spPr>
            <a:xfrm>
              <a:off x="2204891" y="1236697"/>
              <a:ext cx="123834" cy="63537"/>
            </a:xfrm>
            <a:custGeom>
              <a:rect b="b" l="l" r="r" t="t"/>
              <a:pathLst>
                <a:path extrusionOk="0" h="903" w="1760">
                  <a:moveTo>
                    <a:pt x="0" y="1"/>
                  </a:moveTo>
                  <a:lnTo>
                    <a:pt x="0" y="1"/>
                  </a:lnTo>
                  <a:cubicBezTo>
                    <a:pt x="10" y="310"/>
                    <a:pt x="148" y="712"/>
                    <a:pt x="763" y="871"/>
                  </a:cubicBezTo>
                  <a:cubicBezTo>
                    <a:pt x="847" y="893"/>
                    <a:pt x="925" y="903"/>
                    <a:pt x="999" y="903"/>
                  </a:cubicBezTo>
                  <a:cubicBezTo>
                    <a:pt x="1365" y="903"/>
                    <a:pt x="1609" y="661"/>
                    <a:pt x="1759" y="433"/>
                  </a:cubicBezTo>
                  <a:cubicBezTo>
                    <a:pt x="1370" y="252"/>
                    <a:pt x="743" y="29"/>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0"/>
            <p:cNvSpPr/>
            <p:nvPr/>
          </p:nvSpPr>
          <p:spPr>
            <a:xfrm>
              <a:off x="2412383" y="288703"/>
              <a:ext cx="496108" cy="739862"/>
            </a:xfrm>
            <a:custGeom>
              <a:rect b="b" l="l" r="r" t="t"/>
              <a:pathLst>
                <a:path extrusionOk="0" h="10515" w="7051">
                  <a:moveTo>
                    <a:pt x="1967" y="0"/>
                  </a:moveTo>
                  <a:lnTo>
                    <a:pt x="1207" y="207"/>
                  </a:lnTo>
                  <a:cubicBezTo>
                    <a:pt x="1194" y="206"/>
                    <a:pt x="1181" y="206"/>
                    <a:pt x="1169" y="206"/>
                  </a:cubicBezTo>
                  <a:cubicBezTo>
                    <a:pt x="550" y="206"/>
                    <a:pt x="68" y="844"/>
                    <a:pt x="34" y="1467"/>
                  </a:cubicBezTo>
                  <a:cubicBezTo>
                    <a:pt x="0" y="2104"/>
                    <a:pt x="305" y="2704"/>
                    <a:pt x="633" y="3250"/>
                  </a:cubicBezTo>
                  <a:cubicBezTo>
                    <a:pt x="1275" y="4325"/>
                    <a:pt x="2198" y="7889"/>
                    <a:pt x="3612" y="9429"/>
                  </a:cubicBezTo>
                  <a:cubicBezTo>
                    <a:pt x="4092" y="9952"/>
                    <a:pt x="3252" y="9769"/>
                    <a:pt x="3828" y="10183"/>
                  </a:cubicBezTo>
                  <a:cubicBezTo>
                    <a:pt x="4126" y="10397"/>
                    <a:pt x="4500" y="10514"/>
                    <a:pt x="4865" y="10514"/>
                  </a:cubicBezTo>
                  <a:cubicBezTo>
                    <a:pt x="5208" y="10514"/>
                    <a:pt x="5545" y="10410"/>
                    <a:pt x="5805" y="10185"/>
                  </a:cubicBezTo>
                  <a:cubicBezTo>
                    <a:pt x="6226" y="9824"/>
                    <a:pt x="7051" y="1457"/>
                    <a:pt x="19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0"/>
            <p:cNvSpPr/>
            <p:nvPr/>
          </p:nvSpPr>
          <p:spPr>
            <a:xfrm>
              <a:off x="2586524" y="317482"/>
              <a:ext cx="306629" cy="709606"/>
            </a:xfrm>
            <a:custGeom>
              <a:rect b="b" l="l" r="r" t="t"/>
              <a:pathLst>
                <a:path extrusionOk="0" h="10085" w="4358">
                  <a:moveTo>
                    <a:pt x="57" y="0"/>
                  </a:moveTo>
                  <a:lnTo>
                    <a:pt x="0" y="110"/>
                  </a:lnTo>
                  <a:cubicBezTo>
                    <a:pt x="1722" y="1000"/>
                    <a:pt x="3048" y="2568"/>
                    <a:pt x="3638" y="4412"/>
                  </a:cubicBezTo>
                  <a:cubicBezTo>
                    <a:pt x="4229" y="6257"/>
                    <a:pt x="4062" y="8304"/>
                    <a:pt x="3180" y="10028"/>
                  </a:cubicBezTo>
                  <a:lnTo>
                    <a:pt x="3290" y="10084"/>
                  </a:lnTo>
                  <a:cubicBezTo>
                    <a:pt x="4187" y="8331"/>
                    <a:pt x="4358" y="6251"/>
                    <a:pt x="3756" y="4374"/>
                  </a:cubicBezTo>
                  <a:cubicBezTo>
                    <a:pt x="3154" y="2499"/>
                    <a:pt x="1806" y="904"/>
                    <a:pt x="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0"/>
            <p:cNvSpPr/>
            <p:nvPr/>
          </p:nvSpPr>
          <p:spPr>
            <a:xfrm>
              <a:off x="1426287" y="176405"/>
              <a:ext cx="1257333" cy="927307"/>
            </a:xfrm>
            <a:custGeom>
              <a:rect b="b" l="l" r="r" t="t"/>
              <a:pathLst>
                <a:path extrusionOk="0" h="13179" w="17870">
                  <a:moveTo>
                    <a:pt x="14671" y="0"/>
                  </a:moveTo>
                  <a:cubicBezTo>
                    <a:pt x="14405" y="0"/>
                    <a:pt x="14106" y="33"/>
                    <a:pt x="13770" y="104"/>
                  </a:cubicBezTo>
                  <a:cubicBezTo>
                    <a:pt x="12200" y="440"/>
                    <a:pt x="11234" y="505"/>
                    <a:pt x="10450" y="505"/>
                  </a:cubicBezTo>
                  <a:cubicBezTo>
                    <a:pt x="9952" y="505"/>
                    <a:pt x="9527" y="479"/>
                    <a:pt x="9067" y="479"/>
                  </a:cubicBezTo>
                  <a:cubicBezTo>
                    <a:pt x="8705" y="479"/>
                    <a:pt x="8321" y="495"/>
                    <a:pt x="7863" y="553"/>
                  </a:cubicBezTo>
                  <a:cubicBezTo>
                    <a:pt x="5905" y="802"/>
                    <a:pt x="4364" y="3147"/>
                    <a:pt x="4364" y="3147"/>
                  </a:cubicBezTo>
                  <a:cubicBezTo>
                    <a:pt x="0" y="6381"/>
                    <a:pt x="2079" y="11841"/>
                    <a:pt x="2670" y="12472"/>
                  </a:cubicBezTo>
                  <a:cubicBezTo>
                    <a:pt x="3164" y="12999"/>
                    <a:pt x="3501" y="13178"/>
                    <a:pt x="3731" y="13178"/>
                  </a:cubicBezTo>
                  <a:cubicBezTo>
                    <a:pt x="4223" y="13178"/>
                    <a:pt x="4226" y="12358"/>
                    <a:pt x="4226" y="12358"/>
                  </a:cubicBezTo>
                  <a:cubicBezTo>
                    <a:pt x="4226" y="12358"/>
                    <a:pt x="6402" y="9536"/>
                    <a:pt x="6600" y="7183"/>
                  </a:cubicBezTo>
                  <a:cubicBezTo>
                    <a:pt x="6600" y="7183"/>
                    <a:pt x="8625" y="7911"/>
                    <a:pt x="11019" y="7911"/>
                  </a:cubicBezTo>
                  <a:cubicBezTo>
                    <a:pt x="12915" y="7911"/>
                    <a:pt x="15042" y="7454"/>
                    <a:pt x="16579" y="5818"/>
                  </a:cubicBezTo>
                  <a:cubicBezTo>
                    <a:pt x="17293" y="5058"/>
                    <a:pt x="17869" y="2824"/>
                    <a:pt x="16761" y="2594"/>
                  </a:cubicBezTo>
                  <a:cubicBezTo>
                    <a:pt x="16761" y="2594"/>
                    <a:pt x="17051" y="0"/>
                    <a:pt x="146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0"/>
            <p:cNvSpPr/>
            <p:nvPr/>
          </p:nvSpPr>
          <p:spPr>
            <a:xfrm>
              <a:off x="1509312" y="407475"/>
              <a:ext cx="249567" cy="673791"/>
            </a:xfrm>
            <a:custGeom>
              <a:rect b="b" l="l" r="r" t="t"/>
              <a:pathLst>
                <a:path extrusionOk="0" h="9576" w="3547">
                  <a:moveTo>
                    <a:pt x="3491" y="0"/>
                  </a:moveTo>
                  <a:cubicBezTo>
                    <a:pt x="2058" y="732"/>
                    <a:pt x="961" y="2034"/>
                    <a:pt x="481" y="3570"/>
                  </a:cubicBezTo>
                  <a:cubicBezTo>
                    <a:pt x="1" y="5108"/>
                    <a:pt x="163" y="6801"/>
                    <a:pt x="925" y="8220"/>
                  </a:cubicBezTo>
                  <a:cubicBezTo>
                    <a:pt x="1303" y="8929"/>
                    <a:pt x="1766" y="9384"/>
                    <a:pt x="2296" y="9576"/>
                  </a:cubicBezTo>
                  <a:lnTo>
                    <a:pt x="2338" y="9458"/>
                  </a:lnTo>
                  <a:cubicBezTo>
                    <a:pt x="1838" y="9278"/>
                    <a:pt x="1398" y="8841"/>
                    <a:pt x="1033" y="8161"/>
                  </a:cubicBezTo>
                  <a:cubicBezTo>
                    <a:pt x="286" y="6773"/>
                    <a:pt x="128" y="5113"/>
                    <a:pt x="598" y="3607"/>
                  </a:cubicBezTo>
                  <a:cubicBezTo>
                    <a:pt x="1068" y="2102"/>
                    <a:pt x="2143" y="828"/>
                    <a:pt x="3547" y="110"/>
                  </a:cubicBezTo>
                  <a:lnTo>
                    <a:pt x="349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0"/>
            <p:cNvSpPr/>
            <p:nvPr/>
          </p:nvSpPr>
          <p:spPr>
            <a:xfrm>
              <a:off x="1644263" y="308264"/>
              <a:ext cx="120597" cy="120672"/>
            </a:xfrm>
            <a:custGeom>
              <a:rect b="b" l="l" r="r" t="t"/>
              <a:pathLst>
                <a:path extrusionOk="0" h="1715" w="1714">
                  <a:moveTo>
                    <a:pt x="948" y="1"/>
                  </a:moveTo>
                  <a:cubicBezTo>
                    <a:pt x="937" y="1"/>
                    <a:pt x="925" y="2"/>
                    <a:pt x="914" y="5"/>
                  </a:cubicBezTo>
                  <a:cubicBezTo>
                    <a:pt x="846" y="22"/>
                    <a:pt x="803" y="91"/>
                    <a:pt x="796" y="159"/>
                  </a:cubicBezTo>
                  <a:cubicBezTo>
                    <a:pt x="787" y="227"/>
                    <a:pt x="807" y="297"/>
                    <a:pt x="827" y="363"/>
                  </a:cubicBezTo>
                  <a:cubicBezTo>
                    <a:pt x="901" y="623"/>
                    <a:pt x="976" y="882"/>
                    <a:pt x="1053" y="1141"/>
                  </a:cubicBezTo>
                  <a:cubicBezTo>
                    <a:pt x="908" y="951"/>
                    <a:pt x="665" y="614"/>
                    <a:pt x="466" y="614"/>
                  </a:cubicBezTo>
                  <a:cubicBezTo>
                    <a:pt x="425" y="614"/>
                    <a:pt x="385" y="629"/>
                    <a:pt x="348" y="664"/>
                  </a:cubicBezTo>
                  <a:cubicBezTo>
                    <a:pt x="0" y="987"/>
                    <a:pt x="780" y="1535"/>
                    <a:pt x="1219" y="1715"/>
                  </a:cubicBezTo>
                  <a:lnTo>
                    <a:pt x="1713" y="1501"/>
                  </a:lnTo>
                  <a:cubicBezTo>
                    <a:pt x="1617" y="1024"/>
                    <a:pt x="1426" y="566"/>
                    <a:pt x="1158" y="159"/>
                  </a:cubicBezTo>
                  <a:cubicBezTo>
                    <a:pt x="1108" y="84"/>
                    <a:pt x="1035" y="1"/>
                    <a:pt x="9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0"/>
            <p:cNvSpPr/>
            <p:nvPr/>
          </p:nvSpPr>
          <p:spPr>
            <a:xfrm>
              <a:off x="2621352" y="940753"/>
              <a:ext cx="275108" cy="297000"/>
            </a:xfrm>
            <a:custGeom>
              <a:rect b="b" l="l" r="r" t="t"/>
              <a:pathLst>
                <a:path extrusionOk="0" h="4221" w="3910">
                  <a:moveTo>
                    <a:pt x="1687" y="1"/>
                  </a:moveTo>
                  <a:cubicBezTo>
                    <a:pt x="884" y="1"/>
                    <a:pt x="151" y="281"/>
                    <a:pt x="151" y="281"/>
                  </a:cubicBezTo>
                  <a:cubicBezTo>
                    <a:pt x="151" y="281"/>
                    <a:pt x="0" y="2451"/>
                    <a:pt x="201" y="3136"/>
                  </a:cubicBezTo>
                  <a:cubicBezTo>
                    <a:pt x="415" y="3864"/>
                    <a:pt x="1055" y="4220"/>
                    <a:pt x="1732" y="4220"/>
                  </a:cubicBezTo>
                  <a:cubicBezTo>
                    <a:pt x="2777" y="4220"/>
                    <a:pt x="3910" y="3373"/>
                    <a:pt x="3706" y="1742"/>
                  </a:cubicBezTo>
                  <a:cubicBezTo>
                    <a:pt x="3530" y="336"/>
                    <a:pt x="2566" y="1"/>
                    <a:pt x="1687"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0"/>
            <p:cNvSpPr/>
            <p:nvPr/>
          </p:nvSpPr>
          <p:spPr>
            <a:xfrm>
              <a:off x="2646611" y="996761"/>
              <a:ext cx="204466" cy="170840"/>
            </a:xfrm>
            <a:custGeom>
              <a:rect b="b" l="l" r="r" t="t"/>
              <a:pathLst>
                <a:path extrusionOk="0" h="2428" w="2906">
                  <a:moveTo>
                    <a:pt x="1777" y="1"/>
                  </a:moveTo>
                  <a:cubicBezTo>
                    <a:pt x="1493" y="1"/>
                    <a:pt x="1210" y="109"/>
                    <a:pt x="935" y="323"/>
                  </a:cubicBezTo>
                  <a:cubicBezTo>
                    <a:pt x="0" y="1051"/>
                    <a:pt x="717" y="2387"/>
                    <a:pt x="726" y="2399"/>
                  </a:cubicBezTo>
                  <a:cubicBezTo>
                    <a:pt x="733" y="2417"/>
                    <a:pt x="752" y="2428"/>
                    <a:pt x="771" y="2428"/>
                  </a:cubicBezTo>
                  <a:cubicBezTo>
                    <a:pt x="772" y="2428"/>
                    <a:pt x="774" y="2427"/>
                    <a:pt x="776" y="2427"/>
                  </a:cubicBezTo>
                  <a:cubicBezTo>
                    <a:pt x="784" y="2427"/>
                    <a:pt x="792" y="2424"/>
                    <a:pt x="799" y="2420"/>
                  </a:cubicBezTo>
                  <a:cubicBezTo>
                    <a:pt x="825" y="2406"/>
                    <a:pt x="835" y="2373"/>
                    <a:pt x="821" y="2347"/>
                  </a:cubicBezTo>
                  <a:cubicBezTo>
                    <a:pt x="814" y="2334"/>
                    <a:pt x="140" y="1079"/>
                    <a:pt x="1000" y="408"/>
                  </a:cubicBezTo>
                  <a:cubicBezTo>
                    <a:pt x="1257" y="209"/>
                    <a:pt x="1517" y="108"/>
                    <a:pt x="1777" y="108"/>
                  </a:cubicBezTo>
                  <a:cubicBezTo>
                    <a:pt x="1824" y="108"/>
                    <a:pt x="1871" y="112"/>
                    <a:pt x="1918" y="118"/>
                  </a:cubicBezTo>
                  <a:cubicBezTo>
                    <a:pt x="2446" y="193"/>
                    <a:pt x="2796" y="666"/>
                    <a:pt x="2800" y="671"/>
                  </a:cubicBezTo>
                  <a:cubicBezTo>
                    <a:pt x="2811" y="686"/>
                    <a:pt x="2827" y="694"/>
                    <a:pt x="2844" y="694"/>
                  </a:cubicBezTo>
                  <a:cubicBezTo>
                    <a:pt x="2855" y="694"/>
                    <a:pt x="2866" y="691"/>
                    <a:pt x="2876" y="683"/>
                  </a:cubicBezTo>
                  <a:cubicBezTo>
                    <a:pt x="2900" y="666"/>
                    <a:pt x="2905" y="633"/>
                    <a:pt x="2888" y="608"/>
                  </a:cubicBezTo>
                  <a:cubicBezTo>
                    <a:pt x="2872" y="587"/>
                    <a:pt x="2508" y="92"/>
                    <a:pt x="1934" y="12"/>
                  </a:cubicBezTo>
                  <a:cubicBezTo>
                    <a:pt x="1881" y="4"/>
                    <a:pt x="1829" y="1"/>
                    <a:pt x="1777" y="1"/>
                  </a:cubicBezTo>
                  <a:close/>
                </a:path>
              </a:pathLst>
            </a:custGeom>
            <a:solidFill>
              <a:srgbClr val="683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0"/>
            <p:cNvSpPr/>
            <p:nvPr/>
          </p:nvSpPr>
          <p:spPr>
            <a:xfrm>
              <a:off x="2677921" y="1062550"/>
              <a:ext cx="115601" cy="31663"/>
            </a:xfrm>
            <a:custGeom>
              <a:rect b="b" l="l" r="r" t="t"/>
              <a:pathLst>
                <a:path extrusionOk="0" h="450" w="1643">
                  <a:moveTo>
                    <a:pt x="800" y="1"/>
                  </a:moveTo>
                  <a:cubicBezTo>
                    <a:pt x="538" y="1"/>
                    <a:pt x="255" y="86"/>
                    <a:pt x="19" y="360"/>
                  </a:cubicBezTo>
                  <a:cubicBezTo>
                    <a:pt x="0" y="382"/>
                    <a:pt x="2" y="416"/>
                    <a:pt x="24" y="436"/>
                  </a:cubicBezTo>
                  <a:cubicBezTo>
                    <a:pt x="34" y="445"/>
                    <a:pt x="47" y="449"/>
                    <a:pt x="60" y="449"/>
                  </a:cubicBezTo>
                  <a:cubicBezTo>
                    <a:pt x="75" y="449"/>
                    <a:pt x="90" y="443"/>
                    <a:pt x="101" y="431"/>
                  </a:cubicBezTo>
                  <a:cubicBezTo>
                    <a:pt x="311" y="187"/>
                    <a:pt x="565" y="110"/>
                    <a:pt x="802" y="110"/>
                  </a:cubicBezTo>
                  <a:cubicBezTo>
                    <a:pt x="1198" y="110"/>
                    <a:pt x="1545" y="326"/>
                    <a:pt x="1551" y="329"/>
                  </a:cubicBezTo>
                  <a:cubicBezTo>
                    <a:pt x="1563" y="334"/>
                    <a:pt x="1574" y="336"/>
                    <a:pt x="1586" y="336"/>
                  </a:cubicBezTo>
                  <a:cubicBezTo>
                    <a:pt x="1602" y="335"/>
                    <a:pt x="1618" y="325"/>
                    <a:pt x="1626" y="311"/>
                  </a:cubicBezTo>
                  <a:cubicBezTo>
                    <a:pt x="1642" y="287"/>
                    <a:pt x="1636" y="252"/>
                    <a:pt x="1610" y="236"/>
                  </a:cubicBezTo>
                  <a:cubicBezTo>
                    <a:pt x="1604" y="233"/>
                    <a:pt x="1231" y="1"/>
                    <a:pt x="800" y="1"/>
                  </a:cubicBezTo>
                  <a:close/>
                </a:path>
              </a:pathLst>
            </a:custGeom>
            <a:solidFill>
              <a:srgbClr val="683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0"/>
            <p:cNvSpPr/>
            <p:nvPr/>
          </p:nvSpPr>
          <p:spPr>
            <a:xfrm>
              <a:off x="1581079" y="1015266"/>
              <a:ext cx="262654" cy="298267"/>
            </a:xfrm>
            <a:custGeom>
              <a:rect b="b" l="l" r="r" t="t"/>
              <a:pathLst>
                <a:path extrusionOk="0" h="4239" w="3733">
                  <a:moveTo>
                    <a:pt x="1885" y="1"/>
                  </a:moveTo>
                  <a:cubicBezTo>
                    <a:pt x="1093" y="1"/>
                    <a:pt x="0" y="313"/>
                    <a:pt x="40" y="2047"/>
                  </a:cubicBezTo>
                  <a:cubicBezTo>
                    <a:pt x="76" y="3542"/>
                    <a:pt x="1173" y="4238"/>
                    <a:pt x="2159" y="4238"/>
                  </a:cubicBezTo>
                  <a:cubicBezTo>
                    <a:pt x="2962" y="4238"/>
                    <a:pt x="3691" y="3777"/>
                    <a:pt x="3714" y="2911"/>
                  </a:cubicBezTo>
                  <a:cubicBezTo>
                    <a:pt x="3733" y="2162"/>
                    <a:pt x="2680" y="99"/>
                    <a:pt x="2680" y="99"/>
                  </a:cubicBezTo>
                  <a:cubicBezTo>
                    <a:pt x="2680" y="99"/>
                    <a:pt x="2330" y="1"/>
                    <a:pt x="1885"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0"/>
            <p:cNvSpPr/>
            <p:nvPr/>
          </p:nvSpPr>
          <p:spPr>
            <a:xfrm>
              <a:off x="1868148" y="816915"/>
              <a:ext cx="210799" cy="123486"/>
            </a:xfrm>
            <a:custGeom>
              <a:rect b="b" l="l" r="r" t="t"/>
              <a:pathLst>
                <a:path extrusionOk="0" h="1755" w="2996">
                  <a:moveTo>
                    <a:pt x="2361" y="1"/>
                  </a:moveTo>
                  <a:cubicBezTo>
                    <a:pt x="2093" y="1"/>
                    <a:pt x="1698" y="139"/>
                    <a:pt x="1095" y="515"/>
                  </a:cubicBezTo>
                  <a:cubicBezTo>
                    <a:pt x="0" y="1197"/>
                    <a:pt x="574" y="1636"/>
                    <a:pt x="574" y="1636"/>
                  </a:cubicBezTo>
                  <a:cubicBezTo>
                    <a:pt x="674" y="1717"/>
                    <a:pt x="795" y="1755"/>
                    <a:pt x="936" y="1755"/>
                  </a:cubicBezTo>
                  <a:cubicBezTo>
                    <a:pt x="1237" y="1755"/>
                    <a:pt x="1634" y="1582"/>
                    <a:pt x="2141" y="1280"/>
                  </a:cubicBezTo>
                  <a:cubicBezTo>
                    <a:pt x="2763" y="909"/>
                    <a:pt x="2995" y="481"/>
                    <a:pt x="2805" y="220"/>
                  </a:cubicBezTo>
                  <a:cubicBezTo>
                    <a:pt x="2712" y="92"/>
                    <a:pt x="2579" y="1"/>
                    <a:pt x="23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0"/>
            <p:cNvSpPr/>
            <p:nvPr/>
          </p:nvSpPr>
          <p:spPr>
            <a:xfrm>
              <a:off x="1992685" y="1004853"/>
              <a:ext cx="80844" cy="94145"/>
            </a:xfrm>
            <a:custGeom>
              <a:rect b="b" l="l" r="r" t="t"/>
              <a:pathLst>
                <a:path extrusionOk="0" h="1338" w="1149">
                  <a:moveTo>
                    <a:pt x="559" y="1"/>
                  </a:moveTo>
                  <a:cubicBezTo>
                    <a:pt x="548" y="1"/>
                    <a:pt x="537" y="1"/>
                    <a:pt x="526" y="2"/>
                  </a:cubicBezTo>
                  <a:cubicBezTo>
                    <a:pt x="224" y="24"/>
                    <a:pt x="1" y="341"/>
                    <a:pt x="28" y="710"/>
                  </a:cubicBezTo>
                  <a:cubicBezTo>
                    <a:pt x="55" y="1064"/>
                    <a:pt x="304" y="1337"/>
                    <a:pt x="592" y="1337"/>
                  </a:cubicBezTo>
                  <a:cubicBezTo>
                    <a:pt x="603" y="1337"/>
                    <a:pt x="614" y="1337"/>
                    <a:pt x="625" y="1336"/>
                  </a:cubicBezTo>
                  <a:cubicBezTo>
                    <a:pt x="925" y="1313"/>
                    <a:pt x="1149" y="997"/>
                    <a:pt x="1122" y="629"/>
                  </a:cubicBezTo>
                  <a:cubicBezTo>
                    <a:pt x="1096" y="275"/>
                    <a:pt x="846" y="1"/>
                    <a:pt x="5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0"/>
            <p:cNvSpPr/>
            <p:nvPr/>
          </p:nvSpPr>
          <p:spPr>
            <a:xfrm>
              <a:off x="2382269" y="787503"/>
              <a:ext cx="215794" cy="108780"/>
            </a:xfrm>
            <a:custGeom>
              <a:rect b="b" l="l" r="r" t="t"/>
              <a:pathLst>
                <a:path extrusionOk="0" h="1546" w="3067">
                  <a:moveTo>
                    <a:pt x="694" y="1"/>
                  </a:moveTo>
                  <a:cubicBezTo>
                    <a:pt x="389" y="1"/>
                    <a:pt x="236" y="125"/>
                    <a:pt x="149" y="292"/>
                  </a:cubicBezTo>
                  <a:cubicBezTo>
                    <a:pt x="0" y="577"/>
                    <a:pt x="292" y="967"/>
                    <a:pt x="962" y="1242"/>
                  </a:cubicBezTo>
                  <a:cubicBezTo>
                    <a:pt x="1430" y="1435"/>
                    <a:pt x="1804" y="1546"/>
                    <a:pt x="2088" y="1546"/>
                  </a:cubicBezTo>
                  <a:cubicBezTo>
                    <a:pt x="2292" y="1546"/>
                    <a:pt x="2450" y="1489"/>
                    <a:pt x="2564" y="1365"/>
                  </a:cubicBezTo>
                  <a:cubicBezTo>
                    <a:pt x="2564" y="1365"/>
                    <a:pt x="3066" y="847"/>
                    <a:pt x="1885" y="332"/>
                  </a:cubicBezTo>
                  <a:cubicBezTo>
                    <a:pt x="1336" y="94"/>
                    <a:pt x="958" y="1"/>
                    <a:pt x="6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0"/>
            <p:cNvSpPr/>
            <p:nvPr/>
          </p:nvSpPr>
          <p:spPr>
            <a:xfrm>
              <a:off x="2399859" y="974738"/>
              <a:ext cx="80773" cy="94145"/>
            </a:xfrm>
            <a:custGeom>
              <a:rect b="b" l="l" r="r" t="t"/>
              <a:pathLst>
                <a:path extrusionOk="0" h="1338" w="1148">
                  <a:moveTo>
                    <a:pt x="557" y="1"/>
                  </a:moveTo>
                  <a:cubicBezTo>
                    <a:pt x="546" y="1"/>
                    <a:pt x="535" y="1"/>
                    <a:pt x="524" y="2"/>
                  </a:cubicBezTo>
                  <a:cubicBezTo>
                    <a:pt x="222" y="24"/>
                    <a:pt x="1" y="341"/>
                    <a:pt x="27" y="710"/>
                  </a:cubicBezTo>
                  <a:cubicBezTo>
                    <a:pt x="53" y="1064"/>
                    <a:pt x="301" y="1337"/>
                    <a:pt x="590" y="1337"/>
                  </a:cubicBezTo>
                  <a:cubicBezTo>
                    <a:pt x="601" y="1337"/>
                    <a:pt x="612" y="1337"/>
                    <a:pt x="623" y="1336"/>
                  </a:cubicBezTo>
                  <a:cubicBezTo>
                    <a:pt x="925" y="1313"/>
                    <a:pt x="1147" y="997"/>
                    <a:pt x="1120" y="629"/>
                  </a:cubicBezTo>
                  <a:cubicBezTo>
                    <a:pt x="1094" y="274"/>
                    <a:pt x="846" y="1"/>
                    <a:pt x="5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0"/>
            <p:cNvSpPr/>
            <p:nvPr/>
          </p:nvSpPr>
          <p:spPr>
            <a:xfrm>
              <a:off x="1611475" y="1076552"/>
              <a:ext cx="206507" cy="159441"/>
            </a:xfrm>
            <a:custGeom>
              <a:rect b="b" l="l" r="r" t="t"/>
              <a:pathLst>
                <a:path extrusionOk="0" h="2266" w="2935">
                  <a:moveTo>
                    <a:pt x="1189" y="0"/>
                  </a:moveTo>
                  <a:cubicBezTo>
                    <a:pt x="1080" y="0"/>
                    <a:pt x="973" y="16"/>
                    <a:pt x="868" y="47"/>
                  </a:cubicBezTo>
                  <a:cubicBezTo>
                    <a:pt x="313" y="213"/>
                    <a:pt x="26" y="754"/>
                    <a:pt x="14" y="778"/>
                  </a:cubicBezTo>
                  <a:cubicBezTo>
                    <a:pt x="1" y="804"/>
                    <a:pt x="11" y="836"/>
                    <a:pt x="37" y="851"/>
                  </a:cubicBezTo>
                  <a:cubicBezTo>
                    <a:pt x="45" y="854"/>
                    <a:pt x="53" y="856"/>
                    <a:pt x="61" y="856"/>
                  </a:cubicBezTo>
                  <a:cubicBezTo>
                    <a:pt x="80" y="856"/>
                    <a:pt x="100" y="845"/>
                    <a:pt x="110" y="827"/>
                  </a:cubicBezTo>
                  <a:cubicBezTo>
                    <a:pt x="113" y="821"/>
                    <a:pt x="390" y="303"/>
                    <a:pt x="902" y="151"/>
                  </a:cubicBezTo>
                  <a:cubicBezTo>
                    <a:pt x="996" y="123"/>
                    <a:pt x="1092" y="109"/>
                    <a:pt x="1191" y="109"/>
                  </a:cubicBezTo>
                  <a:cubicBezTo>
                    <a:pt x="1402" y="109"/>
                    <a:pt x="1624" y="174"/>
                    <a:pt x="1852" y="303"/>
                  </a:cubicBezTo>
                  <a:cubicBezTo>
                    <a:pt x="2802" y="839"/>
                    <a:pt x="2321" y="2181"/>
                    <a:pt x="2316" y="2193"/>
                  </a:cubicBezTo>
                  <a:cubicBezTo>
                    <a:pt x="2306" y="2220"/>
                    <a:pt x="2319" y="2252"/>
                    <a:pt x="2348" y="2262"/>
                  </a:cubicBezTo>
                  <a:cubicBezTo>
                    <a:pt x="2355" y="2265"/>
                    <a:pt x="2363" y="2265"/>
                    <a:pt x="2370" y="2265"/>
                  </a:cubicBezTo>
                  <a:cubicBezTo>
                    <a:pt x="2391" y="2264"/>
                    <a:pt x="2410" y="2251"/>
                    <a:pt x="2416" y="2231"/>
                  </a:cubicBezTo>
                  <a:cubicBezTo>
                    <a:pt x="2422" y="2216"/>
                    <a:pt x="2934" y="790"/>
                    <a:pt x="1904" y="209"/>
                  </a:cubicBezTo>
                  <a:cubicBezTo>
                    <a:pt x="1659" y="70"/>
                    <a:pt x="1420" y="0"/>
                    <a:pt x="1189" y="0"/>
                  </a:cubicBezTo>
                  <a:close/>
                </a:path>
              </a:pathLst>
            </a:custGeom>
            <a:solidFill>
              <a:srgbClr val="683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0"/>
            <p:cNvSpPr/>
            <p:nvPr/>
          </p:nvSpPr>
          <p:spPr>
            <a:xfrm>
              <a:off x="1674306" y="1135938"/>
              <a:ext cx="115461" cy="32437"/>
            </a:xfrm>
            <a:custGeom>
              <a:rect b="b" l="l" r="r" t="t"/>
              <a:pathLst>
                <a:path extrusionOk="0" h="461" w="1641">
                  <a:moveTo>
                    <a:pt x="956" y="0"/>
                  </a:moveTo>
                  <a:cubicBezTo>
                    <a:pt x="454" y="0"/>
                    <a:pt x="30" y="360"/>
                    <a:pt x="25" y="366"/>
                  </a:cubicBezTo>
                  <a:cubicBezTo>
                    <a:pt x="3" y="385"/>
                    <a:pt x="0" y="420"/>
                    <a:pt x="20" y="442"/>
                  </a:cubicBezTo>
                  <a:cubicBezTo>
                    <a:pt x="31" y="455"/>
                    <a:pt x="46" y="461"/>
                    <a:pt x="62" y="461"/>
                  </a:cubicBezTo>
                  <a:cubicBezTo>
                    <a:pt x="64" y="461"/>
                    <a:pt x="65" y="461"/>
                    <a:pt x="66" y="461"/>
                  </a:cubicBezTo>
                  <a:cubicBezTo>
                    <a:pt x="78" y="461"/>
                    <a:pt x="89" y="456"/>
                    <a:pt x="95" y="447"/>
                  </a:cubicBezTo>
                  <a:cubicBezTo>
                    <a:pt x="101" y="443"/>
                    <a:pt x="494" y="110"/>
                    <a:pt x="953" y="110"/>
                  </a:cubicBezTo>
                  <a:cubicBezTo>
                    <a:pt x="1146" y="110"/>
                    <a:pt x="1351" y="169"/>
                    <a:pt x="1544" y="336"/>
                  </a:cubicBezTo>
                  <a:cubicBezTo>
                    <a:pt x="1555" y="344"/>
                    <a:pt x="1567" y="349"/>
                    <a:pt x="1580" y="349"/>
                  </a:cubicBezTo>
                  <a:cubicBezTo>
                    <a:pt x="1595" y="349"/>
                    <a:pt x="1611" y="342"/>
                    <a:pt x="1621" y="330"/>
                  </a:cubicBezTo>
                  <a:cubicBezTo>
                    <a:pt x="1640" y="306"/>
                    <a:pt x="1638" y="273"/>
                    <a:pt x="1616" y="253"/>
                  </a:cubicBezTo>
                  <a:cubicBezTo>
                    <a:pt x="1400" y="66"/>
                    <a:pt x="1171" y="0"/>
                    <a:pt x="956" y="0"/>
                  </a:cubicBezTo>
                  <a:close/>
                </a:path>
              </a:pathLst>
            </a:custGeom>
            <a:solidFill>
              <a:srgbClr val="683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0"/>
            <p:cNvSpPr/>
            <p:nvPr/>
          </p:nvSpPr>
          <p:spPr>
            <a:xfrm>
              <a:off x="2179773" y="741697"/>
              <a:ext cx="163024" cy="386009"/>
            </a:xfrm>
            <a:custGeom>
              <a:rect b="b" l="l" r="r" t="t"/>
              <a:pathLst>
                <a:path extrusionOk="0" h="5486" w="2317">
                  <a:moveTo>
                    <a:pt x="56" y="1"/>
                  </a:moveTo>
                  <a:cubicBezTo>
                    <a:pt x="25" y="2"/>
                    <a:pt x="0" y="26"/>
                    <a:pt x="0" y="56"/>
                  </a:cubicBezTo>
                  <a:cubicBezTo>
                    <a:pt x="2" y="409"/>
                    <a:pt x="18" y="3527"/>
                    <a:pt x="295" y="3902"/>
                  </a:cubicBezTo>
                  <a:cubicBezTo>
                    <a:pt x="374" y="4009"/>
                    <a:pt x="499" y="4101"/>
                    <a:pt x="692" y="4101"/>
                  </a:cubicBezTo>
                  <a:cubicBezTo>
                    <a:pt x="866" y="4101"/>
                    <a:pt x="1095" y="4026"/>
                    <a:pt x="1396" y="3820"/>
                  </a:cubicBezTo>
                  <a:cubicBezTo>
                    <a:pt x="1409" y="3812"/>
                    <a:pt x="1418" y="3806"/>
                    <a:pt x="1423" y="3802"/>
                  </a:cubicBezTo>
                  <a:cubicBezTo>
                    <a:pt x="1517" y="3744"/>
                    <a:pt x="1606" y="3715"/>
                    <a:pt x="1688" y="3715"/>
                  </a:cubicBezTo>
                  <a:cubicBezTo>
                    <a:pt x="1766" y="3715"/>
                    <a:pt x="1838" y="3742"/>
                    <a:pt x="1902" y="3795"/>
                  </a:cubicBezTo>
                  <a:cubicBezTo>
                    <a:pt x="2118" y="3978"/>
                    <a:pt x="2200" y="4431"/>
                    <a:pt x="2071" y="4746"/>
                  </a:cubicBezTo>
                  <a:cubicBezTo>
                    <a:pt x="1909" y="5148"/>
                    <a:pt x="1490" y="5381"/>
                    <a:pt x="1486" y="5383"/>
                  </a:cubicBezTo>
                  <a:cubicBezTo>
                    <a:pt x="1459" y="5398"/>
                    <a:pt x="1449" y="5430"/>
                    <a:pt x="1464" y="5456"/>
                  </a:cubicBezTo>
                  <a:cubicBezTo>
                    <a:pt x="1475" y="5475"/>
                    <a:pt x="1493" y="5486"/>
                    <a:pt x="1513" y="5486"/>
                  </a:cubicBezTo>
                  <a:cubicBezTo>
                    <a:pt x="1514" y="5486"/>
                    <a:pt x="1515" y="5486"/>
                    <a:pt x="1516" y="5485"/>
                  </a:cubicBezTo>
                  <a:cubicBezTo>
                    <a:pt x="1523" y="5485"/>
                    <a:pt x="1531" y="5483"/>
                    <a:pt x="1537" y="5479"/>
                  </a:cubicBezTo>
                  <a:cubicBezTo>
                    <a:pt x="1555" y="5470"/>
                    <a:pt x="1993" y="5227"/>
                    <a:pt x="2171" y="4788"/>
                  </a:cubicBezTo>
                  <a:cubicBezTo>
                    <a:pt x="2317" y="4428"/>
                    <a:pt x="2225" y="3926"/>
                    <a:pt x="1971" y="3713"/>
                  </a:cubicBezTo>
                  <a:cubicBezTo>
                    <a:pt x="1887" y="3642"/>
                    <a:pt x="1791" y="3607"/>
                    <a:pt x="1688" y="3607"/>
                  </a:cubicBezTo>
                  <a:cubicBezTo>
                    <a:pt x="1586" y="3607"/>
                    <a:pt x="1477" y="3642"/>
                    <a:pt x="1366" y="3711"/>
                  </a:cubicBezTo>
                  <a:cubicBezTo>
                    <a:pt x="1360" y="3715"/>
                    <a:pt x="1349" y="3722"/>
                    <a:pt x="1334" y="3732"/>
                  </a:cubicBezTo>
                  <a:cubicBezTo>
                    <a:pt x="1079" y="3908"/>
                    <a:pt x="865" y="3995"/>
                    <a:pt x="695" y="3995"/>
                  </a:cubicBezTo>
                  <a:cubicBezTo>
                    <a:pt x="564" y="3995"/>
                    <a:pt x="459" y="3942"/>
                    <a:pt x="381" y="3837"/>
                  </a:cubicBezTo>
                  <a:cubicBezTo>
                    <a:pt x="166" y="3544"/>
                    <a:pt x="113" y="1008"/>
                    <a:pt x="111" y="56"/>
                  </a:cubicBezTo>
                  <a:cubicBezTo>
                    <a:pt x="111" y="26"/>
                    <a:pt x="86"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0"/>
            <p:cNvSpPr/>
            <p:nvPr/>
          </p:nvSpPr>
          <p:spPr>
            <a:xfrm>
              <a:off x="2812942" y="2088295"/>
              <a:ext cx="49533" cy="628056"/>
            </a:xfrm>
            <a:custGeom>
              <a:rect b="b" l="l" r="r" t="t"/>
              <a:pathLst>
                <a:path extrusionOk="0" h="8926" w="704">
                  <a:moveTo>
                    <a:pt x="61" y="0"/>
                  </a:moveTo>
                  <a:cubicBezTo>
                    <a:pt x="59" y="0"/>
                    <a:pt x="57" y="0"/>
                    <a:pt x="55" y="1"/>
                  </a:cubicBezTo>
                  <a:cubicBezTo>
                    <a:pt x="24" y="2"/>
                    <a:pt x="1" y="29"/>
                    <a:pt x="3" y="59"/>
                  </a:cubicBezTo>
                  <a:cubicBezTo>
                    <a:pt x="7" y="116"/>
                    <a:pt x="397" y="5770"/>
                    <a:pt x="592" y="8874"/>
                  </a:cubicBezTo>
                  <a:cubicBezTo>
                    <a:pt x="593" y="8904"/>
                    <a:pt x="618" y="8926"/>
                    <a:pt x="646" y="8926"/>
                  </a:cubicBezTo>
                  <a:lnTo>
                    <a:pt x="650" y="8926"/>
                  </a:lnTo>
                  <a:cubicBezTo>
                    <a:pt x="681" y="8925"/>
                    <a:pt x="703" y="8897"/>
                    <a:pt x="702" y="8867"/>
                  </a:cubicBezTo>
                  <a:cubicBezTo>
                    <a:pt x="508" y="5763"/>
                    <a:pt x="118" y="109"/>
                    <a:pt x="114" y="53"/>
                  </a:cubicBezTo>
                  <a:cubicBezTo>
                    <a:pt x="113" y="23"/>
                    <a:pt x="89" y="0"/>
                    <a:pt x="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0"/>
            <p:cNvSpPr/>
            <p:nvPr/>
          </p:nvSpPr>
          <p:spPr>
            <a:xfrm>
              <a:off x="2874507" y="1737256"/>
              <a:ext cx="198204" cy="307414"/>
            </a:xfrm>
            <a:custGeom>
              <a:rect b="b" l="l" r="r" t="t"/>
              <a:pathLst>
                <a:path extrusionOk="0" h="4369" w="2817">
                  <a:moveTo>
                    <a:pt x="2752" y="1"/>
                  </a:moveTo>
                  <a:cubicBezTo>
                    <a:pt x="2733" y="1"/>
                    <a:pt x="2715" y="10"/>
                    <a:pt x="2705" y="27"/>
                  </a:cubicBezTo>
                  <a:cubicBezTo>
                    <a:pt x="2692" y="52"/>
                    <a:pt x="1162" y="2460"/>
                    <a:pt x="17" y="4282"/>
                  </a:cubicBezTo>
                  <a:cubicBezTo>
                    <a:pt x="1" y="4308"/>
                    <a:pt x="9" y="4343"/>
                    <a:pt x="35" y="4359"/>
                  </a:cubicBezTo>
                  <a:cubicBezTo>
                    <a:pt x="44" y="4365"/>
                    <a:pt x="55" y="4368"/>
                    <a:pt x="65" y="4368"/>
                  </a:cubicBezTo>
                  <a:cubicBezTo>
                    <a:pt x="83" y="4368"/>
                    <a:pt x="102" y="4359"/>
                    <a:pt x="112" y="4342"/>
                  </a:cubicBezTo>
                  <a:cubicBezTo>
                    <a:pt x="1256" y="2521"/>
                    <a:pt x="2785" y="111"/>
                    <a:pt x="2800" y="87"/>
                  </a:cubicBezTo>
                  <a:cubicBezTo>
                    <a:pt x="2817" y="61"/>
                    <a:pt x="2809" y="27"/>
                    <a:pt x="2783" y="10"/>
                  </a:cubicBezTo>
                  <a:cubicBezTo>
                    <a:pt x="2773" y="4"/>
                    <a:pt x="2762" y="1"/>
                    <a:pt x="2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0"/>
            <p:cNvSpPr/>
            <p:nvPr/>
          </p:nvSpPr>
          <p:spPr>
            <a:xfrm>
              <a:off x="2987646" y="330710"/>
              <a:ext cx="1037247" cy="756186"/>
            </a:xfrm>
            <a:custGeom>
              <a:rect b="b" l="l" r="r" t="t"/>
              <a:pathLst>
                <a:path extrusionOk="0" h="10747" w="14742">
                  <a:moveTo>
                    <a:pt x="13214" y="0"/>
                  </a:moveTo>
                  <a:cubicBezTo>
                    <a:pt x="13178" y="0"/>
                    <a:pt x="13157" y="1"/>
                    <a:pt x="13157" y="1"/>
                  </a:cubicBezTo>
                  <a:lnTo>
                    <a:pt x="1627" y="1"/>
                  </a:lnTo>
                  <a:cubicBezTo>
                    <a:pt x="918" y="1"/>
                    <a:pt x="161" y="36"/>
                    <a:pt x="161" y="1068"/>
                  </a:cubicBezTo>
                  <a:cubicBezTo>
                    <a:pt x="161" y="2099"/>
                    <a:pt x="0" y="8528"/>
                    <a:pt x="143" y="9500"/>
                  </a:cubicBezTo>
                  <a:cubicBezTo>
                    <a:pt x="261" y="10309"/>
                    <a:pt x="680" y="10701"/>
                    <a:pt x="2428" y="10736"/>
                  </a:cubicBezTo>
                  <a:cubicBezTo>
                    <a:pt x="2838" y="10743"/>
                    <a:pt x="3584" y="10746"/>
                    <a:pt x="4499" y="10746"/>
                  </a:cubicBezTo>
                  <a:cubicBezTo>
                    <a:pt x="6761" y="10746"/>
                    <a:pt x="10054" y="10729"/>
                    <a:pt x="11821" y="10729"/>
                  </a:cubicBezTo>
                  <a:cubicBezTo>
                    <a:pt x="12390" y="10729"/>
                    <a:pt x="12801" y="10731"/>
                    <a:pt x="12968" y="10736"/>
                  </a:cubicBezTo>
                  <a:cubicBezTo>
                    <a:pt x="13026" y="10737"/>
                    <a:pt x="13089" y="10739"/>
                    <a:pt x="13156" y="10739"/>
                  </a:cubicBezTo>
                  <a:cubicBezTo>
                    <a:pt x="13742" y="10739"/>
                    <a:pt x="14606" y="10627"/>
                    <a:pt x="14670" y="9531"/>
                  </a:cubicBezTo>
                  <a:cubicBezTo>
                    <a:pt x="14742" y="8289"/>
                    <a:pt x="14722" y="2357"/>
                    <a:pt x="14716" y="1238"/>
                  </a:cubicBezTo>
                  <a:cubicBezTo>
                    <a:pt x="14722" y="67"/>
                    <a:pt x="13496" y="0"/>
                    <a:pt x="132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0"/>
            <p:cNvSpPr/>
            <p:nvPr/>
          </p:nvSpPr>
          <p:spPr>
            <a:xfrm>
              <a:off x="3174452" y="1021599"/>
              <a:ext cx="216990" cy="249365"/>
            </a:xfrm>
            <a:custGeom>
              <a:rect b="b" l="l" r="r" t="t"/>
              <a:pathLst>
                <a:path extrusionOk="0" h="3544" w="3084">
                  <a:moveTo>
                    <a:pt x="3083" y="0"/>
                  </a:moveTo>
                  <a:lnTo>
                    <a:pt x="830" y="323"/>
                  </a:lnTo>
                  <a:cubicBezTo>
                    <a:pt x="830" y="323"/>
                    <a:pt x="737" y="2163"/>
                    <a:pt x="1" y="3543"/>
                  </a:cubicBezTo>
                  <a:cubicBezTo>
                    <a:pt x="1" y="3543"/>
                    <a:pt x="2347" y="3130"/>
                    <a:pt x="30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0"/>
            <p:cNvSpPr/>
            <p:nvPr/>
          </p:nvSpPr>
          <p:spPr>
            <a:xfrm>
              <a:off x="3293571" y="864691"/>
              <a:ext cx="98574" cy="96819"/>
            </a:xfrm>
            <a:custGeom>
              <a:rect b="b" l="l" r="r" t="t"/>
              <a:pathLst>
                <a:path extrusionOk="0" h="1376" w="1401">
                  <a:moveTo>
                    <a:pt x="535" y="1"/>
                  </a:moveTo>
                  <a:cubicBezTo>
                    <a:pt x="369" y="1"/>
                    <a:pt x="226" y="1"/>
                    <a:pt x="171" y="1"/>
                  </a:cubicBezTo>
                  <a:cubicBezTo>
                    <a:pt x="171" y="1"/>
                    <a:pt x="170" y="1"/>
                    <a:pt x="169" y="1"/>
                  </a:cubicBezTo>
                  <a:cubicBezTo>
                    <a:pt x="0" y="1"/>
                    <a:pt x="12" y="148"/>
                    <a:pt x="12" y="148"/>
                  </a:cubicBezTo>
                  <a:lnTo>
                    <a:pt x="12" y="1231"/>
                  </a:lnTo>
                  <a:cubicBezTo>
                    <a:pt x="12" y="1297"/>
                    <a:pt x="16" y="1368"/>
                    <a:pt x="149" y="1368"/>
                  </a:cubicBezTo>
                  <a:cubicBezTo>
                    <a:pt x="240" y="1368"/>
                    <a:pt x="654" y="1375"/>
                    <a:pt x="948" y="1375"/>
                  </a:cubicBezTo>
                  <a:cubicBezTo>
                    <a:pt x="1085" y="1375"/>
                    <a:pt x="1197" y="1374"/>
                    <a:pt x="1237" y="1369"/>
                  </a:cubicBezTo>
                  <a:cubicBezTo>
                    <a:pt x="1341" y="1357"/>
                    <a:pt x="1393" y="1319"/>
                    <a:pt x="1397" y="1154"/>
                  </a:cubicBezTo>
                  <a:cubicBezTo>
                    <a:pt x="1401" y="990"/>
                    <a:pt x="1394" y="249"/>
                    <a:pt x="1397" y="165"/>
                  </a:cubicBezTo>
                  <a:cubicBezTo>
                    <a:pt x="1399" y="111"/>
                    <a:pt x="1399" y="12"/>
                    <a:pt x="1241" y="6"/>
                  </a:cubicBezTo>
                  <a:cubicBezTo>
                    <a:pt x="1141" y="2"/>
                    <a:pt x="808" y="1"/>
                    <a:pt x="5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0"/>
            <p:cNvSpPr/>
            <p:nvPr/>
          </p:nvSpPr>
          <p:spPr>
            <a:xfrm>
              <a:off x="3293571" y="456025"/>
              <a:ext cx="98574" cy="344987"/>
            </a:xfrm>
            <a:custGeom>
              <a:rect b="b" l="l" r="r" t="t"/>
              <a:pathLst>
                <a:path extrusionOk="0" h="4903" w="1401">
                  <a:moveTo>
                    <a:pt x="610" y="1"/>
                  </a:moveTo>
                  <a:cubicBezTo>
                    <a:pt x="414" y="1"/>
                    <a:pt x="234" y="1"/>
                    <a:pt x="171" y="2"/>
                  </a:cubicBezTo>
                  <a:cubicBezTo>
                    <a:pt x="170" y="2"/>
                    <a:pt x="169" y="2"/>
                    <a:pt x="168" y="2"/>
                  </a:cubicBezTo>
                  <a:cubicBezTo>
                    <a:pt x="0" y="2"/>
                    <a:pt x="12" y="148"/>
                    <a:pt x="12" y="148"/>
                  </a:cubicBezTo>
                  <a:lnTo>
                    <a:pt x="12" y="4757"/>
                  </a:lnTo>
                  <a:cubicBezTo>
                    <a:pt x="12" y="4825"/>
                    <a:pt x="16" y="4895"/>
                    <a:pt x="149" y="4895"/>
                  </a:cubicBezTo>
                  <a:cubicBezTo>
                    <a:pt x="240" y="4895"/>
                    <a:pt x="654" y="4902"/>
                    <a:pt x="948" y="4902"/>
                  </a:cubicBezTo>
                  <a:cubicBezTo>
                    <a:pt x="1085" y="4902"/>
                    <a:pt x="1197" y="4901"/>
                    <a:pt x="1237" y="4896"/>
                  </a:cubicBezTo>
                  <a:cubicBezTo>
                    <a:pt x="1341" y="4886"/>
                    <a:pt x="1393" y="4846"/>
                    <a:pt x="1397" y="4681"/>
                  </a:cubicBezTo>
                  <a:cubicBezTo>
                    <a:pt x="1401" y="4517"/>
                    <a:pt x="1394" y="250"/>
                    <a:pt x="1397" y="165"/>
                  </a:cubicBezTo>
                  <a:cubicBezTo>
                    <a:pt x="1399" y="111"/>
                    <a:pt x="1399" y="12"/>
                    <a:pt x="1241" y="5"/>
                  </a:cubicBezTo>
                  <a:cubicBezTo>
                    <a:pt x="1150" y="2"/>
                    <a:pt x="866"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0"/>
            <p:cNvSpPr/>
            <p:nvPr/>
          </p:nvSpPr>
          <p:spPr>
            <a:xfrm>
              <a:off x="3481784" y="456096"/>
              <a:ext cx="278203" cy="503866"/>
            </a:xfrm>
            <a:custGeom>
              <a:rect b="b" l="l" r="r" t="t"/>
              <a:pathLst>
                <a:path extrusionOk="0" h="7161" w="3954">
                  <a:moveTo>
                    <a:pt x="2054" y="0"/>
                  </a:moveTo>
                  <a:cubicBezTo>
                    <a:pt x="368" y="0"/>
                    <a:pt x="58" y="1096"/>
                    <a:pt x="8" y="1686"/>
                  </a:cubicBezTo>
                  <a:cubicBezTo>
                    <a:pt x="0" y="1834"/>
                    <a:pt x="74" y="1924"/>
                    <a:pt x="221" y="1956"/>
                  </a:cubicBezTo>
                  <a:lnTo>
                    <a:pt x="1154" y="2162"/>
                  </a:lnTo>
                  <a:cubicBezTo>
                    <a:pt x="1179" y="2167"/>
                    <a:pt x="1202" y="2169"/>
                    <a:pt x="1223" y="2169"/>
                  </a:cubicBezTo>
                  <a:cubicBezTo>
                    <a:pt x="1341" y="2169"/>
                    <a:pt x="1403" y="2094"/>
                    <a:pt x="1424" y="1956"/>
                  </a:cubicBezTo>
                  <a:cubicBezTo>
                    <a:pt x="1482" y="1621"/>
                    <a:pt x="1670" y="1408"/>
                    <a:pt x="2054" y="1408"/>
                  </a:cubicBezTo>
                  <a:cubicBezTo>
                    <a:pt x="2374" y="1408"/>
                    <a:pt x="2506" y="1704"/>
                    <a:pt x="2456" y="1949"/>
                  </a:cubicBezTo>
                  <a:cubicBezTo>
                    <a:pt x="2292" y="2748"/>
                    <a:pt x="1535" y="2678"/>
                    <a:pt x="1297" y="3645"/>
                  </a:cubicBezTo>
                  <a:cubicBezTo>
                    <a:pt x="1287" y="3688"/>
                    <a:pt x="1278" y="4717"/>
                    <a:pt x="1269" y="4766"/>
                  </a:cubicBezTo>
                  <a:cubicBezTo>
                    <a:pt x="1236" y="4938"/>
                    <a:pt x="1336" y="5036"/>
                    <a:pt x="1498" y="5036"/>
                  </a:cubicBezTo>
                  <a:lnTo>
                    <a:pt x="2422" y="5036"/>
                  </a:lnTo>
                  <a:cubicBezTo>
                    <a:pt x="2571" y="5036"/>
                    <a:pt x="2644" y="4971"/>
                    <a:pt x="2701" y="4831"/>
                  </a:cubicBezTo>
                  <a:cubicBezTo>
                    <a:pt x="2716" y="4796"/>
                    <a:pt x="2732" y="3781"/>
                    <a:pt x="2751" y="3748"/>
                  </a:cubicBezTo>
                  <a:cubicBezTo>
                    <a:pt x="3090" y="3155"/>
                    <a:pt x="3945" y="2985"/>
                    <a:pt x="3945" y="1695"/>
                  </a:cubicBezTo>
                  <a:cubicBezTo>
                    <a:pt x="3954" y="1450"/>
                    <a:pt x="3888" y="0"/>
                    <a:pt x="2054" y="0"/>
                  </a:cubicBezTo>
                  <a:close/>
                  <a:moveTo>
                    <a:pt x="1473" y="5753"/>
                  </a:moveTo>
                  <a:cubicBezTo>
                    <a:pt x="1318" y="5753"/>
                    <a:pt x="1228" y="5834"/>
                    <a:pt x="1228" y="5998"/>
                  </a:cubicBezTo>
                  <a:lnTo>
                    <a:pt x="1228" y="6915"/>
                  </a:lnTo>
                  <a:cubicBezTo>
                    <a:pt x="1228" y="7070"/>
                    <a:pt x="1318" y="7160"/>
                    <a:pt x="1473" y="7160"/>
                  </a:cubicBezTo>
                  <a:lnTo>
                    <a:pt x="2391" y="7160"/>
                  </a:lnTo>
                  <a:cubicBezTo>
                    <a:pt x="2555" y="7160"/>
                    <a:pt x="2636" y="7070"/>
                    <a:pt x="2636" y="6915"/>
                  </a:cubicBezTo>
                  <a:lnTo>
                    <a:pt x="2636" y="5998"/>
                  </a:lnTo>
                  <a:cubicBezTo>
                    <a:pt x="2636" y="5834"/>
                    <a:pt x="2554" y="5753"/>
                    <a:pt x="2391" y="575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1"/>
          <p:cNvSpPr/>
          <p:nvPr/>
        </p:nvSpPr>
        <p:spPr>
          <a:xfrm>
            <a:off x="720000" y="1201488"/>
            <a:ext cx="5157600" cy="1258800"/>
          </a:xfrm>
          <a:prstGeom prst="roundRect">
            <a:avLst>
              <a:gd fmla="val 16667" name="adj"/>
            </a:avLst>
          </a:prstGeom>
          <a:solidFill>
            <a:schemeClr val="accent3"/>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6000">
              <a:solidFill>
                <a:schemeClr val="dk1"/>
              </a:solidFill>
              <a:latin typeface="Fredoka One"/>
              <a:ea typeface="Fredoka One"/>
              <a:cs typeface="Fredoka One"/>
              <a:sym typeface="Fredoka One"/>
            </a:endParaRPr>
          </a:p>
        </p:txBody>
      </p:sp>
      <p:sp>
        <p:nvSpPr>
          <p:cNvPr id="380" name="Google Shape;380;p51"/>
          <p:cNvSpPr txBox="1"/>
          <p:nvPr>
            <p:ph idx="1" type="subTitle"/>
          </p:nvPr>
        </p:nvSpPr>
        <p:spPr>
          <a:xfrm>
            <a:off x="997200" y="2683213"/>
            <a:ext cx="4603200" cy="12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Izzie</a:t>
            </a:r>
            <a:r>
              <a:rPr lang="en"/>
              <a:t> and James are discussing James’</a:t>
            </a:r>
            <a:r>
              <a:rPr lang="en"/>
              <a:t> current situation at his first, post-grad, full-time job.</a:t>
            </a:r>
            <a:endParaRPr/>
          </a:p>
        </p:txBody>
      </p:sp>
      <p:grpSp>
        <p:nvGrpSpPr>
          <p:cNvPr id="381" name="Google Shape;381;p51"/>
          <p:cNvGrpSpPr/>
          <p:nvPr/>
        </p:nvGrpSpPr>
        <p:grpSpPr>
          <a:xfrm>
            <a:off x="6139718" y="2705893"/>
            <a:ext cx="2284354" cy="1897535"/>
            <a:chOff x="6139718" y="2705893"/>
            <a:chExt cx="2284354" cy="1897535"/>
          </a:xfrm>
        </p:grpSpPr>
        <p:sp>
          <p:nvSpPr>
            <p:cNvPr id="382" name="Google Shape;382;p51"/>
            <p:cNvSpPr/>
            <p:nvPr/>
          </p:nvSpPr>
          <p:spPr>
            <a:xfrm flipH="1">
              <a:off x="6529354" y="2705893"/>
              <a:ext cx="1894719" cy="1897476"/>
            </a:xfrm>
            <a:custGeom>
              <a:rect b="b" l="l" r="r" t="t"/>
              <a:pathLst>
                <a:path extrusionOk="0" h="32336" w="32289">
                  <a:moveTo>
                    <a:pt x="28943" y="1"/>
                  </a:moveTo>
                  <a:cubicBezTo>
                    <a:pt x="28863" y="1"/>
                    <a:pt x="28818" y="4"/>
                    <a:pt x="28818" y="4"/>
                  </a:cubicBezTo>
                  <a:lnTo>
                    <a:pt x="3560" y="4"/>
                  </a:lnTo>
                  <a:cubicBezTo>
                    <a:pt x="2008" y="4"/>
                    <a:pt x="351" y="107"/>
                    <a:pt x="351" y="3213"/>
                  </a:cubicBezTo>
                  <a:cubicBezTo>
                    <a:pt x="351" y="6319"/>
                    <a:pt x="0" y="25656"/>
                    <a:pt x="312" y="28583"/>
                  </a:cubicBezTo>
                  <a:cubicBezTo>
                    <a:pt x="570" y="31015"/>
                    <a:pt x="1490" y="32198"/>
                    <a:pt x="5320" y="32302"/>
                  </a:cubicBezTo>
                  <a:cubicBezTo>
                    <a:pt x="6234" y="32327"/>
                    <a:pt x="7913" y="32336"/>
                    <a:pt x="9967" y="32336"/>
                  </a:cubicBezTo>
                  <a:cubicBezTo>
                    <a:pt x="14964" y="32336"/>
                    <a:pt x="22181" y="32284"/>
                    <a:pt x="25996" y="32284"/>
                  </a:cubicBezTo>
                  <a:cubicBezTo>
                    <a:pt x="27188" y="32284"/>
                    <a:pt x="28048" y="32289"/>
                    <a:pt x="28405" y="32302"/>
                  </a:cubicBezTo>
                  <a:cubicBezTo>
                    <a:pt x="28530" y="32307"/>
                    <a:pt x="28666" y="32311"/>
                    <a:pt x="28809" y="32311"/>
                  </a:cubicBezTo>
                  <a:cubicBezTo>
                    <a:pt x="30094" y="32311"/>
                    <a:pt x="31991" y="31979"/>
                    <a:pt x="32131" y="28679"/>
                  </a:cubicBezTo>
                  <a:cubicBezTo>
                    <a:pt x="32289" y="24943"/>
                    <a:pt x="32247" y="7094"/>
                    <a:pt x="32231" y="3731"/>
                  </a:cubicBezTo>
                  <a:cubicBezTo>
                    <a:pt x="32244" y="203"/>
                    <a:pt x="29558" y="1"/>
                    <a:pt x="28943" y="1"/>
                  </a:cubicBezTo>
                  <a:close/>
                </a:path>
              </a:pathLst>
            </a:custGeom>
            <a:solidFill>
              <a:srgbClr val="E9C1D9"/>
            </a:solidFill>
            <a:ln>
              <a:noFill/>
            </a:ln>
            <a:effectLst>
              <a:outerShdw rotWithShape="0" algn="bl" dir="3000000" dist="104775">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1"/>
            <p:cNvSpPr/>
            <p:nvPr/>
          </p:nvSpPr>
          <p:spPr>
            <a:xfrm flipH="1">
              <a:off x="6621657" y="3143939"/>
              <a:ext cx="352197" cy="1277640"/>
            </a:xfrm>
            <a:custGeom>
              <a:rect b="b" l="l" r="r" t="t"/>
              <a:pathLst>
                <a:path extrusionOk="0" h="21773" w="6002">
                  <a:moveTo>
                    <a:pt x="109" y="1"/>
                  </a:moveTo>
                  <a:lnTo>
                    <a:pt x="1" y="7"/>
                  </a:lnTo>
                  <a:cubicBezTo>
                    <a:pt x="69" y="1272"/>
                    <a:pt x="951" y="2258"/>
                    <a:pt x="1805" y="3212"/>
                  </a:cubicBezTo>
                  <a:cubicBezTo>
                    <a:pt x="2087" y="3526"/>
                    <a:pt x="2378" y="3851"/>
                    <a:pt x="2632" y="4180"/>
                  </a:cubicBezTo>
                  <a:cubicBezTo>
                    <a:pt x="3931" y="5854"/>
                    <a:pt x="4510" y="8018"/>
                    <a:pt x="4222" y="10116"/>
                  </a:cubicBezTo>
                  <a:cubicBezTo>
                    <a:pt x="4167" y="10519"/>
                    <a:pt x="4078" y="10928"/>
                    <a:pt x="3993" y="11324"/>
                  </a:cubicBezTo>
                  <a:cubicBezTo>
                    <a:pt x="3815" y="12155"/>
                    <a:pt x="3629" y="13014"/>
                    <a:pt x="3736" y="13870"/>
                  </a:cubicBezTo>
                  <a:cubicBezTo>
                    <a:pt x="3854" y="14836"/>
                    <a:pt x="4328" y="15714"/>
                    <a:pt x="4791" y="16567"/>
                  </a:cubicBezTo>
                  <a:cubicBezTo>
                    <a:pt x="5220" y="17359"/>
                    <a:pt x="5705" y="18255"/>
                    <a:pt x="5804" y="19235"/>
                  </a:cubicBezTo>
                  <a:cubicBezTo>
                    <a:pt x="5891" y="20106"/>
                    <a:pt x="5590" y="21199"/>
                    <a:pt x="4722" y="21677"/>
                  </a:cubicBezTo>
                  <a:lnTo>
                    <a:pt x="4774" y="21772"/>
                  </a:lnTo>
                  <a:cubicBezTo>
                    <a:pt x="5685" y="21270"/>
                    <a:pt x="6002" y="20129"/>
                    <a:pt x="5911" y="19221"/>
                  </a:cubicBezTo>
                  <a:cubicBezTo>
                    <a:pt x="5811" y="18220"/>
                    <a:pt x="5319" y="17314"/>
                    <a:pt x="4883" y="16508"/>
                  </a:cubicBezTo>
                  <a:cubicBezTo>
                    <a:pt x="4428" y="15668"/>
                    <a:pt x="3958" y="14800"/>
                    <a:pt x="3842" y="13854"/>
                  </a:cubicBezTo>
                  <a:cubicBezTo>
                    <a:pt x="3739" y="13016"/>
                    <a:pt x="3921" y="12167"/>
                    <a:pt x="4099" y="11345"/>
                  </a:cubicBezTo>
                  <a:cubicBezTo>
                    <a:pt x="4185" y="10948"/>
                    <a:pt x="4274" y="10536"/>
                    <a:pt x="4331" y="10129"/>
                  </a:cubicBezTo>
                  <a:cubicBezTo>
                    <a:pt x="4623" y="8002"/>
                    <a:pt x="4035" y="5808"/>
                    <a:pt x="2719" y="4112"/>
                  </a:cubicBezTo>
                  <a:cubicBezTo>
                    <a:pt x="2462" y="3781"/>
                    <a:pt x="2170" y="3454"/>
                    <a:pt x="1886" y="3139"/>
                  </a:cubicBezTo>
                  <a:cubicBezTo>
                    <a:pt x="1045" y="2199"/>
                    <a:pt x="177" y="1228"/>
                    <a:pt x="109" y="1"/>
                  </a:cubicBezTo>
                  <a:close/>
                </a:path>
              </a:pathLst>
            </a:custGeom>
            <a:solidFill>
              <a:srgbClr val="735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1"/>
            <p:cNvSpPr/>
            <p:nvPr/>
          </p:nvSpPr>
          <p:spPr>
            <a:xfrm flipH="1">
              <a:off x="6601589" y="3157494"/>
              <a:ext cx="1719265" cy="1394648"/>
            </a:xfrm>
            <a:custGeom>
              <a:rect b="b" l="l" r="r" t="t"/>
              <a:pathLst>
                <a:path extrusionOk="0" h="23767" w="29299">
                  <a:moveTo>
                    <a:pt x="6481" y="0"/>
                  </a:moveTo>
                  <a:cubicBezTo>
                    <a:pt x="6481" y="0"/>
                    <a:pt x="5929" y="2765"/>
                    <a:pt x="4827" y="4194"/>
                  </a:cubicBezTo>
                  <a:cubicBezTo>
                    <a:pt x="3726" y="5623"/>
                    <a:pt x="1938" y="6678"/>
                    <a:pt x="2851" y="9777"/>
                  </a:cubicBezTo>
                  <a:cubicBezTo>
                    <a:pt x="3601" y="12318"/>
                    <a:pt x="1870" y="14763"/>
                    <a:pt x="928" y="16152"/>
                  </a:cubicBezTo>
                  <a:cubicBezTo>
                    <a:pt x="0" y="17519"/>
                    <a:pt x="393" y="18964"/>
                    <a:pt x="1489" y="22316"/>
                  </a:cubicBezTo>
                  <a:cubicBezTo>
                    <a:pt x="1489" y="22316"/>
                    <a:pt x="2266" y="22801"/>
                    <a:pt x="2893" y="23142"/>
                  </a:cubicBezTo>
                  <a:lnTo>
                    <a:pt x="3147" y="21714"/>
                  </a:lnTo>
                  <a:cubicBezTo>
                    <a:pt x="3386" y="21816"/>
                    <a:pt x="3586" y="23462"/>
                    <a:pt x="3872" y="23549"/>
                  </a:cubicBezTo>
                  <a:cubicBezTo>
                    <a:pt x="4155" y="23635"/>
                    <a:pt x="4459" y="23711"/>
                    <a:pt x="4784" y="23767"/>
                  </a:cubicBezTo>
                  <a:cubicBezTo>
                    <a:pt x="4352" y="22638"/>
                    <a:pt x="4250" y="21477"/>
                    <a:pt x="4697" y="20540"/>
                  </a:cubicBezTo>
                  <a:cubicBezTo>
                    <a:pt x="6348" y="16716"/>
                    <a:pt x="7489" y="12901"/>
                    <a:pt x="6228" y="8777"/>
                  </a:cubicBezTo>
                  <a:cubicBezTo>
                    <a:pt x="5327" y="5682"/>
                    <a:pt x="7683" y="3229"/>
                    <a:pt x="10241" y="2673"/>
                  </a:cubicBezTo>
                  <a:cubicBezTo>
                    <a:pt x="10771" y="2562"/>
                    <a:pt x="11288" y="2513"/>
                    <a:pt x="11792" y="2513"/>
                  </a:cubicBezTo>
                  <a:cubicBezTo>
                    <a:pt x="14696" y="2513"/>
                    <a:pt x="17219" y="4152"/>
                    <a:pt x="19859" y="5289"/>
                  </a:cubicBezTo>
                  <a:cubicBezTo>
                    <a:pt x="20890" y="5619"/>
                    <a:pt x="22264" y="5942"/>
                    <a:pt x="22793" y="6971"/>
                  </a:cubicBezTo>
                  <a:cubicBezTo>
                    <a:pt x="23847" y="8854"/>
                    <a:pt x="22000" y="11126"/>
                    <a:pt x="22887" y="13185"/>
                  </a:cubicBezTo>
                  <a:cubicBezTo>
                    <a:pt x="23420" y="14558"/>
                    <a:pt x="24807" y="15745"/>
                    <a:pt x="25344" y="17292"/>
                  </a:cubicBezTo>
                  <a:cubicBezTo>
                    <a:pt x="25960" y="18837"/>
                    <a:pt x="26002" y="20472"/>
                    <a:pt x="25639" y="22083"/>
                  </a:cubicBezTo>
                  <a:lnTo>
                    <a:pt x="25695" y="22190"/>
                  </a:lnTo>
                  <a:cubicBezTo>
                    <a:pt x="25695" y="22190"/>
                    <a:pt x="25922" y="22245"/>
                    <a:pt x="26274" y="22245"/>
                  </a:cubicBezTo>
                  <a:cubicBezTo>
                    <a:pt x="26865" y="22245"/>
                    <a:pt x="27807" y="22089"/>
                    <a:pt x="28619" y="21254"/>
                  </a:cubicBezTo>
                  <a:cubicBezTo>
                    <a:pt x="28915" y="20948"/>
                    <a:pt x="29298" y="18863"/>
                    <a:pt x="27818" y="16407"/>
                  </a:cubicBezTo>
                  <a:cubicBezTo>
                    <a:pt x="26972" y="15008"/>
                    <a:pt x="26377" y="13322"/>
                    <a:pt x="26362" y="12310"/>
                  </a:cubicBezTo>
                  <a:cubicBezTo>
                    <a:pt x="26333" y="10435"/>
                    <a:pt x="28196" y="8137"/>
                    <a:pt x="25696" y="4648"/>
                  </a:cubicBezTo>
                  <a:cubicBezTo>
                    <a:pt x="23893" y="2132"/>
                    <a:pt x="24047" y="1222"/>
                    <a:pt x="24047" y="1222"/>
                  </a:cubicBezTo>
                  <a:lnTo>
                    <a:pt x="6481" y="0"/>
                  </a:lnTo>
                  <a:close/>
                </a:path>
              </a:pathLst>
            </a:custGeom>
            <a:solidFill>
              <a:srgbClr val="5148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1"/>
            <p:cNvSpPr/>
            <p:nvPr/>
          </p:nvSpPr>
          <p:spPr>
            <a:xfrm flipH="1">
              <a:off x="6794998" y="3304899"/>
              <a:ext cx="1276349" cy="1271830"/>
            </a:xfrm>
            <a:custGeom>
              <a:rect b="b" l="l" r="r" t="t"/>
              <a:pathLst>
                <a:path extrusionOk="0" h="21674" w="21751">
                  <a:moveTo>
                    <a:pt x="7542" y="1"/>
                  </a:moveTo>
                  <a:cubicBezTo>
                    <a:pt x="7037" y="1"/>
                    <a:pt x="6520" y="50"/>
                    <a:pt x="5990" y="161"/>
                  </a:cubicBezTo>
                  <a:cubicBezTo>
                    <a:pt x="3432" y="718"/>
                    <a:pt x="1076" y="3171"/>
                    <a:pt x="1978" y="6265"/>
                  </a:cubicBezTo>
                  <a:cubicBezTo>
                    <a:pt x="3238" y="10389"/>
                    <a:pt x="2098" y="14204"/>
                    <a:pt x="446" y="18028"/>
                  </a:cubicBezTo>
                  <a:cubicBezTo>
                    <a:pt x="0" y="18964"/>
                    <a:pt x="100" y="20126"/>
                    <a:pt x="534" y="21255"/>
                  </a:cubicBezTo>
                  <a:cubicBezTo>
                    <a:pt x="932" y="21325"/>
                    <a:pt x="1361" y="21366"/>
                    <a:pt x="1817" y="21366"/>
                  </a:cubicBezTo>
                  <a:cubicBezTo>
                    <a:pt x="1968" y="21366"/>
                    <a:pt x="2122" y="21362"/>
                    <a:pt x="2279" y="21352"/>
                  </a:cubicBezTo>
                  <a:lnTo>
                    <a:pt x="2720" y="18253"/>
                  </a:lnTo>
                  <a:lnTo>
                    <a:pt x="3546" y="21342"/>
                  </a:lnTo>
                  <a:cubicBezTo>
                    <a:pt x="3546" y="21342"/>
                    <a:pt x="4148" y="21673"/>
                    <a:pt x="5896" y="21673"/>
                  </a:cubicBezTo>
                  <a:cubicBezTo>
                    <a:pt x="7150" y="21673"/>
                    <a:pt x="8993" y="21503"/>
                    <a:pt x="11626" y="20917"/>
                  </a:cubicBezTo>
                  <a:cubicBezTo>
                    <a:pt x="17931" y="19516"/>
                    <a:pt x="19032" y="20540"/>
                    <a:pt x="19519" y="19466"/>
                  </a:cubicBezTo>
                  <a:cubicBezTo>
                    <a:pt x="20006" y="18393"/>
                    <a:pt x="18813" y="14500"/>
                    <a:pt x="18813" y="14499"/>
                  </a:cubicBezTo>
                  <a:lnTo>
                    <a:pt x="18813" y="14499"/>
                  </a:lnTo>
                  <a:lnTo>
                    <a:pt x="21389" y="19573"/>
                  </a:lnTo>
                  <a:cubicBezTo>
                    <a:pt x="21751" y="17960"/>
                    <a:pt x="21708" y="16325"/>
                    <a:pt x="21093" y="14780"/>
                  </a:cubicBezTo>
                  <a:cubicBezTo>
                    <a:pt x="20556" y="13233"/>
                    <a:pt x="19169" y="12046"/>
                    <a:pt x="18636" y="10673"/>
                  </a:cubicBezTo>
                  <a:cubicBezTo>
                    <a:pt x="17749" y="8613"/>
                    <a:pt x="19596" y="6342"/>
                    <a:pt x="18542" y="4459"/>
                  </a:cubicBezTo>
                  <a:cubicBezTo>
                    <a:pt x="18013" y="3430"/>
                    <a:pt x="16640" y="3107"/>
                    <a:pt x="15608" y="2777"/>
                  </a:cubicBezTo>
                  <a:cubicBezTo>
                    <a:pt x="12968" y="1640"/>
                    <a:pt x="10445" y="1"/>
                    <a:pt x="7542" y="1"/>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1"/>
            <p:cNvSpPr/>
            <p:nvPr/>
          </p:nvSpPr>
          <p:spPr>
            <a:xfrm flipH="1">
              <a:off x="7245426" y="3767062"/>
              <a:ext cx="270163" cy="104509"/>
            </a:xfrm>
            <a:custGeom>
              <a:rect b="b" l="l" r="r" t="t"/>
              <a:pathLst>
                <a:path extrusionOk="0" h="1781" w="4604">
                  <a:moveTo>
                    <a:pt x="4526" y="0"/>
                  </a:moveTo>
                  <a:lnTo>
                    <a:pt x="75" y="229"/>
                  </a:lnTo>
                  <a:lnTo>
                    <a:pt x="0" y="1614"/>
                  </a:lnTo>
                  <a:cubicBezTo>
                    <a:pt x="644" y="1729"/>
                    <a:pt x="1287" y="1781"/>
                    <a:pt x="1930" y="1781"/>
                  </a:cubicBezTo>
                  <a:cubicBezTo>
                    <a:pt x="2821" y="1781"/>
                    <a:pt x="3713" y="1682"/>
                    <a:pt x="4604" y="1517"/>
                  </a:cubicBezTo>
                  <a:lnTo>
                    <a:pt x="4526" y="0"/>
                  </a:lnTo>
                  <a:close/>
                </a:path>
              </a:pathLst>
            </a:custGeom>
            <a:solidFill>
              <a:srgbClr val="D8A1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1"/>
            <p:cNvSpPr/>
            <p:nvPr/>
          </p:nvSpPr>
          <p:spPr>
            <a:xfrm flipH="1">
              <a:off x="6994862" y="3856080"/>
              <a:ext cx="656747" cy="747231"/>
            </a:xfrm>
            <a:custGeom>
              <a:rect b="b" l="l" r="r" t="t"/>
              <a:pathLst>
                <a:path extrusionOk="0" h="12734" w="11192">
                  <a:moveTo>
                    <a:pt x="6923" y="0"/>
                  </a:moveTo>
                  <a:cubicBezTo>
                    <a:pt x="6032" y="165"/>
                    <a:pt x="5141" y="263"/>
                    <a:pt x="4251" y="263"/>
                  </a:cubicBezTo>
                  <a:cubicBezTo>
                    <a:pt x="3607" y="263"/>
                    <a:pt x="2963" y="212"/>
                    <a:pt x="2319" y="97"/>
                  </a:cubicBezTo>
                  <a:lnTo>
                    <a:pt x="2269" y="1042"/>
                  </a:lnTo>
                  <a:cubicBezTo>
                    <a:pt x="2269" y="1042"/>
                    <a:pt x="784" y="1667"/>
                    <a:pt x="255" y="1798"/>
                  </a:cubicBezTo>
                  <a:cubicBezTo>
                    <a:pt x="256" y="1900"/>
                    <a:pt x="256" y="2008"/>
                    <a:pt x="255" y="2122"/>
                  </a:cubicBezTo>
                  <a:cubicBezTo>
                    <a:pt x="252" y="2315"/>
                    <a:pt x="250" y="2526"/>
                    <a:pt x="245" y="2753"/>
                  </a:cubicBezTo>
                  <a:cubicBezTo>
                    <a:pt x="244" y="2767"/>
                    <a:pt x="244" y="2782"/>
                    <a:pt x="244" y="2796"/>
                  </a:cubicBezTo>
                  <a:cubicBezTo>
                    <a:pt x="223" y="3740"/>
                    <a:pt x="174" y="4954"/>
                    <a:pt x="129" y="6235"/>
                  </a:cubicBezTo>
                  <a:lnTo>
                    <a:pt x="121" y="6443"/>
                  </a:lnTo>
                  <a:cubicBezTo>
                    <a:pt x="99" y="7089"/>
                    <a:pt x="77" y="7748"/>
                    <a:pt x="58" y="8396"/>
                  </a:cubicBezTo>
                  <a:cubicBezTo>
                    <a:pt x="20" y="9815"/>
                    <a:pt x="1" y="11180"/>
                    <a:pt x="41" y="12225"/>
                  </a:cubicBezTo>
                  <a:cubicBezTo>
                    <a:pt x="47" y="12405"/>
                    <a:pt x="54" y="12575"/>
                    <a:pt x="65" y="12734"/>
                  </a:cubicBezTo>
                  <a:cubicBezTo>
                    <a:pt x="3491" y="12727"/>
                    <a:pt x="7393" y="12712"/>
                    <a:pt x="10673" y="12701"/>
                  </a:cubicBezTo>
                  <a:cubicBezTo>
                    <a:pt x="10727" y="12193"/>
                    <a:pt x="10815" y="11390"/>
                    <a:pt x="10897" y="10659"/>
                  </a:cubicBezTo>
                  <a:cubicBezTo>
                    <a:pt x="10955" y="10132"/>
                    <a:pt x="11012" y="9642"/>
                    <a:pt x="11049" y="9325"/>
                  </a:cubicBezTo>
                  <a:cubicBezTo>
                    <a:pt x="11063" y="9213"/>
                    <a:pt x="11074" y="9096"/>
                    <a:pt x="11085" y="8980"/>
                  </a:cubicBezTo>
                  <a:cubicBezTo>
                    <a:pt x="11191" y="7747"/>
                    <a:pt x="11107" y="6379"/>
                    <a:pt x="10961" y="5155"/>
                  </a:cubicBezTo>
                  <a:cubicBezTo>
                    <a:pt x="10883" y="4515"/>
                    <a:pt x="10790" y="3913"/>
                    <a:pt x="10699" y="3391"/>
                  </a:cubicBezTo>
                  <a:cubicBezTo>
                    <a:pt x="10626" y="2977"/>
                    <a:pt x="10554" y="2613"/>
                    <a:pt x="10492" y="2319"/>
                  </a:cubicBezTo>
                  <a:cubicBezTo>
                    <a:pt x="10388" y="1818"/>
                    <a:pt x="10312" y="1517"/>
                    <a:pt x="10312" y="1517"/>
                  </a:cubicBezTo>
                  <a:lnTo>
                    <a:pt x="9676" y="1433"/>
                  </a:lnTo>
                  <a:lnTo>
                    <a:pt x="9316" y="1386"/>
                  </a:lnTo>
                  <a:lnTo>
                    <a:pt x="7280" y="1122"/>
                  </a:lnTo>
                  <a:lnTo>
                    <a:pt x="7029" y="1089"/>
                  </a:lnTo>
                  <a:lnTo>
                    <a:pt x="6923" y="0"/>
                  </a:lnTo>
                  <a:close/>
                </a:path>
              </a:pathLst>
            </a:custGeom>
            <a:solidFill>
              <a:srgbClr val="EBB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1"/>
            <p:cNvSpPr/>
            <p:nvPr/>
          </p:nvSpPr>
          <p:spPr>
            <a:xfrm flipH="1">
              <a:off x="7636763" y="3454767"/>
              <a:ext cx="208021" cy="229145"/>
            </a:xfrm>
            <a:custGeom>
              <a:rect b="b" l="l" r="r" t="t"/>
              <a:pathLst>
                <a:path extrusionOk="0" h="3905" w="3545">
                  <a:moveTo>
                    <a:pt x="1841" y="1"/>
                  </a:moveTo>
                  <a:cubicBezTo>
                    <a:pt x="1097" y="1"/>
                    <a:pt x="1" y="283"/>
                    <a:pt x="90" y="1966"/>
                  </a:cubicBezTo>
                  <a:cubicBezTo>
                    <a:pt x="161" y="3316"/>
                    <a:pt x="951" y="3905"/>
                    <a:pt x="1773" y="3905"/>
                  </a:cubicBezTo>
                  <a:cubicBezTo>
                    <a:pt x="2492" y="3905"/>
                    <a:pt x="3236" y="3455"/>
                    <a:pt x="3544" y="2671"/>
                  </a:cubicBezTo>
                  <a:lnTo>
                    <a:pt x="2503" y="73"/>
                  </a:lnTo>
                  <a:cubicBezTo>
                    <a:pt x="2503" y="73"/>
                    <a:pt x="2217" y="1"/>
                    <a:pt x="1841" y="1"/>
                  </a:cubicBezTo>
                  <a:close/>
                </a:path>
              </a:pathLst>
            </a:custGeom>
            <a:solidFill>
              <a:srgbClr val="EBB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1"/>
            <p:cNvSpPr/>
            <p:nvPr/>
          </p:nvSpPr>
          <p:spPr>
            <a:xfrm flipH="1">
              <a:off x="6887888" y="3399080"/>
              <a:ext cx="204852" cy="228969"/>
            </a:xfrm>
            <a:custGeom>
              <a:rect b="b" l="l" r="r" t="t"/>
              <a:pathLst>
                <a:path extrusionOk="0" h="3902" w="3491">
                  <a:moveTo>
                    <a:pt x="1566" y="0"/>
                  </a:moveTo>
                  <a:cubicBezTo>
                    <a:pt x="910" y="0"/>
                    <a:pt x="315" y="337"/>
                    <a:pt x="315" y="337"/>
                  </a:cubicBezTo>
                  <a:lnTo>
                    <a:pt x="0" y="3119"/>
                  </a:lnTo>
                  <a:cubicBezTo>
                    <a:pt x="394" y="3642"/>
                    <a:pt x="986" y="3901"/>
                    <a:pt x="1556" y="3901"/>
                  </a:cubicBezTo>
                  <a:cubicBezTo>
                    <a:pt x="2558" y="3901"/>
                    <a:pt x="3490" y="3099"/>
                    <a:pt x="3143" y="1521"/>
                  </a:cubicBezTo>
                  <a:cubicBezTo>
                    <a:pt x="2877" y="309"/>
                    <a:pt x="2194" y="0"/>
                    <a:pt x="1566" y="0"/>
                  </a:cubicBezTo>
                  <a:close/>
                </a:path>
              </a:pathLst>
            </a:custGeom>
            <a:solidFill>
              <a:srgbClr val="D8A1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1"/>
            <p:cNvSpPr/>
            <p:nvPr/>
          </p:nvSpPr>
          <p:spPr>
            <a:xfrm flipH="1">
              <a:off x="6933894" y="3444322"/>
              <a:ext cx="156676" cy="138015"/>
            </a:xfrm>
            <a:custGeom>
              <a:rect b="b" l="l" r="r" t="t"/>
              <a:pathLst>
                <a:path extrusionOk="0" h="2352" w="2670">
                  <a:moveTo>
                    <a:pt x="1659" y="1"/>
                  </a:moveTo>
                  <a:cubicBezTo>
                    <a:pt x="1361" y="1"/>
                    <a:pt x="1075" y="127"/>
                    <a:pt x="808" y="378"/>
                  </a:cubicBezTo>
                  <a:cubicBezTo>
                    <a:pt x="1" y="1136"/>
                    <a:pt x="783" y="2316"/>
                    <a:pt x="790" y="2328"/>
                  </a:cubicBezTo>
                  <a:cubicBezTo>
                    <a:pt x="801" y="2344"/>
                    <a:pt x="817" y="2351"/>
                    <a:pt x="835" y="2351"/>
                  </a:cubicBezTo>
                  <a:cubicBezTo>
                    <a:pt x="837" y="2351"/>
                    <a:pt x="839" y="2351"/>
                    <a:pt x="841" y="2351"/>
                  </a:cubicBezTo>
                  <a:cubicBezTo>
                    <a:pt x="847" y="2349"/>
                    <a:pt x="856" y="2347"/>
                    <a:pt x="861" y="2343"/>
                  </a:cubicBezTo>
                  <a:cubicBezTo>
                    <a:pt x="884" y="2327"/>
                    <a:pt x="889" y="2296"/>
                    <a:pt x="876" y="2273"/>
                  </a:cubicBezTo>
                  <a:cubicBezTo>
                    <a:pt x="867" y="2260"/>
                    <a:pt x="132" y="1150"/>
                    <a:pt x="877" y="452"/>
                  </a:cubicBezTo>
                  <a:cubicBezTo>
                    <a:pt x="1123" y="220"/>
                    <a:pt x="1386" y="102"/>
                    <a:pt x="1658" y="102"/>
                  </a:cubicBezTo>
                  <a:cubicBezTo>
                    <a:pt x="1674" y="102"/>
                    <a:pt x="1690" y="103"/>
                    <a:pt x="1706" y="103"/>
                  </a:cubicBezTo>
                  <a:cubicBezTo>
                    <a:pt x="2204" y="127"/>
                    <a:pt x="2570" y="538"/>
                    <a:pt x="2574" y="542"/>
                  </a:cubicBezTo>
                  <a:cubicBezTo>
                    <a:pt x="2584" y="553"/>
                    <a:pt x="2599" y="559"/>
                    <a:pt x="2613" y="559"/>
                  </a:cubicBezTo>
                  <a:cubicBezTo>
                    <a:pt x="2625" y="559"/>
                    <a:pt x="2637" y="555"/>
                    <a:pt x="2646" y="547"/>
                  </a:cubicBezTo>
                  <a:cubicBezTo>
                    <a:pt x="2667" y="529"/>
                    <a:pt x="2669" y="496"/>
                    <a:pt x="2651" y="475"/>
                  </a:cubicBezTo>
                  <a:cubicBezTo>
                    <a:pt x="2636" y="457"/>
                    <a:pt x="2255" y="29"/>
                    <a:pt x="1712" y="2"/>
                  </a:cubicBezTo>
                  <a:cubicBezTo>
                    <a:pt x="1694" y="1"/>
                    <a:pt x="1677" y="1"/>
                    <a:pt x="1659" y="1"/>
                  </a:cubicBezTo>
                  <a:close/>
                </a:path>
              </a:pathLst>
            </a:custGeom>
            <a:solidFill>
              <a:srgbClr val="6839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1"/>
            <p:cNvSpPr/>
            <p:nvPr/>
          </p:nvSpPr>
          <p:spPr>
            <a:xfrm flipH="1">
              <a:off x="6975615" y="3497897"/>
              <a:ext cx="89252" cy="28577"/>
            </a:xfrm>
            <a:custGeom>
              <a:rect b="b" l="l" r="r" t="t"/>
              <a:pathLst>
                <a:path extrusionOk="0" h="487" w="1521">
                  <a:moveTo>
                    <a:pt x="819" y="1"/>
                  </a:moveTo>
                  <a:cubicBezTo>
                    <a:pt x="546" y="1"/>
                    <a:pt x="241" y="91"/>
                    <a:pt x="16" y="407"/>
                  </a:cubicBezTo>
                  <a:cubicBezTo>
                    <a:pt x="0" y="428"/>
                    <a:pt x="6" y="462"/>
                    <a:pt x="27" y="477"/>
                  </a:cubicBezTo>
                  <a:cubicBezTo>
                    <a:pt x="36" y="484"/>
                    <a:pt x="46" y="486"/>
                    <a:pt x="56" y="486"/>
                  </a:cubicBezTo>
                  <a:cubicBezTo>
                    <a:pt x="72" y="486"/>
                    <a:pt x="88" y="479"/>
                    <a:pt x="97" y="465"/>
                  </a:cubicBezTo>
                  <a:cubicBezTo>
                    <a:pt x="299" y="183"/>
                    <a:pt x="575" y="102"/>
                    <a:pt x="823" y="102"/>
                  </a:cubicBezTo>
                  <a:cubicBezTo>
                    <a:pt x="1152" y="102"/>
                    <a:pt x="1434" y="243"/>
                    <a:pt x="1439" y="246"/>
                  </a:cubicBezTo>
                  <a:cubicBezTo>
                    <a:pt x="1446" y="251"/>
                    <a:pt x="1453" y="253"/>
                    <a:pt x="1460" y="253"/>
                  </a:cubicBezTo>
                  <a:cubicBezTo>
                    <a:pt x="1464" y="253"/>
                    <a:pt x="1468" y="252"/>
                    <a:pt x="1471" y="251"/>
                  </a:cubicBezTo>
                  <a:cubicBezTo>
                    <a:pt x="1487" y="249"/>
                    <a:pt x="1499" y="239"/>
                    <a:pt x="1508" y="224"/>
                  </a:cubicBezTo>
                  <a:cubicBezTo>
                    <a:pt x="1520" y="199"/>
                    <a:pt x="1510" y="167"/>
                    <a:pt x="1485" y="156"/>
                  </a:cubicBezTo>
                  <a:cubicBezTo>
                    <a:pt x="1479" y="153"/>
                    <a:pt x="1176" y="1"/>
                    <a:pt x="819" y="1"/>
                  </a:cubicBezTo>
                  <a:close/>
                </a:path>
              </a:pathLst>
            </a:custGeom>
            <a:solidFill>
              <a:srgbClr val="6839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1"/>
            <p:cNvSpPr/>
            <p:nvPr/>
          </p:nvSpPr>
          <p:spPr>
            <a:xfrm flipH="1">
              <a:off x="6956779" y="2904290"/>
              <a:ext cx="893344" cy="908895"/>
            </a:xfrm>
            <a:custGeom>
              <a:rect b="b" l="l" r="r" t="t"/>
              <a:pathLst>
                <a:path extrusionOk="0" h="15489" w="15224">
                  <a:moveTo>
                    <a:pt x="8759" y="1"/>
                  </a:moveTo>
                  <a:cubicBezTo>
                    <a:pt x="7681" y="1"/>
                    <a:pt x="6460" y="234"/>
                    <a:pt x="5125" y="711"/>
                  </a:cubicBezTo>
                  <a:cubicBezTo>
                    <a:pt x="1066" y="2162"/>
                    <a:pt x="1" y="5967"/>
                    <a:pt x="1495" y="10450"/>
                  </a:cubicBezTo>
                  <a:cubicBezTo>
                    <a:pt x="2746" y="14199"/>
                    <a:pt x="5423" y="15488"/>
                    <a:pt x="8166" y="15488"/>
                  </a:cubicBezTo>
                  <a:cubicBezTo>
                    <a:pt x="8704" y="15488"/>
                    <a:pt x="9245" y="15439"/>
                    <a:pt x="9778" y="15348"/>
                  </a:cubicBezTo>
                  <a:cubicBezTo>
                    <a:pt x="13236" y="14761"/>
                    <a:pt x="15224" y="11733"/>
                    <a:pt x="14928" y="8883"/>
                  </a:cubicBezTo>
                  <a:cubicBezTo>
                    <a:pt x="14548" y="5228"/>
                    <a:pt x="13334" y="2824"/>
                    <a:pt x="13334" y="2824"/>
                  </a:cubicBezTo>
                  <a:cubicBezTo>
                    <a:pt x="12566" y="972"/>
                    <a:pt x="10960" y="1"/>
                    <a:pt x="8759" y="1"/>
                  </a:cubicBezTo>
                  <a:close/>
                </a:path>
              </a:pathLst>
            </a:custGeom>
            <a:solidFill>
              <a:srgbClr val="EBB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1"/>
            <p:cNvSpPr/>
            <p:nvPr/>
          </p:nvSpPr>
          <p:spPr>
            <a:xfrm flipH="1">
              <a:off x="7433319" y="3513506"/>
              <a:ext cx="203091" cy="109145"/>
            </a:xfrm>
            <a:custGeom>
              <a:rect b="b" l="l" r="r" t="t"/>
              <a:pathLst>
                <a:path extrusionOk="0" h="1860" w="3461">
                  <a:moveTo>
                    <a:pt x="1329" y="0"/>
                  </a:moveTo>
                  <a:cubicBezTo>
                    <a:pt x="678" y="0"/>
                    <a:pt x="168" y="234"/>
                    <a:pt x="95" y="611"/>
                  </a:cubicBezTo>
                  <a:cubicBezTo>
                    <a:pt x="1" y="1094"/>
                    <a:pt x="657" y="1627"/>
                    <a:pt x="1560" y="1803"/>
                  </a:cubicBezTo>
                  <a:cubicBezTo>
                    <a:pt x="1757" y="1842"/>
                    <a:pt x="1950" y="1860"/>
                    <a:pt x="2131" y="1860"/>
                  </a:cubicBezTo>
                  <a:cubicBezTo>
                    <a:pt x="2783" y="1860"/>
                    <a:pt x="3293" y="1626"/>
                    <a:pt x="3366" y="1248"/>
                  </a:cubicBezTo>
                  <a:cubicBezTo>
                    <a:pt x="3460" y="767"/>
                    <a:pt x="2804" y="233"/>
                    <a:pt x="1901" y="57"/>
                  </a:cubicBezTo>
                  <a:cubicBezTo>
                    <a:pt x="1703" y="18"/>
                    <a:pt x="1510" y="0"/>
                    <a:pt x="1329" y="0"/>
                  </a:cubicBezTo>
                  <a:close/>
                </a:path>
              </a:pathLst>
            </a:custGeom>
            <a:solidFill>
              <a:srgbClr val="E6A0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1"/>
            <p:cNvSpPr/>
            <p:nvPr/>
          </p:nvSpPr>
          <p:spPr>
            <a:xfrm flipH="1">
              <a:off x="7015576" y="3503296"/>
              <a:ext cx="201859" cy="109614"/>
            </a:xfrm>
            <a:custGeom>
              <a:rect b="b" l="l" r="r" t="t"/>
              <a:pathLst>
                <a:path extrusionOk="0" h="1868" w="3440">
                  <a:moveTo>
                    <a:pt x="2163" y="1"/>
                  </a:moveTo>
                  <a:cubicBezTo>
                    <a:pt x="1963" y="1"/>
                    <a:pt x="1748" y="24"/>
                    <a:pt x="1529" y="72"/>
                  </a:cubicBezTo>
                  <a:cubicBezTo>
                    <a:pt x="638" y="271"/>
                    <a:pt x="1" y="816"/>
                    <a:pt x="106" y="1292"/>
                  </a:cubicBezTo>
                  <a:cubicBezTo>
                    <a:pt x="186" y="1651"/>
                    <a:pt x="664" y="1868"/>
                    <a:pt x="1277" y="1868"/>
                  </a:cubicBezTo>
                  <a:cubicBezTo>
                    <a:pt x="1477" y="1868"/>
                    <a:pt x="1692" y="1845"/>
                    <a:pt x="1911" y="1796"/>
                  </a:cubicBezTo>
                  <a:cubicBezTo>
                    <a:pt x="2803" y="1597"/>
                    <a:pt x="3440" y="1052"/>
                    <a:pt x="3333" y="575"/>
                  </a:cubicBezTo>
                  <a:cubicBezTo>
                    <a:pt x="3254" y="217"/>
                    <a:pt x="2775" y="1"/>
                    <a:pt x="2163" y="1"/>
                  </a:cubicBezTo>
                  <a:close/>
                </a:path>
              </a:pathLst>
            </a:custGeom>
            <a:solidFill>
              <a:srgbClr val="E6A0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1"/>
            <p:cNvSpPr/>
            <p:nvPr/>
          </p:nvSpPr>
          <p:spPr>
            <a:xfrm flipH="1">
              <a:off x="7446053" y="3252908"/>
              <a:ext cx="166651" cy="90778"/>
            </a:xfrm>
            <a:custGeom>
              <a:rect b="b" l="l" r="r" t="t"/>
              <a:pathLst>
                <a:path extrusionOk="0" h="1547" w="2840">
                  <a:moveTo>
                    <a:pt x="2225" y="1"/>
                  </a:moveTo>
                  <a:cubicBezTo>
                    <a:pt x="1975" y="1"/>
                    <a:pt x="1611" y="110"/>
                    <a:pt x="1066" y="399"/>
                  </a:cubicBezTo>
                  <a:cubicBezTo>
                    <a:pt x="1" y="963"/>
                    <a:pt x="507" y="1409"/>
                    <a:pt x="507" y="1409"/>
                  </a:cubicBezTo>
                  <a:cubicBezTo>
                    <a:pt x="607" y="1503"/>
                    <a:pt x="735" y="1547"/>
                    <a:pt x="892" y="1547"/>
                  </a:cubicBezTo>
                  <a:cubicBezTo>
                    <a:pt x="1167" y="1547"/>
                    <a:pt x="1530" y="1414"/>
                    <a:pt x="1991" y="1182"/>
                  </a:cubicBezTo>
                  <a:cubicBezTo>
                    <a:pt x="2595" y="876"/>
                    <a:pt x="2839" y="493"/>
                    <a:pt x="2680" y="237"/>
                  </a:cubicBezTo>
                  <a:cubicBezTo>
                    <a:pt x="2595" y="100"/>
                    <a:pt x="2462" y="1"/>
                    <a:pt x="2225" y="1"/>
                  </a:cubicBezTo>
                  <a:close/>
                </a:path>
              </a:pathLst>
            </a:custGeom>
            <a:solidFill>
              <a:srgbClr val="735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1"/>
            <p:cNvSpPr/>
            <p:nvPr/>
          </p:nvSpPr>
          <p:spPr>
            <a:xfrm flipH="1">
              <a:off x="7039752" y="3259774"/>
              <a:ext cx="168940" cy="77399"/>
            </a:xfrm>
            <a:custGeom>
              <a:rect b="b" l="l" r="r" t="t"/>
              <a:pathLst>
                <a:path extrusionOk="0" h="1319" w="2879">
                  <a:moveTo>
                    <a:pt x="641" y="0"/>
                  </a:moveTo>
                  <a:cubicBezTo>
                    <a:pt x="289" y="0"/>
                    <a:pt x="147" y="135"/>
                    <a:pt x="89" y="314"/>
                  </a:cubicBezTo>
                  <a:cubicBezTo>
                    <a:pt x="0" y="586"/>
                    <a:pt x="333" y="922"/>
                    <a:pt x="999" y="1124"/>
                  </a:cubicBezTo>
                  <a:cubicBezTo>
                    <a:pt x="1409" y="1248"/>
                    <a:pt x="1740" y="1319"/>
                    <a:pt x="1993" y="1319"/>
                  </a:cubicBezTo>
                  <a:cubicBezTo>
                    <a:pt x="2232" y="1319"/>
                    <a:pt x="2401" y="1256"/>
                    <a:pt x="2499" y="1114"/>
                  </a:cubicBezTo>
                  <a:cubicBezTo>
                    <a:pt x="2499" y="1114"/>
                    <a:pt x="2878" y="600"/>
                    <a:pt x="1700" y="219"/>
                  </a:cubicBezTo>
                  <a:cubicBezTo>
                    <a:pt x="1221" y="63"/>
                    <a:pt x="882" y="0"/>
                    <a:pt x="641" y="0"/>
                  </a:cubicBezTo>
                  <a:close/>
                </a:path>
              </a:pathLst>
            </a:custGeom>
            <a:solidFill>
              <a:srgbClr val="735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1"/>
            <p:cNvSpPr/>
            <p:nvPr/>
          </p:nvSpPr>
          <p:spPr>
            <a:xfrm flipH="1">
              <a:off x="7126657" y="3398963"/>
              <a:ext cx="59795" cy="72822"/>
            </a:xfrm>
            <a:custGeom>
              <a:rect b="b" l="l" r="r" t="t"/>
              <a:pathLst>
                <a:path extrusionOk="0" h="1241" w="1019">
                  <a:moveTo>
                    <a:pt x="509" y="1"/>
                  </a:moveTo>
                  <a:cubicBezTo>
                    <a:pt x="509" y="1"/>
                    <a:pt x="508" y="1"/>
                    <a:pt x="507" y="1"/>
                  </a:cubicBezTo>
                  <a:cubicBezTo>
                    <a:pt x="227" y="1"/>
                    <a:pt x="0" y="280"/>
                    <a:pt x="1" y="622"/>
                  </a:cubicBezTo>
                  <a:cubicBezTo>
                    <a:pt x="1" y="964"/>
                    <a:pt x="230" y="1241"/>
                    <a:pt x="510" y="1241"/>
                  </a:cubicBezTo>
                  <a:cubicBezTo>
                    <a:pt x="511" y="1241"/>
                    <a:pt x="511" y="1241"/>
                    <a:pt x="512" y="1241"/>
                  </a:cubicBezTo>
                  <a:cubicBezTo>
                    <a:pt x="792" y="1241"/>
                    <a:pt x="1019" y="961"/>
                    <a:pt x="1018" y="620"/>
                  </a:cubicBezTo>
                  <a:cubicBezTo>
                    <a:pt x="1017" y="278"/>
                    <a:pt x="789" y="1"/>
                    <a:pt x="5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1"/>
            <p:cNvSpPr/>
            <p:nvPr/>
          </p:nvSpPr>
          <p:spPr>
            <a:xfrm flipH="1">
              <a:off x="7455794" y="3398963"/>
              <a:ext cx="59854" cy="72822"/>
            </a:xfrm>
            <a:custGeom>
              <a:rect b="b" l="l" r="r" t="t"/>
              <a:pathLst>
                <a:path extrusionOk="0" h="1241" w="1020">
                  <a:moveTo>
                    <a:pt x="509" y="1"/>
                  </a:moveTo>
                  <a:cubicBezTo>
                    <a:pt x="509" y="1"/>
                    <a:pt x="508" y="1"/>
                    <a:pt x="508" y="1"/>
                  </a:cubicBezTo>
                  <a:cubicBezTo>
                    <a:pt x="228" y="1"/>
                    <a:pt x="0" y="280"/>
                    <a:pt x="1" y="622"/>
                  </a:cubicBezTo>
                  <a:cubicBezTo>
                    <a:pt x="1" y="964"/>
                    <a:pt x="230" y="1241"/>
                    <a:pt x="510" y="1241"/>
                  </a:cubicBezTo>
                  <a:cubicBezTo>
                    <a:pt x="511" y="1241"/>
                    <a:pt x="511" y="1241"/>
                    <a:pt x="512" y="1241"/>
                  </a:cubicBezTo>
                  <a:cubicBezTo>
                    <a:pt x="793" y="1241"/>
                    <a:pt x="1019" y="961"/>
                    <a:pt x="1018" y="620"/>
                  </a:cubicBezTo>
                  <a:cubicBezTo>
                    <a:pt x="1017" y="278"/>
                    <a:pt x="789" y="1"/>
                    <a:pt x="5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1"/>
            <p:cNvSpPr/>
            <p:nvPr/>
          </p:nvSpPr>
          <p:spPr>
            <a:xfrm flipH="1">
              <a:off x="7657535" y="3502826"/>
              <a:ext cx="161018" cy="122583"/>
            </a:xfrm>
            <a:custGeom>
              <a:rect b="b" l="l" r="r" t="t"/>
              <a:pathLst>
                <a:path extrusionOk="0" h="2089" w="2744">
                  <a:moveTo>
                    <a:pt x="1120" y="0"/>
                  </a:moveTo>
                  <a:cubicBezTo>
                    <a:pt x="1008" y="0"/>
                    <a:pt x="898" y="18"/>
                    <a:pt x="791" y="53"/>
                  </a:cubicBezTo>
                  <a:cubicBezTo>
                    <a:pt x="276" y="223"/>
                    <a:pt x="22" y="737"/>
                    <a:pt x="12" y="760"/>
                  </a:cubicBezTo>
                  <a:cubicBezTo>
                    <a:pt x="0" y="785"/>
                    <a:pt x="11" y="816"/>
                    <a:pt x="36" y="828"/>
                  </a:cubicBezTo>
                  <a:cubicBezTo>
                    <a:pt x="43" y="831"/>
                    <a:pt x="50" y="832"/>
                    <a:pt x="57" y="832"/>
                  </a:cubicBezTo>
                  <a:cubicBezTo>
                    <a:pt x="76" y="832"/>
                    <a:pt x="95" y="822"/>
                    <a:pt x="104" y="804"/>
                  </a:cubicBezTo>
                  <a:cubicBezTo>
                    <a:pt x="106" y="799"/>
                    <a:pt x="350" y="306"/>
                    <a:pt x="824" y="150"/>
                  </a:cubicBezTo>
                  <a:cubicBezTo>
                    <a:pt x="919" y="119"/>
                    <a:pt x="1018" y="103"/>
                    <a:pt x="1120" y="103"/>
                  </a:cubicBezTo>
                  <a:cubicBezTo>
                    <a:pt x="1309" y="103"/>
                    <a:pt x="1509" y="158"/>
                    <a:pt x="1714" y="266"/>
                  </a:cubicBezTo>
                  <a:cubicBezTo>
                    <a:pt x="2618" y="743"/>
                    <a:pt x="2204" y="2008"/>
                    <a:pt x="2201" y="2022"/>
                  </a:cubicBezTo>
                  <a:cubicBezTo>
                    <a:pt x="2191" y="2048"/>
                    <a:pt x="2206" y="2076"/>
                    <a:pt x="2232" y="2086"/>
                  </a:cubicBezTo>
                  <a:cubicBezTo>
                    <a:pt x="2236" y="2087"/>
                    <a:pt x="2241" y="2089"/>
                    <a:pt x="2247" y="2089"/>
                  </a:cubicBezTo>
                  <a:cubicBezTo>
                    <a:pt x="2249" y="2089"/>
                    <a:pt x="2251" y="2088"/>
                    <a:pt x="2253" y="2088"/>
                  </a:cubicBezTo>
                  <a:cubicBezTo>
                    <a:pt x="2272" y="2086"/>
                    <a:pt x="2288" y="2072"/>
                    <a:pt x="2298" y="2052"/>
                  </a:cubicBezTo>
                  <a:cubicBezTo>
                    <a:pt x="2302" y="2040"/>
                    <a:pt x="2744" y="692"/>
                    <a:pt x="1763" y="176"/>
                  </a:cubicBezTo>
                  <a:cubicBezTo>
                    <a:pt x="1541" y="59"/>
                    <a:pt x="1326" y="0"/>
                    <a:pt x="1120" y="0"/>
                  </a:cubicBezTo>
                  <a:close/>
                </a:path>
              </a:pathLst>
            </a:custGeom>
            <a:solidFill>
              <a:srgbClr val="6839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1"/>
            <p:cNvSpPr/>
            <p:nvPr/>
          </p:nvSpPr>
          <p:spPr>
            <a:xfrm flipH="1">
              <a:off x="7679130" y="3548303"/>
              <a:ext cx="89898" cy="26699"/>
            </a:xfrm>
            <a:custGeom>
              <a:rect b="b" l="l" r="r" t="t"/>
              <a:pathLst>
                <a:path extrusionOk="0" h="455" w="1532">
                  <a:moveTo>
                    <a:pt x="912" y="1"/>
                  </a:moveTo>
                  <a:cubicBezTo>
                    <a:pt x="431" y="1"/>
                    <a:pt x="29" y="362"/>
                    <a:pt x="23" y="367"/>
                  </a:cubicBezTo>
                  <a:cubicBezTo>
                    <a:pt x="3" y="387"/>
                    <a:pt x="1" y="418"/>
                    <a:pt x="21" y="439"/>
                  </a:cubicBezTo>
                  <a:cubicBezTo>
                    <a:pt x="31" y="450"/>
                    <a:pt x="45" y="455"/>
                    <a:pt x="59" y="455"/>
                  </a:cubicBezTo>
                  <a:cubicBezTo>
                    <a:pt x="61" y="455"/>
                    <a:pt x="62" y="455"/>
                    <a:pt x="63" y="455"/>
                  </a:cubicBezTo>
                  <a:cubicBezTo>
                    <a:pt x="74" y="454"/>
                    <a:pt x="84" y="449"/>
                    <a:pt x="92" y="443"/>
                  </a:cubicBezTo>
                  <a:cubicBezTo>
                    <a:pt x="97" y="438"/>
                    <a:pt x="468" y="103"/>
                    <a:pt x="909" y="103"/>
                  </a:cubicBezTo>
                  <a:cubicBezTo>
                    <a:pt x="1082" y="103"/>
                    <a:pt x="1266" y="154"/>
                    <a:pt x="1442" y="298"/>
                  </a:cubicBezTo>
                  <a:cubicBezTo>
                    <a:pt x="1452" y="305"/>
                    <a:pt x="1463" y="309"/>
                    <a:pt x="1474" y="309"/>
                  </a:cubicBezTo>
                  <a:cubicBezTo>
                    <a:pt x="1489" y="309"/>
                    <a:pt x="1504" y="303"/>
                    <a:pt x="1514" y="290"/>
                  </a:cubicBezTo>
                  <a:cubicBezTo>
                    <a:pt x="1531" y="268"/>
                    <a:pt x="1529" y="236"/>
                    <a:pt x="1506" y="219"/>
                  </a:cubicBezTo>
                  <a:cubicBezTo>
                    <a:pt x="1309" y="58"/>
                    <a:pt x="1104" y="1"/>
                    <a:pt x="912" y="1"/>
                  </a:cubicBezTo>
                  <a:close/>
                </a:path>
              </a:pathLst>
            </a:custGeom>
            <a:solidFill>
              <a:srgbClr val="6839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1"/>
            <p:cNvSpPr/>
            <p:nvPr/>
          </p:nvSpPr>
          <p:spPr>
            <a:xfrm flipH="1">
              <a:off x="7231049" y="3215118"/>
              <a:ext cx="121350" cy="303376"/>
            </a:xfrm>
            <a:custGeom>
              <a:rect b="b" l="l" r="r" t="t"/>
              <a:pathLst>
                <a:path extrusionOk="0" h="5170" w="2068">
                  <a:moveTo>
                    <a:pt x="263" y="1"/>
                  </a:moveTo>
                  <a:cubicBezTo>
                    <a:pt x="237" y="1"/>
                    <a:pt x="213" y="21"/>
                    <a:pt x="212" y="48"/>
                  </a:cubicBezTo>
                  <a:cubicBezTo>
                    <a:pt x="189" y="377"/>
                    <a:pt x="0" y="3262"/>
                    <a:pt x="231" y="3626"/>
                  </a:cubicBezTo>
                  <a:cubicBezTo>
                    <a:pt x="303" y="3739"/>
                    <a:pt x="424" y="3838"/>
                    <a:pt x="627" y="3838"/>
                  </a:cubicBezTo>
                  <a:cubicBezTo>
                    <a:pt x="783" y="3838"/>
                    <a:pt x="988" y="3780"/>
                    <a:pt x="1256" y="3623"/>
                  </a:cubicBezTo>
                  <a:cubicBezTo>
                    <a:pt x="1268" y="3616"/>
                    <a:pt x="1277" y="3611"/>
                    <a:pt x="1282" y="3607"/>
                  </a:cubicBezTo>
                  <a:cubicBezTo>
                    <a:pt x="1363" y="3564"/>
                    <a:pt x="1439" y="3543"/>
                    <a:pt x="1509" y="3543"/>
                  </a:cubicBezTo>
                  <a:cubicBezTo>
                    <a:pt x="1591" y="3543"/>
                    <a:pt x="1664" y="3573"/>
                    <a:pt x="1726" y="3633"/>
                  </a:cubicBezTo>
                  <a:cubicBezTo>
                    <a:pt x="1914" y="3815"/>
                    <a:pt x="1959" y="4240"/>
                    <a:pt x="1820" y="4523"/>
                  </a:cubicBezTo>
                  <a:cubicBezTo>
                    <a:pt x="1642" y="4885"/>
                    <a:pt x="1240" y="5073"/>
                    <a:pt x="1236" y="5074"/>
                  </a:cubicBezTo>
                  <a:cubicBezTo>
                    <a:pt x="1211" y="5086"/>
                    <a:pt x="1200" y="5116"/>
                    <a:pt x="1211" y="5141"/>
                  </a:cubicBezTo>
                  <a:cubicBezTo>
                    <a:pt x="1220" y="5159"/>
                    <a:pt x="1237" y="5169"/>
                    <a:pt x="1257" y="5169"/>
                  </a:cubicBezTo>
                  <a:cubicBezTo>
                    <a:pt x="1264" y="5169"/>
                    <a:pt x="1272" y="5168"/>
                    <a:pt x="1278" y="5167"/>
                  </a:cubicBezTo>
                  <a:cubicBezTo>
                    <a:pt x="1295" y="5159"/>
                    <a:pt x="1716" y="4963"/>
                    <a:pt x="1910" y="4569"/>
                  </a:cubicBezTo>
                  <a:cubicBezTo>
                    <a:pt x="2067" y="4245"/>
                    <a:pt x="2014" y="3774"/>
                    <a:pt x="1795" y="3560"/>
                  </a:cubicBezTo>
                  <a:cubicBezTo>
                    <a:pt x="1714" y="3482"/>
                    <a:pt x="1617" y="3443"/>
                    <a:pt x="1509" y="3443"/>
                  </a:cubicBezTo>
                  <a:cubicBezTo>
                    <a:pt x="1423" y="3443"/>
                    <a:pt x="1331" y="3468"/>
                    <a:pt x="1235" y="3519"/>
                  </a:cubicBezTo>
                  <a:cubicBezTo>
                    <a:pt x="1228" y="3521"/>
                    <a:pt x="1217" y="3528"/>
                    <a:pt x="1205" y="3535"/>
                  </a:cubicBezTo>
                  <a:cubicBezTo>
                    <a:pt x="974" y="3671"/>
                    <a:pt x="782" y="3739"/>
                    <a:pt x="630" y="3739"/>
                  </a:cubicBezTo>
                  <a:cubicBezTo>
                    <a:pt x="492" y="3739"/>
                    <a:pt x="387" y="3683"/>
                    <a:pt x="317" y="3571"/>
                  </a:cubicBezTo>
                  <a:cubicBezTo>
                    <a:pt x="136" y="3287"/>
                    <a:pt x="252" y="936"/>
                    <a:pt x="312" y="54"/>
                  </a:cubicBezTo>
                  <a:cubicBezTo>
                    <a:pt x="313" y="27"/>
                    <a:pt x="293" y="2"/>
                    <a:pt x="265" y="1"/>
                  </a:cubicBezTo>
                  <a:cubicBezTo>
                    <a:pt x="265" y="1"/>
                    <a:pt x="264"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1"/>
            <p:cNvSpPr/>
            <p:nvPr/>
          </p:nvSpPr>
          <p:spPr>
            <a:xfrm flipH="1">
              <a:off x="7281866" y="3571717"/>
              <a:ext cx="84323" cy="52284"/>
            </a:xfrm>
            <a:custGeom>
              <a:rect b="b" l="l" r="r" t="t"/>
              <a:pathLst>
                <a:path extrusionOk="0" h="891" w="1437">
                  <a:moveTo>
                    <a:pt x="0" y="0"/>
                  </a:moveTo>
                  <a:lnTo>
                    <a:pt x="0" y="0"/>
                  </a:lnTo>
                  <a:cubicBezTo>
                    <a:pt x="80" y="311"/>
                    <a:pt x="260" y="724"/>
                    <a:pt x="672" y="858"/>
                  </a:cubicBezTo>
                  <a:cubicBezTo>
                    <a:pt x="740" y="880"/>
                    <a:pt x="805" y="890"/>
                    <a:pt x="866" y="890"/>
                  </a:cubicBezTo>
                  <a:cubicBezTo>
                    <a:pt x="1103" y="890"/>
                    <a:pt x="1294" y="745"/>
                    <a:pt x="1437" y="577"/>
                  </a:cubicBezTo>
                  <a:cubicBezTo>
                    <a:pt x="1006" y="284"/>
                    <a:pt x="478" y="112"/>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1"/>
            <p:cNvSpPr/>
            <p:nvPr/>
          </p:nvSpPr>
          <p:spPr>
            <a:xfrm flipH="1">
              <a:off x="7264086" y="3549653"/>
              <a:ext cx="105741" cy="55922"/>
            </a:xfrm>
            <a:custGeom>
              <a:rect b="b" l="l" r="r" t="t"/>
              <a:pathLst>
                <a:path extrusionOk="0" h="953" w="1802">
                  <a:moveTo>
                    <a:pt x="1" y="1"/>
                  </a:moveTo>
                  <a:cubicBezTo>
                    <a:pt x="1" y="1"/>
                    <a:pt x="1" y="1"/>
                    <a:pt x="1" y="1"/>
                  </a:cubicBezTo>
                  <a:cubicBezTo>
                    <a:pt x="1" y="1"/>
                    <a:pt x="9" y="165"/>
                    <a:pt x="62" y="376"/>
                  </a:cubicBezTo>
                  <a:cubicBezTo>
                    <a:pt x="540" y="489"/>
                    <a:pt x="1068" y="660"/>
                    <a:pt x="1499" y="953"/>
                  </a:cubicBezTo>
                  <a:cubicBezTo>
                    <a:pt x="1697" y="719"/>
                    <a:pt x="1801" y="439"/>
                    <a:pt x="1801" y="439"/>
                  </a:cubicBezTo>
                  <a:cubicBezTo>
                    <a:pt x="1197" y="4"/>
                    <a:pt x="34"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1"/>
            <p:cNvSpPr/>
            <p:nvPr/>
          </p:nvSpPr>
          <p:spPr>
            <a:xfrm flipH="1">
              <a:off x="6855497" y="2824661"/>
              <a:ext cx="1179292" cy="657216"/>
            </a:xfrm>
            <a:custGeom>
              <a:rect b="b" l="l" r="r" t="t"/>
              <a:pathLst>
                <a:path extrusionOk="0" h="11200" w="20097">
                  <a:moveTo>
                    <a:pt x="8586" y="1"/>
                  </a:moveTo>
                  <a:cubicBezTo>
                    <a:pt x="6863" y="1"/>
                    <a:pt x="5279" y="514"/>
                    <a:pt x="3096" y="2454"/>
                  </a:cubicBezTo>
                  <a:cubicBezTo>
                    <a:pt x="1" y="5208"/>
                    <a:pt x="445" y="11200"/>
                    <a:pt x="3123" y="11200"/>
                  </a:cubicBezTo>
                  <a:cubicBezTo>
                    <a:pt x="3422" y="11200"/>
                    <a:pt x="3749" y="11125"/>
                    <a:pt x="4103" y="10962"/>
                  </a:cubicBezTo>
                  <a:cubicBezTo>
                    <a:pt x="4103" y="10962"/>
                    <a:pt x="10532" y="9060"/>
                    <a:pt x="11744" y="3778"/>
                  </a:cubicBezTo>
                  <a:cubicBezTo>
                    <a:pt x="11744" y="3778"/>
                    <a:pt x="16006" y="9294"/>
                    <a:pt x="18437" y="9294"/>
                  </a:cubicBezTo>
                  <a:cubicBezTo>
                    <a:pt x="18792" y="9294"/>
                    <a:pt x="19108" y="9177"/>
                    <a:pt x="19366" y="8908"/>
                  </a:cubicBezTo>
                  <a:cubicBezTo>
                    <a:pt x="19366" y="8908"/>
                    <a:pt x="20096" y="2519"/>
                    <a:pt x="15771" y="758"/>
                  </a:cubicBezTo>
                  <a:cubicBezTo>
                    <a:pt x="14613" y="286"/>
                    <a:pt x="13583" y="166"/>
                    <a:pt x="12832" y="166"/>
                  </a:cubicBezTo>
                  <a:cubicBezTo>
                    <a:pt x="12045" y="166"/>
                    <a:pt x="11565" y="299"/>
                    <a:pt x="11565" y="299"/>
                  </a:cubicBezTo>
                  <a:cubicBezTo>
                    <a:pt x="10458" y="146"/>
                    <a:pt x="9502" y="1"/>
                    <a:pt x="8586" y="1"/>
                  </a:cubicBezTo>
                  <a:close/>
                </a:path>
              </a:pathLst>
            </a:custGeom>
            <a:solidFill>
              <a:srgbClr val="5148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1"/>
            <p:cNvSpPr/>
            <p:nvPr/>
          </p:nvSpPr>
          <p:spPr>
            <a:xfrm flipH="1">
              <a:off x="7934564" y="3128389"/>
              <a:ext cx="386643" cy="1323821"/>
            </a:xfrm>
            <a:custGeom>
              <a:rect b="b" l="l" r="r" t="t"/>
              <a:pathLst>
                <a:path extrusionOk="0" h="22560" w="6589">
                  <a:moveTo>
                    <a:pt x="6451" y="1"/>
                  </a:moveTo>
                  <a:lnTo>
                    <a:pt x="6343" y="11"/>
                  </a:lnTo>
                  <a:cubicBezTo>
                    <a:pt x="6477" y="1348"/>
                    <a:pt x="6036" y="2759"/>
                    <a:pt x="5163" y="3782"/>
                  </a:cubicBezTo>
                  <a:cubicBezTo>
                    <a:pt x="4848" y="4154"/>
                    <a:pt x="4468" y="4489"/>
                    <a:pt x="4101" y="4813"/>
                  </a:cubicBezTo>
                  <a:cubicBezTo>
                    <a:pt x="3449" y="5389"/>
                    <a:pt x="2774" y="5987"/>
                    <a:pt x="2438" y="6802"/>
                  </a:cubicBezTo>
                  <a:cubicBezTo>
                    <a:pt x="2027" y="7793"/>
                    <a:pt x="2205" y="8880"/>
                    <a:pt x="2376" y="9930"/>
                  </a:cubicBezTo>
                  <a:cubicBezTo>
                    <a:pt x="2502" y="10707"/>
                    <a:pt x="2634" y="11510"/>
                    <a:pt x="2533" y="12278"/>
                  </a:cubicBezTo>
                  <a:cubicBezTo>
                    <a:pt x="2411" y="13206"/>
                    <a:pt x="1956" y="14054"/>
                    <a:pt x="1516" y="14875"/>
                  </a:cubicBezTo>
                  <a:cubicBezTo>
                    <a:pt x="1250" y="15373"/>
                    <a:pt x="973" y="15889"/>
                    <a:pt x="769" y="16421"/>
                  </a:cubicBezTo>
                  <a:cubicBezTo>
                    <a:pt x="0" y="18436"/>
                    <a:pt x="287" y="20789"/>
                    <a:pt x="1520" y="22559"/>
                  </a:cubicBezTo>
                  <a:lnTo>
                    <a:pt x="1608" y="22497"/>
                  </a:lnTo>
                  <a:cubicBezTo>
                    <a:pt x="396" y="20754"/>
                    <a:pt x="112" y="18441"/>
                    <a:pt x="869" y="16459"/>
                  </a:cubicBezTo>
                  <a:cubicBezTo>
                    <a:pt x="1070" y="15933"/>
                    <a:pt x="1346" y="15420"/>
                    <a:pt x="1610" y="14925"/>
                  </a:cubicBezTo>
                  <a:cubicBezTo>
                    <a:pt x="2055" y="14097"/>
                    <a:pt x="2516" y="13239"/>
                    <a:pt x="2639" y="12293"/>
                  </a:cubicBezTo>
                  <a:cubicBezTo>
                    <a:pt x="2742" y="11509"/>
                    <a:pt x="2611" y="10697"/>
                    <a:pt x="2482" y="9913"/>
                  </a:cubicBezTo>
                  <a:cubicBezTo>
                    <a:pt x="2307" y="8831"/>
                    <a:pt x="2140" y="7806"/>
                    <a:pt x="2538" y="6843"/>
                  </a:cubicBezTo>
                  <a:cubicBezTo>
                    <a:pt x="2866" y="6051"/>
                    <a:pt x="3500" y="5490"/>
                    <a:pt x="4174" y="4895"/>
                  </a:cubicBezTo>
                  <a:cubicBezTo>
                    <a:pt x="4543" y="4569"/>
                    <a:pt x="4926" y="4231"/>
                    <a:pt x="5247" y="3854"/>
                  </a:cubicBezTo>
                  <a:cubicBezTo>
                    <a:pt x="6138" y="2809"/>
                    <a:pt x="6588" y="1368"/>
                    <a:pt x="6451" y="1"/>
                  </a:cubicBezTo>
                  <a:close/>
                </a:path>
              </a:pathLst>
            </a:custGeom>
            <a:solidFill>
              <a:srgbClr val="735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1"/>
            <p:cNvSpPr/>
            <p:nvPr/>
          </p:nvSpPr>
          <p:spPr>
            <a:xfrm flipH="1">
              <a:off x="7326111" y="2949943"/>
              <a:ext cx="664023" cy="564384"/>
            </a:xfrm>
            <a:custGeom>
              <a:rect b="b" l="l" r="r" t="t"/>
              <a:pathLst>
                <a:path extrusionOk="0" h="9618" w="11316">
                  <a:moveTo>
                    <a:pt x="11206" y="1"/>
                  </a:moveTo>
                  <a:cubicBezTo>
                    <a:pt x="10846" y="2654"/>
                    <a:pt x="9469" y="5170"/>
                    <a:pt x="7428" y="6901"/>
                  </a:cubicBezTo>
                  <a:cubicBezTo>
                    <a:pt x="5463" y="8567"/>
                    <a:pt x="2885" y="9509"/>
                    <a:pt x="306" y="9509"/>
                  </a:cubicBezTo>
                  <a:cubicBezTo>
                    <a:pt x="205" y="9509"/>
                    <a:pt x="104" y="9507"/>
                    <a:pt x="2" y="9504"/>
                  </a:cubicBezTo>
                  <a:lnTo>
                    <a:pt x="0" y="9613"/>
                  </a:lnTo>
                  <a:cubicBezTo>
                    <a:pt x="103" y="9615"/>
                    <a:pt x="205" y="9617"/>
                    <a:pt x="308" y="9617"/>
                  </a:cubicBezTo>
                  <a:cubicBezTo>
                    <a:pt x="2910" y="9617"/>
                    <a:pt x="5514" y="8665"/>
                    <a:pt x="7498" y="6984"/>
                  </a:cubicBezTo>
                  <a:cubicBezTo>
                    <a:pt x="9559" y="5235"/>
                    <a:pt x="10951" y="2696"/>
                    <a:pt x="11315" y="15"/>
                  </a:cubicBezTo>
                  <a:lnTo>
                    <a:pt x="11206" y="1"/>
                  </a:lnTo>
                  <a:close/>
                </a:path>
              </a:pathLst>
            </a:custGeom>
            <a:solidFill>
              <a:srgbClr val="735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1"/>
            <p:cNvSpPr/>
            <p:nvPr/>
          </p:nvSpPr>
          <p:spPr>
            <a:xfrm flipH="1">
              <a:off x="6923801" y="2865385"/>
              <a:ext cx="517675" cy="471435"/>
            </a:xfrm>
            <a:custGeom>
              <a:rect b="b" l="l" r="r" t="t"/>
              <a:pathLst>
                <a:path extrusionOk="0" h="8034" w="8822">
                  <a:moveTo>
                    <a:pt x="104" y="0"/>
                  </a:moveTo>
                  <a:lnTo>
                    <a:pt x="0" y="35"/>
                  </a:lnTo>
                  <a:cubicBezTo>
                    <a:pt x="1289" y="3987"/>
                    <a:pt x="4742" y="7128"/>
                    <a:pt x="8798" y="8034"/>
                  </a:cubicBezTo>
                  <a:lnTo>
                    <a:pt x="8821" y="7928"/>
                  </a:lnTo>
                  <a:cubicBezTo>
                    <a:pt x="4801" y="7030"/>
                    <a:pt x="1378" y="3918"/>
                    <a:pt x="104" y="0"/>
                  </a:cubicBezTo>
                  <a:close/>
                </a:path>
              </a:pathLst>
            </a:custGeom>
            <a:solidFill>
              <a:srgbClr val="735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1"/>
            <p:cNvSpPr/>
            <p:nvPr/>
          </p:nvSpPr>
          <p:spPr>
            <a:xfrm flipH="1">
              <a:off x="6416981" y="3853733"/>
              <a:ext cx="773637" cy="698292"/>
            </a:xfrm>
            <a:custGeom>
              <a:rect b="b" l="l" r="r" t="t"/>
              <a:pathLst>
                <a:path extrusionOk="0" h="11900" w="13184">
                  <a:moveTo>
                    <a:pt x="11794" y="1"/>
                  </a:moveTo>
                  <a:cubicBezTo>
                    <a:pt x="11385" y="1"/>
                    <a:pt x="10059" y="1355"/>
                    <a:pt x="10059" y="1355"/>
                  </a:cubicBezTo>
                  <a:cubicBezTo>
                    <a:pt x="10059" y="1355"/>
                    <a:pt x="10507" y="469"/>
                    <a:pt x="10076" y="469"/>
                  </a:cubicBezTo>
                  <a:cubicBezTo>
                    <a:pt x="10068" y="469"/>
                    <a:pt x="10061" y="470"/>
                    <a:pt x="10053" y="470"/>
                  </a:cubicBezTo>
                  <a:cubicBezTo>
                    <a:pt x="9583" y="502"/>
                    <a:pt x="8633" y="2452"/>
                    <a:pt x="8633" y="2452"/>
                  </a:cubicBezTo>
                  <a:lnTo>
                    <a:pt x="6882" y="7812"/>
                  </a:lnTo>
                  <a:cubicBezTo>
                    <a:pt x="6882" y="7812"/>
                    <a:pt x="5204" y="5480"/>
                    <a:pt x="3928" y="3435"/>
                  </a:cubicBezTo>
                  <a:cubicBezTo>
                    <a:pt x="3069" y="2329"/>
                    <a:pt x="1549" y="1760"/>
                    <a:pt x="0" y="1479"/>
                  </a:cubicBezTo>
                  <a:lnTo>
                    <a:pt x="0" y="1479"/>
                  </a:lnTo>
                  <a:lnTo>
                    <a:pt x="1882" y="6531"/>
                  </a:lnTo>
                  <a:cubicBezTo>
                    <a:pt x="2438" y="7749"/>
                    <a:pt x="4496" y="11900"/>
                    <a:pt x="6710" y="11900"/>
                  </a:cubicBezTo>
                  <a:cubicBezTo>
                    <a:pt x="6970" y="11900"/>
                    <a:pt x="7232" y="11843"/>
                    <a:pt x="7493" y="11717"/>
                  </a:cubicBezTo>
                  <a:cubicBezTo>
                    <a:pt x="9848" y="10587"/>
                    <a:pt x="10527" y="5620"/>
                    <a:pt x="10695" y="3856"/>
                  </a:cubicBezTo>
                  <a:cubicBezTo>
                    <a:pt x="11617" y="3464"/>
                    <a:pt x="13141" y="2606"/>
                    <a:pt x="13052" y="2329"/>
                  </a:cubicBezTo>
                  <a:cubicBezTo>
                    <a:pt x="13027" y="2253"/>
                    <a:pt x="12931" y="2223"/>
                    <a:pt x="12799" y="2223"/>
                  </a:cubicBezTo>
                  <a:cubicBezTo>
                    <a:pt x="12371" y="2223"/>
                    <a:pt x="11567" y="2531"/>
                    <a:pt x="11567" y="2531"/>
                  </a:cubicBezTo>
                  <a:cubicBezTo>
                    <a:pt x="11567" y="2531"/>
                    <a:pt x="13183" y="1773"/>
                    <a:pt x="13060" y="1463"/>
                  </a:cubicBezTo>
                  <a:cubicBezTo>
                    <a:pt x="13042" y="1416"/>
                    <a:pt x="12988" y="1396"/>
                    <a:pt x="12910" y="1396"/>
                  </a:cubicBezTo>
                  <a:cubicBezTo>
                    <a:pt x="12475" y="1396"/>
                    <a:pt x="11289" y="2016"/>
                    <a:pt x="11289" y="2016"/>
                  </a:cubicBezTo>
                  <a:cubicBezTo>
                    <a:pt x="11289" y="2016"/>
                    <a:pt x="12866" y="1045"/>
                    <a:pt x="12768" y="748"/>
                  </a:cubicBezTo>
                  <a:cubicBezTo>
                    <a:pt x="12739" y="669"/>
                    <a:pt x="12671" y="636"/>
                    <a:pt x="12578" y="636"/>
                  </a:cubicBezTo>
                  <a:cubicBezTo>
                    <a:pt x="12082" y="636"/>
                    <a:pt x="10861" y="1577"/>
                    <a:pt x="10861" y="1577"/>
                  </a:cubicBezTo>
                  <a:cubicBezTo>
                    <a:pt x="10861" y="1577"/>
                    <a:pt x="12115" y="349"/>
                    <a:pt x="11884" y="40"/>
                  </a:cubicBezTo>
                  <a:cubicBezTo>
                    <a:pt x="11864" y="13"/>
                    <a:pt x="11833" y="1"/>
                    <a:pt x="11794" y="1"/>
                  </a:cubicBezTo>
                  <a:close/>
                </a:path>
              </a:pathLst>
            </a:custGeom>
            <a:solidFill>
              <a:srgbClr val="EBB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1"/>
            <p:cNvSpPr/>
            <p:nvPr/>
          </p:nvSpPr>
          <p:spPr>
            <a:xfrm flipH="1">
              <a:off x="6763370" y="4246361"/>
              <a:ext cx="42250" cy="103688"/>
            </a:xfrm>
            <a:custGeom>
              <a:rect b="b" l="l" r="r" t="t"/>
              <a:pathLst>
                <a:path extrusionOk="0" h="1767" w="720">
                  <a:moveTo>
                    <a:pt x="675" y="0"/>
                  </a:moveTo>
                  <a:cubicBezTo>
                    <a:pt x="658" y="0"/>
                    <a:pt x="641" y="11"/>
                    <a:pt x="636" y="28"/>
                  </a:cubicBezTo>
                  <a:cubicBezTo>
                    <a:pt x="442" y="625"/>
                    <a:pt x="14" y="1701"/>
                    <a:pt x="9" y="1712"/>
                  </a:cubicBezTo>
                  <a:cubicBezTo>
                    <a:pt x="0" y="1733"/>
                    <a:pt x="10" y="1756"/>
                    <a:pt x="31" y="1764"/>
                  </a:cubicBezTo>
                  <a:cubicBezTo>
                    <a:pt x="36" y="1765"/>
                    <a:pt x="41" y="1766"/>
                    <a:pt x="46" y="1766"/>
                  </a:cubicBezTo>
                  <a:cubicBezTo>
                    <a:pt x="62" y="1766"/>
                    <a:pt x="77" y="1756"/>
                    <a:pt x="84" y="1741"/>
                  </a:cubicBezTo>
                  <a:cubicBezTo>
                    <a:pt x="89" y="1731"/>
                    <a:pt x="517" y="650"/>
                    <a:pt x="713" y="53"/>
                  </a:cubicBezTo>
                  <a:cubicBezTo>
                    <a:pt x="719" y="32"/>
                    <a:pt x="708" y="8"/>
                    <a:pt x="687" y="2"/>
                  </a:cubicBezTo>
                  <a:cubicBezTo>
                    <a:pt x="683" y="1"/>
                    <a:pt x="679" y="0"/>
                    <a:pt x="675" y="0"/>
                  </a:cubicBezTo>
                  <a:close/>
                </a:path>
              </a:pathLst>
            </a:custGeom>
            <a:solidFill>
              <a:srgbClr val="6839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1"/>
            <p:cNvSpPr/>
            <p:nvPr/>
          </p:nvSpPr>
          <p:spPr>
            <a:xfrm flipH="1">
              <a:off x="6936417" y="3890173"/>
              <a:ext cx="169527" cy="329371"/>
            </a:xfrm>
            <a:custGeom>
              <a:rect b="b" l="l" r="r" t="t"/>
              <a:pathLst>
                <a:path extrusionOk="0" h="5613" w="2889">
                  <a:moveTo>
                    <a:pt x="1140" y="1"/>
                  </a:moveTo>
                  <a:cubicBezTo>
                    <a:pt x="733" y="1"/>
                    <a:pt x="1" y="773"/>
                    <a:pt x="1" y="773"/>
                  </a:cubicBezTo>
                  <a:lnTo>
                    <a:pt x="2116" y="5613"/>
                  </a:lnTo>
                  <a:cubicBezTo>
                    <a:pt x="2116" y="5613"/>
                    <a:pt x="2319" y="4881"/>
                    <a:pt x="2604" y="4433"/>
                  </a:cubicBezTo>
                  <a:cubicBezTo>
                    <a:pt x="2888" y="3986"/>
                    <a:pt x="2360" y="3782"/>
                    <a:pt x="1872" y="3294"/>
                  </a:cubicBezTo>
                  <a:cubicBezTo>
                    <a:pt x="1384" y="2806"/>
                    <a:pt x="2033" y="2522"/>
                    <a:pt x="1994" y="1993"/>
                  </a:cubicBezTo>
                  <a:cubicBezTo>
                    <a:pt x="1953" y="1464"/>
                    <a:pt x="1384" y="1707"/>
                    <a:pt x="1180" y="1342"/>
                  </a:cubicBezTo>
                  <a:cubicBezTo>
                    <a:pt x="977" y="977"/>
                    <a:pt x="1547" y="1"/>
                    <a:pt x="11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1"/>
            <p:cNvSpPr/>
            <p:nvPr/>
          </p:nvSpPr>
          <p:spPr>
            <a:xfrm flipH="1">
              <a:off x="7516586" y="3969684"/>
              <a:ext cx="473254" cy="633744"/>
            </a:xfrm>
            <a:custGeom>
              <a:rect b="b" l="l" r="r" t="t"/>
              <a:pathLst>
                <a:path extrusionOk="0" h="10800" w="8065">
                  <a:moveTo>
                    <a:pt x="5305" y="0"/>
                  </a:moveTo>
                  <a:cubicBezTo>
                    <a:pt x="5124" y="0"/>
                    <a:pt x="4931" y="32"/>
                    <a:pt x="4734" y="101"/>
                  </a:cubicBezTo>
                  <a:cubicBezTo>
                    <a:pt x="4219" y="277"/>
                    <a:pt x="3676" y="700"/>
                    <a:pt x="3252" y="1442"/>
                  </a:cubicBezTo>
                  <a:cubicBezTo>
                    <a:pt x="1834" y="4063"/>
                    <a:pt x="848" y="7199"/>
                    <a:pt x="175" y="10030"/>
                  </a:cubicBezTo>
                  <a:cubicBezTo>
                    <a:pt x="115" y="10288"/>
                    <a:pt x="57" y="10541"/>
                    <a:pt x="0" y="10791"/>
                  </a:cubicBezTo>
                  <a:cubicBezTo>
                    <a:pt x="932" y="10797"/>
                    <a:pt x="2058" y="10800"/>
                    <a:pt x="3307" y="10800"/>
                  </a:cubicBezTo>
                  <a:cubicBezTo>
                    <a:pt x="3489" y="10800"/>
                    <a:pt x="3673" y="10800"/>
                    <a:pt x="3860" y="10800"/>
                  </a:cubicBezTo>
                  <a:cubicBezTo>
                    <a:pt x="3921" y="10641"/>
                    <a:pt x="3984" y="10486"/>
                    <a:pt x="4046" y="10333"/>
                  </a:cubicBezTo>
                  <a:cubicBezTo>
                    <a:pt x="4403" y="9445"/>
                    <a:pt x="4750" y="8654"/>
                    <a:pt x="5080" y="7951"/>
                  </a:cubicBezTo>
                  <a:cubicBezTo>
                    <a:pt x="5339" y="7402"/>
                    <a:pt x="5586" y="6906"/>
                    <a:pt x="5821" y="6459"/>
                  </a:cubicBezTo>
                  <a:cubicBezTo>
                    <a:pt x="7152" y="3934"/>
                    <a:pt x="8065" y="3019"/>
                    <a:pt x="8065" y="3019"/>
                  </a:cubicBezTo>
                  <a:lnTo>
                    <a:pt x="6635" y="768"/>
                  </a:lnTo>
                  <a:cubicBezTo>
                    <a:pt x="6529" y="599"/>
                    <a:pt x="6394" y="453"/>
                    <a:pt x="6240" y="335"/>
                  </a:cubicBezTo>
                  <a:cubicBezTo>
                    <a:pt x="6170" y="279"/>
                    <a:pt x="6094" y="231"/>
                    <a:pt x="6015" y="188"/>
                  </a:cubicBezTo>
                  <a:cubicBezTo>
                    <a:pt x="5921" y="137"/>
                    <a:pt x="5824" y="96"/>
                    <a:pt x="5721" y="63"/>
                  </a:cubicBezTo>
                  <a:cubicBezTo>
                    <a:pt x="5705" y="58"/>
                    <a:pt x="5690" y="53"/>
                    <a:pt x="5674" y="49"/>
                  </a:cubicBezTo>
                  <a:cubicBezTo>
                    <a:pt x="5665" y="45"/>
                    <a:pt x="5654" y="43"/>
                    <a:pt x="5645" y="40"/>
                  </a:cubicBezTo>
                  <a:cubicBezTo>
                    <a:pt x="5539" y="14"/>
                    <a:pt x="5425" y="0"/>
                    <a:pt x="5305" y="0"/>
                  </a:cubicBezTo>
                  <a:close/>
                </a:path>
              </a:pathLst>
            </a:custGeom>
            <a:solidFill>
              <a:srgbClr val="EBB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1"/>
            <p:cNvSpPr/>
            <p:nvPr/>
          </p:nvSpPr>
          <p:spPr>
            <a:xfrm flipH="1">
              <a:off x="6971097" y="3914408"/>
              <a:ext cx="757676" cy="688903"/>
            </a:xfrm>
            <a:custGeom>
              <a:rect b="b" l="l" r="r" t="t"/>
              <a:pathLst>
                <a:path extrusionOk="0" h="11740" w="12912">
                  <a:moveTo>
                    <a:pt x="2732" y="1"/>
                  </a:moveTo>
                  <a:cubicBezTo>
                    <a:pt x="1556" y="1"/>
                    <a:pt x="716" y="264"/>
                    <a:pt x="716" y="264"/>
                  </a:cubicBezTo>
                  <a:lnTo>
                    <a:pt x="718" y="265"/>
                  </a:lnTo>
                  <a:lnTo>
                    <a:pt x="719" y="266"/>
                  </a:lnTo>
                  <a:cubicBezTo>
                    <a:pt x="742" y="290"/>
                    <a:pt x="977" y="531"/>
                    <a:pt x="1225" y="990"/>
                  </a:cubicBezTo>
                  <a:cubicBezTo>
                    <a:pt x="1339" y="1199"/>
                    <a:pt x="1456" y="1456"/>
                    <a:pt x="1556" y="1758"/>
                  </a:cubicBezTo>
                  <a:cubicBezTo>
                    <a:pt x="1618" y="1941"/>
                    <a:pt x="1673" y="2140"/>
                    <a:pt x="1717" y="2355"/>
                  </a:cubicBezTo>
                  <a:cubicBezTo>
                    <a:pt x="1801" y="2762"/>
                    <a:pt x="1848" y="3230"/>
                    <a:pt x="1831" y="3756"/>
                  </a:cubicBezTo>
                  <a:cubicBezTo>
                    <a:pt x="1809" y="4408"/>
                    <a:pt x="1653" y="4888"/>
                    <a:pt x="1443" y="5240"/>
                  </a:cubicBezTo>
                  <a:cubicBezTo>
                    <a:pt x="904" y="6143"/>
                    <a:pt x="1" y="6216"/>
                    <a:pt x="1" y="6216"/>
                  </a:cubicBezTo>
                  <a:lnTo>
                    <a:pt x="631" y="8893"/>
                  </a:lnTo>
                  <a:lnTo>
                    <a:pt x="1185" y="11243"/>
                  </a:lnTo>
                  <a:lnTo>
                    <a:pt x="1303" y="11740"/>
                  </a:lnTo>
                  <a:lnTo>
                    <a:pt x="1381" y="11740"/>
                  </a:lnTo>
                  <a:cubicBezTo>
                    <a:pt x="4806" y="11733"/>
                    <a:pt x="8709" y="11718"/>
                    <a:pt x="11988" y="11707"/>
                  </a:cubicBezTo>
                  <a:lnTo>
                    <a:pt x="12052" y="11707"/>
                  </a:lnTo>
                  <a:cubicBezTo>
                    <a:pt x="12162" y="11230"/>
                    <a:pt x="12329" y="10473"/>
                    <a:pt x="12486" y="9650"/>
                  </a:cubicBezTo>
                  <a:cubicBezTo>
                    <a:pt x="12562" y="9253"/>
                    <a:pt x="12635" y="8840"/>
                    <a:pt x="12698" y="8435"/>
                  </a:cubicBezTo>
                  <a:cubicBezTo>
                    <a:pt x="12824" y="7637"/>
                    <a:pt x="12911" y="6872"/>
                    <a:pt x="12902" y="6319"/>
                  </a:cubicBezTo>
                  <a:cubicBezTo>
                    <a:pt x="12896" y="5906"/>
                    <a:pt x="12850" y="5476"/>
                    <a:pt x="12776" y="5045"/>
                  </a:cubicBezTo>
                  <a:cubicBezTo>
                    <a:pt x="12616" y="4123"/>
                    <a:pt x="12328" y="3192"/>
                    <a:pt x="12013" y="2397"/>
                  </a:cubicBezTo>
                  <a:cubicBezTo>
                    <a:pt x="11821" y="1913"/>
                    <a:pt x="11618" y="1480"/>
                    <a:pt x="11429" y="1131"/>
                  </a:cubicBezTo>
                  <a:cubicBezTo>
                    <a:pt x="11267" y="833"/>
                    <a:pt x="11115" y="595"/>
                    <a:pt x="10988" y="441"/>
                  </a:cubicBezTo>
                  <a:cubicBezTo>
                    <a:pt x="10885" y="316"/>
                    <a:pt x="10799" y="244"/>
                    <a:pt x="10736" y="239"/>
                  </a:cubicBezTo>
                  <a:cubicBezTo>
                    <a:pt x="10288" y="198"/>
                    <a:pt x="8601" y="126"/>
                    <a:pt x="8601" y="126"/>
                  </a:cubicBezTo>
                  <a:cubicBezTo>
                    <a:pt x="8597" y="128"/>
                    <a:pt x="8595" y="128"/>
                    <a:pt x="8592" y="129"/>
                  </a:cubicBezTo>
                  <a:cubicBezTo>
                    <a:pt x="7714" y="342"/>
                    <a:pt x="6900" y="415"/>
                    <a:pt x="6195" y="415"/>
                  </a:cubicBezTo>
                  <a:cubicBezTo>
                    <a:pt x="4617" y="415"/>
                    <a:pt x="3581" y="48"/>
                    <a:pt x="3581" y="48"/>
                  </a:cubicBezTo>
                  <a:cubicBezTo>
                    <a:pt x="3285" y="14"/>
                    <a:pt x="2999" y="1"/>
                    <a:pt x="27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1"/>
            <p:cNvSpPr/>
            <p:nvPr/>
          </p:nvSpPr>
          <p:spPr>
            <a:xfrm flipH="1">
              <a:off x="7195020" y="4232747"/>
              <a:ext cx="223747" cy="255727"/>
            </a:xfrm>
            <a:custGeom>
              <a:rect b="b" l="l" r="r" t="t"/>
              <a:pathLst>
                <a:path extrusionOk="0" h="4358" w="3813">
                  <a:moveTo>
                    <a:pt x="3759" y="0"/>
                  </a:moveTo>
                  <a:cubicBezTo>
                    <a:pt x="3740" y="0"/>
                    <a:pt x="3722" y="12"/>
                    <a:pt x="3714" y="30"/>
                  </a:cubicBezTo>
                  <a:cubicBezTo>
                    <a:pt x="3006" y="1813"/>
                    <a:pt x="1699" y="3319"/>
                    <a:pt x="32" y="4267"/>
                  </a:cubicBezTo>
                  <a:cubicBezTo>
                    <a:pt x="9" y="4281"/>
                    <a:pt x="1" y="4309"/>
                    <a:pt x="14" y="4333"/>
                  </a:cubicBezTo>
                  <a:cubicBezTo>
                    <a:pt x="24" y="4349"/>
                    <a:pt x="39" y="4357"/>
                    <a:pt x="56" y="4357"/>
                  </a:cubicBezTo>
                  <a:cubicBezTo>
                    <a:pt x="64" y="4357"/>
                    <a:pt x="72" y="4356"/>
                    <a:pt x="81" y="4351"/>
                  </a:cubicBezTo>
                  <a:cubicBezTo>
                    <a:pt x="1767" y="3391"/>
                    <a:pt x="3089" y="1870"/>
                    <a:pt x="3804" y="66"/>
                  </a:cubicBezTo>
                  <a:cubicBezTo>
                    <a:pt x="3813" y="41"/>
                    <a:pt x="3800" y="14"/>
                    <a:pt x="3776" y="3"/>
                  </a:cubicBezTo>
                  <a:cubicBezTo>
                    <a:pt x="3771" y="1"/>
                    <a:pt x="3765" y="0"/>
                    <a:pt x="37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1"/>
            <p:cNvSpPr/>
            <p:nvPr/>
          </p:nvSpPr>
          <p:spPr>
            <a:xfrm flipH="1">
              <a:off x="7183694" y="4357500"/>
              <a:ext cx="135375" cy="229908"/>
            </a:xfrm>
            <a:custGeom>
              <a:rect b="b" l="l" r="r" t="t"/>
              <a:pathLst>
                <a:path extrusionOk="0" h="3918" w="2307">
                  <a:moveTo>
                    <a:pt x="2252" y="1"/>
                  </a:moveTo>
                  <a:cubicBezTo>
                    <a:pt x="2231" y="1"/>
                    <a:pt x="2212" y="14"/>
                    <a:pt x="2205" y="36"/>
                  </a:cubicBezTo>
                  <a:cubicBezTo>
                    <a:pt x="1792" y="1453"/>
                    <a:pt x="1036" y="2767"/>
                    <a:pt x="18" y="3837"/>
                  </a:cubicBezTo>
                  <a:cubicBezTo>
                    <a:pt x="0" y="3855"/>
                    <a:pt x="0" y="3886"/>
                    <a:pt x="20" y="3905"/>
                  </a:cubicBezTo>
                  <a:cubicBezTo>
                    <a:pt x="28" y="3914"/>
                    <a:pt x="41" y="3917"/>
                    <a:pt x="52" y="3917"/>
                  </a:cubicBezTo>
                  <a:cubicBezTo>
                    <a:pt x="64" y="3917"/>
                    <a:pt x="77" y="3914"/>
                    <a:pt x="88" y="3904"/>
                  </a:cubicBezTo>
                  <a:cubicBezTo>
                    <a:pt x="1116" y="2823"/>
                    <a:pt x="1880" y="1494"/>
                    <a:pt x="2298" y="63"/>
                  </a:cubicBezTo>
                  <a:cubicBezTo>
                    <a:pt x="2306" y="37"/>
                    <a:pt x="2291" y="11"/>
                    <a:pt x="2265" y="3"/>
                  </a:cubicBezTo>
                  <a:cubicBezTo>
                    <a:pt x="2261" y="1"/>
                    <a:pt x="2256" y="1"/>
                    <a:pt x="22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1"/>
            <p:cNvSpPr/>
            <p:nvPr/>
          </p:nvSpPr>
          <p:spPr>
            <a:xfrm flipH="1">
              <a:off x="7614171" y="3913469"/>
              <a:ext cx="145585" cy="365694"/>
            </a:xfrm>
            <a:custGeom>
              <a:rect b="b" l="l" r="r" t="t"/>
              <a:pathLst>
                <a:path extrusionOk="0" h="6232" w="2481">
                  <a:moveTo>
                    <a:pt x="520" y="1"/>
                  </a:moveTo>
                  <a:cubicBezTo>
                    <a:pt x="408" y="1"/>
                    <a:pt x="309" y="36"/>
                    <a:pt x="245" y="132"/>
                  </a:cubicBezTo>
                  <a:cubicBezTo>
                    <a:pt x="0" y="497"/>
                    <a:pt x="976" y="1149"/>
                    <a:pt x="1180" y="1393"/>
                  </a:cubicBezTo>
                  <a:cubicBezTo>
                    <a:pt x="1384" y="1637"/>
                    <a:pt x="448" y="1962"/>
                    <a:pt x="570" y="2410"/>
                  </a:cubicBezTo>
                  <a:cubicBezTo>
                    <a:pt x="694" y="2856"/>
                    <a:pt x="1507" y="3101"/>
                    <a:pt x="1424" y="3670"/>
                  </a:cubicBezTo>
                  <a:cubicBezTo>
                    <a:pt x="1343" y="4238"/>
                    <a:pt x="529" y="4565"/>
                    <a:pt x="529" y="4970"/>
                  </a:cubicBezTo>
                  <a:lnTo>
                    <a:pt x="529" y="6231"/>
                  </a:lnTo>
                  <a:cubicBezTo>
                    <a:pt x="529" y="6231"/>
                    <a:pt x="531" y="6231"/>
                    <a:pt x="535" y="6231"/>
                  </a:cubicBezTo>
                  <a:cubicBezTo>
                    <a:pt x="648" y="6231"/>
                    <a:pt x="2321" y="6193"/>
                    <a:pt x="2400" y="3955"/>
                  </a:cubicBezTo>
                  <a:cubicBezTo>
                    <a:pt x="2481" y="1638"/>
                    <a:pt x="1246" y="280"/>
                    <a:pt x="1246" y="280"/>
                  </a:cubicBezTo>
                  <a:cubicBezTo>
                    <a:pt x="1246" y="280"/>
                    <a:pt x="834" y="1"/>
                    <a:pt x="5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1"/>
            <p:cNvSpPr/>
            <p:nvPr/>
          </p:nvSpPr>
          <p:spPr>
            <a:xfrm flipH="1">
              <a:off x="6587975" y="3961352"/>
              <a:ext cx="21242" cy="103688"/>
            </a:xfrm>
            <a:custGeom>
              <a:rect b="b" l="l" r="r" t="t"/>
              <a:pathLst>
                <a:path extrusionOk="0" h="1767" w="362">
                  <a:moveTo>
                    <a:pt x="48" y="0"/>
                  </a:moveTo>
                  <a:cubicBezTo>
                    <a:pt x="43" y="0"/>
                    <a:pt x="37" y="1"/>
                    <a:pt x="32" y="4"/>
                  </a:cubicBezTo>
                  <a:cubicBezTo>
                    <a:pt x="11" y="12"/>
                    <a:pt x="1" y="35"/>
                    <a:pt x="8" y="56"/>
                  </a:cubicBezTo>
                  <a:cubicBezTo>
                    <a:pt x="216" y="584"/>
                    <a:pt x="280" y="1160"/>
                    <a:pt x="194" y="1721"/>
                  </a:cubicBezTo>
                  <a:cubicBezTo>
                    <a:pt x="190" y="1743"/>
                    <a:pt x="205" y="1763"/>
                    <a:pt x="227" y="1767"/>
                  </a:cubicBezTo>
                  <a:lnTo>
                    <a:pt x="234" y="1767"/>
                  </a:lnTo>
                  <a:cubicBezTo>
                    <a:pt x="253" y="1767"/>
                    <a:pt x="270" y="1753"/>
                    <a:pt x="273" y="1734"/>
                  </a:cubicBezTo>
                  <a:cubicBezTo>
                    <a:pt x="362" y="1158"/>
                    <a:pt x="296" y="567"/>
                    <a:pt x="84" y="26"/>
                  </a:cubicBezTo>
                  <a:cubicBezTo>
                    <a:pt x="78" y="10"/>
                    <a:pt x="64" y="0"/>
                    <a:pt x="48" y="0"/>
                  </a:cubicBezTo>
                  <a:close/>
                </a:path>
              </a:pathLst>
            </a:custGeom>
            <a:solidFill>
              <a:srgbClr val="6839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1"/>
            <p:cNvSpPr/>
            <p:nvPr/>
          </p:nvSpPr>
          <p:spPr>
            <a:xfrm flipH="1">
              <a:off x="6139718" y="2910041"/>
              <a:ext cx="633920" cy="462164"/>
            </a:xfrm>
            <a:custGeom>
              <a:rect b="b" l="l" r="r" t="t"/>
              <a:pathLst>
                <a:path extrusionOk="0" h="7876" w="10803">
                  <a:moveTo>
                    <a:pt x="9683" y="0"/>
                  </a:moveTo>
                  <a:cubicBezTo>
                    <a:pt x="9656" y="0"/>
                    <a:pt x="9641" y="1"/>
                    <a:pt x="9641" y="1"/>
                  </a:cubicBezTo>
                  <a:lnTo>
                    <a:pt x="1192" y="1"/>
                  </a:lnTo>
                  <a:cubicBezTo>
                    <a:pt x="673" y="1"/>
                    <a:pt x="118" y="26"/>
                    <a:pt x="118" y="783"/>
                  </a:cubicBezTo>
                  <a:cubicBezTo>
                    <a:pt x="118" y="1540"/>
                    <a:pt x="1" y="6249"/>
                    <a:pt x="105" y="6962"/>
                  </a:cubicBezTo>
                  <a:cubicBezTo>
                    <a:pt x="191" y="7554"/>
                    <a:pt x="499" y="7842"/>
                    <a:pt x="1781" y="7867"/>
                  </a:cubicBezTo>
                  <a:cubicBezTo>
                    <a:pt x="2086" y="7873"/>
                    <a:pt x="2647" y="7875"/>
                    <a:pt x="3334" y="7875"/>
                  </a:cubicBezTo>
                  <a:cubicBezTo>
                    <a:pt x="5005" y="7875"/>
                    <a:pt x="7419" y="7863"/>
                    <a:pt x="8696" y="7863"/>
                  </a:cubicBezTo>
                  <a:cubicBezTo>
                    <a:pt x="9095" y="7863"/>
                    <a:pt x="9383" y="7864"/>
                    <a:pt x="9503" y="7867"/>
                  </a:cubicBezTo>
                  <a:cubicBezTo>
                    <a:pt x="9545" y="7868"/>
                    <a:pt x="9591" y="7869"/>
                    <a:pt x="9640" y="7869"/>
                  </a:cubicBezTo>
                  <a:cubicBezTo>
                    <a:pt x="10069" y="7869"/>
                    <a:pt x="10703" y="7787"/>
                    <a:pt x="10749" y="6985"/>
                  </a:cubicBezTo>
                  <a:cubicBezTo>
                    <a:pt x="10802" y="6076"/>
                    <a:pt x="10789" y="1729"/>
                    <a:pt x="10781" y="909"/>
                  </a:cubicBezTo>
                  <a:cubicBezTo>
                    <a:pt x="10788" y="50"/>
                    <a:pt x="9888" y="0"/>
                    <a:pt x="96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1"/>
            <p:cNvSpPr/>
            <p:nvPr/>
          </p:nvSpPr>
          <p:spPr>
            <a:xfrm flipH="1">
              <a:off x="6348737" y="3332185"/>
              <a:ext cx="132617" cy="152392"/>
            </a:xfrm>
            <a:custGeom>
              <a:rect b="b" l="l" r="r" t="t"/>
              <a:pathLst>
                <a:path extrusionOk="0" h="2597" w="2260">
                  <a:moveTo>
                    <a:pt x="2259" y="1"/>
                  </a:moveTo>
                  <a:lnTo>
                    <a:pt x="607" y="238"/>
                  </a:lnTo>
                  <a:cubicBezTo>
                    <a:pt x="607" y="238"/>
                    <a:pt x="539" y="1585"/>
                    <a:pt x="0" y="2597"/>
                  </a:cubicBezTo>
                  <a:cubicBezTo>
                    <a:pt x="0" y="2597"/>
                    <a:pt x="1719" y="2294"/>
                    <a:pt x="22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1"/>
            <p:cNvSpPr/>
            <p:nvPr/>
          </p:nvSpPr>
          <p:spPr>
            <a:xfrm flipH="1">
              <a:off x="6233254" y="3020007"/>
              <a:ext cx="444208" cy="30279"/>
            </a:xfrm>
            <a:custGeom>
              <a:rect b="b" l="l" r="r" t="t"/>
              <a:pathLst>
                <a:path extrusionOk="0" h="516" w="7570">
                  <a:moveTo>
                    <a:pt x="7460" y="1"/>
                  </a:moveTo>
                  <a:cubicBezTo>
                    <a:pt x="7457" y="1"/>
                    <a:pt x="7455" y="1"/>
                    <a:pt x="7455" y="1"/>
                  </a:cubicBezTo>
                  <a:lnTo>
                    <a:pt x="116" y="1"/>
                  </a:lnTo>
                  <a:cubicBezTo>
                    <a:pt x="66" y="1"/>
                    <a:pt x="12" y="2"/>
                    <a:pt x="12" y="52"/>
                  </a:cubicBezTo>
                  <a:cubicBezTo>
                    <a:pt x="12" y="101"/>
                    <a:pt x="1" y="409"/>
                    <a:pt x="11" y="456"/>
                  </a:cubicBezTo>
                  <a:cubicBezTo>
                    <a:pt x="19" y="496"/>
                    <a:pt x="49" y="514"/>
                    <a:pt x="173" y="516"/>
                  </a:cubicBezTo>
                  <a:cubicBezTo>
                    <a:pt x="192" y="516"/>
                    <a:pt x="368" y="516"/>
                    <a:pt x="654" y="516"/>
                  </a:cubicBezTo>
                  <a:cubicBezTo>
                    <a:pt x="1772" y="516"/>
                    <a:pt x="4569" y="515"/>
                    <a:pt x="6203" y="515"/>
                  </a:cubicBezTo>
                  <a:cubicBezTo>
                    <a:pt x="6930" y="515"/>
                    <a:pt x="7427" y="515"/>
                    <a:pt x="7444" y="516"/>
                  </a:cubicBezTo>
                  <a:cubicBezTo>
                    <a:pt x="7449" y="516"/>
                    <a:pt x="7454" y="516"/>
                    <a:pt x="7459" y="516"/>
                  </a:cubicBezTo>
                  <a:cubicBezTo>
                    <a:pt x="7501" y="516"/>
                    <a:pt x="7559" y="510"/>
                    <a:pt x="7564" y="458"/>
                  </a:cubicBezTo>
                  <a:cubicBezTo>
                    <a:pt x="7569" y="398"/>
                    <a:pt x="7568" y="114"/>
                    <a:pt x="7566" y="59"/>
                  </a:cubicBezTo>
                  <a:cubicBezTo>
                    <a:pt x="7566" y="4"/>
                    <a:pt x="7480" y="1"/>
                    <a:pt x="74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1"/>
            <p:cNvSpPr/>
            <p:nvPr/>
          </p:nvSpPr>
          <p:spPr>
            <a:xfrm flipH="1">
              <a:off x="6233254" y="3134961"/>
              <a:ext cx="444208" cy="30279"/>
            </a:xfrm>
            <a:custGeom>
              <a:rect b="b" l="l" r="r" t="t"/>
              <a:pathLst>
                <a:path extrusionOk="0" h="516" w="7570">
                  <a:moveTo>
                    <a:pt x="7458" y="0"/>
                  </a:moveTo>
                  <a:cubicBezTo>
                    <a:pt x="7456" y="0"/>
                    <a:pt x="7455" y="0"/>
                    <a:pt x="7455" y="0"/>
                  </a:cubicBezTo>
                  <a:lnTo>
                    <a:pt x="116" y="0"/>
                  </a:lnTo>
                  <a:cubicBezTo>
                    <a:pt x="66" y="0"/>
                    <a:pt x="12" y="2"/>
                    <a:pt x="12" y="51"/>
                  </a:cubicBezTo>
                  <a:cubicBezTo>
                    <a:pt x="12" y="102"/>
                    <a:pt x="1" y="410"/>
                    <a:pt x="11" y="457"/>
                  </a:cubicBezTo>
                  <a:cubicBezTo>
                    <a:pt x="19" y="495"/>
                    <a:pt x="49" y="514"/>
                    <a:pt x="173" y="515"/>
                  </a:cubicBezTo>
                  <a:cubicBezTo>
                    <a:pt x="199" y="515"/>
                    <a:pt x="536" y="515"/>
                    <a:pt x="1052" y="515"/>
                  </a:cubicBezTo>
                  <a:cubicBezTo>
                    <a:pt x="2462" y="515"/>
                    <a:pt x="5206" y="515"/>
                    <a:pt x="6595" y="515"/>
                  </a:cubicBezTo>
                  <a:cubicBezTo>
                    <a:pt x="7103" y="515"/>
                    <a:pt x="7430" y="515"/>
                    <a:pt x="7444" y="515"/>
                  </a:cubicBezTo>
                  <a:cubicBezTo>
                    <a:pt x="7449" y="515"/>
                    <a:pt x="7454" y="515"/>
                    <a:pt x="7459" y="515"/>
                  </a:cubicBezTo>
                  <a:cubicBezTo>
                    <a:pt x="7501" y="515"/>
                    <a:pt x="7559" y="509"/>
                    <a:pt x="7564" y="458"/>
                  </a:cubicBezTo>
                  <a:cubicBezTo>
                    <a:pt x="7569" y="397"/>
                    <a:pt x="7568" y="113"/>
                    <a:pt x="7566" y="60"/>
                  </a:cubicBezTo>
                  <a:cubicBezTo>
                    <a:pt x="7566" y="3"/>
                    <a:pt x="7475" y="0"/>
                    <a:pt x="74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1"/>
            <p:cNvSpPr/>
            <p:nvPr/>
          </p:nvSpPr>
          <p:spPr>
            <a:xfrm flipH="1">
              <a:off x="6233254" y="3255138"/>
              <a:ext cx="444208" cy="30220"/>
            </a:xfrm>
            <a:custGeom>
              <a:rect b="b" l="l" r="r" t="t"/>
              <a:pathLst>
                <a:path extrusionOk="0" h="515" w="7570">
                  <a:moveTo>
                    <a:pt x="7460" y="0"/>
                  </a:moveTo>
                  <a:cubicBezTo>
                    <a:pt x="7457" y="0"/>
                    <a:pt x="7455" y="0"/>
                    <a:pt x="7455" y="0"/>
                  </a:cubicBezTo>
                  <a:lnTo>
                    <a:pt x="116" y="0"/>
                  </a:lnTo>
                  <a:cubicBezTo>
                    <a:pt x="66" y="0"/>
                    <a:pt x="12" y="2"/>
                    <a:pt x="12" y="51"/>
                  </a:cubicBezTo>
                  <a:cubicBezTo>
                    <a:pt x="12" y="101"/>
                    <a:pt x="1" y="409"/>
                    <a:pt x="11" y="456"/>
                  </a:cubicBezTo>
                  <a:cubicBezTo>
                    <a:pt x="19" y="494"/>
                    <a:pt x="49" y="513"/>
                    <a:pt x="173" y="514"/>
                  </a:cubicBezTo>
                  <a:cubicBezTo>
                    <a:pt x="199" y="514"/>
                    <a:pt x="536" y="514"/>
                    <a:pt x="1052" y="514"/>
                  </a:cubicBezTo>
                  <a:cubicBezTo>
                    <a:pt x="2462" y="514"/>
                    <a:pt x="5206" y="514"/>
                    <a:pt x="6595" y="514"/>
                  </a:cubicBezTo>
                  <a:cubicBezTo>
                    <a:pt x="7103" y="514"/>
                    <a:pt x="7430" y="514"/>
                    <a:pt x="7444" y="514"/>
                  </a:cubicBezTo>
                  <a:cubicBezTo>
                    <a:pt x="7449" y="514"/>
                    <a:pt x="7454" y="514"/>
                    <a:pt x="7459" y="514"/>
                  </a:cubicBezTo>
                  <a:cubicBezTo>
                    <a:pt x="7501" y="514"/>
                    <a:pt x="7559" y="508"/>
                    <a:pt x="7564" y="457"/>
                  </a:cubicBezTo>
                  <a:cubicBezTo>
                    <a:pt x="7569" y="397"/>
                    <a:pt x="7568" y="112"/>
                    <a:pt x="7566" y="59"/>
                  </a:cubicBezTo>
                  <a:cubicBezTo>
                    <a:pt x="7566" y="4"/>
                    <a:pt x="7480" y="0"/>
                    <a:pt x="7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51"/>
          <p:cNvSpPr/>
          <p:nvPr/>
        </p:nvSpPr>
        <p:spPr>
          <a:xfrm flipH="1">
            <a:off x="6511036" y="540006"/>
            <a:ext cx="1913027" cy="1881339"/>
          </a:xfrm>
          <a:custGeom>
            <a:rect b="b" l="l" r="r" t="t"/>
            <a:pathLst>
              <a:path extrusionOk="0" h="32061" w="32601">
                <a:moveTo>
                  <a:pt x="13342" y="1"/>
                </a:moveTo>
                <a:cubicBezTo>
                  <a:pt x="9110" y="1"/>
                  <a:pt x="5351" y="12"/>
                  <a:pt x="3984" y="18"/>
                </a:cubicBezTo>
                <a:cubicBezTo>
                  <a:pt x="3975" y="18"/>
                  <a:pt x="3965" y="18"/>
                  <a:pt x="3956" y="18"/>
                </a:cubicBezTo>
                <a:cubicBezTo>
                  <a:pt x="0" y="18"/>
                  <a:pt x="257" y="3431"/>
                  <a:pt x="257" y="3431"/>
                </a:cubicBezTo>
                <a:lnTo>
                  <a:pt x="257" y="28698"/>
                </a:lnTo>
                <a:lnTo>
                  <a:pt x="257" y="28863"/>
                </a:lnTo>
                <a:lnTo>
                  <a:pt x="257" y="28914"/>
                </a:lnTo>
                <a:lnTo>
                  <a:pt x="257" y="28954"/>
                </a:lnTo>
                <a:lnTo>
                  <a:pt x="257" y="28989"/>
                </a:lnTo>
                <a:cubicBezTo>
                  <a:pt x="257" y="29021"/>
                  <a:pt x="257" y="29052"/>
                  <a:pt x="258" y="29084"/>
                </a:cubicBezTo>
                <a:cubicBezTo>
                  <a:pt x="260" y="29093"/>
                  <a:pt x="260" y="29105"/>
                  <a:pt x="260" y="29114"/>
                </a:cubicBezTo>
                <a:cubicBezTo>
                  <a:pt x="260" y="29132"/>
                  <a:pt x="261" y="29147"/>
                  <a:pt x="261" y="29164"/>
                </a:cubicBezTo>
                <a:cubicBezTo>
                  <a:pt x="262" y="29210"/>
                  <a:pt x="263" y="29257"/>
                  <a:pt x="266" y="29302"/>
                </a:cubicBezTo>
                <a:cubicBezTo>
                  <a:pt x="266" y="29311"/>
                  <a:pt x="267" y="29322"/>
                  <a:pt x="267" y="29331"/>
                </a:cubicBezTo>
                <a:cubicBezTo>
                  <a:pt x="267" y="29351"/>
                  <a:pt x="268" y="29369"/>
                  <a:pt x="270" y="29389"/>
                </a:cubicBezTo>
                <a:cubicBezTo>
                  <a:pt x="271" y="29401"/>
                  <a:pt x="271" y="29414"/>
                  <a:pt x="273" y="29425"/>
                </a:cubicBezTo>
                <a:cubicBezTo>
                  <a:pt x="274" y="29448"/>
                  <a:pt x="277" y="29473"/>
                  <a:pt x="278" y="29497"/>
                </a:cubicBezTo>
                <a:cubicBezTo>
                  <a:pt x="278" y="29510"/>
                  <a:pt x="279" y="29521"/>
                  <a:pt x="281" y="29534"/>
                </a:cubicBezTo>
                <a:cubicBezTo>
                  <a:pt x="282" y="29551"/>
                  <a:pt x="284" y="29570"/>
                  <a:pt x="286" y="29588"/>
                </a:cubicBezTo>
                <a:cubicBezTo>
                  <a:pt x="287" y="29603"/>
                  <a:pt x="288" y="29615"/>
                  <a:pt x="289" y="29630"/>
                </a:cubicBezTo>
                <a:cubicBezTo>
                  <a:pt x="291" y="29645"/>
                  <a:pt x="293" y="29660"/>
                  <a:pt x="294" y="29676"/>
                </a:cubicBezTo>
                <a:cubicBezTo>
                  <a:pt x="294" y="29680"/>
                  <a:pt x="297" y="29684"/>
                  <a:pt x="297" y="29687"/>
                </a:cubicBezTo>
                <a:cubicBezTo>
                  <a:pt x="298" y="29701"/>
                  <a:pt x="299" y="29712"/>
                  <a:pt x="300" y="29725"/>
                </a:cubicBezTo>
                <a:cubicBezTo>
                  <a:pt x="302" y="29732"/>
                  <a:pt x="302" y="29739"/>
                  <a:pt x="303" y="29746"/>
                </a:cubicBezTo>
                <a:cubicBezTo>
                  <a:pt x="307" y="29781"/>
                  <a:pt x="312" y="29816"/>
                  <a:pt x="317" y="29852"/>
                </a:cubicBezTo>
                <a:cubicBezTo>
                  <a:pt x="320" y="29867"/>
                  <a:pt x="323" y="29881"/>
                  <a:pt x="325" y="29896"/>
                </a:cubicBezTo>
                <a:cubicBezTo>
                  <a:pt x="326" y="29906"/>
                  <a:pt x="329" y="29916"/>
                  <a:pt x="330" y="29926"/>
                </a:cubicBezTo>
                <a:cubicBezTo>
                  <a:pt x="331" y="29936"/>
                  <a:pt x="334" y="29946"/>
                  <a:pt x="335" y="29956"/>
                </a:cubicBezTo>
                <a:cubicBezTo>
                  <a:pt x="338" y="29967"/>
                  <a:pt x="339" y="29978"/>
                  <a:pt x="341" y="29990"/>
                </a:cubicBezTo>
                <a:cubicBezTo>
                  <a:pt x="345" y="30000"/>
                  <a:pt x="346" y="30011"/>
                  <a:pt x="349" y="30021"/>
                </a:cubicBezTo>
                <a:cubicBezTo>
                  <a:pt x="354" y="30046"/>
                  <a:pt x="359" y="30069"/>
                  <a:pt x="364" y="30093"/>
                </a:cubicBezTo>
                <a:lnTo>
                  <a:pt x="372" y="30124"/>
                </a:lnTo>
                <a:cubicBezTo>
                  <a:pt x="372" y="30125"/>
                  <a:pt x="373" y="30129"/>
                  <a:pt x="373" y="30130"/>
                </a:cubicBezTo>
                <a:lnTo>
                  <a:pt x="381" y="30161"/>
                </a:lnTo>
                <a:cubicBezTo>
                  <a:pt x="383" y="30172"/>
                  <a:pt x="387" y="30184"/>
                  <a:pt x="390" y="30194"/>
                </a:cubicBezTo>
                <a:lnTo>
                  <a:pt x="398" y="30223"/>
                </a:lnTo>
                <a:lnTo>
                  <a:pt x="409" y="30261"/>
                </a:lnTo>
                <a:cubicBezTo>
                  <a:pt x="413" y="30276"/>
                  <a:pt x="419" y="30290"/>
                  <a:pt x="423" y="30303"/>
                </a:cubicBezTo>
                <a:cubicBezTo>
                  <a:pt x="424" y="30306"/>
                  <a:pt x="424" y="30308"/>
                  <a:pt x="425" y="30311"/>
                </a:cubicBezTo>
                <a:cubicBezTo>
                  <a:pt x="429" y="30324"/>
                  <a:pt x="433" y="30338"/>
                  <a:pt x="439" y="30353"/>
                </a:cubicBezTo>
                <a:cubicBezTo>
                  <a:pt x="443" y="30367"/>
                  <a:pt x="448" y="30381"/>
                  <a:pt x="453" y="30396"/>
                </a:cubicBezTo>
                <a:cubicBezTo>
                  <a:pt x="456" y="30405"/>
                  <a:pt x="459" y="30416"/>
                  <a:pt x="464" y="30424"/>
                </a:cubicBezTo>
                <a:cubicBezTo>
                  <a:pt x="467" y="30437"/>
                  <a:pt x="470" y="30447"/>
                  <a:pt x="475" y="30457"/>
                </a:cubicBezTo>
                <a:cubicBezTo>
                  <a:pt x="480" y="30468"/>
                  <a:pt x="484" y="30478"/>
                  <a:pt x="488" y="30489"/>
                </a:cubicBezTo>
                <a:cubicBezTo>
                  <a:pt x="492" y="30499"/>
                  <a:pt x="497" y="30510"/>
                  <a:pt x="501" y="30520"/>
                </a:cubicBezTo>
                <a:cubicBezTo>
                  <a:pt x="506" y="30531"/>
                  <a:pt x="511" y="30542"/>
                  <a:pt x="516" y="30552"/>
                </a:cubicBezTo>
                <a:cubicBezTo>
                  <a:pt x="519" y="30563"/>
                  <a:pt x="524" y="30572"/>
                  <a:pt x="528" y="30583"/>
                </a:cubicBezTo>
                <a:cubicBezTo>
                  <a:pt x="531" y="30590"/>
                  <a:pt x="535" y="30598"/>
                  <a:pt x="539" y="30606"/>
                </a:cubicBezTo>
                <a:cubicBezTo>
                  <a:pt x="542" y="30611"/>
                  <a:pt x="543" y="30615"/>
                  <a:pt x="545" y="30620"/>
                </a:cubicBezTo>
                <a:cubicBezTo>
                  <a:pt x="552" y="30635"/>
                  <a:pt x="560" y="30651"/>
                  <a:pt x="568" y="30666"/>
                </a:cubicBezTo>
                <a:cubicBezTo>
                  <a:pt x="587" y="30704"/>
                  <a:pt x="608" y="30741"/>
                  <a:pt x="631" y="30779"/>
                </a:cubicBezTo>
                <a:cubicBezTo>
                  <a:pt x="634" y="30787"/>
                  <a:pt x="639" y="30794"/>
                  <a:pt x="643" y="30802"/>
                </a:cubicBezTo>
                <a:cubicBezTo>
                  <a:pt x="670" y="30846"/>
                  <a:pt x="699" y="30891"/>
                  <a:pt x="731" y="30932"/>
                </a:cubicBezTo>
                <a:cubicBezTo>
                  <a:pt x="733" y="30937"/>
                  <a:pt x="737" y="30941"/>
                  <a:pt x="741" y="30946"/>
                </a:cubicBezTo>
                <a:lnTo>
                  <a:pt x="757" y="30966"/>
                </a:lnTo>
                <a:cubicBezTo>
                  <a:pt x="763" y="30975"/>
                  <a:pt x="772" y="30983"/>
                  <a:pt x="778" y="30992"/>
                </a:cubicBezTo>
                <a:cubicBezTo>
                  <a:pt x="810" y="31034"/>
                  <a:pt x="846" y="31074"/>
                  <a:pt x="883" y="31113"/>
                </a:cubicBezTo>
                <a:cubicBezTo>
                  <a:pt x="888" y="31120"/>
                  <a:pt x="894" y="31126"/>
                  <a:pt x="900" y="31132"/>
                </a:cubicBezTo>
                <a:cubicBezTo>
                  <a:pt x="915" y="31147"/>
                  <a:pt x="930" y="31163"/>
                  <a:pt x="946" y="31178"/>
                </a:cubicBezTo>
                <a:cubicBezTo>
                  <a:pt x="954" y="31184"/>
                  <a:pt x="960" y="31190"/>
                  <a:pt x="967" y="31197"/>
                </a:cubicBezTo>
                <a:cubicBezTo>
                  <a:pt x="993" y="31221"/>
                  <a:pt x="1020" y="31244"/>
                  <a:pt x="1048" y="31268"/>
                </a:cubicBezTo>
                <a:cubicBezTo>
                  <a:pt x="1053" y="31272"/>
                  <a:pt x="1060" y="31277"/>
                  <a:pt x="1066" y="31282"/>
                </a:cubicBezTo>
                <a:cubicBezTo>
                  <a:pt x="1074" y="31288"/>
                  <a:pt x="1081" y="31294"/>
                  <a:pt x="1088" y="31300"/>
                </a:cubicBezTo>
                <a:cubicBezTo>
                  <a:pt x="1102" y="31311"/>
                  <a:pt x="1118" y="31324"/>
                  <a:pt x="1134" y="31335"/>
                </a:cubicBezTo>
                <a:cubicBezTo>
                  <a:pt x="1140" y="31341"/>
                  <a:pt x="1147" y="31345"/>
                  <a:pt x="1154" y="31350"/>
                </a:cubicBezTo>
                <a:cubicBezTo>
                  <a:pt x="1187" y="31374"/>
                  <a:pt x="1222" y="31398"/>
                  <a:pt x="1259" y="31421"/>
                </a:cubicBezTo>
                <a:cubicBezTo>
                  <a:pt x="1267" y="31425"/>
                  <a:pt x="1274" y="31430"/>
                  <a:pt x="1281" y="31435"/>
                </a:cubicBezTo>
                <a:cubicBezTo>
                  <a:pt x="1290" y="31441"/>
                  <a:pt x="1300" y="31446"/>
                  <a:pt x="1309" y="31451"/>
                </a:cubicBezTo>
                <a:cubicBezTo>
                  <a:pt x="1320" y="31458"/>
                  <a:pt x="1331" y="31465"/>
                  <a:pt x="1341" y="31471"/>
                </a:cubicBezTo>
                <a:cubicBezTo>
                  <a:pt x="1350" y="31476"/>
                  <a:pt x="1358" y="31482"/>
                  <a:pt x="1367" y="31486"/>
                </a:cubicBezTo>
                <a:cubicBezTo>
                  <a:pt x="1373" y="31489"/>
                  <a:pt x="1379" y="31493"/>
                  <a:pt x="1387" y="31497"/>
                </a:cubicBezTo>
                <a:cubicBezTo>
                  <a:pt x="1415" y="31512"/>
                  <a:pt x="1443" y="31525"/>
                  <a:pt x="1472" y="31540"/>
                </a:cubicBezTo>
                <a:cubicBezTo>
                  <a:pt x="1481" y="31545"/>
                  <a:pt x="1491" y="31550"/>
                  <a:pt x="1501" y="31555"/>
                </a:cubicBezTo>
                <a:cubicBezTo>
                  <a:pt x="1519" y="31564"/>
                  <a:pt x="1538" y="31572"/>
                  <a:pt x="1555" y="31581"/>
                </a:cubicBezTo>
                <a:cubicBezTo>
                  <a:pt x="1569" y="31586"/>
                  <a:pt x="1582" y="31592"/>
                  <a:pt x="1595" y="31597"/>
                </a:cubicBezTo>
                <a:cubicBezTo>
                  <a:pt x="1602" y="31602"/>
                  <a:pt x="1612" y="31604"/>
                  <a:pt x="1619" y="31608"/>
                </a:cubicBezTo>
                <a:cubicBezTo>
                  <a:pt x="1622" y="31609"/>
                  <a:pt x="1623" y="31609"/>
                  <a:pt x="1626" y="31611"/>
                </a:cubicBezTo>
                <a:lnTo>
                  <a:pt x="1685" y="31634"/>
                </a:lnTo>
                <a:cubicBezTo>
                  <a:pt x="1695" y="31638"/>
                  <a:pt x="1707" y="31642"/>
                  <a:pt x="1717" y="31645"/>
                </a:cubicBezTo>
                <a:cubicBezTo>
                  <a:pt x="1736" y="31653"/>
                  <a:pt x="1753" y="31659"/>
                  <a:pt x="1771" y="31665"/>
                </a:cubicBezTo>
                <a:cubicBezTo>
                  <a:pt x="1781" y="31668"/>
                  <a:pt x="1791" y="31672"/>
                  <a:pt x="1802" y="31676"/>
                </a:cubicBezTo>
                <a:cubicBezTo>
                  <a:pt x="1821" y="31682"/>
                  <a:pt x="1840" y="31689"/>
                  <a:pt x="1859" y="31696"/>
                </a:cubicBezTo>
                <a:cubicBezTo>
                  <a:pt x="1867" y="31698"/>
                  <a:pt x="1873" y="31700"/>
                  <a:pt x="1879" y="31702"/>
                </a:cubicBezTo>
                <a:cubicBezTo>
                  <a:pt x="1890" y="31706"/>
                  <a:pt x="1901" y="31708"/>
                  <a:pt x="1914" y="31712"/>
                </a:cubicBezTo>
                <a:cubicBezTo>
                  <a:pt x="1916" y="31712"/>
                  <a:pt x="1917" y="31713"/>
                  <a:pt x="1920" y="31713"/>
                </a:cubicBezTo>
                <a:cubicBezTo>
                  <a:pt x="1934" y="31717"/>
                  <a:pt x="1947" y="31722"/>
                  <a:pt x="1962" y="31726"/>
                </a:cubicBezTo>
                <a:cubicBezTo>
                  <a:pt x="1968" y="31728"/>
                  <a:pt x="1976" y="31731"/>
                  <a:pt x="1982" y="31732"/>
                </a:cubicBezTo>
                <a:cubicBezTo>
                  <a:pt x="1987" y="31733"/>
                  <a:pt x="1989" y="31733"/>
                  <a:pt x="1993" y="31734"/>
                </a:cubicBezTo>
                <a:lnTo>
                  <a:pt x="1995" y="31734"/>
                </a:lnTo>
                <a:cubicBezTo>
                  <a:pt x="2007" y="31737"/>
                  <a:pt x="2019" y="31741"/>
                  <a:pt x="2030" y="31744"/>
                </a:cubicBezTo>
                <a:cubicBezTo>
                  <a:pt x="2056" y="31750"/>
                  <a:pt x="2081" y="31757"/>
                  <a:pt x="2107" y="31763"/>
                </a:cubicBezTo>
                <a:cubicBezTo>
                  <a:pt x="2119" y="31765"/>
                  <a:pt x="2133" y="31770"/>
                  <a:pt x="2145" y="31773"/>
                </a:cubicBezTo>
                <a:cubicBezTo>
                  <a:pt x="2157" y="31775"/>
                  <a:pt x="2170" y="31778"/>
                  <a:pt x="2182" y="31780"/>
                </a:cubicBezTo>
                <a:cubicBezTo>
                  <a:pt x="2186" y="31781"/>
                  <a:pt x="2188" y="31781"/>
                  <a:pt x="2192" y="31783"/>
                </a:cubicBezTo>
                <a:cubicBezTo>
                  <a:pt x="2203" y="31784"/>
                  <a:pt x="2213" y="31786"/>
                  <a:pt x="2225" y="31789"/>
                </a:cubicBezTo>
                <a:cubicBezTo>
                  <a:pt x="2251" y="31795"/>
                  <a:pt x="2279" y="31800"/>
                  <a:pt x="2306" y="31805"/>
                </a:cubicBezTo>
                <a:cubicBezTo>
                  <a:pt x="2321" y="31807"/>
                  <a:pt x="2333" y="31810"/>
                  <a:pt x="2348" y="31812"/>
                </a:cubicBezTo>
                <a:cubicBezTo>
                  <a:pt x="2375" y="31818"/>
                  <a:pt x="2404" y="31822"/>
                  <a:pt x="2432" y="31827"/>
                </a:cubicBezTo>
                <a:cubicBezTo>
                  <a:pt x="2447" y="31830"/>
                  <a:pt x="2463" y="31832"/>
                  <a:pt x="2478" y="31835"/>
                </a:cubicBezTo>
                <a:cubicBezTo>
                  <a:pt x="2488" y="31836"/>
                  <a:pt x="2498" y="31837"/>
                  <a:pt x="2509" y="31839"/>
                </a:cubicBezTo>
                <a:cubicBezTo>
                  <a:pt x="2528" y="31843"/>
                  <a:pt x="2550" y="31846"/>
                  <a:pt x="2571" y="31848"/>
                </a:cubicBezTo>
                <a:cubicBezTo>
                  <a:pt x="2598" y="31852"/>
                  <a:pt x="2625" y="31856"/>
                  <a:pt x="2653" y="31858"/>
                </a:cubicBezTo>
                <a:cubicBezTo>
                  <a:pt x="2682" y="31863"/>
                  <a:pt x="2711" y="31867"/>
                  <a:pt x="2741" y="31869"/>
                </a:cubicBezTo>
                <a:cubicBezTo>
                  <a:pt x="2781" y="31873"/>
                  <a:pt x="2821" y="31877"/>
                  <a:pt x="2862" y="31879"/>
                </a:cubicBezTo>
                <a:cubicBezTo>
                  <a:pt x="2876" y="31880"/>
                  <a:pt x="2889" y="31880"/>
                  <a:pt x="2902" y="31882"/>
                </a:cubicBezTo>
                <a:cubicBezTo>
                  <a:pt x="2915" y="31883"/>
                  <a:pt x="2928" y="31883"/>
                  <a:pt x="2941" y="31884"/>
                </a:cubicBezTo>
                <a:cubicBezTo>
                  <a:pt x="2956" y="31886"/>
                  <a:pt x="2971" y="31886"/>
                  <a:pt x="2987" y="31888"/>
                </a:cubicBezTo>
                <a:cubicBezTo>
                  <a:pt x="3012" y="31889"/>
                  <a:pt x="3038" y="31890"/>
                  <a:pt x="3064" y="31891"/>
                </a:cubicBezTo>
                <a:cubicBezTo>
                  <a:pt x="3076" y="31891"/>
                  <a:pt x="3090" y="31893"/>
                  <a:pt x="3103" y="31893"/>
                </a:cubicBezTo>
                <a:cubicBezTo>
                  <a:pt x="3165" y="31895"/>
                  <a:pt x="3230" y="31898"/>
                  <a:pt x="3296" y="31899"/>
                </a:cubicBezTo>
                <a:cubicBezTo>
                  <a:pt x="3311" y="31900"/>
                  <a:pt x="3327" y="31900"/>
                  <a:pt x="3343" y="31900"/>
                </a:cubicBezTo>
                <a:lnTo>
                  <a:pt x="3460" y="31900"/>
                </a:lnTo>
                <a:cubicBezTo>
                  <a:pt x="3557" y="31900"/>
                  <a:pt x="3669" y="31900"/>
                  <a:pt x="3797" y="31902"/>
                </a:cubicBezTo>
                <a:lnTo>
                  <a:pt x="3827" y="31902"/>
                </a:lnTo>
                <a:cubicBezTo>
                  <a:pt x="3868" y="31903"/>
                  <a:pt x="3909" y="31903"/>
                  <a:pt x="3952" y="31903"/>
                </a:cubicBezTo>
                <a:lnTo>
                  <a:pt x="4010" y="31903"/>
                </a:lnTo>
                <a:cubicBezTo>
                  <a:pt x="4051" y="31904"/>
                  <a:pt x="4096" y="31904"/>
                  <a:pt x="4140" y="31904"/>
                </a:cubicBezTo>
                <a:lnTo>
                  <a:pt x="4263" y="31904"/>
                </a:lnTo>
                <a:cubicBezTo>
                  <a:pt x="4290" y="31905"/>
                  <a:pt x="4318" y="31905"/>
                  <a:pt x="4345" y="31905"/>
                </a:cubicBezTo>
                <a:lnTo>
                  <a:pt x="4449" y="31905"/>
                </a:lnTo>
                <a:cubicBezTo>
                  <a:pt x="4474" y="31907"/>
                  <a:pt x="4501" y="31907"/>
                  <a:pt x="4527" y="31907"/>
                </a:cubicBezTo>
                <a:cubicBezTo>
                  <a:pt x="4585" y="31907"/>
                  <a:pt x="4642" y="31908"/>
                  <a:pt x="4703" y="31908"/>
                </a:cubicBezTo>
                <a:cubicBezTo>
                  <a:pt x="4734" y="31908"/>
                  <a:pt x="4765" y="31910"/>
                  <a:pt x="4798" y="31910"/>
                </a:cubicBezTo>
                <a:cubicBezTo>
                  <a:pt x="4876" y="31911"/>
                  <a:pt x="4958" y="31911"/>
                  <a:pt x="5039" y="31913"/>
                </a:cubicBezTo>
                <a:cubicBezTo>
                  <a:pt x="5075" y="31913"/>
                  <a:pt x="5114" y="31914"/>
                  <a:pt x="5151" y="31914"/>
                </a:cubicBezTo>
                <a:lnTo>
                  <a:pt x="5272" y="31914"/>
                </a:lnTo>
                <a:cubicBezTo>
                  <a:pt x="5302" y="31914"/>
                  <a:pt x="5331" y="31915"/>
                  <a:pt x="5363" y="31915"/>
                </a:cubicBezTo>
                <a:lnTo>
                  <a:pt x="5367" y="31915"/>
                </a:lnTo>
                <a:cubicBezTo>
                  <a:pt x="5399" y="31916"/>
                  <a:pt x="5433" y="31916"/>
                  <a:pt x="5465" y="31916"/>
                </a:cubicBezTo>
                <a:cubicBezTo>
                  <a:pt x="5486" y="31918"/>
                  <a:pt x="5508" y="31918"/>
                  <a:pt x="5529" y="31918"/>
                </a:cubicBezTo>
                <a:lnTo>
                  <a:pt x="5585" y="31918"/>
                </a:lnTo>
                <a:cubicBezTo>
                  <a:pt x="5622" y="31918"/>
                  <a:pt x="5660" y="31919"/>
                  <a:pt x="5699" y="31919"/>
                </a:cubicBezTo>
                <a:lnTo>
                  <a:pt x="5715" y="31919"/>
                </a:lnTo>
                <a:cubicBezTo>
                  <a:pt x="5748" y="31919"/>
                  <a:pt x="5782" y="31920"/>
                  <a:pt x="5815" y="31920"/>
                </a:cubicBezTo>
                <a:lnTo>
                  <a:pt x="5819" y="31920"/>
                </a:lnTo>
                <a:cubicBezTo>
                  <a:pt x="5852" y="31920"/>
                  <a:pt x="5888" y="31921"/>
                  <a:pt x="5923" y="31921"/>
                </a:cubicBezTo>
                <a:lnTo>
                  <a:pt x="5931" y="31921"/>
                </a:lnTo>
                <a:cubicBezTo>
                  <a:pt x="5988" y="31921"/>
                  <a:pt x="6045" y="31923"/>
                  <a:pt x="6103" y="31923"/>
                </a:cubicBezTo>
                <a:cubicBezTo>
                  <a:pt x="6163" y="31924"/>
                  <a:pt x="6224" y="31924"/>
                  <a:pt x="6286" y="31925"/>
                </a:cubicBezTo>
                <a:lnTo>
                  <a:pt x="6358" y="31925"/>
                </a:lnTo>
                <a:cubicBezTo>
                  <a:pt x="6379" y="31926"/>
                  <a:pt x="6400" y="31926"/>
                  <a:pt x="6421" y="31926"/>
                </a:cubicBezTo>
                <a:cubicBezTo>
                  <a:pt x="6464" y="31926"/>
                  <a:pt x="6506" y="31928"/>
                  <a:pt x="6549" y="31928"/>
                </a:cubicBezTo>
                <a:cubicBezTo>
                  <a:pt x="6591" y="31928"/>
                  <a:pt x="6633" y="31929"/>
                  <a:pt x="6676" y="31929"/>
                </a:cubicBezTo>
                <a:cubicBezTo>
                  <a:pt x="6701" y="31930"/>
                  <a:pt x="6727" y="31930"/>
                  <a:pt x="6751" y="31930"/>
                </a:cubicBezTo>
                <a:cubicBezTo>
                  <a:pt x="6776" y="31931"/>
                  <a:pt x="6801" y="31931"/>
                  <a:pt x="6826" y="31931"/>
                </a:cubicBezTo>
                <a:cubicBezTo>
                  <a:pt x="7129" y="31936"/>
                  <a:pt x="7444" y="31940"/>
                  <a:pt x="7773" y="31944"/>
                </a:cubicBezTo>
                <a:cubicBezTo>
                  <a:pt x="7845" y="31945"/>
                  <a:pt x="7917" y="31945"/>
                  <a:pt x="7990" y="31946"/>
                </a:cubicBezTo>
                <a:cubicBezTo>
                  <a:pt x="8087" y="31947"/>
                  <a:pt x="8185" y="31949"/>
                  <a:pt x="8284" y="31950"/>
                </a:cubicBezTo>
                <a:cubicBezTo>
                  <a:pt x="8357" y="31951"/>
                  <a:pt x="8432" y="31951"/>
                  <a:pt x="8508" y="31952"/>
                </a:cubicBezTo>
                <a:cubicBezTo>
                  <a:pt x="8634" y="31954"/>
                  <a:pt x="8760" y="31955"/>
                  <a:pt x="8890" y="31956"/>
                </a:cubicBezTo>
                <a:cubicBezTo>
                  <a:pt x="8930" y="31956"/>
                  <a:pt x="8968" y="31958"/>
                  <a:pt x="9008" y="31958"/>
                </a:cubicBezTo>
                <a:cubicBezTo>
                  <a:pt x="9081" y="31960"/>
                  <a:pt x="9152" y="31960"/>
                  <a:pt x="9225" y="31961"/>
                </a:cubicBezTo>
                <a:cubicBezTo>
                  <a:pt x="9270" y="31961"/>
                  <a:pt x="9314" y="31962"/>
                  <a:pt x="9359" y="31962"/>
                </a:cubicBezTo>
                <a:lnTo>
                  <a:pt x="9384" y="31962"/>
                </a:lnTo>
                <a:cubicBezTo>
                  <a:pt x="9427" y="31962"/>
                  <a:pt x="9473" y="31963"/>
                  <a:pt x="9517" y="31963"/>
                </a:cubicBezTo>
                <a:cubicBezTo>
                  <a:pt x="9631" y="31965"/>
                  <a:pt x="9746" y="31966"/>
                  <a:pt x="9862" y="31967"/>
                </a:cubicBezTo>
                <a:cubicBezTo>
                  <a:pt x="9914" y="31967"/>
                  <a:pt x="9965" y="31968"/>
                  <a:pt x="10017" y="31968"/>
                </a:cubicBezTo>
                <a:cubicBezTo>
                  <a:pt x="10078" y="31970"/>
                  <a:pt x="10140" y="31970"/>
                  <a:pt x="10201" y="31971"/>
                </a:cubicBezTo>
                <a:cubicBezTo>
                  <a:pt x="10243" y="31971"/>
                  <a:pt x="10285" y="31972"/>
                  <a:pt x="10326" y="31972"/>
                </a:cubicBezTo>
                <a:cubicBezTo>
                  <a:pt x="10360" y="31972"/>
                  <a:pt x="10391" y="31973"/>
                  <a:pt x="10423" y="31973"/>
                </a:cubicBezTo>
                <a:cubicBezTo>
                  <a:pt x="10472" y="31973"/>
                  <a:pt x="10523" y="31975"/>
                  <a:pt x="10572" y="31975"/>
                </a:cubicBezTo>
                <a:cubicBezTo>
                  <a:pt x="10606" y="31975"/>
                  <a:pt x="10642" y="31976"/>
                  <a:pt x="10675" y="31976"/>
                </a:cubicBezTo>
                <a:cubicBezTo>
                  <a:pt x="10721" y="31976"/>
                  <a:pt x="10765" y="31977"/>
                  <a:pt x="10810" y="31977"/>
                </a:cubicBezTo>
                <a:cubicBezTo>
                  <a:pt x="10952" y="31978"/>
                  <a:pt x="11096" y="31982"/>
                  <a:pt x="11240" y="31983"/>
                </a:cubicBezTo>
                <a:cubicBezTo>
                  <a:pt x="11327" y="31983"/>
                  <a:pt x="11415" y="31984"/>
                  <a:pt x="11503" y="31986"/>
                </a:cubicBezTo>
                <a:lnTo>
                  <a:pt x="11529" y="31986"/>
                </a:lnTo>
                <a:cubicBezTo>
                  <a:pt x="11577" y="31986"/>
                  <a:pt x="11625" y="31987"/>
                  <a:pt x="11673" y="31987"/>
                </a:cubicBezTo>
                <a:cubicBezTo>
                  <a:pt x="11787" y="31988"/>
                  <a:pt x="11903" y="31989"/>
                  <a:pt x="12017" y="31991"/>
                </a:cubicBezTo>
                <a:cubicBezTo>
                  <a:pt x="12192" y="31993"/>
                  <a:pt x="12366" y="31994"/>
                  <a:pt x="12541" y="31997"/>
                </a:cubicBezTo>
                <a:cubicBezTo>
                  <a:pt x="12774" y="31999"/>
                  <a:pt x="13011" y="32002"/>
                  <a:pt x="13247" y="32005"/>
                </a:cubicBezTo>
                <a:lnTo>
                  <a:pt x="13603" y="32009"/>
                </a:lnTo>
                <a:cubicBezTo>
                  <a:pt x="13672" y="32010"/>
                  <a:pt x="13740" y="32010"/>
                  <a:pt x="13810" y="32012"/>
                </a:cubicBezTo>
                <a:cubicBezTo>
                  <a:pt x="14039" y="32014"/>
                  <a:pt x="14269" y="32015"/>
                  <a:pt x="14500" y="32018"/>
                </a:cubicBezTo>
                <a:cubicBezTo>
                  <a:pt x="14860" y="32022"/>
                  <a:pt x="15221" y="32024"/>
                  <a:pt x="15584" y="32029"/>
                </a:cubicBezTo>
                <a:cubicBezTo>
                  <a:pt x="15644" y="32029"/>
                  <a:pt x="15705" y="32030"/>
                  <a:pt x="15765" y="32030"/>
                </a:cubicBezTo>
                <a:cubicBezTo>
                  <a:pt x="15826" y="32030"/>
                  <a:pt x="15887" y="32031"/>
                  <a:pt x="15947" y="32031"/>
                </a:cubicBezTo>
                <a:cubicBezTo>
                  <a:pt x="16007" y="32031"/>
                  <a:pt x="16068" y="32033"/>
                  <a:pt x="16128" y="32033"/>
                </a:cubicBezTo>
                <a:cubicBezTo>
                  <a:pt x="16239" y="32034"/>
                  <a:pt x="16352" y="32034"/>
                  <a:pt x="16463" y="32035"/>
                </a:cubicBezTo>
                <a:cubicBezTo>
                  <a:pt x="16593" y="32035"/>
                  <a:pt x="16723" y="32036"/>
                  <a:pt x="16853" y="32038"/>
                </a:cubicBezTo>
                <a:cubicBezTo>
                  <a:pt x="16927" y="32038"/>
                  <a:pt x="17002" y="32039"/>
                  <a:pt x="17077" y="32039"/>
                </a:cubicBezTo>
                <a:cubicBezTo>
                  <a:pt x="17146" y="32039"/>
                  <a:pt x="17214" y="32040"/>
                  <a:pt x="17282" y="32040"/>
                </a:cubicBezTo>
                <a:cubicBezTo>
                  <a:pt x="17622" y="32043"/>
                  <a:pt x="17961" y="32045"/>
                  <a:pt x="18300" y="32048"/>
                </a:cubicBezTo>
                <a:cubicBezTo>
                  <a:pt x="18358" y="32048"/>
                  <a:pt x="18416" y="32049"/>
                  <a:pt x="18474" y="32049"/>
                </a:cubicBezTo>
                <a:cubicBezTo>
                  <a:pt x="18525" y="32049"/>
                  <a:pt x="18575" y="32050"/>
                  <a:pt x="18624" y="32050"/>
                </a:cubicBezTo>
                <a:lnTo>
                  <a:pt x="18671" y="32050"/>
                </a:lnTo>
                <a:cubicBezTo>
                  <a:pt x="18775" y="32050"/>
                  <a:pt x="18878" y="32050"/>
                  <a:pt x="18979" y="32051"/>
                </a:cubicBezTo>
                <a:cubicBezTo>
                  <a:pt x="19245" y="32054"/>
                  <a:pt x="19510" y="32055"/>
                  <a:pt x="19772" y="32056"/>
                </a:cubicBezTo>
                <a:cubicBezTo>
                  <a:pt x="19885" y="32056"/>
                  <a:pt x="19997" y="32057"/>
                  <a:pt x="20110" y="32057"/>
                </a:cubicBezTo>
                <a:cubicBezTo>
                  <a:pt x="20258" y="32057"/>
                  <a:pt x="20407" y="32059"/>
                  <a:pt x="20554" y="32059"/>
                </a:cubicBezTo>
                <a:lnTo>
                  <a:pt x="20665" y="32059"/>
                </a:lnTo>
                <a:cubicBezTo>
                  <a:pt x="21136" y="32060"/>
                  <a:pt x="21598" y="32061"/>
                  <a:pt x="22048" y="32061"/>
                </a:cubicBezTo>
                <a:lnTo>
                  <a:pt x="22914" y="32061"/>
                </a:lnTo>
                <a:cubicBezTo>
                  <a:pt x="23043" y="32060"/>
                  <a:pt x="23170" y="32060"/>
                  <a:pt x="23297" y="32060"/>
                </a:cubicBezTo>
                <a:lnTo>
                  <a:pt x="23936" y="32060"/>
                </a:lnTo>
                <a:cubicBezTo>
                  <a:pt x="24029" y="32060"/>
                  <a:pt x="24121" y="32059"/>
                  <a:pt x="24214" y="32059"/>
                </a:cubicBezTo>
                <a:cubicBezTo>
                  <a:pt x="24283" y="32059"/>
                  <a:pt x="24351" y="32057"/>
                  <a:pt x="24419" y="32057"/>
                </a:cubicBezTo>
                <a:lnTo>
                  <a:pt x="24518" y="32057"/>
                </a:lnTo>
                <a:cubicBezTo>
                  <a:pt x="24631" y="32056"/>
                  <a:pt x="24741" y="32056"/>
                  <a:pt x="24851" y="32055"/>
                </a:cubicBezTo>
                <a:lnTo>
                  <a:pt x="24918" y="32055"/>
                </a:lnTo>
                <a:cubicBezTo>
                  <a:pt x="24991" y="32055"/>
                  <a:pt x="25064" y="32055"/>
                  <a:pt x="25137" y="32054"/>
                </a:cubicBezTo>
                <a:cubicBezTo>
                  <a:pt x="25178" y="32054"/>
                  <a:pt x="25217" y="32051"/>
                  <a:pt x="25257" y="32051"/>
                </a:cubicBezTo>
                <a:lnTo>
                  <a:pt x="25317" y="32051"/>
                </a:lnTo>
                <a:cubicBezTo>
                  <a:pt x="25374" y="32051"/>
                  <a:pt x="25431" y="32051"/>
                  <a:pt x="25489" y="32050"/>
                </a:cubicBezTo>
                <a:lnTo>
                  <a:pt x="25493" y="32050"/>
                </a:lnTo>
                <a:cubicBezTo>
                  <a:pt x="25522" y="32050"/>
                  <a:pt x="25551" y="32049"/>
                  <a:pt x="25581" y="32049"/>
                </a:cubicBezTo>
                <a:cubicBezTo>
                  <a:pt x="25629" y="32049"/>
                  <a:pt x="25676" y="32048"/>
                  <a:pt x="25723" y="32048"/>
                </a:cubicBezTo>
                <a:cubicBezTo>
                  <a:pt x="25791" y="32046"/>
                  <a:pt x="25858" y="32046"/>
                  <a:pt x="25925" y="32045"/>
                </a:cubicBezTo>
                <a:cubicBezTo>
                  <a:pt x="25969" y="32045"/>
                  <a:pt x="26014" y="32044"/>
                  <a:pt x="26057" y="32044"/>
                </a:cubicBezTo>
                <a:cubicBezTo>
                  <a:pt x="26093" y="32044"/>
                  <a:pt x="26130" y="32043"/>
                  <a:pt x="26165" y="32043"/>
                </a:cubicBezTo>
                <a:cubicBezTo>
                  <a:pt x="26183" y="32041"/>
                  <a:pt x="26201" y="32041"/>
                  <a:pt x="26219" y="32041"/>
                </a:cubicBezTo>
                <a:cubicBezTo>
                  <a:pt x="26270" y="32040"/>
                  <a:pt x="26319" y="32040"/>
                  <a:pt x="26369" y="32039"/>
                </a:cubicBezTo>
                <a:cubicBezTo>
                  <a:pt x="26406" y="32038"/>
                  <a:pt x="26444" y="32038"/>
                  <a:pt x="26483" y="32036"/>
                </a:cubicBezTo>
                <a:cubicBezTo>
                  <a:pt x="26603" y="32034"/>
                  <a:pt x="26720" y="32031"/>
                  <a:pt x="26833" y="32029"/>
                </a:cubicBezTo>
                <a:lnTo>
                  <a:pt x="26851" y="32029"/>
                </a:lnTo>
                <a:cubicBezTo>
                  <a:pt x="26877" y="32029"/>
                  <a:pt x="26903" y="32027"/>
                  <a:pt x="26928" y="32027"/>
                </a:cubicBezTo>
                <a:cubicBezTo>
                  <a:pt x="26954" y="32027"/>
                  <a:pt x="26980" y="32025"/>
                  <a:pt x="27005" y="32025"/>
                </a:cubicBezTo>
                <a:cubicBezTo>
                  <a:pt x="27038" y="32024"/>
                  <a:pt x="27072" y="32024"/>
                  <a:pt x="27105" y="32023"/>
                </a:cubicBezTo>
                <a:cubicBezTo>
                  <a:pt x="27125" y="32023"/>
                  <a:pt x="27143" y="32022"/>
                  <a:pt x="27164" y="32022"/>
                </a:cubicBezTo>
                <a:cubicBezTo>
                  <a:pt x="27185" y="32022"/>
                  <a:pt x="27205" y="32020"/>
                  <a:pt x="27225" y="32020"/>
                </a:cubicBezTo>
                <a:cubicBezTo>
                  <a:pt x="27236" y="32019"/>
                  <a:pt x="27249" y="32019"/>
                  <a:pt x="27260" y="32019"/>
                </a:cubicBezTo>
                <a:cubicBezTo>
                  <a:pt x="27303" y="32018"/>
                  <a:pt x="27346" y="32017"/>
                  <a:pt x="27388" y="32015"/>
                </a:cubicBezTo>
                <a:cubicBezTo>
                  <a:pt x="27403" y="32015"/>
                  <a:pt x="27419" y="32014"/>
                  <a:pt x="27435" y="32014"/>
                </a:cubicBezTo>
                <a:cubicBezTo>
                  <a:pt x="27459" y="32013"/>
                  <a:pt x="27481" y="32013"/>
                  <a:pt x="27502" y="32012"/>
                </a:cubicBezTo>
                <a:cubicBezTo>
                  <a:pt x="27537" y="32012"/>
                  <a:pt x="27568" y="32010"/>
                  <a:pt x="27601" y="32009"/>
                </a:cubicBezTo>
                <a:cubicBezTo>
                  <a:pt x="27612" y="32009"/>
                  <a:pt x="27625" y="32008"/>
                  <a:pt x="27636" y="32008"/>
                </a:cubicBezTo>
                <a:cubicBezTo>
                  <a:pt x="27689" y="32007"/>
                  <a:pt x="27742" y="32003"/>
                  <a:pt x="27793" y="32002"/>
                </a:cubicBezTo>
                <a:cubicBezTo>
                  <a:pt x="27927" y="31997"/>
                  <a:pt x="28054" y="31992"/>
                  <a:pt x="28171" y="31986"/>
                </a:cubicBezTo>
                <a:cubicBezTo>
                  <a:pt x="28199" y="31984"/>
                  <a:pt x="28225" y="31983"/>
                  <a:pt x="28251" y="31982"/>
                </a:cubicBezTo>
                <a:cubicBezTo>
                  <a:pt x="28263" y="31981"/>
                  <a:pt x="28277" y="31981"/>
                  <a:pt x="28289" y="31978"/>
                </a:cubicBezTo>
                <a:lnTo>
                  <a:pt x="28298" y="31978"/>
                </a:lnTo>
                <a:cubicBezTo>
                  <a:pt x="28308" y="31978"/>
                  <a:pt x="28319" y="31977"/>
                  <a:pt x="28327" y="31977"/>
                </a:cubicBezTo>
                <a:cubicBezTo>
                  <a:pt x="28381" y="31975"/>
                  <a:pt x="28432" y="31971"/>
                  <a:pt x="28481" y="31968"/>
                </a:cubicBezTo>
                <a:cubicBezTo>
                  <a:pt x="28489" y="31968"/>
                  <a:pt x="28499" y="31967"/>
                  <a:pt x="28509" y="31967"/>
                </a:cubicBezTo>
                <a:cubicBezTo>
                  <a:pt x="28519" y="31966"/>
                  <a:pt x="28530" y="31966"/>
                  <a:pt x="28540" y="31965"/>
                </a:cubicBezTo>
                <a:cubicBezTo>
                  <a:pt x="28552" y="31963"/>
                  <a:pt x="28562" y="31963"/>
                  <a:pt x="28575" y="31962"/>
                </a:cubicBezTo>
                <a:cubicBezTo>
                  <a:pt x="28583" y="31961"/>
                  <a:pt x="28593" y="31961"/>
                  <a:pt x="28603" y="31960"/>
                </a:cubicBezTo>
                <a:cubicBezTo>
                  <a:pt x="28623" y="31956"/>
                  <a:pt x="28642" y="31955"/>
                  <a:pt x="28661" y="31954"/>
                </a:cubicBezTo>
                <a:cubicBezTo>
                  <a:pt x="28672" y="31952"/>
                  <a:pt x="28682" y="31952"/>
                  <a:pt x="28693" y="31951"/>
                </a:cubicBezTo>
                <a:cubicBezTo>
                  <a:pt x="28702" y="31950"/>
                  <a:pt x="28710" y="31950"/>
                  <a:pt x="28718" y="31949"/>
                </a:cubicBezTo>
                <a:cubicBezTo>
                  <a:pt x="28722" y="31947"/>
                  <a:pt x="28724" y="31947"/>
                  <a:pt x="28728" y="31947"/>
                </a:cubicBezTo>
                <a:cubicBezTo>
                  <a:pt x="28737" y="31946"/>
                  <a:pt x="28745" y="31946"/>
                  <a:pt x="28754" y="31945"/>
                </a:cubicBezTo>
                <a:cubicBezTo>
                  <a:pt x="28780" y="31942"/>
                  <a:pt x="28805" y="31940"/>
                  <a:pt x="28830" y="31937"/>
                </a:cubicBezTo>
                <a:cubicBezTo>
                  <a:pt x="31264" y="31679"/>
                  <a:pt x="32445" y="30759"/>
                  <a:pt x="32549" y="26929"/>
                </a:cubicBezTo>
                <a:cubicBezTo>
                  <a:pt x="32600" y="25051"/>
                  <a:pt x="32584" y="19937"/>
                  <a:pt x="32569" y="14981"/>
                </a:cubicBezTo>
                <a:cubicBezTo>
                  <a:pt x="32556" y="12079"/>
                  <a:pt x="32542" y="9230"/>
                  <a:pt x="32538" y="7117"/>
                </a:cubicBezTo>
                <a:cubicBezTo>
                  <a:pt x="32535" y="5478"/>
                  <a:pt x="32539" y="4282"/>
                  <a:pt x="32555" y="3844"/>
                </a:cubicBezTo>
                <a:cubicBezTo>
                  <a:pt x="32601" y="2602"/>
                  <a:pt x="32601" y="273"/>
                  <a:pt x="28932" y="118"/>
                </a:cubicBezTo>
                <a:cubicBezTo>
                  <a:pt x="26714" y="24"/>
                  <a:pt x="19523" y="1"/>
                  <a:pt x="13342" y="1"/>
                </a:cubicBezTo>
                <a:close/>
              </a:path>
            </a:pathLst>
          </a:custGeom>
          <a:solidFill>
            <a:schemeClr val="lt2"/>
          </a:solidFill>
          <a:ln>
            <a:noFill/>
          </a:ln>
          <a:effectLst>
            <a:outerShdw rotWithShape="0" algn="bl" dir="2700000" dist="11430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1"/>
          <p:cNvSpPr/>
          <p:nvPr/>
        </p:nvSpPr>
        <p:spPr>
          <a:xfrm flipH="1">
            <a:off x="7327568" y="1836306"/>
            <a:ext cx="529059" cy="230319"/>
          </a:xfrm>
          <a:custGeom>
            <a:rect b="b" l="l" r="r" t="t"/>
            <a:pathLst>
              <a:path extrusionOk="0" h="3925" w="9016">
                <a:moveTo>
                  <a:pt x="5344" y="0"/>
                </a:moveTo>
                <a:cubicBezTo>
                  <a:pt x="4907" y="0"/>
                  <a:pt x="4470" y="11"/>
                  <a:pt x="4058" y="37"/>
                </a:cubicBezTo>
                <a:cubicBezTo>
                  <a:pt x="1920" y="174"/>
                  <a:pt x="1" y="494"/>
                  <a:pt x="1" y="494"/>
                </a:cubicBezTo>
                <a:cubicBezTo>
                  <a:pt x="1" y="494"/>
                  <a:pt x="482" y="2914"/>
                  <a:pt x="3769" y="3807"/>
                </a:cubicBezTo>
                <a:cubicBezTo>
                  <a:pt x="4066" y="3887"/>
                  <a:pt x="4351" y="3924"/>
                  <a:pt x="4625" y="3924"/>
                </a:cubicBezTo>
                <a:cubicBezTo>
                  <a:pt x="7394" y="3924"/>
                  <a:pt x="9016" y="188"/>
                  <a:pt x="9016" y="188"/>
                </a:cubicBezTo>
                <a:cubicBezTo>
                  <a:pt x="9016" y="188"/>
                  <a:pt x="7178" y="0"/>
                  <a:pt x="53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1"/>
          <p:cNvSpPr/>
          <p:nvPr/>
        </p:nvSpPr>
        <p:spPr>
          <a:xfrm flipH="1">
            <a:off x="7210502" y="1712491"/>
            <a:ext cx="1097257" cy="708913"/>
          </a:xfrm>
          <a:custGeom>
            <a:rect b="b" l="l" r="r" t="t"/>
            <a:pathLst>
              <a:path extrusionOk="0" h="12081" w="18699">
                <a:moveTo>
                  <a:pt x="9006" y="1"/>
                </a:moveTo>
                <a:lnTo>
                  <a:pt x="9052" y="763"/>
                </a:lnTo>
                <a:lnTo>
                  <a:pt x="9107" y="1685"/>
                </a:lnTo>
                <a:lnTo>
                  <a:pt x="9149" y="2395"/>
                </a:lnTo>
                <a:lnTo>
                  <a:pt x="9172" y="2781"/>
                </a:lnTo>
                <a:lnTo>
                  <a:pt x="8432" y="2878"/>
                </a:lnTo>
                <a:lnTo>
                  <a:pt x="7802" y="2960"/>
                </a:lnTo>
                <a:lnTo>
                  <a:pt x="7406" y="3010"/>
                </a:lnTo>
                <a:lnTo>
                  <a:pt x="7249" y="3031"/>
                </a:lnTo>
                <a:lnTo>
                  <a:pt x="7078" y="3054"/>
                </a:lnTo>
                <a:cubicBezTo>
                  <a:pt x="7078" y="3054"/>
                  <a:pt x="6629" y="3167"/>
                  <a:pt x="6013" y="3394"/>
                </a:cubicBezTo>
                <a:cubicBezTo>
                  <a:pt x="5121" y="3720"/>
                  <a:pt x="3878" y="4284"/>
                  <a:pt x="3154" y="5081"/>
                </a:cubicBezTo>
                <a:cubicBezTo>
                  <a:pt x="2445" y="5859"/>
                  <a:pt x="1186" y="7429"/>
                  <a:pt x="3" y="11735"/>
                </a:cubicBezTo>
                <a:cubicBezTo>
                  <a:pt x="1" y="11737"/>
                  <a:pt x="1" y="11742"/>
                  <a:pt x="0" y="11745"/>
                </a:cubicBezTo>
                <a:cubicBezTo>
                  <a:pt x="5" y="11746"/>
                  <a:pt x="7" y="11746"/>
                  <a:pt x="11" y="11747"/>
                </a:cubicBezTo>
                <a:cubicBezTo>
                  <a:pt x="404" y="11855"/>
                  <a:pt x="889" y="11915"/>
                  <a:pt x="1482" y="11915"/>
                </a:cubicBezTo>
                <a:cubicBezTo>
                  <a:pt x="1959" y="11915"/>
                  <a:pt x="2820" y="11923"/>
                  <a:pt x="3946" y="11936"/>
                </a:cubicBezTo>
                <a:cubicBezTo>
                  <a:pt x="4029" y="11606"/>
                  <a:pt x="4102" y="11314"/>
                  <a:pt x="4160" y="11080"/>
                </a:cubicBezTo>
                <a:cubicBezTo>
                  <a:pt x="4192" y="10954"/>
                  <a:pt x="4220" y="10844"/>
                  <a:pt x="4243" y="10754"/>
                </a:cubicBezTo>
                <a:cubicBezTo>
                  <a:pt x="4288" y="10571"/>
                  <a:pt x="4314" y="10468"/>
                  <a:pt x="4314" y="10468"/>
                </a:cubicBezTo>
                <a:lnTo>
                  <a:pt x="4339" y="11795"/>
                </a:lnTo>
                <a:lnTo>
                  <a:pt x="4342" y="11942"/>
                </a:lnTo>
                <a:cubicBezTo>
                  <a:pt x="7360" y="11977"/>
                  <a:pt x="12006" y="12039"/>
                  <a:pt x="16326" y="12068"/>
                </a:cubicBezTo>
                <a:cubicBezTo>
                  <a:pt x="16822" y="12073"/>
                  <a:pt x="17313" y="12075"/>
                  <a:pt x="17798" y="12078"/>
                </a:cubicBezTo>
                <a:cubicBezTo>
                  <a:pt x="18097" y="12079"/>
                  <a:pt x="18395" y="12080"/>
                  <a:pt x="18688" y="12081"/>
                </a:cubicBezTo>
                <a:lnTo>
                  <a:pt x="18644" y="9391"/>
                </a:lnTo>
                <a:lnTo>
                  <a:pt x="18641" y="9267"/>
                </a:lnTo>
                <a:lnTo>
                  <a:pt x="18635" y="8928"/>
                </a:lnTo>
                <a:cubicBezTo>
                  <a:pt x="18657" y="8919"/>
                  <a:pt x="18677" y="8911"/>
                  <a:pt x="18699" y="8901"/>
                </a:cubicBezTo>
                <a:cubicBezTo>
                  <a:pt x="18652" y="8536"/>
                  <a:pt x="18578" y="8224"/>
                  <a:pt x="18483" y="7950"/>
                </a:cubicBezTo>
                <a:cubicBezTo>
                  <a:pt x="17920" y="6325"/>
                  <a:pt x="16671" y="6033"/>
                  <a:pt x="16574" y="3811"/>
                </a:cubicBezTo>
                <a:cubicBezTo>
                  <a:pt x="16538" y="3791"/>
                  <a:pt x="16500" y="3771"/>
                  <a:pt x="16460" y="3751"/>
                </a:cubicBezTo>
                <a:cubicBezTo>
                  <a:pt x="16329" y="3683"/>
                  <a:pt x="16178" y="3606"/>
                  <a:pt x="16016" y="3524"/>
                </a:cubicBezTo>
                <a:cubicBezTo>
                  <a:pt x="15779" y="3402"/>
                  <a:pt x="15520" y="3271"/>
                  <a:pt x="15272" y="3148"/>
                </a:cubicBezTo>
                <a:lnTo>
                  <a:pt x="15178" y="3101"/>
                </a:lnTo>
                <a:cubicBezTo>
                  <a:pt x="14906" y="2967"/>
                  <a:pt x="14653" y="2840"/>
                  <a:pt x="14460" y="2744"/>
                </a:cubicBezTo>
                <a:cubicBezTo>
                  <a:pt x="14243" y="2637"/>
                  <a:pt x="14103" y="2567"/>
                  <a:pt x="14103" y="2567"/>
                </a:cubicBezTo>
                <a:lnTo>
                  <a:pt x="14061" y="2125"/>
                </a:lnTo>
                <a:lnTo>
                  <a:pt x="14053" y="2058"/>
                </a:lnTo>
                <a:lnTo>
                  <a:pt x="13957" y="1062"/>
                </a:lnTo>
                <a:lnTo>
                  <a:pt x="13890" y="372"/>
                </a:lnTo>
                <a:lnTo>
                  <a:pt x="13885" y="321"/>
                </a:lnTo>
                <a:lnTo>
                  <a:pt x="13880" y="270"/>
                </a:lnTo>
                <a:lnTo>
                  <a:pt x="13858" y="41"/>
                </a:lnTo>
                <a:lnTo>
                  <a:pt x="9006" y="1"/>
                </a:lnTo>
                <a:close/>
              </a:path>
            </a:pathLst>
          </a:custGeom>
          <a:solidFill>
            <a:srgbClr val="E7A1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1"/>
          <p:cNvSpPr/>
          <p:nvPr/>
        </p:nvSpPr>
        <p:spPr>
          <a:xfrm flipH="1">
            <a:off x="7483070" y="1712667"/>
            <a:ext cx="296217" cy="123580"/>
          </a:xfrm>
          <a:custGeom>
            <a:rect b="b" l="l" r="r" t="t"/>
            <a:pathLst>
              <a:path extrusionOk="0" h="2106" w="5048">
                <a:moveTo>
                  <a:pt x="0" y="0"/>
                </a:moveTo>
                <a:lnTo>
                  <a:pt x="101" y="1685"/>
                </a:lnTo>
                <a:cubicBezTo>
                  <a:pt x="1336" y="2009"/>
                  <a:pt x="2621" y="2106"/>
                  <a:pt x="3712" y="2106"/>
                </a:cubicBezTo>
                <a:cubicBezTo>
                  <a:pt x="4204" y="2106"/>
                  <a:pt x="4656" y="2086"/>
                  <a:pt x="5047" y="2059"/>
                </a:cubicBezTo>
                <a:lnTo>
                  <a:pt x="4852" y="41"/>
                </a:lnTo>
                <a:lnTo>
                  <a:pt x="0" y="0"/>
                </a:lnTo>
                <a:close/>
              </a:path>
            </a:pathLst>
          </a:custGeom>
          <a:solidFill>
            <a:srgbClr val="DD88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1"/>
          <p:cNvSpPr/>
          <p:nvPr/>
        </p:nvSpPr>
        <p:spPr>
          <a:xfrm flipH="1">
            <a:off x="7107577" y="1848863"/>
            <a:ext cx="947389" cy="572834"/>
          </a:xfrm>
          <a:custGeom>
            <a:rect b="b" l="l" r="r" t="t"/>
            <a:pathLst>
              <a:path extrusionOk="0" h="9762" w="16145">
                <a:moveTo>
                  <a:pt x="11092" y="1"/>
                </a:moveTo>
                <a:cubicBezTo>
                  <a:pt x="10777" y="165"/>
                  <a:pt x="10462" y="304"/>
                  <a:pt x="10150" y="423"/>
                </a:cubicBezTo>
                <a:cubicBezTo>
                  <a:pt x="9648" y="613"/>
                  <a:pt x="9153" y="748"/>
                  <a:pt x="8674" y="838"/>
                </a:cubicBezTo>
                <a:cubicBezTo>
                  <a:pt x="8658" y="841"/>
                  <a:pt x="8642" y="845"/>
                  <a:pt x="8625" y="847"/>
                </a:cubicBezTo>
                <a:cubicBezTo>
                  <a:pt x="8610" y="851"/>
                  <a:pt x="8592" y="854"/>
                  <a:pt x="8576" y="857"/>
                </a:cubicBezTo>
                <a:cubicBezTo>
                  <a:pt x="8136" y="935"/>
                  <a:pt x="7710" y="976"/>
                  <a:pt x="7303" y="988"/>
                </a:cubicBezTo>
                <a:cubicBezTo>
                  <a:pt x="7203" y="991"/>
                  <a:pt x="7104" y="993"/>
                  <a:pt x="7007" y="993"/>
                </a:cubicBezTo>
                <a:cubicBezTo>
                  <a:pt x="5788" y="993"/>
                  <a:pt x="4769" y="756"/>
                  <a:pt x="4123" y="555"/>
                </a:cubicBezTo>
                <a:cubicBezTo>
                  <a:pt x="3651" y="408"/>
                  <a:pt x="3380" y="279"/>
                  <a:pt x="3380" y="279"/>
                </a:cubicBezTo>
                <a:cubicBezTo>
                  <a:pt x="2771" y="398"/>
                  <a:pt x="2244" y="535"/>
                  <a:pt x="1778" y="691"/>
                </a:cubicBezTo>
                <a:lnTo>
                  <a:pt x="1702" y="1071"/>
                </a:lnTo>
                <a:lnTo>
                  <a:pt x="30" y="9474"/>
                </a:lnTo>
                <a:lnTo>
                  <a:pt x="1" y="9619"/>
                </a:lnTo>
                <a:lnTo>
                  <a:pt x="32" y="9619"/>
                </a:lnTo>
                <a:cubicBezTo>
                  <a:pt x="3051" y="9654"/>
                  <a:pt x="7697" y="9716"/>
                  <a:pt x="12016" y="9745"/>
                </a:cubicBezTo>
                <a:cubicBezTo>
                  <a:pt x="12512" y="9750"/>
                  <a:pt x="13004" y="9752"/>
                  <a:pt x="13488" y="9755"/>
                </a:cubicBezTo>
                <a:cubicBezTo>
                  <a:pt x="13788" y="9756"/>
                  <a:pt x="14086" y="9757"/>
                  <a:pt x="14379" y="9758"/>
                </a:cubicBezTo>
                <a:cubicBezTo>
                  <a:pt x="14850" y="9760"/>
                  <a:pt x="15312" y="9761"/>
                  <a:pt x="15762" y="9761"/>
                </a:cubicBezTo>
                <a:lnTo>
                  <a:pt x="15950" y="9761"/>
                </a:lnTo>
                <a:cubicBezTo>
                  <a:pt x="15949" y="9738"/>
                  <a:pt x="15949" y="9714"/>
                  <a:pt x="15948" y="9692"/>
                </a:cubicBezTo>
                <a:cubicBezTo>
                  <a:pt x="15912" y="8820"/>
                  <a:pt x="15991" y="8386"/>
                  <a:pt x="15991" y="8386"/>
                </a:cubicBezTo>
                <a:cubicBezTo>
                  <a:pt x="16043" y="8363"/>
                  <a:pt x="16094" y="8334"/>
                  <a:pt x="16144" y="8305"/>
                </a:cubicBezTo>
                <a:cubicBezTo>
                  <a:pt x="15804" y="7166"/>
                  <a:pt x="15366" y="6280"/>
                  <a:pt x="14901" y="5463"/>
                </a:cubicBezTo>
                <a:cubicBezTo>
                  <a:pt x="14107" y="4065"/>
                  <a:pt x="13235" y="2864"/>
                  <a:pt x="12653" y="929"/>
                </a:cubicBezTo>
                <a:cubicBezTo>
                  <a:pt x="12446" y="1021"/>
                  <a:pt x="12265" y="1058"/>
                  <a:pt x="12108" y="1058"/>
                </a:cubicBezTo>
                <a:cubicBezTo>
                  <a:pt x="12102" y="1058"/>
                  <a:pt x="12095" y="1058"/>
                  <a:pt x="12089" y="1058"/>
                </a:cubicBezTo>
                <a:cubicBezTo>
                  <a:pt x="11994" y="1055"/>
                  <a:pt x="11908" y="1038"/>
                  <a:pt x="11830" y="1011"/>
                </a:cubicBezTo>
                <a:cubicBezTo>
                  <a:pt x="11597" y="930"/>
                  <a:pt x="11433" y="753"/>
                  <a:pt x="11320" y="571"/>
                </a:cubicBezTo>
                <a:cubicBezTo>
                  <a:pt x="11303" y="545"/>
                  <a:pt x="11288" y="518"/>
                  <a:pt x="11274" y="492"/>
                </a:cubicBezTo>
                <a:cubicBezTo>
                  <a:pt x="11138" y="241"/>
                  <a:pt x="11092" y="1"/>
                  <a:pt x="1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1"/>
          <p:cNvSpPr/>
          <p:nvPr/>
        </p:nvSpPr>
        <p:spPr>
          <a:xfrm flipH="1">
            <a:off x="7950574" y="1889352"/>
            <a:ext cx="374378" cy="524012"/>
          </a:xfrm>
          <a:custGeom>
            <a:rect b="b" l="l" r="r" t="t"/>
            <a:pathLst>
              <a:path extrusionOk="0" h="8930" w="6380">
                <a:moveTo>
                  <a:pt x="6379" y="1"/>
                </a:moveTo>
                <a:lnTo>
                  <a:pt x="6379" y="1"/>
                </a:lnTo>
                <a:cubicBezTo>
                  <a:pt x="4505" y="626"/>
                  <a:pt x="3631" y="1553"/>
                  <a:pt x="2529" y="2798"/>
                </a:cubicBezTo>
                <a:cubicBezTo>
                  <a:pt x="1301" y="4177"/>
                  <a:pt x="543" y="6246"/>
                  <a:pt x="61" y="8362"/>
                </a:cubicBezTo>
                <a:cubicBezTo>
                  <a:pt x="52" y="8399"/>
                  <a:pt x="44" y="8435"/>
                  <a:pt x="37" y="8472"/>
                </a:cubicBezTo>
                <a:cubicBezTo>
                  <a:pt x="23" y="8527"/>
                  <a:pt x="12" y="8583"/>
                  <a:pt x="0" y="8638"/>
                </a:cubicBezTo>
                <a:cubicBezTo>
                  <a:pt x="11" y="8642"/>
                  <a:pt x="22" y="8645"/>
                  <a:pt x="32" y="8649"/>
                </a:cubicBezTo>
                <a:cubicBezTo>
                  <a:pt x="50" y="8656"/>
                  <a:pt x="68" y="8663"/>
                  <a:pt x="86" y="8669"/>
                </a:cubicBezTo>
                <a:cubicBezTo>
                  <a:pt x="96" y="8671"/>
                  <a:pt x="107" y="8675"/>
                  <a:pt x="117" y="8680"/>
                </a:cubicBezTo>
                <a:cubicBezTo>
                  <a:pt x="136" y="8686"/>
                  <a:pt x="155" y="8692"/>
                  <a:pt x="174" y="8699"/>
                </a:cubicBezTo>
                <a:cubicBezTo>
                  <a:pt x="181" y="8702"/>
                  <a:pt x="188" y="8703"/>
                  <a:pt x="194" y="8706"/>
                </a:cubicBezTo>
                <a:cubicBezTo>
                  <a:pt x="205" y="8710"/>
                  <a:pt x="216" y="8712"/>
                  <a:pt x="228" y="8716"/>
                </a:cubicBezTo>
                <a:cubicBezTo>
                  <a:pt x="231" y="8716"/>
                  <a:pt x="232" y="8717"/>
                  <a:pt x="235" y="8717"/>
                </a:cubicBezTo>
                <a:cubicBezTo>
                  <a:pt x="249" y="8721"/>
                  <a:pt x="262" y="8726"/>
                  <a:pt x="277" y="8729"/>
                </a:cubicBezTo>
                <a:cubicBezTo>
                  <a:pt x="283" y="8732"/>
                  <a:pt x="290" y="8734"/>
                  <a:pt x="298" y="8736"/>
                </a:cubicBezTo>
                <a:cubicBezTo>
                  <a:pt x="301" y="8737"/>
                  <a:pt x="304" y="8737"/>
                  <a:pt x="308" y="8738"/>
                </a:cubicBezTo>
                <a:lnTo>
                  <a:pt x="310" y="8738"/>
                </a:lnTo>
                <a:cubicBezTo>
                  <a:pt x="322" y="8741"/>
                  <a:pt x="334" y="8744"/>
                  <a:pt x="346" y="8747"/>
                </a:cubicBezTo>
                <a:cubicBezTo>
                  <a:pt x="371" y="8754"/>
                  <a:pt x="395" y="8760"/>
                  <a:pt x="421" y="8767"/>
                </a:cubicBezTo>
                <a:cubicBezTo>
                  <a:pt x="434" y="8769"/>
                  <a:pt x="447" y="8774"/>
                  <a:pt x="460" y="8776"/>
                </a:cubicBezTo>
                <a:cubicBezTo>
                  <a:pt x="472" y="8779"/>
                  <a:pt x="486" y="8781"/>
                  <a:pt x="497" y="8784"/>
                </a:cubicBezTo>
                <a:cubicBezTo>
                  <a:pt x="501" y="8785"/>
                  <a:pt x="503" y="8785"/>
                  <a:pt x="507" y="8786"/>
                </a:cubicBezTo>
                <a:cubicBezTo>
                  <a:pt x="518" y="8788"/>
                  <a:pt x="528" y="8790"/>
                  <a:pt x="540" y="8793"/>
                </a:cubicBezTo>
                <a:cubicBezTo>
                  <a:pt x="566" y="8799"/>
                  <a:pt x="593" y="8804"/>
                  <a:pt x="621" y="8809"/>
                </a:cubicBezTo>
                <a:cubicBezTo>
                  <a:pt x="635" y="8811"/>
                  <a:pt x="648" y="8814"/>
                  <a:pt x="663" y="8816"/>
                </a:cubicBezTo>
                <a:cubicBezTo>
                  <a:pt x="690" y="8822"/>
                  <a:pt x="718" y="8826"/>
                  <a:pt x="748" y="8831"/>
                </a:cubicBezTo>
                <a:cubicBezTo>
                  <a:pt x="762" y="8833"/>
                  <a:pt x="778" y="8836"/>
                  <a:pt x="793" y="8838"/>
                </a:cubicBezTo>
                <a:cubicBezTo>
                  <a:pt x="802" y="8840"/>
                  <a:pt x="812" y="8841"/>
                  <a:pt x="823" y="8842"/>
                </a:cubicBezTo>
                <a:cubicBezTo>
                  <a:pt x="844" y="8847"/>
                  <a:pt x="864" y="8849"/>
                  <a:pt x="885" y="8852"/>
                </a:cubicBezTo>
                <a:cubicBezTo>
                  <a:pt x="914" y="8856"/>
                  <a:pt x="941" y="8859"/>
                  <a:pt x="968" y="8862"/>
                </a:cubicBezTo>
                <a:cubicBezTo>
                  <a:pt x="997" y="8866"/>
                  <a:pt x="1026" y="8870"/>
                  <a:pt x="1057" y="8873"/>
                </a:cubicBezTo>
                <a:cubicBezTo>
                  <a:pt x="1096" y="8877"/>
                  <a:pt x="1136" y="8880"/>
                  <a:pt x="1178" y="8883"/>
                </a:cubicBezTo>
                <a:cubicBezTo>
                  <a:pt x="1191" y="8884"/>
                  <a:pt x="1204" y="8884"/>
                  <a:pt x="1217" y="8885"/>
                </a:cubicBezTo>
                <a:cubicBezTo>
                  <a:pt x="1230" y="8887"/>
                  <a:pt x="1243" y="8887"/>
                  <a:pt x="1256" y="8888"/>
                </a:cubicBezTo>
                <a:cubicBezTo>
                  <a:pt x="1272" y="8889"/>
                  <a:pt x="1286" y="8889"/>
                  <a:pt x="1302" y="8891"/>
                </a:cubicBezTo>
                <a:cubicBezTo>
                  <a:pt x="1327" y="8893"/>
                  <a:pt x="1353" y="8894"/>
                  <a:pt x="1379" y="8895"/>
                </a:cubicBezTo>
                <a:cubicBezTo>
                  <a:pt x="1392" y="8895"/>
                  <a:pt x="1405" y="8896"/>
                  <a:pt x="1418" y="8896"/>
                </a:cubicBezTo>
                <a:cubicBezTo>
                  <a:pt x="1480" y="8899"/>
                  <a:pt x="1545" y="8901"/>
                  <a:pt x="1611" y="8903"/>
                </a:cubicBezTo>
                <a:cubicBezTo>
                  <a:pt x="1626" y="8904"/>
                  <a:pt x="1642" y="8904"/>
                  <a:pt x="1658" y="8904"/>
                </a:cubicBezTo>
                <a:lnTo>
                  <a:pt x="1775" y="8904"/>
                </a:lnTo>
                <a:cubicBezTo>
                  <a:pt x="1872" y="8904"/>
                  <a:pt x="1985" y="8904"/>
                  <a:pt x="2112" y="8905"/>
                </a:cubicBezTo>
                <a:lnTo>
                  <a:pt x="2142" y="8905"/>
                </a:lnTo>
                <a:cubicBezTo>
                  <a:pt x="2183" y="8906"/>
                  <a:pt x="2225" y="8906"/>
                  <a:pt x="2267" y="8906"/>
                </a:cubicBezTo>
                <a:lnTo>
                  <a:pt x="2325" y="8906"/>
                </a:lnTo>
                <a:cubicBezTo>
                  <a:pt x="2367" y="8908"/>
                  <a:pt x="2411" y="8908"/>
                  <a:pt x="2455" y="8908"/>
                </a:cubicBezTo>
                <a:lnTo>
                  <a:pt x="2579" y="8908"/>
                </a:lnTo>
                <a:cubicBezTo>
                  <a:pt x="2606" y="8909"/>
                  <a:pt x="2633" y="8909"/>
                  <a:pt x="2660" y="8909"/>
                </a:cubicBezTo>
                <a:lnTo>
                  <a:pt x="2764" y="8909"/>
                </a:lnTo>
                <a:cubicBezTo>
                  <a:pt x="2789" y="8910"/>
                  <a:pt x="2817" y="8910"/>
                  <a:pt x="2843" y="8910"/>
                </a:cubicBezTo>
                <a:cubicBezTo>
                  <a:pt x="2900" y="8910"/>
                  <a:pt x="2957" y="8911"/>
                  <a:pt x="3018" y="8911"/>
                </a:cubicBezTo>
                <a:cubicBezTo>
                  <a:pt x="3049" y="8911"/>
                  <a:pt x="3081" y="8913"/>
                  <a:pt x="3113" y="8913"/>
                </a:cubicBezTo>
                <a:cubicBezTo>
                  <a:pt x="3191" y="8915"/>
                  <a:pt x="3272" y="8915"/>
                  <a:pt x="3354" y="8916"/>
                </a:cubicBezTo>
                <a:cubicBezTo>
                  <a:pt x="3391" y="8916"/>
                  <a:pt x="3427" y="8917"/>
                  <a:pt x="3465" y="8917"/>
                </a:cubicBezTo>
                <a:lnTo>
                  <a:pt x="3587" y="8917"/>
                </a:lnTo>
                <a:cubicBezTo>
                  <a:pt x="3616" y="8917"/>
                  <a:pt x="3646" y="8919"/>
                  <a:pt x="3678" y="8919"/>
                </a:cubicBezTo>
                <a:lnTo>
                  <a:pt x="3682" y="8919"/>
                </a:lnTo>
                <a:cubicBezTo>
                  <a:pt x="3714" y="8919"/>
                  <a:pt x="3747" y="8920"/>
                  <a:pt x="3780" y="8920"/>
                </a:cubicBezTo>
                <a:cubicBezTo>
                  <a:pt x="3801" y="8921"/>
                  <a:pt x="3823" y="8921"/>
                  <a:pt x="3844" y="8921"/>
                </a:cubicBezTo>
                <a:lnTo>
                  <a:pt x="3900" y="8921"/>
                </a:lnTo>
                <a:cubicBezTo>
                  <a:pt x="3938" y="8921"/>
                  <a:pt x="3975" y="8923"/>
                  <a:pt x="4013" y="8923"/>
                </a:cubicBezTo>
                <a:lnTo>
                  <a:pt x="4031" y="8923"/>
                </a:lnTo>
                <a:cubicBezTo>
                  <a:pt x="4063" y="8923"/>
                  <a:pt x="4096" y="8924"/>
                  <a:pt x="4130" y="8924"/>
                </a:cubicBezTo>
                <a:lnTo>
                  <a:pt x="4133" y="8924"/>
                </a:lnTo>
                <a:cubicBezTo>
                  <a:pt x="4167" y="8924"/>
                  <a:pt x="4203" y="8925"/>
                  <a:pt x="4237" y="8925"/>
                </a:cubicBezTo>
                <a:lnTo>
                  <a:pt x="4247" y="8925"/>
                </a:lnTo>
                <a:cubicBezTo>
                  <a:pt x="4303" y="8925"/>
                  <a:pt x="4360" y="8926"/>
                  <a:pt x="4418" y="8926"/>
                </a:cubicBezTo>
                <a:cubicBezTo>
                  <a:pt x="4477" y="8928"/>
                  <a:pt x="4539" y="8928"/>
                  <a:pt x="4602" y="8929"/>
                </a:cubicBezTo>
                <a:lnTo>
                  <a:pt x="4631" y="8784"/>
                </a:lnTo>
                <a:lnTo>
                  <a:pt x="6303" y="381"/>
                </a:lnTo>
                <a:lnTo>
                  <a:pt x="63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1"/>
          <p:cNvSpPr/>
          <p:nvPr/>
        </p:nvSpPr>
        <p:spPr>
          <a:xfrm flipH="1">
            <a:off x="7002892" y="2376866"/>
            <a:ext cx="126984" cy="44832"/>
          </a:xfrm>
          <a:custGeom>
            <a:rect b="b" l="l" r="r" t="t"/>
            <a:pathLst>
              <a:path extrusionOk="0" h="764" w="2164">
                <a:moveTo>
                  <a:pt x="2040" y="0"/>
                </a:moveTo>
                <a:lnTo>
                  <a:pt x="1590" y="168"/>
                </a:lnTo>
                <a:lnTo>
                  <a:pt x="184" y="694"/>
                </a:lnTo>
                <a:lnTo>
                  <a:pt x="0" y="763"/>
                </a:lnTo>
                <a:lnTo>
                  <a:pt x="187" y="763"/>
                </a:lnTo>
                <a:cubicBezTo>
                  <a:pt x="722" y="763"/>
                  <a:pt x="1237" y="762"/>
                  <a:pt x="1730" y="761"/>
                </a:cubicBezTo>
                <a:lnTo>
                  <a:pt x="1730" y="763"/>
                </a:lnTo>
                <a:lnTo>
                  <a:pt x="1733" y="761"/>
                </a:lnTo>
                <a:cubicBezTo>
                  <a:pt x="1877" y="759"/>
                  <a:pt x="2022" y="759"/>
                  <a:pt x="2163" y="758"/>
                </a:cubicBezTo>
                <a:cubicBezTo>
                  <a:pt x="2151" y="638"/>
                  <a:pt x="2133" y="513"/>
                  <a:pt x="2112" y="382"/>
                </a:cubicBezTo>
                <a:cubicBezTo>
                  <a:pt x="2092" y="258"/>
                  <a:pt x="2069" y="132"/>
                  <a:pt x="2040" y="0"/>
                </a:cubicBezTo>
                <a:close/>
              </a:path>
            </a:pathLst>
          </a:custGeom>
          <a:solidFill>
            <a:srgbClr val="DD88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1"/>
          <p:cNvSpPr/>
          <p:nvPr/>
        </p:nvSpPr>
        <p:spPr>
          <a:xfrm flipH="1">
            <a:off x="6996261" y="1849098"/>
            <a:ext cx="359298" cy="572599"/>
          </a:xfrm>
          <a:custGeom>
            <a:rect b="b" l="l" r="r" t="t"/>
            <a:pathLst>
              <a:path extrusionOk="0" h="9758" w="6123">
                <a:moveTo>
                  <a:pt x="1" y="1"/>
                </a:moveTo>
                <a:lnTo>
                  <a:pt x="6" y="32"/>
                </a:lnTo>
                <a:lnTo>
                  <a:pt x="110" y="678"/>
                </a:lnTo>
                <a:lnTo>
                  <a:pt x="171" y="1055"/>
                </a:lnTo>
                <a:lnTo>
                  <a:pt x="231" y="1427"/>
                </a:lnTo>
                <a:lnTo>
                  <a:pt x="954" y="5920"/>
                </a:lnTo>
                <a:lnTo>
                  <a:pt x="1571" y="9751"/>
                </a:lnTo>
                <a:cubicBezTo>
                  <a:pt x="1870" y="9752"/>
                  <a:pt x="2168" y="9753"/>
                  <a:pt x="2461" y="9755"/>
                </a:cubicBezTo>
                <a:cubicBezTo>
                  <a:pt x="2933" y="9756"/>
                  <a:pt x="3394" y="9757"/>
                  <a:pt x="3844" y="9757"/>
                </a:cubicBezTo>
                <a:lnTo>
                  <a:pt x="4032" y="9757"/>
                </a:lnTo>
                <a:cubicBezTo>
                  <a:pt x="4567" y="9757"/>
                  <a:pt x="5081" y="9756"/>
                  <a:pt x="5575" y="9755"/>
                </a:cubicBezTo>
                <a:lnTo>
                  <a:pt x="5575" y="9757"/>
                </a:lnTo>
                <a:lnTo>
                  <a:pt x="5577" y="9755"/>
                </a:lnTo>
                <a:cubicBezTo>
                  <a:pt x="5710" y="9627"/>
                  <a:pt x="5836" y="9500"/>
                  <a:pt x="5957" y="9376"/>
                </a:cubicBezTo>
                <a:cubicBezTo>
                  <a:pt x="6014" y="9319"/>
                  <a:pt x="6068" y="9262"/>
                  <a:pt x="6122" y="9207"/>
                </a:cubicBezTo>
                <a:cubicBezTo>
                  <a:pt x="5737" y="6864"/>
                  <a:pt x="5044" y="4495"/>
                  <a:pt x="3750" y="2936"/>
                </a:cubicBezTo>
                <a:cubicBezTo>
                  <a:pt x="3020" y="2053"/>
                  <a:pt x="2394" y="1323"/>
                  <a:pt x="1470" y="727"/>
                </a:cubicBezTo>
                <a:cubicBezTo>
                  <a:pt x="1443" y="711"/>
                  <a:pt x="1416" y="694"/>
                  <a:pt x="1390" y="676"/>
                </a:cubicBezTo>
                <a:cubicBezTo>
                  <a:pt x="1364" y="660"/>
                  <a:pt x="1338" y="644"/>
                  <a:pt x="1312" y="628"/>
                </a:cubicBezTo>
                <a:cubicBezTo>
                  <a:pt x="1035" y="460"/>
                  <a:pt x="729" y="304"/>
                  <a:pt x="389" y="157"/>
                </a:cubicBezTo>
                <a:cubicBezTo>
                  <a:pt x="273" y="107"/>
                  <a:pt x="152" y="58"/>
                  <a:pt x="27" y="11"/>
                </a:cubicBezTo>
                <a:cubicBezTo>
                  <a:pt x="17" y="7"/>
                  <a:pt x="10" y="3"/>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1"/>
          <p:cNvSpPr/>
          <p:nvPr/>
        </p:nvSpPr>
        <p:spPr>
          <a:xfrm flipH="1">
            <a:off x="7334669" y="1824159"/>
            <a:ext cx="557401" cy="133145"/>
          </a:xfrm>
          <a:custGeom>
            <a:rect b="b" l="l" r="r" t="t"/>
            <a:pathLst>
              <a:path extrusionOk="0" h="2269" w="9499">
                <a:moveTo>
                  <a:pt x="9448" y="1"/>
                </a:moveTo>
                <a:cubicBezTo>
                  <a:pt x="9434" y="1"/>
                  <a:pt x="9420" y="8"/>
                  <a:pt x="9411" y="20"/>
                </a:cubicBezTo>
                <a:cubicBezTo>
                  <a:pt x="9395" y="43"/>
                  <a:pt x="7853" y="2178"/>
                  <a:pt x="4715" y="2178"/>
                </a:cubicBezTo>
                <a:cubicBezTo>
                  <a:pt x="4526" y="2178"/>
                  <a:pt x="4331" y="2170"/>
                  <a:pt x="4130" y="2153"/>
                </a:cubicBezTo>
                <a:cubicBezTo>
                  <a:pt x="1721" y="1954"/>
                  <a:pt x="92" y="988"/>
                  <a:pt x="74" y="979"/>
                </a:cubicBezTo>
                <a:cubicBezTo>
                  <a:pt x="67" y="974"/>
                  <a:pt x="59" y="972"/>
                  <a:pt x="51" y="972"/>
                </a:cubicBezTo>
                <a:cubicBezTo>
                  <a:pt x="36" y="972"/>
                  <a:pt x="21" y="980"/>
                  <a:pt x="14" y="995"/>
                </a:cubicBezTo>
                <a:cubicBezTo>
                  <a:pt x="0" y="1016"/>
                  <a:pt x="7" y="1044"/>
                  <a:pt x="30" y="1056"/>
                </a:cubicBezTo>
                <a:cubicBezTo>
                  <a:pt x="46" y="1067"/>
                  <a:pt x="1692" y="2043"/>
                  <a:pt x="4124" y="2243"/>
                </a:cubicBezTo>
                <a:cubicBezTo>
                  <a:pt x="4281" y="2255"/>
                  <a:pt x="4437" y="2263"/>
                  <a:pt x="4588" y="2267"/>
                </a:cubicBezTo>
                <a:cubicBezTo>
                  <a:pt x="4631" y="2268"/>
                  <a:pt x="4674" y="2268"/>
                  <a:pt x="4716" y="2268"/>
                </a:cubicBezTo>
                <a:cubicBezTo>
                  <a:pt x="7901" y="2268"/>
                  <a:pt x="9468" y="96"/>
                  <a:pt x="9484" y="72"/>
                </a:cubicBezTo>
                <a:cubicBezTo>
                  <a:pt x="9499" y="51"/>
                  <a:pt x="9493" y="24"/>
                  <a:pt x="9474" y="9"/>
                </a:cubicBezTo>
                <a:cubicBezTo>
                  <a:pt x="9466" y="4"/>
                  <a:pt x="9457" y="1"/>
                  <a:pt x="94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1"/>
          <p:cNvSpPr/>
          <p:nvPr/>
        </p:nvSpPr>
        <p:spPr>
          <a:xfrm flipH="1">
            <a:off x="8307172" y="2379682"/>
            <a:ext cx="18132" cy="22122"/>
          </a:xfrm>
          <a:custGeom>
            <a:rect b="b" l="l" r="r" t="t"/>
            <a:pathLst>
              <a:path extrusionOk="0" h="377" w="309">
                <a:moveTo>
                  <a:pt x="51" y="0"/>
                </a:moveTo>
                <a:cubicBezTo>
                  <a:pt x="44" y="0"/>
                  <a:pt x="37" y="2"/>
                  <a:pt x="30" y="5"/>
                </a:cubicBezTo>
                <a:cubicBezTo>
                  <a:pt x="9" y="17"/>
                  <a:pt x="1" y="45"/>
                  <a:pt x="12" y="67"/>
                </a:cubicBezTo>
                <a:cubicBezTo>
                  <a:pt x="13" y="69"/>
                  <a:pt x="21" y="84"/>
                  <a:pt x="36" y="111"/>
                </a:cubicBezTo>
                <a:cubicBezTo>
                  <a:pt x="62" y="157"/>
                  <a:pt x="108" y="235"/>
                  <a:pt x="175" y="338"/>
                </a:cubicBezTo>
                <a:cubicBezTo>
                  <a:pt x="181" y="340"/>
                  <a:pt x="189" y="342"/>
                  <a:pt x="195" y="345"/>
                </a:cubicBezTo>
                <a:cubicBezTo>
                  <a:pt x="205" y="349"/>
                  <a:pt x="217" y="351"/>
                  <a:pt x="228" y="355"/>
                </a:cubicBezTo>
                <a:cubicBezTo>
                  <a:pt x="232" y="355"/>
                  <a:pt x="233" y="356"/>
                  <a:pt x="236" y="356"/>
                </a:cubicBezTo>
                <a:cubicBezTo>
                  <a:pt x="249" y="360"/>
                  <a:pt x="263" y="364"/>
                  <a:pt x="278" y="369"/>
                </a:cubicBezTo>
                <a:cubicBezTo>
                  <a:pt x="284" y="371"/>
                  <a:pt x="291" y="373"/>
                  <a:pt x="298" y="375"/>
                </a:cubicBezTo>
                <a:cubicBezTo>
                  <a:pt x="302" y="376"/>
                  <a:pt x="305" y="376"/>
                  <a:pt x="309" y="377"/>
                </a:cubicBezTo>
                <a:cubicBezTo>
                  <a:pt x="306" y="374"/>
                  <a:pt x="304" y="370"/>
                  <a:pt x="299" y="366"/>
                </a:cubicBezTo>
                <a:cubicBezTo>
                  <a:pt x="164" y="161"/>
                  <a:pt x="93" y="30"/>
                  <a:pt x="91" y="25"/>
                </a:cubicBezTo>
                <a:cubicBezTo>
                  <a:pt x="83" y="12"/>
                  <a:pt x="73" y="4"/>
                  <a:pt x="60" y="1"/>
                </a:cubicBezTo>
                <a:cubicBezTo>
                  <a:pt x="57" y="0"/>
                  <a:pt x="54" y="0"/>
                  <a:pt x="51" y="0"/>
                </a:cubicBezTo>
                <a:close/>
              </a:path>
            </a:pathLst>
          </a:custGeom>
          <a:solidFill>
            <a:srgbClr val="2828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1"/>
          <p:cNvSpPr/>
          <p:nvPr/>
        </p:nvSpPr>
        <p:spPr>
          <a:xfrm flipH="1">
            <a:off x="8014300" y="1941577"/>
            <a:ext cx="52753" cy="421264"/>
          </a:xfrm>
          <a:custGeom>
            <a:rect b="b" l="l" r="r" t="t"/>
            <a:pathLst>
              <a:path extrusionOk="0" h="7179" w="899">
                <a:moveTo>
                  <a:pt x="849" y="1"/>
                </a:moveTo>
                <a:cubicBezTo>
                  <a:pt x="829" y="1"/>
                  <a:pt x="809" y="21"/>
                  <a:pt x="807" y="44"/>
                </a:cubicBezTo>
                <a:cubicBezTo>
                  <a:pt x="806" y="71"/>
                  <a:pt x="706" y="2794"/>
                  <a:pt x="5" y="7126"/>
                </a:cubicBezTo>
                <a:cubicBezTo>
                  <a:pt x="1" y="7151"/>
                  <a:pt x="18" y="7174"/>
                  <a:pt x="43" y="7178"/>
                </a:cubicBezTo>
                <a:cubicBezTo>
                  <a:pt x="44" y="7179"/>
                  <a:pt x="45" y="7179"/>
                  <a:pt x="48" y="7179"/>
                </a:cubicBezTo>
                <a:cubicBezTo>
                  <a:pt x="70" y="7179"/>
                  <a:pt x="90" y="7163"/>
                  <a:pt x="94" y="7141"/>
                </a:cubicBezTo>
                <a:cubicBezTo>
                  <a:pt x="795" y="2803"/>
                  <a:pt x="898" y="75"/>
                  <a:pt x="898" y="48"/>
                </a:cubicBezTo>
                <a:cubicBezTo>
                  <a:pt x="899" y="23"/>
                  <a:pt x="879" y="2"/>
                  <a:pt x="854" y="1"/>
                </a:cubicBezTo>
                <a:cubicBezTo>
                  <a:pt x="852" y="1"/>
                  <a:pt x="850" y="1"/>
                  <a:pt x="8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1"/>
          <p:cNvSpPr/>
          <p:nvPr/>
        </p:nvSpPr>
        <p:spPr>
          <a:xfrm flipH="1">
            <a:off x="7127000" y="2196249"/>
            <a:ext cx="155678" cy="141125"/>
          </a:xfrm>
          <a:custGeom>
            <a:rect b="b" l="l" r="r" t="t"/>
            <a:pathLst>
              <a:path extrusionOk="0" h="2405" w="2653">
                <a:moveTo>
                  <a:pt x="51" y="0"/>
                </a:moveTo>
                <a:cubicBezTo>
                  <a:pt x="40" y="0"/>
                  <a:pt x="28" y="5"/>
                  <a:pt x="19" y="14"/>
                </a:cubicBezTo>
                <a:cubicBezTo>
                  <a:pt x="1" y="31"/>
                  <a:pt x="1" y="60"/>
                  <a:pt x="19" y="78"/>
                </a:cubicBezTo>
                <a:cubicBezTo>
                  <a:pt x="527" y="595"/>
                  <a:pt x="2552" y="2375"/>
                  <a:pt x="2571" y="2394"/>
                </a:cubicBezTo>
                <a:cubicBezTo>
                  <a:pt x="2579" y="2401"/>
                  <a:pt x="2590" y="2405"/>
                  <a:pt x="2600" y="2405"/>
                </a:cubicBezTo>
                <a:cubicBezTo>
                  <a:pt x="2613" y="2405"/>
                  <a:pt x="2626" y="2399"/>
                  <a:pt x="2636" y="2389"/>
                </a:cubicBezTo>
                <a:cubicBezTo>
                  <a:pt x="2652" y="2370"/>
                  <a:pt x="2649" y="2342"/>
                  <a:pt x="2632" y="2325"/>
                </a:cubicBezTo>
                <a:cubicBezTo>
                  <a:pt x="2611" y="2307"/>
                  <a:pt x="588" y="528"/>
                  <a:pt x="83" y="14"/>
                </a:cubicBezTo>
                <a:cubicBezTo>
                  <a:pt x="75" y="5"/>
                  <a:pt x="63" y="0"/>
                  <a:pt x="51" y="0"/>
                </a:cubicBezTo>
                <a:close/>
              </a:path>
            </a:pathLst>
          </a:custGeom>
          <a:solidFill>
            <a:srgbClr val="2828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1"/>
          <p:cNvSpPr/>
          <p:nvPr/>
        </p:nvSpPr>
        <p:spPr>
          <a:xfrm flipH="1">
            <a:off x="8088707" y="958981"/>
            <a:ext cx="118475" cy="435816"/>
          </a:xfrm>
          <a:custGeom>
            <a:rect b="b" l="l" r="r" t="t"/>
            <a:pathLst>
              <a:path extrusionOk="0" h="7427" w="2019">
                <a:moveTo>
                  <a:pt x="1976" y="1"/>
                </a:moveTo>
                <a:cubicBezTo>
                  <a:pt x="1188" y="192"/>
                  <a:pt x="515" y="811"/>
                  <a:pt x="258" y="1578"/>
                </a:cubicBezTo>
                <a:cubicBezTo>
                  <a:pt x="1" y="2346"/>
                  <a:pt x="165" y="3245"/>
                  <a:pt x="677" y="3872"/>
                </a:cubicBezTo>
                <a:lnTo>
                  <a:pt x="705" y="3907"/>
                </a:lnTo>
                <a:cubicBezTo>
                  <a:pt x="766" y="3980"/>
                  <a:pt x="824" y="4051"/>
                  <a:pt x="846" y="4130"/>
                </a:cubicBezTo>
                <a:cubicBezTo>
                  <a:pt x="885" y="4261"/>
                  <a:pt x="823" y="4407"/>
                  <a:pt x="746" y="4571"/>
                </a:cubicBezTo>
                <a:cubicBezTo>
                  <a:pt x="515" y="5062"/>
                  <a:pt x="275" y="5638"/>
                  <a:pt x="340" y="6234"/>
                </a:cubicBezTo>
                <a:cubicBezTo>
                  <a:pt x="402" y="6808"/>
                  <a:pt x="860" y="7426"/>
                  <a:pt x="1488" y="7426"/>
                </a:cubicBezTo>
                <a:cubicBezTo>
                  <a:pt x="1490" y="7426"/>
                  <a:pt x="1491" y="7426"/>
                  <a:pt x="1495" y="7425"/>
                </a:cubicBezTo>
                <a:lnTo>
                  <a:pt x="1495" y="7246"/>
                </a:lnTo>
                <a:lnTo>
                  <a:pt x="1492" y="7246"/>
                </a:lnTo>
                <a:cubicBezTo>
                  <a:pt x="964" y="7246"/>
                  <a:pt x="578" y="6710"/>
                  <a:pt x="522" y="6214"/>
                </a:cubicBezTo>
                <a:cubicBezTo>
                  <a:pt x="462" y="5664"/>
                  <a:pt x="692" y="5118"/>
                  <a:pt x="912" y="4648"/>
                </a:cubicBezTo>
                <a:cubicBezTo>
                  <a:pt x="984" y="4496"/>
                  <a:pt x="1081" y="4287"/>
                  <a:pt x="1022" y="4079"/>
                </a:cubicBezTo>
                <a:cubicBezTo>
                  <a:pt x="990" y="3964"/>
                  <a:pt x="913" y="3872"/>
                  <a:pt x="846" y="3791"/>
                </a:cubicBezTo>
                <a:lnTo>
                  <a:pt x="818" y="3757"/>
                </a:lnTo>
                <a:cubicBezTo>
                  <a:pt x="344" y="3178"/>
                  <a:pt x="193" y="2346"/>
                  <a:pt x="430" y="1636"/>
                </a:cubicBezTo>
                <a:cubicBezTo>
                  <a:pt x="668" y="926"/>
                  <a:pt x="1291" y="353"/>
                  <a:pt x="2018" y="175"/>
                </a:cubicBezTo>
                <a:lnTo>
                  <a:pt x="1976" y="1"/>
                </a:lnTo>
                <a:close/>
              </a:path>
            </a:pathLst>
          </a:custGeom>
          <a:solidFill>
            <a:srgbClr val="735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1"/>
          <p:cNvSpPr/>
          <p:nvPr/>
        </p:nvSpPr>
        <p:spPr>
          <a:xfrm flipH="1">
            <a:off x="7154286" y="1012732"/>
            <a:ext cx="146524" cy="326378"/>
          </a:xfrm>
          <a:custGeom>
            <a:rect b="b" l="l" r="r" t="t"/>
            <a:pathLst>
              <a:path extrusionOk="0" h="5562" w="2497">
                <a:moveTo>
                  <a:pt x="1" y="0"/>
                </a:moveTo>
                <a:cubicBezTo>
                  <a:pt x="294" y="587"/>
                  <a:pt x="659" y="1273"/>
                  <a:pt x="813" y="1394"/>
                </a:cubicBezTo>
                <a:cubicBezTo>
                  <a:pt x="813" y="1394"/>
                  <a:pt x="1422" y="4833"/>
                  <a:pt x="1829" y="5456"/>
                </a:cubicBezTo>
                <a:cubicBezTo>
                  <a:pt x="1876" y="5528"/>
                  <a:pt x="1922" y="5561"/>
                  <a:pt x="1965" y="5561"/>
                </a:cubicBezTo>
                <a:cubicBezTo>
                  <a:pt x="2298" y="5561"/>
                  <a:pt x="2496" y="3624"/>
                  <a:pt x="2131" y="2430"/>
                </a:cubicBezTo>
                <a:cubicBezTo>
                  <a:pt x="1886" y="1633"/>
                  <a:pt x="1664" y="1237"/>
                  <a:pt x="1523" y="1045"/>
                </a:cubicBezTo>
                <a:cubicBezTo>
                  <a:pt x="1212" y="936"/>
                  <a:pt x="721" y="729"/>
                  <a:pt x="439" y="445"/>
                </a:cubicBezTo>
                <a:cubicBezTo>
                  <a:pt x="260" y="266"/>
                  <a:pt x="113" y="116"/>
                  <a:pt x="1" y="0"/>
                </a:cubicBezTo>
                <a:close/>
              </a:path>
            </a:pathLst>
          </a:custGeom>
          <a:solidFill>
            <a:srgbClr val="5148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1"/>
          <p:cNvSpPr/>
          <p:nvPr/>
        </p:nvSpPr>
        <p:spPr>
          <a:xfrm flipH="1">
            <a:off x="7169836" y="824252"/>
            <a:ext cx="946860" cy="963291"/>
          </a:xfrm>
          <a:custGeom>
            <a:rect b="b" l="l" r="r" t="t"/>
            <a:pathLst>
              <a:path extrusionOk="0" h="16416" w="16136">
                <a:moveTo>
                  <a:pt x="9285" y="1"/>
                </a:moveTo>
                <a:cubicBezTo>
                  <a:pt x="8141" y="1"/>
                  <a:pt x="6846" y="249"/>
                  <a:pt x="5430" y="756"/>
                </a:cubicBezTo>
                <a:cubicBezTo>
                  <a:pt x="1129" y="2296"/>
                  <a:pt x="0" y="6328"/>
                  <a:pt x="1587" y="11079"/>
                </a:cubicBezTo>
                <a:cubicBezTo>
                  <a:pt x="2912" y="15050"/>
                  <a:pt x="5747" y="16416"/>
                  <a:pt x="8654" y="16416"/>
                </a:cubicBezTo>
                <a:cubicBezTo>
                  <a:pt x="9225" y="16416"/>
                  <a:pt x="9800" y="16363"/>
                  <a:pt x="10366" y="16266"/>
                </a:cubicBezTo>
                <a:cubicBezTo>
                  <a:pt x="14030" y="15643"/>
                  <a:pt x="16136" y="12434"/>
                  <a:pt x="15822" y="9412"/>
                </a:cubicBezTo>
                <a:cubicBezTo>
                  <a:pt x="15420" y="5539"/>
                  <a:pt x="14130" y="2992"/>
                  <a:pt x="14130" y="2992"/>
                </a:cubicBezTo>
                <a:cubicBezTo>
                  <a:pt x="13315" y="1030"/>
                  <a:pt x="11615" y="1"/>
                  <a:pt x="9285" y="1"/>
                </a:cubicBezTo>
                <a:close/>
              </a:path>
            </a:pathLst>
          </a:custGeom>
          <a:solidFill>
            <a:srgbClr val="E7A1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1"/>
          <p:cNvSpPr/>
          <p:nvPr/>
        </p:nvSpPr>
        <p:spPr>
          <a:xfrm flipH="1">
            <a:off x="7646729" y="1459756"/>
            <a:ext cx="212070" cy="111903"/>
          </a:xfrm>
          <a:custGeom>
            <a:rect b="b" l="l" r="r" t="t"/>
            <a:pathLst>
              <a:path extrusionOk="0" h="1907" w="3614">
                <a:moveTo>
                  <a:pt x="1590" y="0"/>
                </a:moveTo>
                <a:cubicBezTo>
                  <a:pt x="756" y="0"/>
                  <a:pt x="91" y="328"/>
                  <a:pt x="48" y="791"/>
                </a:cubicBezTo>
                <a:cubicBezTo>
                  <a:pt x="0" y="1309"/>
                  <a:pt x="749" y="1803"/>
                  <a:pt x="1719" y="1892"/>
                </a:cubicBezTo>
                <a:cubicBezTo>
                  <a:pt x="1822" y="1902"/>
                  <a:pt x="1924" y="1906"/>
                  <a:pt x="2023" y="1906"/>
                </a:cubicBezTo>
                <a:cubicBezTo>
                  <a:pt x="2857" y="1906"/>
                  <a:pt x="3521" y="1579"/>
                  <a:pt x="3565" y="1116"/>
                </a:cubicBezTo>
                <a:cubicBezTo>
                  <a:pt x="3613" y="598"/>
                  <a:pt x="2864" y="105"/>
                  <a:pt x="1893" y="14"/>
                </a:cubicBezTo>
                <a:cubicBezTo>
                  <a:pt x="1790" y="5"/>
                  <a:pt x="1689" y="0"/>
                  <a:pt x="1590" y="0"/>
                </a:cubicBezTo>
                <a:close/>
              </a:path>
            </a:pathLst>
          </a:custGeom>
          <a:solidFill>
            <a:srgbClr val="DD88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1"/>
          <p:cNvSpPr/>
          <p:nvPr/>
        </p:nvSpPr>
        <p:spPr>
          <a:xfrm flipH="1">
            <a:off x="7205690" y="1405125"/>
            <a:ext cx="216060" cy="123580"/>
          </a:xfrm>
          <a:custGeom>
            <a:rect b="b" l="l" r="r" t="t"/>
            <a:pathLst>
              <a:path extrusionOk="0" h="2106" w="3682">
                <a:moveTo>
                  <a:pt x="2469" y="0"/>
                </a:moveTo>
                <a:cubicBezTo>
                  <a:pt x="2186" y="0"/>
                  <a:pt x="1868" y="51"/>
                  <a:pt x="1545" y="157"/>
                </a:cubicBezTo>
                <a:cubicBezTo>
                  <a:pt x="618" y="463"/>
                  <a:pt x="0" y="1111"/>
                  <a:pt x="163" y="1606"/>
                </a:cubicBezTo>
                <a:cubicBezTo>
                  <a:pt x="270" y="1928"/>
                  <a:pt x="681" y="2105"/>
                  <a:pt x="1210" y="2105"/>
                </a:cubicBezTo>
                <a:cubicBezTo>
                  <a:pt x="1494" y="2105"/>
                  <a:pt x="1812" y="2054"/>
                  <a:pt x="2136" y="1948"/>
                </a:cubicBezTo>
                <a:cubicBezTo>
                  <a:pt x="3062" y="1643"/>
                  <a:pt x="3681" y="994"/>
                  <a:pt x="3518" y="500"/>
                </a:cubicBezTo>
                <a:cubicBezTo>
                  <a:pt x="3411" y="177"/>
                  <a:pt x="3000" y="0"/>
                  <a:pt x="2469" y="0"/>
                </a:cubicBezTo>
                <a:close/>
              </a:path>
            </a:pathLst>
          </a:custGeom>
          <a:solidFill>
            <a:srgbClr val="DD88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1"/>
          <p:cNvSpPr/>
          <p:nvPr/>
        </p:nvSpPr>
        <p:spPr>
          <a:xfrm flipH="1">
            <a:off x="7545388" y="941964"/>
            <a:ext cx="2112" cy="2289"/>
          </a:xfrm>
          <a:custGeom>
            <a:rect b="b" l="l" r="r" t="t"/>
            <a:pathLst>
              <a:path extrusionOk="0" h="39" w="36">
                <a:moveTo>
                  <a:pt x="0" y="1"/>
                </a:moveTo>
                <a:lnTo>
                  <a:pt x="0" y="1"/>
                </a:lnTo>
                <a:cubicBezTo>
                  <a:pt x="0" y="1"/>
                  <a:pt x="12" y="15"/>
                  <a:pt x="36" y="38"/>
                </a:cubicBezTo>
                <a:cubicBezTo>
                  <a:pt x="14" y="14"/>
                  <a:pt x="0" y="1"/>
                  <a:pt x="0" y="1"/>
                </a:cubicBezTo>
                <a:close/>
              </a:path>
            </a:pathLst>
          </a:custGeom>
          <a:solidFill>
            <a:srgbClr val="7959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1"/>
          <p:cNvSpPr/>
          <p:nvPr/>
        </p:nvSpPr>
        <p:spPr>
          <a:xfrm flipH="1">
            <a:off x="7128526" y="599625"/>
            <a:ext cx="1120025" cy="1136808"/>
          </a:xfrm>
          <a:custGeom>
            <a:rect b="b" l="l" r="r" t="t"/>
            <a:pathLst>
              <a:path extrusionOk="0" h="19373" w="19087">
                <a:moveTo>
                  <a:pt x="11944" y="5835"/>
                </a:moveTo>
                <a:cubicBezTo>
                  <a:pt x="11944" y="5835"/>
                  <a:pt x="11959" y="5848"/>
                  <a:pt x="11980" y="5872"/>
                </a:cubicBezTo>
                <a:cubicBezTo>
                  <a:pt x="11958" y="5849"/>
                  <a:pt x="11944" y="5835"/>
                  <a:pt x="11944" y="5835"/>
                </a:cubicBezTo>
                <a:close/>
                <a:moveTo>
                  <a:pt x="14320" y="0"/>
                </a:moveTo>
                <a:cubicBezTo>
                  <a:pt x="13277" y="0"/>
                  <a:pt x="11528" y="1217"/>
                  <a:pt x="10855" y="1475"/>
                </a:cubicBezTo>
                <a:cubicBezTo>
                  <a:pt x="10295" y="1691"/>
                  <a:pt x="9890" y="1734"/>
                  <a:pt x="9497" y="1734"/>
                </a:cubicBezTo>
                <a:cubicBezTo>
                  <a:pt x="9231" y="1734"/>
                  <a:pt x="8970" y="1714"/>
                  <a:pt x="8671" y="1714"/>
                </a:cubicBezTo>
                <a:cubicBezTo>
                  <a:pt x="8067" y="1714"/>
                  <a:pt x="7307" y="1795"/>
                  <a:pt x="6027" y="2284"/>
                </a:cubicBezTo>
                <a:cubicBezTo>
                  <a:pt x="4801" y="2752"/>
                  <a:pt x="4280" y="3866"/>
                  <a:pt x="4280" y="3866"/>
                </a:cubicBezTo>
                <a:cubicBezTo>
                  <a:pt x="4280" y="3866"/>
                  <a:pt x="4445" y="1695"/>
                  <a:pt x="3825" y="1695"/>
                </a:cubicBezTo>
                <a:cubicBezTo>
                  <a:pt x="3811" y="1695"/>
                  <a:pt x="3796" y="1696"/>
                  <a:pt x="3781" y="1699"/>
                </a:cubicBezTo>
                <a:cubicBezTo>
                  <a:pt x="3110" y="1803"/>
                  <a:pt x="3301" y="4638"/>
                  <a:pt x="3301" y="4638"/>
                </a:cubicBezTo>
                <a:cubicBezTo>
                  <a:pt x="3301" y="4638"/>
                  <a:pt x="2673" y="4427"/>
                  <a:pt x="2153" y="4427"/>
                </a:cubicBezTo>
                <a:cubicBezTo>
                  <a:pt x="1809" y="4427"/>
                  <a:pt x="1513" y="4520"/>
                  <a:pt x="1477" y="4827"/>
                </a:cubicBezTo>
                <a:cubicBezTo>
                  <a:pt x="1387" y="5600"/>
                  <a:pt x="2594" y="6226"/>
                  <a:pt x="2594" y="6226"/>
                </a:cubicBezTo>
                <a:cubicBezTo>
                  <a:pt x="2594" y="6226"/>
                  <a:pt x="1" y="8043"/>
                  <a:pt x="1785" y="9764"/>
                </a:cubicBezTo>
                <a:cubicBezTo>
                  <a:pt x="1785" y="9764"/>
                  <a:pt x="621" y="11052"/>
                  <a:pt x="1073" y="12433"/>
                </a:cubicBezTo>
                <a:cubicBezTo>
                  <a:pt x="1073" y="12433"/>
                  <a:pt x="1226" y="12924"/>
                  <a:pt x="1782" y="13020"/>
                </a:cubicBezTo>
                <a:cubicBezTo>
                  <a:pt x="1782" y="13020"/>
                  <a:pt x="647" y="14576"/>
                  <a:pt x="2160" y="15996"/>
                </a:cubicBezTo>
                <a:cubicBezTo>
                  <a:pt x="3551" y="17301"/>
                  <a:pt x="4444" y="19372"/>
                  <a:pt x="5685" y="19372"/>
                </a:cubicBezTo>
                <a:cubicBezTo>
                  <a:pt x="5794" y="19372"/>
                  <a:pt x="5907" y="19356"/>
                  <a:pt x="6022" y="19322"/>
                </a:cubicBezTo>
                <a:cubicBezTo>
                  <a:pt x="7447" y="18900"/>
                  <a:pt x="5190" y="16916"/>
                  <a:pt x="4603" y="16191"/>
                </a:cubicBezTo>
                <a:cubicBezTo>
                  <a:pt x="4016" y="15468"/>
                  <a:pt x="4255" y="14502"/>
                  <a:pt x="4436" y="12461"/>
                </a:cubicBezTo>
                <a:cubicBezTo>
                  <a:pt x="4618" y="10421"/>
                  <a:pt x="4926" y="7793"/>
                  <a:pt x="4926" y="7793"/>
                </a:cubicBezTo>
                <a:cubicBezTo>
                  <a:pt x="4926" y="7793"/>
                  <a:pt x="7318" y="8641"/>
                  <a:pt x="9314" y="8641"/>
                </a:cubicBezTo>
                <a:cubicBezTo>
                  <a:pt x="10091" y="8641"/>
                  <a:pt x="10808" y="8513"/>
                  <a:pt x="11301" y="8155"/>
                </a:cubicBezTo>
                <a:cubicBezTo>
                  <a:pt x="12865" y="7020"/>
                  <a:pt x="12156" y="6069"/>
                  <a:pt x="11980" y="5872"/>
                </a:cubicBezTo>
                <a:lnTo>
                  <a:pt x="11980" y="5872"/>
                </a:lnTo>
                <a:cubicBezTo>
                  <a:pt x="12210" y="6113"/>
                  <a:pt x="13547" y="7437"/>
                  <a:pt x="14857" y="7437"/>
                </a:cubicBezTo>
                <a:cubicBezTo>
                  <a:pt x="14959" y="7437"/>
                  <a:pt x="15061" y="7429"/>
                  <a:pt x="15162" y="7412"/>
                </a:cubicBezTo>
                <a:cubicBezTo>
                  <a:pt x="16187" y="7238"/>
                  <a:pt x="15771" y="6267"/>
                  <a:pt x="15726" y="6168"/>
                </a:cubicBezTo>
                <a:lnTo>
                  <a:pt x="15726" y="6168"/>
                </a:lnTo>
                <a:cubicBezTo>
                  <a:pt x="15754" y="6228"/>
                  <a:pt x="15933" y="6608"/>
                  <a:pt x="16149" y="7041"/>
                </a:cubicBezTo>
                <a:cubicBezTo>
                  <a:pt x="16263" y="7158"/>
                  <a:pt x="16409" y="7307"/>
                  <a:pt x="16587" y="7487"/>
                </a:cubicBezTo>
                <a:cubicBezTo>
                  <a:pt x="16869" y="7770"/>
                  <a:pt x="17360" y="7978"/>
                  <a:pt x="17672" y="8089"/>
                </a:cubicBezTo>
                <a:cubicBezTo>
                  <a:pt x="17574" y="7955"/>
                  <a:pt x="17514" y="7920"/>
                  <a:pt x="17514" y="7920"/>
                </a:cubicBezTo>
                <a:lnTo>
                  <a:pt x="17514" y="7920"/>
                </a:lnTo>
                <a:cubicBezTo>
                  <a:pt x="17514" y="7920"/>
                  <a:pt x="17689" y="7968"/>
                  <a:pt x="17913" y="7968"/>
                </a:cubicBezTo>
                <a:cubicBezTo>
                  <a:pt x="18352" y="7968"/>
                  <a:pt x="18979" y="7784"/>
                  <a:pt x="18842" y="6690"/>
                </a:cubicBezTo>
                <a:cubicBezTo>
                  <a:pt x="18744" y="5744"/>
                  <a:pt x="17866" y="5186"/>
                  <a:pt x="17866" y="5186"/>
                </a:cubicBezTo>
                <a:cubicBezTo>
                  <a:pt x="17866" y="5186"/>
                  <a:pt x="18753" y="4820"/>
                  <a:pt x="18976" y="3670"/>
                </a:cubicBezTo>
                <a:cubicBezTo>
                  <a:pt x="19087" y="3094"/>
                  <a:pt x="18883" y="2951"/>
                  <a:pt x="18652" y="2951"/>
                </a:cubicBezTo>
                <a:cubicBezTo>
                  <a:pt x="18421" y="2951"/>
                  <a:pt x="18164" y="3093"/>
                  <a:pt x="18164" y="3093"/>
                </a:cubicBezTo>
                <a:cubicBezTo>
                  <a:pt x="18164" y="3093"/>
                  <a:pt x="18404" y="2125"/>
                  <a:pt x="17635" y="1624"/>
                </a:cubicBezTo>
                <a:cubicBezTo>
                  <a:pt x="17443" y="1499"/>
                  <a:pt x="17204" y="1451"/>
                  <a:pt x="16944" y="1451"/>
                </a:cubicBezTo>
                <a:cubicBezTo>
                  <a:pt x="16165" y="1451"/>
                  <a:pt x="15197" y="1878"/>
                  <a:pt x="14736" y="1925"/>
                </a:cubicBezTo>
                <a:cubicBezTo>
                  <a:pt x="14736" y="1925"/>
                  <a:pt x="15669" y="771"/>
                  <a:pt x="14818" y="141"/>
                </a:cubicBezTo>
                <a:cubicBezTo>
                  <a:pt x="14684" y="43"/>
                  <a:pt x="14514" y="0"/>
                  <a:pt x="14320" y="0"/>
                </a:cubicBezTo>
                <a:close/>
              </a:path>
            </a:pathLst>
          </a:custGeom>
          <a:solidFill>
            <a:srgbClr val="5148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1"/>
          <p:cNvSpPr/>
          <p:nvPr/>
        </p:nvSpPr>
        <p:spPr>
          <a:xfrm flipH="1">
            <a:off x="7918828" y="1415629"/>
            <a:ext cx="220519" cy="242818"/>
          </a:xfrm>
          <a:custGeom>
            <a:rect b="b" l="l" r="r" t="t"/>
            <a:pathLst>
              <a:path extrusionOk="0" h="4138" w="3758">
                <a:moveTo>
                  <a:pt x="1952" y="1"/>
                </a:moveTo>
                <a:cubicBezTo>
                  <a:pt x="1163" y="1"/>
                  <a:pt x="0" y="299"/>
                  <a:pt x="96" y="2083"/>
                </a:cubicBezTo>
                <a:cubicBezTo>
                  <a:pt x="171" y="3514"/>
                  <a:pt x="1008" y="4138"/>
                  <a:pt x="1879" y="4138"/>
                </a:cubicBezTo>
                <a:cubicBezTo>
                  <a:pt x="2641" y="4138"/>
                  <a:pt x="3429" y="3660"/>
                  <a:pt x="3757" y="2829"/>
                </a:cubicBezTo>
                <a:lnTo>
                  <a:pt x="2653" y="76"/>
                </a:lnTo>
                <a:cubicBezTo>
                  <a:pt x="2653" y="76"/>
                  <a:pt x="2350" y="1"/>
                  <a:pt x="1952" y="1"/>
                </a:cubicBezTo>
                <a:close/>
              </a:path>
            </a:pathLst>
          </a:custGeom>
          <a:solidFill>
            <a:srgbClr val="E7A1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1"/>
          <p:cNvSpPr/>
          <p:nvPr/>
        </p:nvSpPr>
        <p:spPr>
          <a:xfrm flipH="1">
            <a:off x="7682348" y="1181319"/>
            <a:ext cx="191062" cy="146289"/>
          </a:xfrm>
          <a:custGeom>
            <a:rect b="b" l="l" r="r" t="t"/>
            <a:pathLst>
              <a:path extrusionOk="0" h="2493" w="3256">
                <a:moveTo>
                  <a:pt x="2532" y="1"/>
                </a:moveTo>
                <a:cubicBezTo>
                  <a:pt x="2236" y="1"/>
                  <a:pt x="1808" y="198"/>
                  <a:pt x="1164" y="739"/>
                </a:cubicBezTo>
                <a:cubicBezTo>
                  <a:pt x="1" y="1712"/>
                  <a:pt x="663" y="2327"/>
                  <a:pt x="663" y="2327"/>
                </a:cubicBezTo>
                <a:cubicBezTo>
                  <a:pt x="777" y="2439"/>
                  <a:pt x="910" y="2492"/>
                  <a:pt x="1063" y="2492"/>
                </a:cubicBezTo>
                <a:cubicBezTo>
                  <a:pt x="1395" y="2492"/>
                  <a:pt x="1824" y="2244"/>
                  <a:pt x="2368" y="1809"/>
                </a:cubicBezTo>
                <a:cubicBezTo>
                  <a:pt x="3029" y="1279"/>
                  <a:pt x="3256" y="671"/>
                  <a:pt x="3031" y="306"/>
                </a:cubicBezTo>
                <a:cubicBezTo>
                  <a:pt x="2921" y="128"/>
                  <a:pt x="2769" y="1"/>
                  <a:pt x="2532" y="1"/>
                </a:cubicBezTo>
                <a:close/>
              </a:path>
            </a:pathLst>
          </a:custGeom>
          <a:solidFill>
            <a:srgbClr val="735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1"/>
          <p:cNvSpPr/>
          <p:nvPr/>
        </p:nvSpPr>
        <p:spPr>
          <a:xfrm flipH="1">
            <a:off x="7240722" y="1151979"/>
            <a:ext cx="199688" cy="108969"/>
          </a:xfrm>
          <a:custGeom>
            <a:rect b="b" l="l" r="r" t="t"/>
            <a:pathLst>
              <a:path extrusionOk="0" h="1857" w="3403">
                <a:moveTo>
                  <a:pt x="816" y="0"/>
                </a:moveTo>
                <a:cubicBezTo>
                  <a:pt x="285" y="0"/>
                  <a:pt x="110" y="239"/>
                  <a:pt x="65" y="546"/>
                </a:cubicBezTo>
                <a:cubicBezTo>
                  <a:pt x="1" y="972"/>
                  <a:pt x="447" y="1442"/>
                  <a:pt x="1264" y="1668"/>
                </a:cubicBezTo>
                <a:cubicBezTo>
                  <a:pt x="1692" y="1788"/>
                  <a:pt x="2046" y="1856"/>
                  <a:pt x="2326" y="1856"/>
                </a:cubicBezTo>
                <a:cubicBezTo>
                  <a:pt x="2688" y="1856"/>
                  <a:pt x="2926" y="1742"/>
                  <a:pt x="3035" y="1479"/>
                </a:cubicBezTo>
                <a:cubicBezTo>
                  <a:pt x="3035" y="1479"/>
                  <a:pt x="3403" y="655"/>
                  <a:pt x="1952" y="214"/>
                </a:cubicBezTo>
                <a:cubicBezTo>
                  <a:pt x="1458" y="64"/>
                  <a:pt x="1090" y="0"/>
                  <a:pt x="816" y="0"/>
                </a:cubicBezTo>
                <a:close/>
              </a:path>
            </a:pathLst>
          </a:custGeom>
          <a:solidFill>
            <a:srgbClr val="735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1"/>
          <p:cNvSpPr/>
          <p:nvPr/>
        </p:nvSpPr>
        <p:spPr>
          <a:xfrm flipH="1">
            <a:off x="7688626" y="1349144"/>
            <a:ext cx="68010" cy="77634"/>
          </a:xfrm>
          <a:custGeom>
            <a:rect b="b" l="l" r="r" t="t"/>
            <a:pathLst>
              <a:path extrusionOk="0" h="1323" w="1159">
                <a:moveTo>
                  <a:pt x="558" y="0"/>
                </a:moveTo>
                <a:cubicBezTo>
                  <a:pt x="542" y="0"/>
                  <a:pt x="527" y="1"/>
                  <a:pt x="511" y="3"/>
                </a:cubicBezTo>
                <a:cubicBezTo>
                  <a:pt x="212" y="34"/>
                  <a:pt x="0" y="353"/>
                  <a:pt x="38" y="718"/>
                </a:cubicBezTo>
                <a:cubicBezTo>
                  <a:pt x="74" y="1063"/>
                  <a:pt x="321" y="1322"/>
                  <a:pt x="600" y="1322"/>
                </a:cubicBezTo>
                <a:cubicBezTo>
                  <a:pt x="616" y="1322"/>
                  <a:pt x="632" y="1322"/>
                  <a:pt x="648" y="1320"/>
                </a:cubicBezTo>
                <a:cubicBezTo>
                  <a:pt x="947" y="1289"/>
                  <a:pt x="1158" y="969"/>
                  <a:pt x="1120" y="605"/>
                </a:cubicBezTo>
                <a:cubicBezTo>
                  <a:pt x="1085" y="261"/>
                  <a:pt x="838" y="0"/>
                  <a:pt x="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1"/>
          <p:cNvSpPr/>
          <p:nvPr/>
        </p:nvSpPr>
        <p:spPr>
          <a:xfrm flipH="1">
            <a:off x="7335490" y="1301965"/>
            <a:ext cx="68010" cy="77634"/>
          </a:xfrm>
          <a:custGeom>
            <a:rect b="b" l="l" r="r" t="t"/>
            <a:pathLst>
              <a:path extrusionOk="0" h="1323" w="1159">
                <a:moveTo>
                  <a:pt x="557" y="0"/>
                </a:moveTo>
                <a:cubicBezTo>
                  <a:pt x="541" y="0"/>
                  <a:pt x="526" y="1"/>
                  <a:pt x="511" y="3"/>
                </a:cubicBezTo>
                <a:cubicBezTo>
                  <a:pt x="212" y="34"/>
                  <a:pt x="0" y="354"/>
                  <a:pt x="39" y="718"/>
                </a:cubicBezTo>
                <a:cubicBezTo>
                  <a:pt x="75" y="1063"/>
                  <a:pt x="321" y="1323"/>
                  <a:pt x="600" y="1323"/>
                </a:cubicBezTo>
                <a:cubicBezTo>
                  <a:pt x="616" y="1323"/>
                  <a:pt x="632" y="1322"/>
                  <a:pt x="648" y="1320"/>
                </a:cubicBezTo>
                <a:cubicBezTo>
                  <a:pt x="947" y="1289"/>
                  <a:pt x="1158" y="969"/>
                  <a:pt x="1120" y="605"/>
                </a:cubicBezTo>
                <a:cubicBezTo>
                  <a:pt x="1085" y="261"/>
                  <a:pt x="837" y="0"/>
                  <a:pt x="5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1"/>
          <p:cNvSpPr/>
          <p:nvPr/>
        </p:nvSpPr>
        <p:spPr>
          <a:xfrm flipH="1">
            <a:off x="7941009" y="1466504"/>
            <a:ext cx="170700" cy="129859"/>
          </a:xfrm>
          <a:custGeom>
            <a:rect b="b" l="l" r="r" t="t"/>
            <a:pathLst>
              <a:path extrusionOk="0" h="2213" w="2909">
                <a:moveTo>
                  <a:pt x="1189" y="0"/>
                </a:moveTo>
                <a:cubicBezTo>
                  <a:pt x="1070" y="0"/>
                  <a:pt x="953" y="19"/>
                  <a:pt x="840" y="56"/>
                </a:cubicBezTo>
                <a:cubicBezTo>
                  <a:pt x="293" y="237"/>
                  <a:pt x="26" y="781"/>
                  <a:pt x="15" y="805"/>
                </a:cubicBezTo>
                <a:cubicBezTo>
                  <a:pt x="1" y="832"/>
                  <a:pt x="11" y="864"/>
                  <a:pt x="39" y="876"/>
                </a:cubicBezTo>
                <a:cubicBezTo>
                  <a:pt x="46" y="880"/>
                  <a:pt x="54" y="882"/>
                  <a:pt x="62" y="882"/>
                </a:cubicBezTo>
                <a:cubicBezTo>
                  <a:pt x="82" y="882"/>
                  <a:pt x="102" y="871"/>
                  <a:pt x="111" y="852"/>
                </a:cubicBezTo>
                <a:cubicBezTo>
                  <a:pt x="114" y="847"/>
                  <a:pt x="372" y="325"/>
                  <a:pt x="874" y="159"/>
                </a:cubicBezTo>
                <a:cubicBezTo>
                  <a:pt x="976" y="126"/>
                  <a:pt x="1081" y="109"/>
                  <a:pt x="1190" y="109"/>
                </a:cubicBezTo>
                <a:cubicBezTo>
                  <a:pt x="1390" y="109"/>
                  <a:pt x="1600" y="166"/>
                  <a:pt x="1818" y="281"/>
                </a:cubicBezTo>
                <a:cubicBezTo>
                  <a:pt x="2775" y="786"/>
                  <a:pt x="2338" y="2128"/>
                  <a:pt x="2334" y="2142"/>
                </a:cubicBezTo>
                <a:cubicBezTo>
                  <a:pt x="2325" y="2169"/>
                  <a:pt x="2339" y="2200"/>
                  <a:pt x="2368" y="2210"/>
                </a:cubicBezTo>
                <a:cubicBezTo>
                  <a:pt x="2373" y="2211"/>
                  <a:pt x="2378" y="2212"/>
                  <a:pt x="2383" y="2212"/>
                </a:cubicBezTo>
                <a:cubicBezTo>
                  <a:pt x="2386" y="2212"/>
                  <a:pt x="2388" y="2212"/>
                  <a:pt x="2390" y="2212"/>
                </a:cubicBezTo>
                <a:cubicBezTo>
                  <a:pt x="2411" y="2210"/>
                  <a:pt x="2429" y="2196"/>
                  <a:pt x="2437" y="2174"/>
                </a:cubicBezTo>
                <a:cubicBezTo>
                  <a:pt x="2441" y="2159"/>
                  <a:pt x="2908" y="732"/>
                  <a:pt x="1870" y="185"/>
                </a:cubicBezTo>
                <a:cubicBezTo>
                  <a:pt x="1636" y="62"/>
                  <a:pt x="1408" y="0"/>
                  <a:pt x="1189" y="0"/>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1"/>
          <p:cNvSpPr/>
          <p:nvPr/>
        </p:nvSpPr>
        <p:spPr>
          <a:xfrm flipH="1">
            <a:off x="7963836" y="1514622"/>
            <a:ext cx="95179" cy="28342"/>
          </a:xfrm>
          <a:custGeom>
            <a:rect b="b" l="l" r="r" t="t"/>
            <a:pathLst>
              <a:path extrusionOk="0" h="483" w="1622">
                <a:moveTo>
                  <a:pt x="965" y="1"/>
                </a:moveTo>
                <a:cubicBezTo>
                  <a:pt x="455" y="1"/>
                  <a:pt x="29" y="384"/>
                  <a:pt x="23" y="389"/>
                </a:cubicBezTo>
                <a:cubicBezTo>
                  <a:pt x="2" y="409"/>
                  <a:pt x="1" y="444"/>
                  <a:pt x="21" y="466"/>
                </a:cubicBezTo>
                <a:cubicBezTo>
                  <a:pt x="32" y="477"/>
                  <a:pt x="47" y="483"/>
                  <a:pt x="62" y="483"/>
                </a:cubicBezTo>
                <a:cubicBezTo>
                  <a:pt x="63" y="483"/>
                  <a:pt x="64" y="482"/>
                  <a:pt x="65" y="482"/>
                </a:cubicBezTo>
                <a:cubicBezTo>
                  <a:pt x="78" y="481"/>
                  <a:pt x="88" y="477"/>
                  <a:pt x="96" y="470"/>
                </a:cubicBezTo>
                <a:cubicBezTo>
                  <a:pt x="102" y="465"/>
                  <a:pt x="496" y="109"/>
                  <a:pt x="964" y="109"/>
                </a:cubicBezTo>
                <a:cubicBezTo>
                  <a:pt x="1147" y="109"/>
                  <a:pt x="1341" y="164"/>
                  <a:pt x="1528" y="315"/>
                </a:cubicBezTo>
                <a:cubicBezTo>
                  <a:pt x="1538" y="324"/>
                  <a:pt x="1550" y="328"/>
                  <a:pt x="1562" y="328"/>
                </a:cubicBezTo>
                <a:cubicBezTo>
                  <a:pt x="1578" y="328"/>
                  <a:pt x="1593" y="321"/>
                  <a:pt x="1603" y="308"/>
                </a:cubicBezTo>
                <a:cubicBezTo>
                  <a:pt x="1622" y="284"/>
                  <a:pt x="1619" y="251"/>
                  <a:pt x="1596" y="232"/>
                </a:cubicBezTo>
                <a:cubicBezTo>
                  <a:pt x="1386" y="62"/>
                  <a:pt x="1169" y="1"/>
                  <a:pt x="965" y="1"/>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1"/>
          <p:cNvSpPr/>
          <p:nvPr/>
        </p:nvSpPr>
        <p:spPr>
          <a:xfrm flipH="1">
            <a:off x="7445456" y="1125925"/>
            <a:ext cx="142240" cy="316227"/>
          </a:xfrm>
          <a:custGeom>
            <a:rect b="b" l="l" r="r" t="t"/>
            <a:pathLst>
              <a:path extrusionOk="0" h="5389" w="2424">
                <a:moveTo>
                  <a:pt x="57" y="0"/>
                </a:moveTo>
                <a:cubicBezTo>
                  <a:pt x="56" y="0"/>
                  <a:pt x="55" y="0"/>
                  <a:pt x="54" y="1"/>
                </a:cubicBezTo>
                <a:cubicBezTo>
                  <a:pt x="25" y="3"/>
                  <a:pt x="0" y="27"/>
                  <a:pt x="1" y="56"/>
                </a:cubicBezTo>
                <a:cubicBezTo>
                  <a:pt x="13" y="408"/>
                  <a:pt x="120" y="3493"/>
                  <a:pt x="404" y="3856"/>
                </a:cubicBezTo>
                <a:cubicBezTo>
                  <a:pt x="484" y="3957"/>
                  <a:pt x="605" y="4043"/>
                  <a:pt x="787" y="4043"/>
                </a:cubicBezTo>
                <a:cubicBezTo>
                  <a:pt x="961" y="4043"/>
                  <a:pt x="1191" y="3964"/>
                  <a:pt x="1493" y="3744"/>
                </a:cubicBezTo>
                <a:cubicBezTo>
                  <a:pt x="1505" y="3736"/>
                  <a:pt x="1514" y="3729"/>
                  <a:pt x="1519" y="3725"/>
                </a:cubicBezTo>
                <a:cubicBezTo>
                  <a:pt x="1614" y="3662"/>
                  <a:pt x="1704" y="3631"/>
                  <a:pt x="1788" y="3631"/>
                </a:cubicBezTo>
                <a:cubicBezTo>
                  <a:pt x="1862" y="3631"/>
                  <a:pt x="1931" y="3655"/>
                  <a:pt x="1993" y="3704"/>
                </a:cubicBezTo>
                <a:cubicBezTo>
                  <a:pt x="2213" y="3878"/>
                  <a:pt x="2306" y="4325"/>
                  <a:pt x="2188" y="4642"/>
                </a:cubicBezTo>
                <a:cubicBezTo>
                  <a:pt x="2038" y="5044"/>
                  <a:pt x="1631" y="5286"/>
                  <a:pt x="1628" y="5289"/>
                </a:cubicBezTo>
                <a:cubicBezTo>
                  <a:pt x="1602" y="5304"/>
                  <a:pt x="1592" y="5336"/>
                  <a:pt x="1608" y="5362"/>
                </a:cubicBezTo>
                <a:cubicBezTo>
                  <a:pt x="1619" y="5378"/>
                  <a:pt x="1636" y="5388"/>
                  <a:pt x="1655" y="5388"/>
                </a:cubicBezTo>
                <a:cubicBezTo>
                  <a:pt x="1657" y="5388"/>
                  <a:pt x="1658" y="5388"/>
                  <a:pt x="1660" y="5388"/>
                </a:cubicBezTo>
                <a:cubicBezTo>
                  <a:pt x="1667" y="5387"/>
                  <a:pt x="1675" y="5385"/>
                  <a:pt x="1681" y="5381"/>
                </a:cubicBezTo>
                <a:cubicBezTo>
                  <a:pt x="1699" y="5370"/>
                  <a:pt x="2126" y="5118"/>
                  <a:pt x="2289" y="4678"/>
                </a:cubicBezTo>
                <a:cubicBezTo>
                  <a:pt x="2423" y="4316"/>
                  <a:pt x="2317" y="3822"/>
                  <a:pt x="2059" y="3619"/>
                </a:cubicBezTo>
                <a:cubicBezTo>
                  <a:pt x="1978" y="3554"/>
                  <a:pt x="1886" y="3522"/>
                  <a:pt x="1789" y="3522"/>
                </a:cubicBezTo>
                <a:cubicBezTo>
                  <a:pt x="1684" y="3522"/>
                  <a:pt x="1572" y="3560"/>
                  <a:pt x="1459" y="3634"/>
                </a:cubicBezTo>
                <a:cubicBezTo>
                  <a:pt x="1452" y="3640"/>
                  <a:pt x="1442" y="3646"/>
                  <a:pt x="1429" y="3656"/>
                </a:cubicBezTo>
                <a:cubicBezTo>
                  <a:pt x="1173" y="3843"/>
                  <a:pt x="959" y="3937"/>
                  <a:pt x="789" y="3937"/>
                </a:cubicBezTo>
                <a:cubicBezTo>
                  <a:pt x="665" y="3937"/>
                  <a:pt x="565" y="3888"/>
                  <a:pt x="488" y="3790"/>
                </a:cubicBezTo>
                <a:cubicBezTo>
                  <a:pt x="267" y="3506"/>
                  <a:pt x="138" y="995"/>
                  <a:pt x="109" y="53"/>
                </a:cubicBezTo>
                <a:cubicBezTo>
                  <a:pt x="109" y="24"/>
                  <a:pt x="86" y="0"/>
                  <a:pt x="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1"/>
          <p:cNvSpPr/>
          <p:nvPr/>
        </p:nvSpPr>
        <p:spPr>
          <a:xfrm flipH="1">
            <a:off x="7215489" y="836457"/>
            <a:ext cx="807730" cy="276852"/>
          </a:xfrm>
          <a:custGeom>
            <a:rect b="b" l="l" r="r" t="t"/>
            <a:pathLst>
              <a:path extrusionOk="0" h="4718" w="13765">
                <a:moveTo>
                  <a:pt x="7035" y="152"/>
                </a:moveTo>
                <a:lnTo>
                  <a:pt x="7035" y="152"/>
                </a:lnTo>
                <a:cubicBezTo>
                  <a:pt x="7035" y="152"/>
                  <a:pt x="7035" y="152"/>
                  <a:pt x="7035" y="153"/>
                </a:cubicBezTo>
                <a:cubicBezTo>
                  <a:pt x="7035" y="153"/>
                  <a:pt x="7035" y="153"/>
                  <a:pt x="7035" y="153"/>
                </a:cubicBezTo>
                <a:lnTo>
                  <a:pt x="7035" y="153"/>
                </a:lnTo>
                <a:cubicBezTo>
                  <a:pt x="7036" y="152"/>
                  <a:pt x="7037" y="152"/>
                  <a:pt x="7038" y="152"/>
                </a:cubicBezTo>
                <a:cubicBezTo>
                  <a:pt x="7042" y="152"/>
                  <a:pt x="7049" y="153"/>
                  <a:pt x="7059" y="156"/>
                </a:cubicBezTo>
                <a:cubicBezTo>
                  <a:pt x="7157" y="186"/>
                  <a:pt x="7269" y="284"/>
                  <a:pt x="7364" y="375"/>
                </a:cubicBezTo>
                <a:cubicBezTo>
                  <a:pt x="7459" y="469"/>
                  <a:pt x="7548" y="575"/>
                  <a:pt x="7631" y="683"/>
                </a:cubicBezTo>
                <a:cubicBezTo>
                  <a:pt x="7884" y="1020"/>
                  <a:pt x="8092" y="1397"/>
                  <a:pt x="8219" y="1797"/>
                </a:cubicBezTo>
                <a:lnTo>
                  <a:pt x="8219" y="1797"/>
                </a:lnTo>
                <a:cubicBezTo>
                  <a:pt x="7876" y="1464"/>
                  <a:pt x="7556" y="1104"/>
                  <a:pt x="7287" y="714"/>
                </a:cubicBezTo>
                <a:cubicBezTo>
                  <a:pt x="7209" y="601"/>
                  <a:pt x="7136" y="483"/>
                  <a:pt x="7083" y="363"/>
                </a:cubicBezTo>
                <a:cubicBezTo>
                  <a:pt x="7057" y="305"/>
                  <a:pt x="7033" y="241"/>
                  <a:pt x="7031" y="190"/>
                </a:cubicBezTo>
                <a:cubicBezTo>
                  <a:pt x="7028" y="170"/>
                  <a:pt x="7034" y="155"/>
                  <a:pt x="7035" y="153"/>
                </a:cubicBezTo>
                <a:lnTo>
                  <a:pt x="7035" y="153"/>
                </a:lnTo>
                <a:cubicBezTo>
                  <a:pt x="7034" y="153"/>
                  <a:pt x="7033" y="153"/>
                  <a:pt x="7033" y="153"/>
                </a:cubicBezTo>
                <a:cubicBezTo>
                  <a:pt x="7032" y="153"/>
                  <a:pt x="7033" y="153"/>
                  <a:pt x="7035" y="153"/>
                </a:cubicBezTo>
                <a:lnTo>
                  <a:pt x="7035" y="153"/>
                </a:lnTo>
                <a:cubicBezTo>
                  <a:pt x="7035" y="153"/>
                  <a:pt x="7035" y="153"/>
                  <a:pt x="7035" y="153"/>
                </a:cubicBezTo>
                <a:lnTo>
                  <a:pt x="7035" y="153"/>
                </a:lnTo>
                <a:cubicBezTo>
                  <a:pt x="7035" y="153"/>
                  <a:pt x="7035" y="153"/>
                  <a:pt x="7035" y="153"/>
                </a:cubicBezTo>
                <a:lnTo>
                  <a:pt x="7035" y="153"/>
                </a:lnTo>
                <a:cubicBezTo>
                  <a:pt x="7035" y="153"/>
                  <a:pt x="7035" y="153"/>
                  <a:pt x="7035" y="153"/>
                </a:cubicBezTo>
                <a:lnTo>
                  <a:pt x="7035" y="153"/>
                </a:lnTo>
                <a:cubicBezTo>
                  <a:pt x="7035" y="152"/>
                  <a:pt x="7035" y="152"/>
                  <a:pt x="7035" y="152"/>
                </a:cubicBezTo>
                <a:close/>
                <a:moveTo>
                  <a:pt x="11407" y="289"/>
                </a:moveTo>
                <a:cubicBezTo>
                  <a:pt x="11408" y="289"/>
                  <a:pt x="11412" y="289"/>
                  <a:pt x="11423" y="290"/>
                </a:cubicBezTo>
                <a:cubicBezTo>
                  <a:pt x="11441" y="294"/>
                  <a:pt x="11464" y="307"/>
                  <a:pt x="11487" y="326"/>
                </a:cubicBezTo>
                <a:cubicBezTo>
                  <a:pt x="11531" y="361"/>
                  <a:pt x="11572" y="415"/>
                  <a:pt x="11608" y="468"/>
                </a:cubicBezTo>
                <a:cubicBezTo>
                  <a:pt x="11749" y="692"/>
                  <a:pt x="11838" y="958"/>
                  <a:pt x="11903" y="1224"/>
                </a:cubicBezTo>
                <a:cubicBezTo>
                  <a:pt x="11965" y="1490"/>
                  <a:pt x="12002" y="1765"/>
                  <a:pt x="12000" y="2038"/>
                </a:cubicBezTo>
                <a:cubicBezTo>
                  <a:pt x="11999" y="2082"/>
                  <a:pt x="11998" y="2127"/>
                  <a:pt x="11995" y="2172"/>
                </a:cubicBezTo>
                <a:lnTo>
                  <a:pt x="11995" y="2172"/>
                </a:lnTo>
                <a:cubicBezTo>
                  <a:pt x="11870" y="1933"/>
                  <a:pt x="11759" y="1686"/>
                  <a:pt x="11660" y="1437"/>
                </a:cubicBezTo>
                <a:cubicBezTo>
                  <a:pt x="11558" y="1179"/>
                  <a:pt x="11467" y="916"/>
                  <a:pt x="11414" y="648"/>
                </a:cubicBezTo>
                <a:cubicBezTo>
                  <a:pt x="11401" y="582"/>
                  <a:pt x="11390" y="515"/>
                  <a:pt x="11386" y="450"/>
                </a:cubicBezTo>
                <a:cubicBezTo>
                  <a:pt x="11381" y="388"/>
                  <a:pt x="11388" y="312"/>
                  <a:pt x="11405" y="291"/>
                </a:cubicBezTo>
                <a:cubicBezTo>
                  <a:pt x="11408" y="290"/>
                  <a:pt x="11406" y="289"/>
                  <a:pt x="11407" y="289"/>
                </a:cubicBezTo>
                <a:close/>
                <a:moveTo>
                  <a:pt x="7040" y="0"/>
                </a:moveTo>
                <a:cubicBezTo>
                  <a:pt x="7004" y="0"/>
                  <a:pt x="6963" y="10"/>
                  <a:pt x="6928" y="44"/>
                </a:cubicBezTo>
                <a:cubicBezTo>
                  <a:pt x="6876" y="97"/>
                  <a:pt x="6875" y="159"/>
                  <a:pt x="6876" y="202"/>
                </a:cubicBezTo>
                <a:cubicBezTo>
                  <a:pt x="6884" y="291"/>
                  <a:pt x="6913" y="359"/>
                  <a:pt x="6942" y="428"/>
                </a:cubicBezTo>
                <a:cubicBezTo>
                  <a:pt x="7002" y="563"/>
                  <a:pt x="7079" y="684"/>
                  <a:pt x="7158" y="803"/>
                </a:cubicBezTo>
                <a:cubicBezTo>
                  <a:pt x="7484" y="1272"/>
                  <a:pt x="7870" y="1685"/>
                  <a:pt x="8284" y="2070"/>
                </a:cubicBezTo>
                <a:cubicBezTo>
                  <a:pt x="8288" y="2074"/>
                  <a:pt x="8291" y="2077"/>
                  <a:pt x="8295" y="2081"/>
                </a:cubicBezTo>
                <a:lnTo>
                  <a:pt x="8295" y="2081"/>
                </a:lnTo>
                <a:cubicBezTo>
                  <a:pt x="8301" y="2108"/>
                  <a:pt x="8307" y="2136"/>
                  <a:pt x="8312" y="2163"/>
                </a:cubicBezTo>
                <a:cubicBezTo>
                  <a:pt x="8361" y="2429"/>
                  <a:pt x="8364" y="2705"/>
                  <a:pt x="8301" y="2964"/>
                </a:cubicBezTo>
                <a:cubicBezTo>
                  <a:pt x="8239" y="3224"/>
                  <a:pt x="8110" y="3464"/>
                  <a:pt x="7928" y="3660"/>
                </a:cubicBezTo>
                <a:cubicBezTo>
                  <a:pt x="7746" y="3856"/>
                  <a:pt x="7517" y="4011"/>
                  <a:pt x="7272" y="4130"/>
                </a:cubicBezTo>
                <a:cubicBezTo>
                  <a:pt x="7027" y="4248"/>
                  <a:pt x="6766" y="4336"/>
                  <a:pt x="6499" y="4393"/>
                </a:cubicBezTo>
                <a:cubicBezTo>
                  <a:pt x="6182" y="4460"/>
                  <a:pt x="5859" y="4486"/>
                  <a:pt x="5536" y="4486"/>
                </a:cubicBezTo>
                <a:cubicBezTo>
                  <a:pt x="5310" y="4486"/>
                  <a:pt x="5084" y="4473"/>
                  <a:pt x="4859" y="4453"/>
                </a:cubicBezTo>
                <a:cubicBezTo>
                  <a:pt x="4311" y="4397"/>
                  <a:pt x="3765" y="4295"/>
                  <a:pt x="3230" y="4151"/>
                </a:cubicBezTo>
                <a:cubicBezTo>
                  <a:pt x="2161" y="3855"/>
                  <a:pt x="1117" y="3444"/>
                  <a:pt x="130" y="2938"/>
                </a:cubicBezTo>
                <a:lnTo>
                  <a:pt x="128" y="2942"/>
                </a:lnTo>
                <a:cubicBezTo>
                  <a:pt x="116" y="2936"/>
                  <a:pt x="103" y="2933"/>
                  <a:pt x="91" y="2933"/>
                </a:cubicBezTo>
                <a:cubicBezTo>
                  <a:pt x="63" y="2933"/>
                  <a:pt x="36" y="2948"/>
                  <a:pt x="21" y="2974"/>
                </a:cubicBezTo>
                <a:cubicBezTo>
                  <a:pt x="0" y="3014"/>
                  <a:pt x="13" y="3062"/>
                  <a:pt x="53" y="3084"/>
                </a:cubicBezTo>
                <a:cubicBezTo>
                  <a:pt x="1038" y="3638"/>
                  <a:pt x="2079" y="4082"/>
                  <a:pt x="3170" y="4387"/>
                </a:cubicBezTo>
                <a:cubicBezTo>
                  <a:pt x="3716" y="4534"/>
                  <a:pt x="4272" y="4654"/>
                  <a:pt x="4840" y="4697"/>
                </a:cubicBezTo>
                <a:cubicBezTo>
                  <a:pt x="5003" y="4710"/>
                  <a:pt x="5168" y="4717"/>
                  <a:pt x="5332" y="4717"/>
                </a:cubicBezTo>
                <a:cubicBezTo>
                  <a:pt x="5738" y="4717"/>
                  <a:pt x="6145" y="4674"/>
                  <a:pt x="6541" y="4577"/>
                </a:cubicBezTo>
                <a:cubicBezTo>
                  <a:pt x="6819" y="4505"/>
                  <a:pt x="7093" y="4413"/>
                  <a:pt x="7348" y="4280"/>
                </a:cubicBezTo>
                <a:cubicBezTo>
                  <a:pt x="7602" y="4152"/>
                  <a:pt x="7849" y="3990"/>
                  <a:pt x="8048" y="3773"/>
                </a:cubicBezTo>
                <a:cubicBezTo>
                  <a:pt x="8248" y="3560"/>
                  <a:pt x="8392" y="3292"/>
                  <a:pt x="8460" y="3005"/>
                </a:cubicBezTo>
                <a:cubicBezTo>
                  <a:pt x="8519" y="2758"/>
                  <a:pt x="8523" y="2501"/>
                  <a:pt x="8490" y="2253"/>
                </a:cubicBezTo>
                <a:lnTo>
                  <a:pt x="8490" y="2253"/>
                </a:lnTo>
                <a:cubicBezTo>
                  <a:pt x="8847" y="2563"/>
                  <a:pt x="9230" y="2846"/>
                  <a:pt x="9646" y="3078"/>
                </a:cubicBezTo>
                <a:cubicBezTo>
                  <a:pt x="9895" y="3213"/>
                  <a:pt x="10157" y="3332"/>
                  <a:pt x="10435" y="3407"/>
                </a:cubicBezTo>
                <a:cubicBezTo>
                  <a:pt x="10609" y="3453"/>
                  <a:pt x="10790" y="3484"/>
                  <a:pt x="10973" y="3484"/>
                </a:cubicBezTo>
                <a:cubicBezTo>
                  <a:pt x="11083" y="3484"/>
                  <a:pt x="11193" y="3473"/>
                  <a:pt x="11303" y="3447"/>
                </a:cubicBezTo>
                <a:cubicBezTo>
                  <a:pt x="11598" y="3380"/>
                  <a:pt x="11853" y="3159"/>
                  <a:pt x="11975" y="2889"/>
                </a:cubicBezTo>
                <a:cubicBezTo>
                  <a:pt x="12016" y="2804"/>
                  <a:pt x="12048" y="2716"/>
                  <a:pt x="12072" y="2627"/>
                </a:cubicBezTo>
                <a:lnTo>
                  <a:pt x="12072" y="2627"/>
                </a:lnTo>
                <a:cubicBezTo>
                  <a:pt x="12146" y="2751"/>
                  <a:pt x="12224" y="2873"/>
                  <a:pt x="12306" y="2992"/>
                </a:cubicBezTo>
                <a:cubicBezTo>
                  <a:pt x="12471" y="3223"/>
                  <a:pt x="12651" y="3447"/>
                  <a:pt x="12870" y="3637"/>
                </a:cubicBezTo>
                <a:cubicBezTo>
                  <a:pt x="13070" y="3808"/>
                  <a:pt x="13322" y="3969"/>
                  <a:pt x="13615" y="3969"/>
                </a:cubicBezTo>
                <a:cubicBezTo>
                  <a:pt x="13639" y="3969"/>
                  <a:pt x="13663" y="3968"/>
                  <a:pt x="13687" y="3966"/>
                </a:cubicBezTo>
                <a:lnTo>
                  <a:pt x="13688" y="3966"/>
                </a:lnTo>
                <a:cubicBezTo>
                  <a:pt x="13733" y="3961"/>
                  <a:pt x="13764" y="3922"/>
                  <a:pt x="13760" y="3877"/>
                </a:cubicBezTo>
                <a:cubicBezTo>
                  <a:pt x="13755" y="3836"/>
                  <a:pt x="13721" y="3806"/>
                  <a:pt x="13679" y="3806"/>
                </a:cubicBezTo>
                <a:cubicBezTo>
                  <a:pt x="13677" y="3806"/>
                  <a:pt x="13674" y="3806"/>
                  <a:pt x="13671" y="3806"/>
                </a:cubicBezTo>
                <a:lnTo>
                  <a:pt x="13670" y="3806"/>
                </a:lnTo>
                <a:cubicBezTo>
                  <a:pt x="13651" y="3808"/>
                  <a:pt x="13632" y="3809"/>
                  <a:pt x="13614" y="3809"/>
                </a:cubicBezTo>
                <a:cubicBezTo>
                  <a:pt x="13384" y="3809"/>
                  <a:pt x="13160" y="3678"/>
                  <a:pt x="12973" y="3517"/>
                </a:cubicBezTo>
                <a:cubicBezTo>
                  <a:pt x="12768" y="3342"/>
                  <a:pt x="12594" y="3126"/>
                  <a:pt x="12434" y="2901"/>
                </a:cubicBezTo>
                <a:cubicBezTo>
                  <a:pt x="12322" y="2740"/>
                  <a:pt x="12217" y="2573"/>
                  <a:pt x="12119" y="2401"/>
                </a:cubicBezTo>
                <a:lnTo>
                  <a:pt x="12119" y="2401"/>
                </a:lnTo>
                <a:cubicBezTo>
                  <a:pt x="12137" y="2281"/>
                  <a:pt x="12145" y="2160"/>
                  <a:pt x="12146" y="2040"/>
                </a:cubicBezTo>
                <a:cubicBezTo>
                  <a:pt x="12147" y="1753"/>
                  <a:pt x="12109" y="1469"/>
                  <a:pt x="12044" y="1190"/>
                </a:cubicBezTo>
                <a:cubicBezTo>
                  <a:pt x="11976" y="915"/>
                  <a:pt x="11886" y="640"/>
                  <a:pt x="11728" y="389"/>
                </a:cubicBezTo>
                <a:cubicBezTo>
                  <a:pt x="11687" y="328"/>
                  <a:pt x="11642" y="267"/>
                  <a:pt x="11577" y="215"/>
                </a:cubicBezTo>
                <a:cubicBezTo>
                  <a:pt x="11545" y="189"/>
                  <a:pt x="11506" y="164"/>
                  <a:pt x="11457" y="153"/>
                </a:cubicBezTo>
                <a:cubicBezTo>
                  <a:pt x="11442" y="149"/>
                  <a:pt x="11425" y="146"/>
                  <a:pt x="11406" y="146"/>
                </a:cubicBezTo>
                <a:cubicBezTo>
                  <a:pt x="11395" y="146"/>
                  <a:pt x="11382" y="147"/>
                  <a:pt x="11369" y="150"/>
                </a:cubicBezTo>
                <a:cubicBezTo>
                  <a:pt x="11336" y="158"/>
                  <a:pt x="11307" y="184"/>
                  <a:pt x="11288" y="207"/>
                </a:cubicBezTo>
                <a:cubicBezTo>
                  <a:pt x="11228" y="306"/>
                  <a:pt x="11243" y="382"/>
                  <a:pt x="11241" y="457"/>
                </a:cubicBezTo>
                <a:cubicBezTo>
                  <a:pt x="11245" y="534"/>
                  <a:pt x="11258" y="605"/>
                  <a:pt x="11270" y="676"/>
                </a:cubicBezTo>
                <a:cubicBezTo>
                  <a:pt x="11327" y="958"/>
                  <a:pt x="11417" y="1228"/>
                  <a:pt x="11520" y="1491"/>
                </a:cubicBezTo>
                <a:cubicBezTo>
                  <a:pt x="11648" y="1815"/>
                  <a:pt x="11794" y="2133"/>
                  <a:pt x="11963" y="2438"/>
                </a:cubicBezTo>
                <a:lnTo>
                  <a:pt x="11963" y="2438"/>
                </a:lnTo>
                <a:cubicBezTo>
                  <a:pt x="11939" y="2573"/>
                  <a:pt x="11900" y="2703"/>
                  <a:pt x="11842" y="2823"/>
                </a:cubicBezTo>
                <a:cubicBezTo>
                  <a:pt x="11731" y="3063"/>
                  <a:pt x="11522" y="3243"/>
                  <a:pt x="11266" y="3302"/>
                </a:cubicBezTo>
                <a:cubicBezTo>
                  <a:pt x="11170" y="3325"/>
                  <a:pt x="11071" y="3335"/>
                  <a:pt x="10971" y="3335"/>
                </a:cubicBezTo>
                <a:cubicBezTo>
                  <a:pt x="10805" y="3335"/>
                  <a:pt x="10636" y="3307"/>
                  <a:pt x="10473" y="3263"/>
                </a:cubicBezTo>
                <a:cubicBezTo>
                  <a:pt x="10211" y="3191"/>
                  <a:pt x="9959" y="3078"/>
                  <a:pt x="9718" y="2945"/>
                </a:cubicBezTo>
                <a:cubicBezTo>
                  <a:pt x="9258" y="2688"/>
                  <a:pt x="8836" y="2364"/>
                  <a:pt x="8444" y="2008"/>
                </a:cubicBezTo>
                <a:lnTo>
                  <a:pt x="8444" y="2008"/>
                </a:lnTo>
                <a:cubicBezTo>
                  <a:pt x="8323" y="1490"/>
                  <a:pt x="8075" y="1013"/>
                  <a:pt x="7759" y="593"/>
                </a:cubicBezTo>
                <a:cubicBezTo>
                  <a:pt x="7672" y="479"/>
                  <a:pt x="7579" y="370"/>
                  <a:pt x="7476" y="268"/>
                </a:cubicBezTo>
                <a:cubicBezTo>
                  <a:pt x="7369" y="169"/>
                  <a:pt x="7270" y="66"/>
                  <a:pt x="7100" y="8"/>
                </a:cubicBezTo>
                <a:cubicBezTo>
                  <a:pt x="7084" y="4"/>
                  <a:pt x="7063" y="0"/>
                  <a:pt x="7040" y="0"/>
                </a:cubicBezTo>
                <a:close/>
              </a:path>
            </a:pathLst>
          </a:custGeom>
          <a:solidFill>
            <a:srgbClr val="735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1"/>
          <p:cNvSpPr/>
          <p:nvPr/>
        </p:nvSpPr>
        <p:spPr>
          <a:xfrm flipH="1">
            <a:off x="7133514" y="1647063"/>
            <a:ext cx="480296" cy="570076"/>
          </a:xfrm>
          <a:custGeom>
            <a:rect b="b" l="l" r="r" t="t"/>
            <a:pathLst>
              <a:path extrusionOk="0" h="9715" w="8185">
                <a:moveTo>
                  <a:pt x="3788" y="1"/>
                </a:moveTo>
                <a:cubicBezTo>
                  <a:pt x="3760" y="1"/>
                  <a:pt x="3732" y="8"/>
                  <a:pt x="3703" y="23"/>
                </a:cubicBezTo>
                <a:cubicBezTo>
                  <a:pt x="3213" y="283"/>
                  <a:pt x="3274" y="1691"/>
                  <a:pt x="3274" y="1691"/>
                </a:cubicBezTo>
                <a:cubicBezTo>
                  <a:pt x="3274" y="1691"/>
                  <a:pt x="1394" y="1250"/>
                  <a:pt x="501" y="1250"/>
                </a:cubicBezTo>
                <a:cubicBezTo>
                  <a:pt x="230" y="1250"/>
                  <a:pt x="50" y="1290"/>
                  <a:pt x="40" y="1396"/>
                </a:cubicBezTo>
                <a:cubicBezTo>
                  <a:pt x="1" y="1850"/>
                  <a:pt x="2016" y="2306"/>
                  <a:pt x="2016" y="2306"/>
                </a:cubicBezTo>
                <a:cubicBezTo>
                  <a:pt x="2016" y="2306"/>
                  <a:pt x="1686" y="2242"/>
                  <a:pt x="1354" y="2242"/>
                </a:cubicBezTo>
                <a:cubicBezTo>
                  <a:pt x="989" y="2242"/>
                  <a:pt x="622" y="2319"/>
                  <a:pt x="684" y="2640"/>
                </a:cubicBezTo>
                <a:cubicBezTo>
                  <a:pt x="769" y="2998"/>
                  <a:pt x="1857" y="3011"/>
                  <a:pt x="1857" y="3011"/>
                </a:cubicBezTo>
                <a:cubicBezTo>
                  <a:pt x="1857" y="3011"/>
                  <a:pt x="722" y="3034"/>
                  <a:pt x="789" y="3420"/>
                </a:cubicBezTo>
                <a:cubicBezTo>
                  <a:pt x="831" y="3669"/>
                  <a:pt x="1279" y="3713"/>
                  <a:pt x="1592" y="3713"/>
                </a:cubicBezTo>
                <a:cubicBezTo>
                  <a:pt x="1765" y="3713"/>
                  <a:pt x="1896" y="3700"/>
                  <a:pt x="1896" y="3700"/>
                </a:cubicBezTo>
                <a:lnTo>
                  <a:pt x="1896" y="3700"/>
                </a:lnTo>
                <a:cubicBezTo>
                  <a:pt x="1896" y="3700"/>
                  <a:pt x="977" y="3811"/>
                  <a:pt x="1073" y="4203"/>
                </a:cubicBezTo>
                <a:cubicBezTo>
                  <a:pt x="1136" y="4459"/>
                  <a:pt x="1467" y="4576"/>
                  <a:pt x="2012" y="4576"/>
                </a:cubicBezTo>
                <a:cubicBezTo>
                  <a:pt x="2303" y="4576"/>
                  <a:pt x="2656" y="4543"/>
                  <a:pt x="3061" y="4478"/>
                </a:cubicBezTo>
                <a:lnTo>
                  <a:pt x="3080" y="4529"/>
                </a:lnTo>
                <a:lnTo>
                  <a:pt x="3791" y="9715"/>
                </a:lnTo>
                <a:lnTo>
                  <a:pt x="8185" y="8722"/>
                </a:lnTo>
                <a:lnTo>
                  <a:pt x="4626" y="1875"/>
                </a:lnTo>
                <a:cubicBezTo>
                  <a:pt x="4626" y="1875"/>
                  <a:pt x="4243" y="1"/>
                  <a:pt x="3788" y="1"/>
                </a:cubicBezTo>
                <a:close/>
              </a:path>
            </a:pathLst>
          </a:custGeom>
          <a:solidFill>
            <a:srgbClr val="E7A1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1"/>
          <p:cNvSpPr/>
          <p:nvPr/>
        </p:nvSpPr>
        <p:spPr>
          <a:xfrm flipH="1">
            <a:off x="7028359" y="2158752"/>
            <a:ext cx="362936" cy="262945"/>
          </a:xfrm>
          <a:custGeom>
            <a:rect b="b" l="l" r="r" t="t"/>
            <a:pathLst>
              <a:path extrusionOk="0" h="4481" w="6185">
                <a:moveTo>
                  <a:pt x="4394" y="1"/>
                </a:moveTo>
                <a:lnTo>
                  <a:pt x="3594" y="182"/>
                </a:lnTo>
                <a:lnTo>
                  <a:pt x="2864" y="347"/>
                </a:lnTo>
                <a:lnTo>
                  <a:pt x="1564" y="642"/>
                </a:lnTo>
                <a:lnTo>
                  <a:pt x="0" y="995"/>
                </a:lnTo>
                <a:cubicBezTo>
                  <a:pt x="0" y="995"/>
                  <a:pt x="325" y="2771"/>
                  <a:pt x="708" y="4464"/>
                </a:cubicBezTo>
                <a:cubicBezTo>
                  <a:pt x="1204" y="4469"/>
                  <a:pt x="1695" y="4471"/>
                  <a:pt x="2180" y="4474"/>
                </a:cubicBezTo>
                <a:cubicBezTo>
                  <a:pt x="2479" y="4475"/>
                  <a:pt x="2777" y="4476"/>
                  <a:pt x="3070" y="4478"/>
                </a:cubicBezTo>
                <a:cubicBezTo>
                  <a:pt x="3542" y="4479"/>
                  <a:pt x="4003" y="4480"/>
                  <a:pt x="4453" y="4480"/>
                </a:cubicBezTo>
                <a:lnTo>
                  <a:pt x="4641" y="4480"/>
                </a:lnTo>
                <a:cubicBezTo>
                  <a:pt x="5176" y="4480"/>
                  <a:pt x="5690" y="4479"/>
                  <a:pt x="6184" y="4478"/>
                </a:cubicBezTo>
                <a:cubicBezTo>
                  <a:pt x="6143" y="4281"/>
                  <a:pt x="6096" y="4082"/>
                  <a:pt x="6045" y="3884"/>
                </a:cubicBezTo>
                <a:cubicBezTo>
                  <a:pt x="5513" y="1891"/>
                  <a:pt x="4394" y="1"/>
                  <a:pt x="4394" y="1"/>
                </a:cubicBezTo>
                <a:close/>
              </a:path>
            </a:pathLst>
          </a:custGeom>
          <a:solidFill>
            <a:srgbClr val="E7A1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1"/>
          <p:cNvSpPr/>
          <p:nvPr/>
        </p:nvSpPr>
        <p:spPr>
          <a:xfrm flipH="1">
            <a:off x="7253984" y="1643953"/>
            <a:ext cx="361586" cy="280197"/>
          </a:xfrm>
          <a:custGeom>
            <a:rect b="b" l="l" r="r" t="t"/>
            <a:pathLst>
              <a:path extrusionOk="0" h="4775" w="6162">
                <a:moveTo>
                  <a:pt x="3814" y="1"/>
                </a:moveTo>
                <a:cubicBezTo>
                  <a:pt x="3778" y="1"/>
                  <a:pt x="3742" y="10"/>
                  <a:pt x="3707" y="28"/>
                </a:cubicBezTo>
                <a:cubicBezTo>
                  <a:pt x="3251" y="270"/>
                  <a:pt x="3246" y="1395"/>
                  <a:pt x="3251" y="1677"/>
                </a:cubicBezTo>
                <a:cubicBezTo>
                  <a:pt x="2872" y="1590"/>
                  <a:pt x="1345" y="1250"/>
                  <a:pt x="537" y="1250"/>
                </a:cubicBezTo>
                <a:cubicBezTo>
                  <a:pt x="326" y="1250"/>
                  <a:pt x="164" y="1274"/>
                  <a:pt x="85" y="1331"/>
                </a:cubicBezTo>
                <a:cubicBezTo>
                  <a:pt x="36" y="1367"/>
                  <a:pt x="22" y="1409"/>
                  <a:pt x="20" y="1439"/>
                </a:cubicBezTo>
                <a:cubicBezTo>
                  <a:pt x="0" y="1655"/>
                  <a:pt x="329" y="1876"/>
                  <a:pt x="1024" y="2114"/>
                </a:cubicBezTo>
                <a:cubicBezTo>
                  <a:pt x="1165" y="2162"/>
                  <a:pt x="1307" y="2207"/>
                  <a:pt x="1438" y="2244"/>
                </a:cubicBezTo>
                <a:cubicBezTo>
                  <a:pt x="1426" y="2244"/>
                  <a:pt x="1415" y="2244"/>
                  <a:pt x="1403" y="2244"/>
                </a:cubicBezTo>
                <a:cubicBezTo>
                  <a:pt x="1145" y="2244"/>
                  <a:pt x="873" y="2278"/>
                  <a:pt x="743" y="2410"/>
                </a:cubicBezTo>
                <a:cubicBezTo>
                  <a:pt x="669" y="2484"/>
                  <a:pt x="642" y="2580"/>
                  <a:pt x="665" y="2699"/>
                </a:cubicBezTo>
                <a:cubicBezTo>
                  <a:pt x="717" y="2914"/>
                  <a:pt x="1056" y="3016"/>
                  <a:pt x="1365" y="3064"/>
                </a:cubicBezTo>
                <a:cubicBezTo>
                  <a:pt x="1146" y="3102"/>
                  <a:pt x="919" y="3172"/>
                  <a:pt x="821" y="3290"/>
                </a:cubicBezTo>
                <a:cubicBezTo>
                  <a:pt x="775" y="3347"/>
                  <a:pt x="758" y="3409"/>
                  <a:pt x="770" y="3477"/>
                </a:cubicBezTo>
                <a:cubicBezTo>
                  <a:pt x="814" y="3720"/>
                  <a:pt x="1160" y="3791"/>
                  <a:pt x="1466" y="3807"/>
                </a:cubicBezTo>
                <a:cubicBezTo>
                  <a:pt x="1317" y="3859"/>
                  <a:pt x="1171" y="3935"/>
                  <a:pt x="1098" y="4041"/>
                </a:cubicBezTo>
                <a:cubicBezTo>
                  <a:pt x="1051" y="4110"/>
                  <a:pt x="1036" y="4185"/>
                  <a:pt x="1056" y="4264"/>
                </a:cubicBezTo>
                <a:cubicBezTo>
                  <a:pt x="1122" y="4537"/>
                  <a:pt x="1455" y="4674"/>
                  <a:pt x="2047" y="4674"/>
                </a:cubicBezTo>
                <a:cubicBezTo>
                  <a:pt x="2336" y="4674"/>
                  <a:pt x="2686" y="4642"/>
                  <a:pt x="3098" y="4576"/>
                </a:cubicBezTo>
                <a:lnTo>
                  <a:pt x="3084" y="4481"/>
                </a:lnTo>
                <a:cubicBezTo>
                  <a:pt x="2672" y="4547"/>
                  <a:pt x="2322" y="4579"/>
                  <a:pt x="2037" y="4579"/>
                </a:cubicBezTo>
                <a:cubicBezTo>
                  <a:pt x="1506" y="4579"/>
                  <a:pt x="1204" y="4466"/>
                  <a:pt x="1149" y="4242"/>
                </a:cubicBezTo>
                <a:cubicBezTo>
                  <a:pt x="1135" y="4190"/>
                  <a:pt x="1145" y="4141"/>
                  <a:pt x="1176" y="4095"/>
                </a:cubicBezTo>
                <a:cubicBezTo>
                  <a:pt x="1330" y="3873"/>
                  <a:pt x="1925" y="3799"/>
                  <a:pt x="1932" y="3796"/>
                </a:cubicBezTo>
                <a:lnTo>
                  <a:pt x="1921" y="3702"/>
                </a:lnTo>
                <a:cubicBezTo>
                  <a:pt x="1847" y="3710"/>
                  <a:pt x="1740" y="3717"/>
                  <a:pt x="1623" y="3717"/>
                </a:cubicBezTo>
                <a:cubicBezTo>
                  <a:pt x="1301" y="3717"/>
                  <a:pt x="900" y="3668"/>
                  <a:pt x="864" y="3462"/>
                </a:cubicBezTo>
                <a:cubicBezTo>
                  <a:pt x="857" y="3422"/>
                  <a:pt x="868" y="3387"/>
                  <a:pt x="895" y="3353"/>
                </a:cubicBezTo>
                <a:cubicBezTo>
                  <a:pt x="1050" y="3166"/>
                  <a:pt x="1662" y="3114"/>
                  <a:pt x="1887" y="3108"/>
                </a:cubicBezTo>
                <a:lnTo>
                  <a:pt x="1887" y="3014"/>
                </a:lnTo>
                <a:cubicBezTo>
                  <a:pt x="1594" y="3011"/>
                  <a:pt x="822" y="2946"/>
                  <a:pt x="759" y="2683"/>
                </a:cubicBezTo>
                <a:cubicBezTo>
                  <a:pt x="744" y="2598"/>
                  <a:pt x="761" y="2531"/>
                  <a:pt x="812" y="2479"/>
                </a:cubicBezTo>
                <a:cubicBezTo>
                  <a:pt x="916" y="2374"/>
                  <a:pt x="1148" y="2342"/>
                  <a:pt x="1388" y="2342"/>
                </a:cubicBezTo>
                <a:cubicBezTo>
                  <a:pt x="1639" y="2342"/>
                  <a:pt x="1900" y="2377"/>
                  <a:pt x="2037" y="2403"/>
                </a:cubicBezTo>
                <a:lnTo>
                  <a:pt x="2057" y="2311"/>
                </a:lnTo>
                <a:cubicBezTo>
                  <a:pt x="1294" y="2137"/>
                  <a:pt x="90" y="1750"/>
                  <a:pt x="117" y="1451"/>
                </a:cubicBezTo>
                <a:cubicBezTo>
                  <a:pt x="117" y="1441"/>
                  <a:pt x="122" y="1427"/>
                  <a:pt x="143" y="1411"/>
                </a:cubicBezTo>
                <a:cubicBezTo>
                  <a:pt x="206" y="1366"/>
                  <a:pt x="340" y="1348"/>
                  <a:pt x="519" y="1348"/>
                </a:cubicBezTo>
                <a:cubicBezTo>
                  <a:pt x="1234" y="1348"/>
                  <a:pt x="2677" y="1645"/>
                  <a:pt x="3293" y="1789"/>
                </a:cubicBezTo>
                <a:lnTo>
                  <a:pt x="3353" y="1803"/>
                </a:lnTo>
                <a:lnTo>
                  <a:pt x="3351" y="1740"/>
                </a:lnTo>
                <a:cubicBezTo>
                  <a:pt x="3350" y="1726"/>
                  <a:pt x="3296" y="360"/>
                  <a:pt x="3755" y="117"/>
                </a:cubicBezTo>
                <a:cubicBezTo>
                  <a:pt x="3776" y="106"/>
                  <a:pt x="3797" y="100"/>
                  <a:pt x="3818" y="100"/>
                </a:cubicBezTo>
                <a:cubicBezTo>
                  <a:pt x="3838" y="100"/>
                  <a:pt x="3858" y="105"/>
                  <a:pt x="3878" y="116"/>
                </a:cubicBezTo>
                <a:cubicBezTo>
                  <a:pt x="4204" y="270"/>
                  <a:pt x="4517" y="1483"/>
                  <a:pt x="4610" y="1937"/>
                </a:cubicBezTo>
                <a:lnTo>
                  <a:pt x="6082" y="4775"/>
                </a:lnTo>
                <a:lnTo>
                  <a:pt x="6161" y="4724"/>
                </a:lnTo>
                <a:lnTo>
                  <a:pt x="4698" y="1906"/>
                </a:lnTo>
                <a:cubicBezTo>
                  <a:pt x="4671" y="1775"/>
                  <a:pt x="4340" y="225"/>
                  <a:pt x="3915" y="25"/>
                </a:cubicBezTo>
                <a:cubicBezTo>
                  <a:pt x="3882" y="9"/>
                  <a:pt x="3848" y="1"/>
                  <a:pt x="3814" y="1"/>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1"/>
          <p:cNvSpPr/>
          <p:nvPr/>
        </p:nvSpPr>
        <p:spPr>
          <a:xfrm flipH="1">
            <a:off x="7450503" y="1486103"/>
            <a:ext cx="136548" cy="57506"/>
          </a:xfrm>
          <a:custGeom>
            <a:rect b="b" l="l" r="r" t="t"/>
            <a:pathLst>
              <a:path extrusionOk="0" h="980" w="2327">
                <a:moveTo>
                  <a:pt x="70" y="1"/>
                </a:moveTo>
                <a:cubicBezTo>
                  <a:pt x="70" y="1"/>
                  <a:pt x="1" y="205"/>
                  <a:pt x="9" y="467"/>
                </a:cubicBezTo>
                <a:cubicBezTo>
                  <a:pt x="892" y="503"/>
                  <a:pt x="1638" y="767"/>
                  <a:pt x="2098" y="980"/>
                </a:cubicBezTo>
                <a:cubicBezTo>
                  <a:pt x="2257" y="739"/>
                  <a:pt x="2327" y="509"/>
                  <a:pt x="2327" y="509"/>
                </a:cubicBezTo>
                <a:cubicBezTo>
                  <a:pt x="2327" y="509"/>
                  <a:pt x="1194" y="36"/>
                  <a:pt x="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1"/>
          <p:cNvSpPr/>
          <p:nvPr/>
        </p:nvSpPr>
        <p:spPr>
          <a:xfrm flipH="1">
            <a:off x="7463823" y="1513507"/>
            <a:ext cx="122641" cy="62846"/>
          </a:xfrm>
          <a:custGeom>
            <a:rect b="b" l="l" r="r" t="t"/>
            <a:pathLst>
              <a:path extrusionOk="0" h="1071" w="2090">
                <a:moveTo>
                  <a:pt x="0" y="0"/>
                </a:moveTo>
                <a:lnTo>
                  <a:pt x="0" y="0"/>
                </a:lnTo>
                <a:cubicBezTo>
                  <a:pt x="11" y="367"/>
                  <a:pt x="177" y="845"/>
                  <a:pt x="907" y="1034"/>
                </a:cubicBezTo>
                <a:cubicBezTo>
                  <a:pt x="1006" y="1059"/>
                  <a:pt x="1099" y="1071"/>
                  <a:pt x="1186" y="1071"/>
                </a:cubicBezTo>
                <a:cubicBezTo>
                  <a:pt x="1620" y="1071"/>
                  <a:pt x="1911" y="784"/>
                  <a:pt x="2089" y="513"/>
                </a:cubicBezTo>
                <a:cubicBezTo>
                  <a:pt x="1628" y="300"/>
                  <a:pt x="882" y="36"/>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1"/>
          <p:cNvSpPr/>
          <p:nvPr/>
        </p:nvSpPr>
        <p:spPr>
          <a:xfrm flipH="1">
            <a:off x="6426478" y="957573"/>
            <a:ext cx="633861" cy="462105"/>
          </a:xfrm>
          <a:custGeom>
            <a:rect b="b" l="l" r="r" t="t"/>
            <a:pathLst>
              <a:path extrusionOk="0" h="7875" w="10802">
                <a:moveTo>
                  <a:pt x="9682" y="0"/>
                </a:moveTo>
                <a:cubicBezTo>
                  <a:pt x="9656" y="0"/>
                  <a:pt x="9641" y="1"/>
                  <a:pt x="9641" y="1"/>
                </a:cubicBezTo>
                <a:lnTo>
                  <a:pt x="1191" y="1"/>
                </a:lnTo>
                <a:cubicBezTo>
                  <a:pt x="672" y="1"/>
                  <a:pt x="117" y="26"/>
                  <a:pt x="117" y="783"/>
                </a:cubicBezTo>
                <a:cubicBezTo>
                  <a:pt x="117" y="1540"/>
                  <a:pt x="0" y="6249"/>
                  <a:pt x="105" y="6961"/>
                </a:cubicBezTo>
                <a:cubicBezTo>
                  <a:pt x="190" y="7554"/>
                  <a:pt x="498" y="7842"/>
                  <a:pt x="1780" y="7867"/>
                </a:cubicBezTo>
                <a:cubicBezTo>
                  <a:pt x="2080" y="7873"/>
                  <a:pt x="2627" y="7875"/>
                  <a:pt x="3297" y="7875"/>
                </a:cubicBezTo>
                <a:cubicBezTo>
                  <a:pt x="4954" y="7875"/>
                  <a:pt x="7367" y="7862"/>
                  <a:pt x="8661" y="7862"/>
                </a:cubicBezTo>
                <a:cubicBezTo>
                  <a:pt x="9078" y="7862"/>
                  <a:pt x="9379" y="7863"/>
                  <a:pt x="9502" y="7867"/>
                </a:cubicBezTo>
                <a:cubicBezTo>
                  <a:pt x="9544" y="7868"/>
                  <a:pt x="9590" y="7869"/>
                  <a:pt x="9639" y="7869"/>
                </a:cubicBezTo>
                <a:cubicBezTo>
                  <a:pt x="10068" y="7869"/>
                  <a:pt x="10702" y="7787"/>
                  <a:pt x="10748" y="6985"/>
                </a:cubicBezTo>
                <a:cubicBezTo>
                  <a:pt x="10801" y="6075"/>
                  <a:pt x="10787" y="1729"/>
                  <a:pt x="10781" y="909"/>
                </a:cubicBezTo>
                <a:cubicBezTo>
                  <a:pt x="10786" y="49"/>
                  <a:pt x="9888" y="0"/>
                  <a:pt x="9682" y="0"/>
                </a:cubicBezTo>
                <a:close/>
              </a:path>
            </a:pathLst>
          </a:custGeom>
          <a:solidFill>
            <a:srgbClr val="BBD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1"/>
          <p:cNvSpPr/>
          <p:nvPr/>
        </p:nvSpPr>
        <p:spPr>
          <a:xfrm flipH="1">
            <a:off x="6813531" y="1379716"/>
            <a:ext cx="132558" cy="152392"/>
          </a:xfrm>
          <a:custGeom>
            <a:rect b="b" l="l" r="r" t="t"/>
            <a:pathLst>
              <a:path extrusionOk="0" h="2597" w="2259">
                <a:moveTo>
                  <a:pt x="2258" y="0"/>
                </a:moveTo>
                <a:lnTo>
                  <a:pt x="607" y="237"/>
                </a:lnTo>
                <a:cubicBezTo>
                  <a:pt x="607" y="237"/>
                  <a:pt x="539" y="1585"/>
                  <a:pt x="0" y="2597"/>
                </a:cubicBezTo>
                <a:cubicBezTo>
                  <a:pt x="0" y="2597"/>
                  <a:pt x="1718" y="2293"/>
                  <a:pt x="2258" y="0"/>
                </a:cubicBezTo>
                <a:close/>
              </a:path>
            </a:pathLst>
          </a:custGeom>
          <a:solidFill>
            <a:srgbClr val="BBD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1"/>
          <p:cNvSpPr/>
          <p:nvPr/>
        </p:nvSpPr>
        <p:spPr>
          <a:xfrm>
            <a:off x="6588318" y="1283775"/>
            <a:ext cx="60264" cy="59267"/>
          </a:xfrm>
          <a:custGeom>
            <a:rect b="b" l="l" r="r" t="t"/>
            <a:pathLst>
              <a:path extrusionOk="0" h="1010" w="1027">
                <a:moveTo>
                  <a:pt x="421" y="1"/>
                </a:moveTo>
                <a:cubicBezTo>
                  <a:pt x="288" y="1"/>
                  <a:pt x="169" y="1"/>
                  <a:pt x="126" y="2"/>
                </a:cubicBezTo>
                <a:cubicBezTo>
                  <a:pt x="0" y="2"/>
                  <a:pt x="9" y="109"/>
                  <a:pt x="9" y="109"/>
                </a:cubicBezTo>
                <a:lnTo>
                  <a:pt x="9" y="903"/>
                </a:lnTo>
                <a:cubicBezTo>
                  <a:pt x="9" y="952"/>
                  <a:pt x="12" y="1004"/>
                  <a:pt x="109" y="1004"/>
                </a:cubicBezTo>
                <a:cubicBezTo>
                  <a:pt x="179" y="1004"/>
                  <a:pt x="508" y="1009"/>
                  <a:pt x="725" y="1009"/>
                </a:cubicBezTo>
                <a:cubicBezTo>
                  <a:pt x="811" y="1009"/>
                  <a:pt x="880" y="1008"/>
                  <a:pt x="906" y="1006"/>
                </a:cubicBezTo>
                <a:cubicBezTo>
                  <a:pt x="983" y="998"/>
                  <a:pt x="1019" y="969"/>
                  <a:pt x="1023" y="847"/>
                </a:cubicBezTo>
                <a:cubicBezTo>
                  <a:pt x="1026" y="727"/>
                  <a:pt x="1021" y="184"/>
                  <a:pt x="1023" y="122"/>
                </a:cubicBezTo>
                <a:cubicBezTo>
                  <a:pt x="1024" y="83"/>
                  <a:pt x="1024" y="10"/>
                  <a:pt x="909" y="5"/>
                </a:cubicBezTo>
                <a:cubicBezTo>
                  <a:pt x="840" y="2"/>
                  <a:pt x="615" y="1"/>
                  <a:pt x="4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1"/>
          <p:cNvSpPr/>
          <p:nvPr/>
        </p:nvSpPr>
        <p:spPr>
          <a:xfrm>
            <a:off x="6588318" y="1034091"/>
            <a:ext cx="60264" cy="210837"/>
          </a:xfrm>
          <a:custGeom>
            <a:rect b="b" l="l" r="r" t="t"/>
            <a:pathLst>
              <a:path extrusionOk="0" h="3593" w="1027">
                <a:moveTo>
                  <a:pt x="421" y="1"/>
                </a:moveTo>
                <a:cubicBezTo>
                  <a:pt x="288" y="1"/>
                  <a:pt x="169" y="1"/>
                  <a:pt x="126" y="2"/>
                </a:cubicBezTo>
                <a:cubicBezTo>
                  <a:pt x="0" y="2"/>
                  <a:pt x="9" y="109"/>
                  <a:pt x="9" y="109"/>
                </a:cubicBezTo>
                <a:lnTo>
                  <a:pt x="9" y="3485"/>
                </a:lnTo>
                <a:cubicBezTo>
                  <a:pt x="9" y="3535"/>
                  <a:pt x="12" y="3588"/>
                  <a:pt x="109" y="3588"/>
                </a:cubicBezTo>
                <a:cubicBezTo>
                  <a:pt x="176" y="3588"/>
                  <a:pt x="486" y="3593"/>
                  <a:pt x="702" y="3593"/>
                </a:cubicBezTo>
                <a:cubicBezTo>
                  <a:pt x="799" y="3593"/>
                  <a:pt x="878" y="3592"/>
                  <a:pt x="906" y="3589"/>
                </a:cubicBezTo>
                <a:cubicBezTo>
                  <a:pt x="983" y="3581"/>
                  <a:pt x="1019" y="3552"/>
                  <a:pt x="1023" y="3431"/>
                </a:cubicBezTo>
                <a:cubicBezTo>
                  <a:pt x="1026" y="3311"/>
                  <a:pt x="1021" y="184"/>
                  <a:pt x="1023" y="122"/>
                </a:cubicBezTo>
                <a:cubicBezTo>
                  <a:pt x="1024" y="83"/>
                  <a:pt x="1024" y="10"/>
                  <a:pt x="909" y="5"/>
                </a:cubicBezTo>
                <a:cubicBezTo>
                  <a:pt x="840" y="2"/>
                  <a:pt x="615" y="1"/>
                  <a:pt x="4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1"/>
          <p:cNvSpPr/>
          <p:nvPr/>
        </p:nvSpPr>
        <p:spPr>
          <a:xfrm>
            <a:off x="6703213" y="1034150"/>
            <a:ext cx="170172" cy="307953"/>
          </a:xfrm>
          <a:custGeom>
            <a:rect b="b" l="l" r="r" t="t"/>
            <a:pathLst>
              <a:path extrusionOk="0" h="5248" w="2900">
                <a:moveTo>
                  <a:pt x="1507" y="1"/>
                </a:moveTo>
                <a:cubicBezTo>
                  <a:pt x="271" y="1"/>
                  <a:pt x="42" y="805"/>
                  <a:pt x="8" y="1237"/>
                </a:cubicBezTo>
                <a:cubicBezTo>
                  <a:pt x="1" y="1344"/>
                  <a:pt x="56" y="1410"/>
                  <a:pt x="162" y="1435"/>
                </a:cubicBezTo>
                <a:lnTo>
                  <a:pt x="846" y="1585"/>
                </a:lnTo>
                <a:cubicBezTo>
                  <a:pt x="864" y="1589"/>
                  <a:pt x="881" y="1591"/>
                  <a:pt x="897" y="1591"/>
                </a:cubicBezTo>
                <a:cubicBezTo>
                  <a:pt x="984" y="1591"/>
                  <a:pt x="1029" y="1537"/>
                  <a:pt x="1044" y="1435"/>
                </a:cubicBezTo>
                <a:cubicBezTo>
                  <a:pt x="1086" y="1189"/>
                  <a:pt x="1225" y="1033"/>
                  <a:pt x="1507" y="1033"/>
                </a:cubicBezTo>
                <a:cubicBezTo>
                  <a:pt x="1741" y="1033"/>
                  <a:pt x="1837" y="1248"/>
                  <a:pt x="1800" y="1429"/>
                </a:cubicBezTo>
                <a:cubicBezTo>
                  <a:pt x="1680" y="2014"/>
                  <a:pt x="1126" y="1962"/>
                  <a:pt x="953" y="2671"/>
                </a:cubicBezTo>
                <a:cubicBezTo>
                  <a:pt x="944" y="2703"/>
                  <a:pt x="938" y="3456"/>
                  <a:pt x="932" y="3493"/>
                </a:cubicBezTo>
                <a:cubicBezTo>
                  <a:pt x="908" y="3619"/>
                  <a:pt x="980" y="3691"/>
                  <a:pt x="1100" y="3691"/>
                </a:cubicBezTo>
                <a:lnTo>
                  <a:pt x="1777" y="3691"/>
                </a:lnTo>
                <a:cubicBezTo>
                  <a:pt x="1885" y="3691"/>
                  <a:pt x="1939" y="3643"/>
                  <a:pt x="1981" y="3541"/>
                </a:cubicBezTo>
                <a:cubicBezTo>
                  <a:pt x="1991" y="3517"/>
                  <a:pt x="2004" y="2771"/>
                  <a:pt x="2017" y="2747"/>
                </a:cubicBezTo>
                <a:cubicBezTo>
                  <a:pt x="2265" y="2312"/>
                  <a:pt x="2892" y="2188"/>
                  <a:pt x="2892" y="1243"/>
                </a:cubicBezTo>
                <a:cubicBezTo>
                  <a:pt x="2899" y="1063"/>
                  <a:pt x="2850" y="1"/>
                  <a:pt x="1507" y="1"/>
                </a:cubicBezTo>
                <a:close/>
                <a:moveTo>
                  <a:pt x="1081" y="4215"/>
                </a:moveTo>
                <a:cubicBezTo>
                  <a:pt x="968" y="4215"/>
                  <a:pt x="901" y="4276"/>
                  <a:pt x="901" y="4396"/>
                </a:cubicBezTo>
                <a:lnTo>
                  <a:pt x="901" y="5068"/>
                </a:lnTo>
                <a:cubicBezTo>
                  <a:pt x="901" y="5181"/>
                  <a:pt x="968" y="5247"/>
                  <a:pt x="1081" y="5247"/>
                </a:cubicBezTo>
                <a:lnTo>
                  <a:pt x="1753" y="5247"/>
                </a:lnTo>
                <a:cubicBezTo>
                  <a:pt x="1873" y="5247"/>
                  <a:pt x="1934" y="5181"/>
                  <a:pt x="1934" y="5068"/>
                </a:cubicBezTo>
                <a:lnTo>
                  <a:pt x="1934" y="4396"/>
                </a:lnTo>
                <a:cubicBezTo>
                  <a:pt x="1934" y="4276"/>
                  <a:pt x="1873" y="4215"/>
                  <a:pt x="1753" y="421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1"/>
          <p:cNvSpPr txBox="1"/>
          <p:nvPr>
            <p:ph type="ctrTitle"/>
          </p:nvPr>
        </p:nvSpPr>
        <p:spPr>
          <a:xfrm>
            <a:off x="850100" y="1108950"/>
            <a:ext cx="4897500" cy="144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000"/>
              <a:t>Izzie’s Scenario</a:t>
            </a:r>
            <a:endParaRPr sz="5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2"/>
          <p:cNvSpPr/>
          <p:nvPr/>
        </p:nvSpPr>
        <p:spPr>
          <a:xfrm>
            <a:off x="704100" y="554550"/>
            <a:ext cx="7735800" cy="4034400"/>
          </a:xfrm>
          <a:prstGeom prst="roundRect">
            <a:avLst>
              <a:gd fmla="val 10192" name="adj"/>
            </a:avLst>
          </a:prstGeom>
          <a:solidFill>
            <a:schemeClr val="accent3"/>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466" name="Google Shape;466;p52" title="ENGR 303.mp4">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cxnSp>
        <p:nvCxnSpPr>
          <p:cNvPr id="471" name="Google Shape;471;p53"/>
          <p:cNvCxnSpPr>
            <a:stCxn id="472" idx="2"/>
            <a:endCxn id="473" idx="0"/>
          </p:cNvCxnSpPr>
          <p:nvPr/>
        </p:nvCxnSpPr>
        <p:spPr>
          <a:xfrm>
            <a:off x="6532350" y="3634900"/>
            <a:ext cx="0" cy="338700"/>
          </a:xfrm>
          <a:prstGeom prst="straightConnector1">
            <a:avLst/>
          </a:prstGeom>
          <a:noFill/>
          <a:ln cap="rnd" cmpd="sng" w="19050">
            <a:solidFill>
              <a:schemeClr val="accent6"/>
            </a:solidFill>
            <a:prstDash val="solid"/>
            <a:round/>
            <a:headEnd len="med" w="med" type="none"/>
            <a:tailEnd len="med" w="med" type="none"/>
          </a:ln>
        </p:spPr>
      </p:cxnSp>
      <p:cxnSp>
        <p:nvCxnSpPr>
          <p:cNvPr id="474" name="Google Shape;474;p53"/>
          <p:cNvCxnSpPr>
            <a:stCxn id="475" idx="4"/>
            <a:endCxn id="476" idx="0"/>
          </p:cNvCxnSpPr>
          <p:nvPr/>
        </p:nvCxnSpPr>
        <p:spPr>
          <a:xfrm>
            <a:off x="6532350" y="1780225"/>
            <a:ext cx="0" cy="338700"/>
          </a:xfrm>
          <a:prstGeom prst="straightConnector1">
            <a:avLst/>
          </a:prstGeom>
          <a:noFill/>
          <a:ln cap="rnd" cmpd="sng" w="19050">
            <a:solidFill>
              <a:schemeClr val="accent6"/>
            </a:solidFill>
            <a:prstDash val="solid"/>
            <a:round/>
            <a:headEnd len="med" w="med" type="none"/>
            <a:tailEnd len="med" w="med" type="none"/>
          </a:ln>
        </p:spPr>
      </p:cxnSp>
      <p:sp>
        <p:nvSpPr>
          <p:cNvPr id="475" name="Google Shape;475;p53"/>
          <p:cNvSpPr/>
          <p:nvPr/>
        </p:nvSpPr>
        <p:spPr>
          <a:xfrm>
            <a:off x="5911800" y="539425"/>
            <a:ext cx="1241100" cy="1240800"/>
          </a:xfrm>
          <a:prstGeom prst="ellipse">
            <a:avLst/>
          </a:prstGeom>
          <a:solidFill>
            <a:schemeClr val="lt2"/>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3"/>
          <p:cNvSpPr/>
          <p:nvPr/>
        </p:nvSpPr>
        <p:spPr>
          <a:xfrm>
            <a:off x="4640700" y="2118900"/>
            <a:ext cx="3783300" cy="1515600"/>
          </a:xfrm>
          <a:prstGeom prst="roundRect">
            <a:avLst>
              <a:gd fmla="val 16667" name="adj"/>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7" name="Google Shape;477;p53"/>
          <p:cNvSpPr txBox="1"/>
          <p:nvPr>
            <p:ph type="title"/>
          </p:nvPr>
        </p:nvSpPr>
        <p:spPr>
          <a:xfrm>
            <a:off x="5911750" y="670085"/>
            <a:ext cx="1241100" cy="97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73" name="Google Shape;473;p53"/>
          <p:cNvSpPr txBox="1"/>
          <p:nvPr>
            <p:ph idx="1" type="subTitle"/>
          </p:nvPr>
        </p:nvSpPr>
        <p:spPr>
          <a:xfrm rot="397">
            <a:off x="5234700" y="3973600"/>
            <a:ext cx="2595300" cy="831300"/>
          </a:xfrm>
          <a:prstGeom prst="rect">
            <a:avLst/>
          </a:prstGeom>
        </p:spPr>
        <p:txBody>
          <a:bodyPr anchorCtr="0" anchor="t" bIns="91425" lIns="91425" spcFirstLastPara="1" rIns="91425" wrap="square" tIns="91425">
            <a:spAutoFit/>
          </a:bodyPr>
          <a:lstStyle/>
          <a:p>
            <a:pPr indent="0" lvl="0" marL="0" rtl="0" algn="ctr">
              <a:spcBef>
                <a:spcPts val="0"/>
              </a:spcBef>
              <a:spcAft>
                <a:spcPts val="1600"/>
              </a:spcAft>
              <a:buNone/>
            </a:pPr>
            <a:r>
              <a:rPr lang="en"/>
              <a:t>Relational Characteristics</a:t>
            </a:r>
            <a:br>
              <a:rPr lang="en"/>
            </a:br>
            <a:r>
              <a:rPr lang="en"/>
              <a:t>v</a:t>
            </a:r>
            <a:r>
              <a:rPr lang="en"/>
              <a:t>s</a:t>
            </a:r>
            <a:br>
              <a:rPr lang="en"/>
            </a:br>
            <a:r>
              <a:rPr lang="en"/>
              <a:t>Individualistic Characteristics</a:t>
            </a:r>
            <a:endParaRPr/>
          </a:p>
        </p:txBody>
      </p:sp>
      <p:sp>
        <p:nvSpPr>
          <p:cNvPr id="478" name="Google Shape;478;p53"/>
          <p:cNvSpPr txBox="1"/>
          <p:nvPr>
            <p:ph idx="2" type="ctrTitle"/>
          </p:nvPr>
        </p:nvSpPr>
        <p:spPr>
          <a:xfrm>
            <a:off x="4852750" y="2180975"/>
            <a:ext cx="3359100" cy="144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a:t>
            </a:r>
            <a:endParaRPr/>
          </a:p>
        </p:txBody>
      </p:sp>
      <p:grpSp>
        <p:nvGrpSpPr>
          <p:cNvPr id="479" name="Google Shape;479;p53"/>
          <p:cNvGrpSpPr/>
          <p:nvPr/>
        </p:nvGrpSpPr>
        <p:grpSpPr>
          <a:xfrm>
            <a:off x="1330739" y="176405"/>
            <a:ext cx="2694155" cy="4967311"/>
            <a:chOff x="1330739" y="176405"/>
            <a:chExt cx="2694155" cy="4967311"/>
          </a:xfrm>
        </p:grpSpPr>
        <p:sp>
          <p:nvSpPr>
            <p:cNvPr id="480" name="Google Shape;480;p53"/>
            <p:cNvSpPr/>
            <p:nvPr/>
          </p:nvSpPr>
          <p:spPr>
            <a:xfrm>
              <a:off x="3056880" y="1740774"/>
              <a:ext cx="299523" cy="150294"/>
            </a:xfrm>
            <a:custGeom>
              <a:rect b="b" l="l" r="r" t="t"/>
              <a:pathLst>
                <a:path extrusionOk="0" h="2136" w="4257">
                  <a:moveTo>
                    <a:pt x="393" y="1"/>
                  </a:moveTo>
                  <a:cubicBezTo>
                    <a:pt x="316" y="1"/>
                    <a:pt x="239" y="3"/>
                    <a:pt x="162" y="8"/>
                  </a:cubicBezTo>
                  <a:lnTo>
                    <a:pt x="1" y="700"/>
                  </a:lnTo>
                  <a:lnTo>
                    <a:pt x="3979" y="2136"/>
                  </a:lnTo>
                  <a:lnTo>
                    <a:pt x="4256" y="1538"/>
                  </a:lnTo>
                  <a:cubicBezTo>
                    <a:pt x="4256" y="1538"/>
                    <a:pt x="2320" y="1"/>
                    <a:pt x="393" y="1"/>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3"/>
            <p:cNvSpPr/>
            <p:nvPr/>
          </p:nvSpPr>
          <p:spPr>
            <a:xfrm>
              <a:off x="2930303" y="1449262"/>
              <a:ext cx="616565" cy="681672"/>
            </a:xfrm>
            <a:custGeom>
              <a:rect b="b" l="l" r="r" t="t"/>
              <a:pathLst>
                <a:path extrusionOk="0" h="9688" w="8763">
                  <a:moveTo>
                    <a:pt x="5132" y="1"/>
                  </a:moveTo>
                  <a:cubicBezTo>
                    <a:pt x="4680" y="1"/>
                    <a:pt x="4147" y="1796"/>
                    <a:pt x="4147" y="1796"/>
                  </a:cubicBezTo>
                  <a:lnTo>
                    <a:pt x="1" y="8314"/>
                  </a:lnTo>
                  <a:lnTo>
                    <a:pt x="4295" y="9687"/>
                  </a:lnTo>
                  <a:lnTo>
                    <a:pt x="5478" y="4528"/>
                  </a:lnTo>
                  <a:cubicBezTo>
                    <a:pt x="5537" y="4527"/>
                    <a:pt x="5600" y="4526"/>
                    <a:pt x="5666" y="4526"/>
                  </a:cubicBezTo>
                  <a:cubicBezTo>
                    <a:pt x="5949" y="4526"/>
                    <a:pt x="6294" y="4537"/>
                    <a:pt x="6627" y="4537"/>
                  </a:cubicBezTo>
                  <a:cubicBezTo>
                    <a:pt x="7249" y="4537"/>
                    <a:pt x="7833" y="4497"/>
                    <a:pt x="7913" y="4266"/>
                  </a:cubicBezTo>
                  <a:cubicBezTo>
                    <a:pt x="8043" y="3882"/>
                    <a:pt x="6708" y="3851"/>
                    <a:pt x="6708" y="3851"/>
                  </a:cubicBezTo>
                  <a:cubicBezTo>
                    <a:pt x="6708" y="3851"/>
                    <a:pt x="8266" y="3814"/>
                    <a:pt x="8367" y="3436"/>
                  </a:cubicBezTo>
                  <a:cubicBezTo>
                    <a:pt x="8430" y="3198"/>
                    <a:pt x="7796" y="3154"/>
                    <a:pt x="7318" y="3154"/>
                  </a:cubicBezTo>
                  <a:cubicBezTo>
                    <a:pt x="7273" y="3154"/>
                    <a:pt x="7230" y="3154"/>
                    <a:pt x="7188" y="3155"/>
                  </a:cubicBezTo>
                  <a:lnTo>
                    <a:pt x="7188" y="3155"/>
                  </a:lnTo>
                  <a:cubicBezTo>
                    <a:pt x="7678" y="3126"/>
                    <a:pt x="8475" y="3043"/>
                    <a:pt x="8555" y="2801"/>
                  </a:cubicBezTo>
                  <a:cubicBezTo>
                    <a:pt x="8649" y="2474"/>
                    <a:pt x="8094" y="2400"/>
                    <a:pt x="7569" y="2400"/>
                  </a:cubicBezTo>
                  <a:cubicBezTo>
                    <a:pt x="7130" y="2400"/>
                    <a:pt x="6711" y="2452"/>
                    <a:pt x="6711" y="2452"/>
                  </a:cubicBezTo>
                  <a:cubicBezTo>
                    <a:pt x="6711" y="2452"/>
                    <a:pt x="8762" y="2174"/>
                    <a:pt x="8761" y="1718"/>
                  </a:cubicBezTo>
                  <a:cubicBezTo>
                    <a:pt x="8761" y="1569"/>
                    <a:pt x="8412" y="1518"/>
                    <a:pt x="7944" y="1518"/>
                  </a:cubicBezTo>
                  <a:cubicBezTo>
                    <a:pt x="6981" y="1518"/>
                    <a:pt x="5512" y="1730"/>
                    <a:pt x="5512" y="1730"/>
                  </a:cubicBezTo>
                  <a:cubicBezTo>
                    <a:pt x="5512" y="1730"/>
                    <a:pt x="5695" y="332"/>
                    <a:pt x="5229" y="31"/>
                  </a:cubicBezTo>
                  <a:cubicBezTo>
                    <a:pt x="5197" y="10"/>
                    <a:pt x="5164" y="1"/>
                    <a:pt x="5132"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3"/>
            <p:cNvSpPr/>
            <p:nvPr/>
          </p:nvSpPr>
          <p:spPr>
            <a:xfrm>
              <a:off x="2725274" y="1741337"/>
              <a:ext cx="631059" cy="925408"/>
            </a:xfrm>
            <a:custGeom>
              <a:rect b="b" l="l" r="r" t="t"/>
              <a:pathLst>
                <a:path extrusionOk="0" h="13152" w="8969">
                  <a:moveTo>
                    <a:pt x="4874" y="0"/>
                  </a:moveTo>
                  <a:cubicBezTo>
                    <a:pt x="4874" y="0"/>
                    <a:pt x="201" y="7086"/>
                    <a:pt x="101" y="8883"/>
                  </a:cubicBezTo>
                  <a:cubicBezTo>
                    <a:pt x="0" y="10679"/>
                    <a:pt x="531" y="12736"/>
                    <a:pt x="2240" y="13068"/>
                  </a:cubicBezTo>
                  <a:cubicBezTo>
                    <a:pt x="2524" y="13123"/>
                    <a:pt x="2812" y="13152"/>
                    <a:pt x="3099" y="13152"/>
                  </a:cubicBezTo>
                  <a:cubicBezTo>
                    <a:pt x="4529" y="13152"/>
                    <a:pt x="5916" y="12434"/>
                    <a:pt x="6631" y="10714"/>
                  </a:cubicBezTo>
                  <a:cubicBezTo>
                    <a:pt x="7490" y="8647"/>
                    <a:pt x="8968" y="1530"/>
                    <a:pt x="8968" y="1530"/>
                  </a:cubicBezTo>
                  <a:cubicBezTo>
                    <a:pt x="8968" y="1530"/>
                    <a:pt x="5663" y="941"/>
                    <a:pt x="4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3"/>
            <p:cNvSpPr/>
            <p:nvPr/>
          </p:nvSpPr>
          <p:spPr>
            <a:xfrm>
              <a:off x="2207494" y="3139088"/>
              <a:ext cx="666872" cy="1977327"/>
            </a:xfrm>
            <a:custGeom>
              <a:rect b="b" l="l" r="r" t="t"/>
              <a:pathLst>
                <a:path extrusionOk="0" h="28102" w="9478">
                  <a:moveTo>
                    <a:pt x="7007" y="1"/>
                  </a:moveTo>
                  <a:lnTo>
                    <a:pt x="1" y="1074"/>
                  </a:lnTo>
                  <a:lnTo>
                    <a:pt x="2081" y="25875"/>
                  </a:lnTo>
                  <a:cubicBezTo>
                    <a:pt x="1517" y="27711"/>
                    <a:pt x="2505" y="28060"/>
                    <a:pt x="3339" y="28060"/>
                  </a:cubicBezTo>
                  <a:cubicBezTo>
                    <a:pt x="3851" y="28060"/>
                    <a:pt x="4306" y="27928"/>
                    <a:pt x="4306" y="27928"/>
                  </a:cubicBezTo>
                  <a:cubicBezTo>
                    <a:pt x="4306" y="27928"/>
                    <a:pt x="5900" y="28102"/>
                    <a:pt x="7319" y="28102"/>
                  </a:cubicBezTo>
                  <a:cubicBezTo>
                    <a:pt x="8455" y="28102"/>
                    <a:pt x="9477" y="27990"/>
                    <a:pt x="9477" y="27589"/>
                  </a:cubicBezTo>
                  <a:cubicBezTo>
                    <a:pt x="9477" y="26685"/>
                    <a:pt x="4958" y="25054"/>
                    <a:pt x="4958" y="25054"/>
                  </a:cubicBezTo>
                  <a:cubicBezTo>
                    <a:pt x="5688" y="18899"/>
                    <a:pt x="7007" y="1"/>
                    <a:pt x="7007"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3"/>
            <p:cNvSpPr/>
            <p:nvPr/>
          </p:nvSpPr>
          <p:spPr>
            <a:xfrm>
              <a:off x="1551599" y="2912662"/>
              <a:ext cx="603056" cy="2216419"/>
            </a:xfrm>
            <a:custGeom>
              <a:rect b="b" l="l" r="r" t="t"/>
              <a:pathLst>
                <a:path extrusionOk="0" h="31500" w="8571">
                  <a:moveTo>
                    <a:pt x="8133" y="0"/>
                  </a:moveTo>
                  <a:cubicBezTo>
                    <a:pt x="6727" y="0"/>
                    <a:pt x="2324" y="3218"/>
                    <a:pt x="2324" y="3218"/>
                  </a:cubicBezTo>
                  <a:cubicBezTo>
                    <a:pt x="2324" y="3218"/>
                    <a:pt x="3643" y="22318"/>
                    <a:pt x="4373" y="28475"/>
                  </a:cubicBezTo>
                  <a:cubicBezTo>
                    <a:pt x="4373" y="28475"/>
                    <a:pt x="1" y="30069"/>
                    <a:pt x="1" y="30972"/>
                  </a:cubicBezTo>
                  <a:cubicBezTo>
                    <a:pt x="1" y="31388"/>
                    <a:pt x="1068" y="31500"/>
                    <a:pt x="2219" y="31500"/>
                  </a:cubicBezTo>
                  <a:cubicBezTo>
                    <a:pt x="3565" y="31500"/>
                    <a:pt x="5025" y="31346"/>
                    <a:pt x="5025" y="31346"/>
                  </a:cubicBezTo>
                  <a:cubicBezTo>
                    <a:pt x="5025" y="31346"/>
                    <a:pt x="5481" y="31479"/>
                    <a:pt x="5994" y="31479"/>
                  </a:cubicBezTo>
                  <a:cubicBezTo>
                    <a:pt x="6828" y="31479"/>
                    <a:pt x="7813" y="31130"/>
                    <a:pt x="7250" y="29295"/>
                  </a:cubicBezTo>
                  <a:cubicBezTo>
                    <a:pt x="7250" y="29295"/>
                    <a:pt x="8086" y="12580"/>
                    <a:pt x="8559" y="422"/>
                  </a:cubicBezTo>
                  <a:cubicBezTo>
                    <a:pt x="8570" y="124"/>
                    <a:pt x="8410" y="0"/>
                    <a:pt x="8133" y="0"/>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3"/>
            <p:cNvSpPr/>
            <p:nvPr/>
          </p:nvSpPr>
          <p:spPr>
            <a:xfrm>
              <a:off x="1530772" y="4989270"/>
              <a:ext cx="149304" cy="123557"/>
            </a:xfrm>
            <a:custGeom>
              <a:rect b="b" l="l" r="r" t="t"/>
              <a:pathLst>
                <a:path extrusionOk="0" h="1756" w="2122">
                  <a:moveTo>
                    <a:pt x="1814" y="0"/>
                  </a:moveTo>
                  <a:cubicBezTo>
                    <a:pt x="427" y="674"/>
                    <a:pt x="1" y="1321"/>
                    <a:pt x="1" y="1321"/>
                  </a:cubicBezTo>
                  <a:cubicBezTo>
                    <a:pt x="1" y="1321"/>
                    <a:pt x="69" y="1529"/>
                    <a:pt x="1999" y="1755"/>
                  </a:cubicBezTo>
                  <a:cubicBezTo>
                    <a:pt x="2122" y="1148"/>
                    <a:pt x="2054" y="522"/>
                    <a:pt x="18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3"/>
            <p:cNvSpPr/>
            <p:nvPr/>
          </p:nvSpPr>
          <p:spPr>
            <a:xfrm>
              <a:off x="1658335" y="4940016"/>
              <a:ext cx="425326" cy="188642"/>
            </a:xfrm>
            <a:custGeom>
              <a:rect b="b" l="l" r="r" t="t"/>
              <a:pathLst>
                <a:path extrusionOk="0" h="2681" w="6045">
                  <a:moveTo>
                    <a:pt x="1859" y="1"/>
                  </a:moveTo>
                  <a:cubicBezTo>
                    <a:pt x="1102" y="219"/>
                    <a:pt x="491" y="460"/>
                    <a:pt x="1" y="699"/>
                  </a:cubicBezTo>
                  <a:cubicBezTo>
                    <a:pt x="241" y="1221"/>
                    <a:pt x="309" y="1846"/>
                    <a:pt x="186" y="2454"/>
                  </a:cubicBezTo>
                  <a:cubicBezTo>
                    <a:pt x="682" y="2513"/>
                    <a:pt x="1301" y="2573"/>
                    <a:pt x="2076" y="2632"/>
                  </a:cubicBezTo>
                  <a:cubicBezTo>
                    <a:pt x="2526" y="2665"/>
                    <a:pt x="2925" y="2680"/>
                    <a:pt x="3279" y="2680"/>
                  </a:cubicBezTo>
                  <a:cubicBezTo>
                    <a:pt x="5893" y="2680"/>
                    <a:pt x="6016" y="1865"/>
                    <a:pt x="6016" y="1865"/>
                  </a:cubicBezTo>
                  <a:cubicBezTo>
                    <a:pt x="6045" y="842"/>
                    <a:pt x="5802" y="235"/>
                    <a:pt x="5816" y="178"/>
                  </a:cubicBezTo>
                  <a:lnTo>
                    <a:pt x="5816" y="178"/>
                  </a:lnTo>
                  <a:cubicBezTo>
                    <a:pt x="5276" y="489"/>
                    <a:pt x="4705" y="598"/>
                    <a:pt x="4169" y="598"/>
                  </a:cubicBezTo>
                  <a:cubicBezTo>
                    <a:pt x="2915" y="598"/>
                    <a:pt x="1859" y="1"/>
                    <a:pt x="18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3"/>
            <p:cNvSpPr/>
            <p:nvPr/>
          </p:nvSpPr>
          <p:spPr>
            <a:xfrm>
              <a:off x="1525917" y="5071313"/>
              <a:ext cx="555633" cy="72403"/>
            </a:xfrm>
            <a:custGeom>
              <a:rect b="b" l="l" r="r" t="t"/>
              <a:pathLst>
                <a:path extrusionOk="0" h="1029" w="7897">
                  <a:moveTo>
                    <a:pt x="7897" y="0"/>
                  </a:moveTo>
                  <a:cubicBezTo>
                    <a:pt x="6966" y="250"/>
                    <a:pt x="5522" y="528"/>
                    <a:pt x="3714" y="528"/>
                  </a:cubicBezTo>
                  <a:cubicBezTo>
                    <a:pt x="2621" y="528"/>
                    <a:pt x="1396" y="426"/>
                    <a:pt x="72" y="155"/>
                  </a:cubicBezTo>
                  <a:cubicBezTo>
                    <a:pt x="1" y="406"/>
                    <a:pt x="23" y="578"/>
                    <a:pt x="23" y="578"/>
                  </a:cubicBezTo>
                  <a:cubicBezTo>
                    <a:pt x="23" y="578"/>
                    <a:pt x="448" y="1029"/>
                    <a:pt x="3764" y="1029"/>
                  </a:cubicBezTo>
                  <a:cubicBezTo>
                    <a:pt x="6732" y="1029"/>
                    <a:pt x="7823" y="630"/>
                    <a:pt x="7823" y="630"/>
                  </a:cubicBezTo>
                  <a:cubicBezTo>
                    <a:pt x="7859" y="411"/>
                    <a:pt x="7882" y="201"/>
                    <a:pt x="78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3"/>
            <p:cNvSpPr/>
            <p:nvPr/>
          </p:nvSpPr>
          <p:spPr>
            <a:xfrm>
              <a:off x="1710120" y="4961829"/>
              <a:ext cx="48619" cy="92597"/>
            </a:xfrm>
            <a:custGeom>
              <a:rect b="b" l="l" r="r" t="t"/>
              <a:pathLst>
                <a:path extrusionOk="0" h="1316" w="691">
                  <a:moveTo>
                    <a:pt x="54" y="0"/>
                  </a:moveTo>
                  <a:cubicBezTo>
                    <a:pt x="39" y="0"/>
                    <a:pt x="24" y="8"/>
                    <a:pt x="14" y="22"/>
                  </a:cubicBezTo>
                  <a:cubicBezTo>
                    <a:pt x="1" y="45"/>
                    <a:pt x="7" y="73"/>
                    <a:pt x="29" y="88"/>
                  </a:cubicBezTo>
                  <a:cubicBezTo>
                    <a:pt x="53" y="103"/>
                    <a:pt x="592" y="459"/>
                    <a:pt x="524" y="1264"/>
                  </a:cubicBezTo>
                  <a:cubicBezTo>
                    <a:pt x="521" y="1290"/>
                    <a:pt x="540" y="1313"/>
                    <a:pt x="566" y="1315"/>
                  </a:cubicBezTo>
                  <a:lnTo>
                    <a:pt x="571" y="1315"/>
                  </a:lnTo>
                  <a:cubicBezTo>
                    <a:pt x="596" y="1315"/>
                    <a:pt x="615" y="1295"/>
                    <a:pt x="618" y="1271"/>
                  </a:cubicBezTo>
                  <a:cubicBezTo>
                    <a:pt x="691" y="407"/>
                    <a:pt x="105" y="24"/>
                    <a:pt x="80" y="8"/>
                  </a:cubicBezTo>
                  <a:cubicBezTo>
                    <a:pt x="72" y="3"/>
                    <a:pt x="63" y="0"/>
                    <a:pt x="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3"/>
            <p:cNvSpPr/>
            <p:nvPr/>
          </p:nvSpPr>
          <p:spPr>
            <a:xfrm>
              <a:off x="1757190" y="4945294"/>
              <a:ext cx="42709" cy="92527"/>
            </a:xfrm>
            <a:custGeom>
              <a:rect b="b" l="l" r="r" t="t"/>
              <a:pathLst>
                <a:path extrusionOk="0" h="1315" w="607">
                  <a:moveTo>
                    <a:pt x="54" y="1"/>
                  </a:moveTo>
                  <a:cubicBezTo>
                    <a:pt x="39" y="1"/>
                    <a:pt x="24" y="8"/>
                    <a:pt x="15" y="22"/>
                  </a:cubicBezTo>
                  <a:cubicBezTo>
                    <a:pt x="1" y="45"/>
                    <a:pt x="7" y="73"/>
                    <a:pt x="29" y="88"/>
                  </a:cubicBezTo>
                  <a:cubicBezTo>
                    <a:pt x="34" y="92"/>
                    <a:pt x="512" y="410"/>
                    <a:pt x="509" y="1267"/>
                  </a:cubicBezTo>
                  <a:cubicBezTo>
                    <a:pt x="509" y="1293"/>
                    <a:pt x="530" y="1314"/>
                    <a:pt x="556" y="1314"/>
                  </a:cubicBezTo>
                  <a:cubicBezTo>
                    <a:pt x="582" y="1314"/>
                    <a:pt x="603" y="1293"/>
                    <a:pt x="603" y="1267"/>
                  </a:cubicBezTo>
                  <a:cubicBezTo>
                    <a:pt x="606" y="355"/>
                    <a:pt x="101" y="21"/>
                    <a:pt x="80" y="8"/>
                  </a:cubicBezTo>
                  <a:cubicBezTo>
                    <a:pt x="72" y="3"/>
                    <a:pt x="63" y="1"/>
                    <a:pt x="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3"/>
            <p:cNvSpPr/>
            <p:nvPr/>
          </p:nvSpPr>
          <p:spPr>
            <a:xfrm>
              <a:off x="1754728" y="4891255"/>
              <a:ext cx="48267" cy="79861"/>
            </a:xfrm>
            <a:custGeom>
              <a:rect b="b" l="l" r="r" t="t"/>
              <a:pathLst>
                <a:path extrusionOk="0" h="1135" w="686">
                  <a:moveTo>
                    <a:pt x="350" y="96"/>
                  </a:moveTo>
                  <a:cubicBezTo>
                    <a:pt x="391" y="96"/>
                    <a:pt x="419" y="109"/>
                    <a:pt x="439" y="138"/>
                  </a:cubicBezTo>
                  <a:cubicBezTo>
                    <a:pt x="539" y="278"/>
                    <a:pt x="426" y="701"/>
                    <a:pt x="340" y="952"/>
                  </a:cubicBezTo>
                  <a:cubicBezTo>
                    <a:pt x="255" y="710"/>
                    <a:pt x="142" y="299"/>
                    <a:pt x="240" y="150"/>
                  </a:cubicBezTo>
                  <a:cubicBezTo>
                    <a:pt x="264" y="115"/>
                    <a:pt x="296" y="98"/>
                    <a:pt x="343" y="96"/>
                  </a:cubicBezTo>
                  <a:close/>
                  <a:moveTo>
                    <a:pt x="354" y="0"/>
                  </a:moveTo>
                  <a:cubicBezTo>
                    <a:pt x="349" y="0"/>
                    <a:pt x="344" y="1"/>
                    <a:pt x="340" y="1"/>
                  </a:cubicBezTo>
                  <a:cubicBezTo>
                    <a:pt x="264" y="5"/>
                    <a:pt x="203" y="37"/>
                    <a:pt x="163" y="98"/>
                  </a:cubicBezTo>
                  <a:cubicBezTo>
                    <a:pt x="0" y="349"/>
                    <a:pt x="267" y="1028"/>
                    <a:pt x="298" y="1105"/>
                  </a:cubicBezTo>
                  <a:cubicBezTo>
                    <a:pt x="304" y="1123"/>
                    <a:pt x="322" y="1134"/>
                    <a:pt x="341" y="1134"/>
                  </a:cubicBezTo>
                  <a:cubicBezTo>
                    <a:pt x="360" y="1134"/>
                    <a:pt x="377" y="1123"/>
                    <a:pt x="386" y="1103"/>
                  </a:cubicBezTo>
                  <a:cubicBezTo>
                    <a:pt x="417" y="1024"/>
                    <a:pt x="685" y="319"/>
                    <a:pt x="517" y="82"/>
                  </a:cubicBezTo>
                  <a:cubicBezTo>
                    <a:pt x="479" y="29"/>
                    <a:pt x="424" y="0"/>
                    <a:pt x="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3"/>
            <p:cNvSpPr/>
            <p:nvPr/>
          </p:nvSpPr>
          <p:spPr>
            <a:xfrm>
              <a:off x="1775062" y="4925311"/>
              <a:ext cx="70430" cy="46650"/>
            </a:xfrm>
            <a:custGeom>
              <a:rect b="b" l="l" r="r" t="t"/>
              <a:pathLst>
                <a:path extrusionOk="0" h="663" w="1001">
                  <a:moveTo>
                    <a:pt x="782" y="95"/>
                  </a:moveTo>
                  <a:cubicBezTo>
                    <a:pt x="824" y="99"/>
                    <a:pt x="855" y="123"/>
                    <a:pt x="879" y="170"/>
                  </a:cubicBezTo>
                  <a:cubicBezTo>
                    <a:pt x="905" y="219"/>
                    <a:pt x="906" y="259"/>
                    <a:pt x="884" y="299"/>
                  </a:cubicBezTo>
                  <a:cubicBezTo>
                    <a:pt x="798" y="450"/>
                    <a:pt x="401" y="528"/>
                    <a:pt x="161" y="557"/>
                  </a:cubicBezTo>
                  <a:cubicBezTo>
                    <a:pt x="317" y="376"/>
                    <a:pt x="597" y="95"/>
                    <a:pt x="769" y="95"/>
                  </a:cubicBezTo>
                  <a:close/>
                  <a:moveTo>
                    <a:pt x="766" y="1"/>
                  </a:moveTo>
                  <a:cubicBezTo>
                    <a:pt x="476" y="1"/>
                    <a:pt x="62" y="525"/>
                    <a:pt x="14" y="586"/>
                  </a:cubicBezTo>
                  <a:cubicBezTo>
                    <a:pt x="4" y="600"/>
                    <a:pt x="1" y="619"/>
                    <a:pt x="10" y="637"/>
                  </a:cubicBezTo>
                  <a:cubicBezTo>
                    <a:pt x="18" y="653"/>
                    <a:pt x="35" y="661"/>
                    <a:pt x="52" y="661"/>
                  </a:cubicBezTo>
                  <a:cubicBezTo>
                    <a:pt x="54" y="661"/>
                    <a:pt x="54" y="661"/>
                    <a:pt x="55" y="663"/>
                  </a:cubicBezTo>
                  <a:cubicBezTo>
                    <a:pt x="133" y="656"/>
                    <a:pt x="819" y="600"/>
                    <a:pt x="964" y="346"/>
                  </a:cubicBezTo>
                  <a:cubicBezTo>
                    <a:pt x="1001" y="279"/>
                    <a:pt x="1001" y="205"/>
                    <a:pt x="961" y="129"/>
                  </a:cubicBezTo>
                  <a:cubicBezTo>
                    <a:pt x="913" y="34"/>
                    <a:pt x="842" y="7"/>
                    <a:pt x="791" y="2"/>
                  </a:cubicBezTo>
                  <a:cubicBezTo>
                    <a:pt x="783" y="1"/>
                    <a:pt x="775" y="1"/>
                    <a:pt x="7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3"/>
            <p:cNvSpPr/>
            <p:nvPr/>
          </p:nvSpPr>
          <p:spPr>
            <a:xfrm>
              <a:off x="2220652" y="3295856"/>
              <a:ext cx="482951" cy="1556067"/>
            </a:xfrm>
            <a:custGeom>
              <a:rect b="b" l="l" r="r" t="t"/>
              <a:pathLst>
                <a:path extrusionOk="0" h="22115" w="6864">
                  <a:moveTo>
                    <a:pt x="6863" y="0"/>
                  </a:moveTo>
                  <a:cubicBezTo>
                    <a:pt x="4642" y="796"/>
                    <a:pt x="2344" y="1233"/>
                    <a:pt x="1" y="1469"/>
                  </a:cubicBezTo>
                  <a:lnTo>
                    <a:pt x="1041" y="21933"/>
                  </a:lnTo>
                  <a:cubicBezTo>
                    <a:pt x="1908" y="22069"/>
                    <a:pt x="2707" y="22114"/>
                    <a:pt x="3388" y="22114"/>
                  </a:cubicBezTo>
                  <a:cubicBezTo>
                    <a:pt x="4748" y="22114"/>
                    <a:pt x="5633" y="21933"/>
                    <a:pt x="5633" y="21933"/>
                  </a:cubicBezTo>
                  <a:lnTo>
                    <a:pt x="686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3"/>
            <p:cNvSpPr/>
            <p:nvPr/>
          </p:nvSpPr>
          <p:spPr>
            <a:xfrm>
              <a:off x="1710190" y="2907736"/>
              <a:ext cx="1014450" cy="510761"/>
            </a:xfrm>
            <a:custGeom>
              <a:rect b="b" l="l" r="r" t="t"/>
              <a:pathLst>
                <a:path extrusionOk="0" h="7259" w="14418">
                  <a:moveTo>
                    <a:pt x="57" y="0"/>
                  </a:moveTo>
                  <a:cubicBezTo>
                    <a:pt x="1" y="2181"/>
                    <a:pt x="12" y="4680"/>
                    <a:pt x="65" y="7259"/>
                  </a:cubicBezTo>
                  <a:cubicBezTo>
                    <a:pt x="2442" y="7259"/>
                    <a:pt x="4805" y="7223"/>
                    <a:pt x="7125" y="6998"/>
                  </a:cubicBezTo>
                  <a:lnTo>
                    <a:pt x="7206" y="5998"/>
                  </a:lnTo>
                  <a:lnTo>
                    <a:pt x="7256" y="6984"/>
                  </a:lnTo>
                  <a:cubicBezTo>
                    <a:pt x="9599" y="6748"/>
                    <a:pt x="11897" y="6311"/>
                    <a:pt x="14118" y="5515"/>
                  </a:cubicBezTo>
                  <a:lnTo>
                    <a:pt x="14418" y="167"/>
                  </a:lnTo>
                  <a:lnTo>
                    <a:pt x="5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3"/>
            <p:cNvSpPr/>
            <p:nvPr/>
          </p:nvSpPr>
          <p:spPr>
            <a:xfrm>
              <a:off x="1714623" y="3400063"/>
              <a:ext cx="496742" cy="1453689"/>
            </a:xfrm>
            <a:custGeom>
              <a:rect b="b" l="l" r="r" t="t"/>
              <a:pathLst>
                <a:path extrusionOk="0" h="20660" w="7060">
                  <a:moveTo>
                    <a:pt x="7059" y="1"/>
                  </a:moveTo>
                  <a:lnTo>
                    <a:pt x="7059" y="1"/>
                  </a:lnTo>
                  <a:cubicBezTo>
                    <a:pt x="4740" y="226"/>
                    <a:pt x="2376" y="262"/>
                    <a:pt x="0" y="262"/>
                  </a:cubicBezTo>
                  <a:cubicBezTo>
                    <a:pt x="196" y="9716"/>
                    <a:pt x="946" y="20260"/>
                    <a:pt x="946" y="20260"/>
                  </a:cubicBezTo>
                  <a:cubicBezTo>
                    <a:pt x="1397" y="20570"/>
                    <a:pt x="2259" y="20659"/>
                    <a:pt x="3106" y="20659"/>
                  </a:cubicBezTo>
                  <a:cubicBezTo>
                    <a:pt x="4268" y="20659"/>
                    <a:pt x="5400" y="20490"/>
                    <a:pt x="5400" y="20490"/>
                  </a:cubicBezTo>
                  <a:lnTo>
                    <a:pt x="70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3"/>
            <p:cNvSpPr/>
            <p:nvPr/>
          </p:nvSpPr>
          <p:spPr>
            <a:xfrm>
              <a:off x="2029343" y="3300852"/>
              <a:ext cx="369249" cy="67126"/>
            </a:xfrm>
            <a:custGeom>
              <a:rect b="b" l="l" r="r" t="t"/>
              <a:pathLst>
                <a:path extrusionOk="0" h="954" w="5248">
                  <a:moveTo>
                    <a:pt x="5194" y="0"/>
                  </a:moveTo>
                  <a:cubicBezTo>
                    <a:pt x="5191" y="0"/>
                    <a:pt x="5187" y="1"/>
                    <a:pt x="5183" y="1"/>
                  </a:cubicBezTo>
                  <a:cubicBezTo>
                    <a:pt x="5153" y="9"/>
                    <a:pt x="2160" y="738"/>
                    <a:pt x="46" y="859"/>
                  </a:cubicBezTo>
                  <a:cubicBezTo>
                    <a:pt x="20" y="860"/>
                    <a:pt x="0" y="883"/>
                    <a:pt x="2" y="910"/>
                  </a:cubicBezTo>
                  <a:cubicBezTo>
                    <a:pt x="3" y="934"/>
                    <a:pt x="23" y="953"/>
                    <a:pt x="48" y="953"/>
                  </a:cubicBezTo>
                  <a:cubicBezTo>
                    <a:pt x="50" y="953"/>
                    <a:pt x="50" y="953"/>
                    <a:pt x="53" y="952"/>
                  </a:cubicBezTo>
                  <a:cubicBezTo>
                    <a:pt x="2174" y="831"/>
                    <a:pt x="5177" y="100"/>
                    <a:pt x="5206" y="92"/>
                  </a:cubicBezTo>
                  <a:cubicBezTo>
                    <a:pt x="5231" y="86"/>
                    <a:pt x="5247" y="60"/>
                    <a:pt x="5241" y="35"/>
                  </a:cubicBezTo>
                  <a:cubicBezTo>
                    <a:pt x="5235" y="13"/>
                    <a:pt x="5215" y="0"/>
                    <a:pt x="51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3"/>
            <p:cNvSpPr/>
            <p:nvPr/>
          </p:nvSpPr>
          <p:spPr>
            <a:xfrm>
              <a:off x="1761060" y="3044240"/>
              <a:ext cx="67968" cy="1774964"/>
            </a:xfrm>
            <a:custGeom>
              <a:rect b="b" l="l" r="r" t="t"/>
              <a:pathLst>
                <a:path extrusionOk="0" h="25226" w="966">
                  <a:moveTo>
                    <a:pt x="47" y="1"/>
                  </a:moveTo>
                  <a:cubicBezTo>
                    <a:pt x="21" y="2"/>
                    <a:pt x="0" y="23"/>
                    <a:pt x="2" y="49"/>
                  </a:cubicBezTo>
                  <a:cubicBezTo>
                    <a:pt x="751" y="24205"/>
                    <a:pt x="866" y="25158"/>
                    <a:pt x="870" y="25186"/>
                  </a:cubicBezTo>
                  <a:cubicBezTo>
                    <a:pt x="872" y="25208"/>
                    <a:pt x="893" y="25226"/>
                    <a:pt x="916" y="25226"/>
                  </a:cubicBezTo>
                  <a:cubicBezTo>
                    <a:pt x="918" y="25226"/>
                    <a:pt x="921" y="25226"/>
                    <a:pt x="922" y="25224"/>
                  </a:cubicBezTo>
                  <a:cubicBezTo>
                    <a:pt x="948" y="25222"/>
                    <a:pt x="966" y="25198"/>
                    <a:pt x="963" y="25171"/>
                  </a:cubicBezTo>
                  <a:cubicBezTo>
                    <a:pt x="957" y="25136"/>
                    <a:pt x="839" y="24037"/>
                    <a:pt x="96" y="47"/>
                  </a:cubicBezTo>
                  <a:cubicBezTo>
                    <a:pt x="96" y="21"/>
                    <a:pt x="76" y="2"/>
                    <a:pt x="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3"/>
            <p:cNvSpPr/>
            <p:nvPr/>
          </p:nvSpPr>
          <p:spPr>
            <a:xfrm>
              <a:off x="2283131" y="3331107"/>
              <a:ext cx="58328" cy="1495485"/>
            </a:xfrm>
            <a:custGeom>
              <a:rect b="b" l="l" r="r" t="t"/>
              <a:pathLst>
                <a:path extrusionOk="0" h="21254" w="829">
                  <a:moveTo>
                    <a:pt x="47" y="0"/>
                  </a:moveTo>
                  <a:cubicBezTo>
                    <a:pt x="21" y="0"/>
                    <a:pt x="0" y="22"/>
                    <a:pt x="1" y="48"/>
                  </a:cubicBezTo>
                  <a:lnTo>
                    <a:pt x="733" y="21207"/>
                  </a:lnTo>
                  <a:cubicBezTo>
                    <a:pt x="735" y="21233"/>
                    <a:pt x="756" y="21253"/>
                    <a:pt x="780" y="21253"/>
                  </a:cubicBezTo>
                  <a:lnTo>
                    <a:pt x="782" y="21253"/>
                  </a:lnTo>
                  <a:cubicBezTo>
                    <a:pt x="808" y="21253"/>
                    <a:pt x="829" y="21230"/>
                    <a:pt x="827" y="21204"/>
                  </a:cubicBezTo>
                  <a:lnTo>
                    <a:pt x="95" y="46"/>
                  </a:lnTo>
                  <a:cubicBezTo>
                    <a:pt x="95" y="20"/>
                    <a:pt x="73" y="1"/>
                    <a:pt x="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3"/>
            <p:cNvSpPr/>
            <p:nvPr/>
          </p:nvSpPr>
          <p:spPr>
            <a:xfrm>
              <a:off x="2242604" y="3008706"/>
              <a:ext cx="6684" cy="259919"/>
            </a:xfrm>
            <a:custGeom>
              <a:rect b="b" l="l" r="r" t="t"/>
              <a:pathLst>
                <a:path extrusionOk="0" h="3694" w="95">
                  <a:moveTo>
                    <a:pt x="48" y="1"/>
                  </a:moveTo>
                  <a:cubicBezTo>
                    <a:pt x="22" y="1"/>
                    <a:pt x="1" y="22"/>
                    <a:pt x="1" y="48"/>
                  </a:cubicBezTo>
                  <a:lnTo>
                    <a:pt x="1" y="3647"/>
                  </a:lnTo>
                  <a:cubicBezTo>
                    <a:pt x="1" y="3673"/>
                    <a:pt x="22" y="3694"/>
                    <a:pt x="48" y="3694"/>
                  </a:cubicBezTo>
                  <a:cubicBezTo>
                    <a:pt x="74" y="3694"/>
                    <a:pt x="95" y="3673"/>
                    <a:pt x="95" y="3647"/>
                  </a:cubicBezTo>
                  <a:lnTo>
                    <a:pt x="95" y="48"/>
                  </a:lnTo>
                  <a:cubicBezTo>
                    <a:pt x="95" y="22"/>
                    <a:pt x="74" y="1"/>
                    <a:pt x="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3"/>
            <p:cNvSpPr/>
            <p:nvPr/>
          </p:nvSpPr>
          <p:spPr>
            <a:xfrm>
              <a:off x="1774288" y="2901333"/>
              <a:ext cx="141001" cy="374680"/>
            </a:xfrm>
            <a:custGeom>
              <a:rect b="b" l="l" r="r" t="t"/>
              <a:pathLst>
                <a:path extrusionOk="0" h="5325" w="2004">
                  <a:moveTo>
                    <a:pt x="1810" y="1"/>
                  </a:moveTo>
                  <a:cubicBezTo>
                    <a:pt x="1784" y="3"/>
                    <a:pt x="1766" y="25"/>
                    <a:pt x="1767" y="51"/>
                  </a:cubicBezTo>
                  <a:cubicBezTo>
                    <a:pt x="1907" y="1943"/>
                    <a:pt x="1253" y="3885"/>
                    <a:pt x="19" y="5246"/>
                  </a:cubicBezTo>
                  <a:cubicBezTo>
                    <a:pt x="0" y="5265"/>
                    <a:pt x="2" y="5295"/>
                    <a:pt x="21" y="5312"/>
                  </a:cubicBezTo>
                  <a:cubicBezTo>
                    <a:pt x="30" y="5320"/>
                    <a:pt x="41" y="5324"/>
                    <a:pt x="52" y="5324"/>
                  </a:cubicBezTo>
                  <a:cubicBezTo>
                    <a:pt x="65" y="5324"/>
                    <a:pt x="77" y="5319"/>
                    <a:pt x="89" y="5309"/>
                  </a:cubicBezTo>
                  <a:cubicBezTo>
                    <a:pt x="1340" y="3928"/>
                    <a:pt x="2003" y="1960"/>
                    <a:pt x="1861" y="43"/>
                  </a:cubicBezTo>
                  <a:cubicBezTo>
                    <a:pt x="1858" y="17"/>
                    <a:pt x="1837" y="2"/>
                    <a:pt x="18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3"/>
            <p:cNvSpPr/>
            <p:nvPr/>
          </p:nvSpPr>
          <p:spPr>
            <a:xfrm>
              <a:off x="2560913" y="2929267"/>
              <a:ext cx="136850" cy="312691"/>
            </a:xfrm>
            <a:custGeom>
              <a:rect b="b" l="l" r="r" t="t"/>
              <a:pathLst>
                <a:path extrusionOk="0" h="4444" w="1945">
                  <a:moveTo>
                    <a:pt x="210" y="1"/>
                  </a:moveTo>
                  <a:cubicBezTo>
                    <a:pt x="188" y="1"/>
                    <a:pt x="167" y="18"/>
                    <a:pt x="165" y="42"/>
                  </a:cubicBezTo>
                  <a:cubicBezTo>
                    <a:pt x="79" y="703"/>
                    <a:pt x="0" y="1688"/>
                    <a:pt x="277" y="2602"/>
                  </a:cubicBezTo>
                  <a:cubicBezTo>
                    <a:pt x="549" y="3499"/>
                    <a:pt x="1163" y="4204"/>
                    <a:pt x="1879" y="4440"/>
                  </a:cubicBezTo>
                  <a:cubicBezTo>
                    <a:pt x="1883" y="4442"/>
                    <a:pt x="1889" y="4443"/>
                    <a:pt x="1894" y="4443"/>
                  </a:cubicBezTo>
                  <a:cubicBezTo>
                    <a:pt x="1914" y="4443"/>
                    <a:pt x="1931" y="4429"/>
                    <a:pt x="1937" y="4411"/>
                  </a:cubicBezTo>
                  <a:cubicBezTo>
                    <a:pt x="1945" y="4386"/>
                    <a:pt x="1931" y="4358"/>
                    <a:pt x="1906" y="4350"/>
                  </a:cubicBezTo>
                  <a:cubicBezTo>
                    <a:pt x="1219" y="4124"/>
                    <a:pt x="630" y="3442"/>
                    <a:pt x="365" y="2574"/>
                  </a:cubicBezTo>
                  <a:cubicBezTo>
                    <a:pt x="94" y="1679"/>
                    <a:pt x="173" y="707"/>
                    <a:pt x="257" y="53"/>
                  </a:cubicBezTo>
                  <a:cubicBezTo>
                    <a:pt x="261" y="28"/>
                    <a:pt x="243" y="4"/>
                    <a:pt x="217" y="1"/>
                  </a:cubicBezTo>
                  <a:cubicBezTo>
                    <a:pt x="215" y="1"/>
                    <a:pt x="213" y="1"/>
                    <a:pt x="210" y="1"/>
                  </a:cubicBezTo>
                  <a:close/>
                </a:path>
              </a:pathLst>
            </a:custGeom>
            <a:solidFill>
              <a:srgbClr val="963B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3"/>
            <p:cNvSpPr/>
            <p:nvPr/>
          </p:nvSpPr>
          <p:spPr>
            <a:xfrm>
              <a:off x="2179562" y="2953190"/>
              <a:ext cx="69727" cy="302488"/>
            </a:xfrm>
            <a:custGeom>
              <a:rect b="b" l="l" r="r" t="t"/>
              <a:pathLst>
                <a:path extrusionOk="0" h="4299" w="991">
                  <a:moveTo>
                    <a:pt x="46" y="1"/>
                  </a:moveTo>
                  <a:cubicBezTo>
                    <a:pt x="21" y="2"/>
                    <a:pt x="0" y="22"/>
                    <a:pt x="0" y="49"/>
                  </a:cubicBezTo>
                  <a:cubicBezTo>
                    <a:pt x="0" y="64"/>
                    <a:pt x="30" y="1753"/>
                    <a:pt x="172" y="2999"/>
                  </a:cubicBezTo>
                  <a:cubicBezTo>
                    <a:pt x="320" y="4285"/>
                    <a:pt x="919" y="4298"/>
                    <a:pt x="944" y="4298"/>
                  </a:cubicBezTo>
                  <a:cubicBezTo>
                    <a:pt x="970" y="4298"/>
                    <a:pt x="989" y="4277"/>
                    <a:pt x="991" y="4250"/>
                  </a:cubicBezTo>
                  <a:cubicBezTo>
                    <a:pt x="991" y="4225"/>
                    <a:pt x="970" y="4203"/>
                    <a:pt x="944" y="4203"/>
                  </a:cubicBezTo>
                  <a:cubicBezTo>
                    <a:pt x="939" y="4203"/>
                    <a:pt x="402" y="4181"/>
                    <a:pt x="266" y="2987"/>
                  </a:cubicBezTo>
                  <a:cubicBezTo>
                    <a:pt x="123" y="1746"/>
                    <a:pt x="94" y="63"/>
                    <a:pt x="94" y="45"/>
                  </a:cubicBezTo>
                  <a:cubicBezTo>
                    <a:pt x="94" y="21"/>
                    <a:pt x="73" y="1"/>
                    <a:pt x="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3"/>
            <p:cNvSpPr/>
            <p:nvPr/>
          </p:nvSpPr>
          <p:spPr>
            <a:xfrm>
              <a:off x="2739627" y="4974987"/>
              <a:ext cx="149304" cy="123557"/>
            </a:xfrm>
            <a:custGeom>
              <a:rect b="b" l="l" r="r" t="t"/>
              <a:pathLst>
                <a:path extrusionOk="0" h="1756" w="2122">
                  <a:moveTo>
                    <a:pt x="309" y="1"/>
                  </a:moveTo>
                  <a:cubicBezTo>
                    <a:pt x="69" y="523"/>
                    <a:pt x="1" y="1148"/>
                    <a:pt x="124" y="1756"/>
                  </a:cubicBezTo>
                  <a:cubicBezTo>
                    <a:pt x="2052" y="1529"/>
                    <a:pt x="2121" y="1321"/>
                    <a:pt x="2121" y="1321"/>
                  </a:cubicBezTo>
                  <a:cubicBezTo>
                    <a:pt x="2121" y="1321"/>
                    <a:pt x="1695" y="674"/>
                    <a:pt x="3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3"/>
            <p:cNvSpPr/>
            <p:nvPr/>
          </p:nvSpPr>
          <p:spPr>
            <a:xfrm>
              <a:off x="2336042" y="4925803"/>
              <a:ext cx="425326" cy="188642"/>
            </a:xfrm>
            <a:custGeom>
              <a:rect b="b" l="l" r="r" t="t"/>
              <a:pathLst>
                <a:path extrusionOk="0" h="2681" w="6045">
                  <a:moveTo>
                    <a:pt x="4187" y="0"/>
                  </a:moveTo>
                  <a:cubicBezTo>
                    <a:pt x="4187" y="0"/>
                    <a:pt x="3130" y="597"/>
                    <a:pt x="1876" y="597"/>
                  </a:cubicBezTo>
                  <a:cubicBezTo>
                    <a:pt x="1341" y="597"/>
                    <a:pt x="770" y="488"/>
                    <a:pt x="229" y="178"/>
                  </a:cubicBezTo>
                  <a:lnTo>
                    <a:pt x="229" y="178"/>
                  </a:lnTo>
                  <a:cubicBezTo>
                    <a:pt x="242" y="233"/>
                    <a:pt x="1" y="842"/>
                    <a:pt x="30" y="1865"/>
                  </a:cubicBezTo>
                  <a:cubicBezTo>
                    <a:pt x="30" y="1865"/>
                    <a:pt x="152" y="2680"/>
                    <a:pt x="2764" y="2680"/>
                  </a:cubicBezTo>
                  <a:cubicBezTo>
                    <a:pt x="3118" y="2680"/>
                    <a:pt x="3517" y="2665"/>
                    <a:pt x="3969" y="2631"/>
                  </a:cubicBezTo>
                  <a:cubicBezTo>
                    <a:pt x="4744" y="2573"/>
                    <a:pt x="5362" y="2512"/>
                    <a:pt x="5860" y="2454"/>
                  </a:cubicBezTo>
                  <a:cubicBezTo>
                    <a:pt x="5737" y="1846"/>
                    <a:pt x="5805" y="1221"/>
                    <a:pt x="6045" y="699"/>
                  </a:cubicBezTo>
                  <a:cubicBezTo>
                    <a:pt x="5554" y="460"/>
                    <a:pt x="4944" y="219"/>
                    <a:pt x="41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3"/>
            <p:cNvSpPr/>
            <p:nvPr/>
          </p:nvSpPr>
          <p:spPr>
            <a:xfrm>
              <a:off x="2338223" y="5057100"/>
              <a:ext cx="555492" cy="72473"/>
            </a:xfrm>
            <a:custGeom>
              <a:rect b="b" l="l" r="r" t="t"/>
              <a:pathLst>
                <a:path extrusionOk="0" h="1030" w="7895">
                  <a:moveTo>
                    <a:pt x="0" y="1"/>
                  </a:moveTo>
                  <a:cubicBezTo>
                    <a:pt x="15" y="200"/>
                    <a:pt x="38" y="410"/>
                    <a:pt x="74" y="629"/>
                  </a:cubicBezTo>
                  <a:cubicBezTo>
                    <a:pt x="74" y="629"/>
                    <a:pt x="1165" y="1029"/>
                    <a:pt x="4132" y="1029"/>
                  </a:cubicBezTo>
                  <a:cubicBezTo>
                    <a:pt x="7448" y="1029"/>
                    <a:pt x="7873" y="577"/>
                    <a:pt x="7873" y="577"/>
                  </a:cubicBezTo>
                  <a:cubicBezTo>
                    <a:pt x="7873" y="577"/>
                    <a:pt x="7895" y="406"/>
                    <a:pt x="7825" y="154"/>
                  </a:cubicBezTo>
                  <a:cubicBezTo>
                    <a:pt x="6500" y="426"/>
                    <a:pt x="5274" y="528"/>
                    <a:pt x="4181" y="528"/>
                  </a:cubicBezTo>
                  <a:cubicBezTo>
                    <a:pt x="2374" y="528"/>
                    <a:pt x="930" y="249"/>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3"/>
            <p:cNvSpPr/>
            <p:nvPr/>
          </p:nvSpPr>
          <p:spPr>
            <a:xfrm>
              <a:off x="2660965" y="4947545"/>
              <a:ext cx="48619" cy="92597"/>
            </a:xfrm>
            <a:custGeom>
              <a:rect b="b" l="l" r="r" t="t"/>
              <a:pathLst>
                <a:path extrusionOk="0" h="1316" w="691">
                  <a:moveTo>
                    <a:pt x="637" y="1"/>
                  </a:moveTo>
                  <a:cubicBezTo>
                    <a:pt x="629" y="1"/>
                    <a:pt x="620" y="3"/>
                    <a:pt x="612" y="9"/>
                  </a:cubicBezTo>
                  <a:cubicBezTo>
                    <a:pt x="587" y="24"/>
                    <a:pt x="1" y="408"/>
                    <a:pt x="74" y="1272"/>
                  </a:cubicBezTo>
                  <a:cubicBezTo>
                    <a:pt x="76" y="1297"/>
                    <a:pt x="97" y="1315"/>
                    <a:pt x="121" y="1315"/>
                  </a:cubicBezTo>
                  <a:cubicBezTo>
                    <a:pt x="122" y="1315"/>
                    <a:pt x="123" y="1315"/>
                    <a:pt x="125" y="1316"/>
                  </a:cubicBezTo>
                  <a:cubicBezTo>
                    <a:pt x="151" y="1314"/>
                    <a:pt x="170" y="1292"/>
                    <a:pt x="168" y="1266"/>
                  </a:cubicBezTo>
                  <a:cubicBezTo>
                    <a:pt x="100" y="459"/>
                    <a:pt x="639" y="103"/>
                    <a:pt x="663" y="88"/>
                  </a:cubicBezTo>
                  <a:cubicBezTo>
                    <a:pt x="685" y="74"/>
                    <a:pt x="691" y="45"/>
                    <a:pt x="676" y="23"/>
                  </a:cubicBezTo>
                  <a:cubicBezTo>
                    <a:pt x="668" y="9"/>
                    <a:pt x="653" y="1"/>
                    <a:pt x="6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3"/>
            <p:cNvSpPr/>
            <p:nvPr/>
          </p:nvSpPr>
          <p:spPr>
            <a:xfrm>
              <a:off x="2619874" y="4931010"/>
              <a:ext cx="42638" cy="92456"/>
            </a:xfrm>
            <a:custGeom>
              <a:rect b="b" l="l" r="r" t="t"/>
              <a:pathLst>
                <a:path extrusionOk="0" h="1314" w="606">
                  <a:moveTo>
                    <a:pt x="552" y="0"/>
                  </a:moveTo>
                  <a:cubicBezTo>
                    <a:pt x="544" y="0"/>
                    <a:pt x="535" y="3"/>
                    <a:pt x="526" y="8"/>
                  </a:cubicBezTo>
                  <a:cubicBezTo>
                    <a:pt x="504" y="21"/>
                    <a:pt x="0" y="354"/>
                    <a:pt x="2" y="1267"/>
                  </a:cubicBezTo>
                  <a:cubicBezTo>
                    <a:pt x="2" y="1293"/>
                    <a:pt x="23" y="1314"/>
                    <a:pt x="49" y="1314"/>
                  </a:cubicBezTo>
                  <a:cubicBezTo>
                    <a:pt x="76" y="1314"/>
                    <a:pt x="96" y="1293"/>
                    <a:pt x="98" y="1267"/>
                  </a:cubicBezTo>
                  <a:cubicBezTo>
                    <a:pt x="95" y="410"/>
                    <a:pt x="571" y="89"/>
                    <a:pt x="577" y="87"/>
                  </a:cubicBezTo>
                  <a:cubicBezTo>
                    <a:pt x="599" y="73"/>
                    <a:pt x="606" y="44"/>
                    <a:pt x="591" y="21"/>
                  </a:cubicBezTo>
                  <a:cubicBezTo>
                    <a:pt x="582" y="8"/>
                    <a:pt x="567"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3"/>
            <p:cNvSpPr/>
            <p:nvPr/>
          </p:nvSpPr>
          <p:spPr>
            <a:xfrm>
              <a:off x="2616708" y="4877112"/>
              <a:ext cx="48337" cy="79791"/>
            </a:xfrm>
            <a:custGeom>
              <a:rect b="b" l="l" r="r" t="t"/>
              <a:pathLst>
                <a:path extrusionOk="0" h="1134" w="687">
                  <a:moveTo>
                    <a:pt x="343" y="93"/>
                  </a:moveTo>
                  <a:cubicBezTo>
                    <a:pt x="390" y="96"/>
                    <a:pt x="422" y="113"/>
                    <a:pt x="444" y="148"/>
                  </a:cubicBezTo>
                  <a:cubicBezTo>
                    <a:pt x="541" y="297"/>
                    <a:pt x="430" y="707"/>
                    <a:pt x="345" y="949"/>
                  </a:cubicBezTo>
                  <a:cubicBezTo>
                    <a:pt x="259" y="699"/>
                    <a:pt x="147" y="276"/>
                    <a:pt x="246" y="135"/>
                  </a:cubicBezTo>
                  <a:cubicBezTo>
                    <a:pt x="267" y="107"/>
                    <a:pt x="296" y="93"/>
                    <a:pt x="337" y="93"/>
                  </a:cubicBezTo>
                  <a:close/>
                  <a:moveTo>
                    <a:pt x="329" y="1"/>
                  </a:moveTo>
                  <a:cubicBezTo>
                    <a:pt x="258" y="1"/>
                    <a:pt x="205" y="30"/>
                    <a:pt x="170" y="82"/>
                  </a:cubicBezTo>
                  <a:cubicBezTo>
                    <a:pt x="0" y="320"/>
                    <a:pt x="270" y="1024"/>
                    <a:pt x="301" y="1104"/>
                  </a:cubicBezTo>
                  <a:cubicBezTo>
                    <a:pt x="308" y="1121"/>
                    <a:pt x="326" y="1134"/>
                    <a:pt x="345" y="1134"/>
                  </a:cubicBezTo>
                  <a:cubicBezTo>
                    <a:pt x="365" y="1134"/>
                    <a:pt x="381" y="1121"/>
                    <a:pt x="389" y="1105"/>
                  </a:cubicBezTo>
                  <a:cubicBezTo>
                    <a:pt x="418" y="1028"/>
                    <a:pt x="686" y="349"/>
                    <a:pt x="522" y="97"/>
                  </a:cubicBezTo>
                  <a:cubicBezTo>
                    <a:pt x="485" y="38"/>
                    <a:pt x="423" y="3"/>
                    <a:pt x="347" y="1"/>
                  </a:cubicBezTo>
                  <a:cubicBezTo>
                    <a:pt x="341" y="1"/>
                    <a:pt x="335" y="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3"/>
            <p:cNvSpPr/>
            <p:nvPr/>
          </p:nvSpPr>
          <p:spPr>
            <a:xfrm>
              <a:off x="2574140" y="4911027"/>
              <a:ext cx="70430" cy="46650"/>
            </a:xfrm>
            <a:custGeom>
              <a:rect b="b" l="l" r="r" t="t"/>
              <a:pathLst>
                <a:path extrusionOk="0" h="663" w="1001">
                  <a:moveTo>
                    <a:pt x="234" y="96"/>
                  </a:moveTo>
                  <a:cubicBezTo>
                    <a:pt x="406" y="96"/>
                    <a:pt x="686" y="376"/>
                    <a:pt x="840" y="557"/>
                  </a:cubicBezTo>
                  <a:cubicBezTo>
                    <a:pt x="600" y="529"/>
                    <a:pt x="205" y="451"/>
                    <a:pt x="119" y="299"/>
                  </a:cubicBezTo>
                  <a:cubicBezTo>
                    <a:pt x="97" y="260"/>
                    <a:pt x="98" y="220"/>
                    <a:pt x="123" y="171"/>
                  </a:cubicBezTo>
                  <a:cubicBezTo>
                    <a:pt x="148" y="125"/>
                    <a:pt x="177" y="100"/>
                    <a:pt x="219" y="96"/>
                  </a:cubicBezTo>
                  <a:close/>
                  <a:moveTo>
                    <a:pt x="233" y="1"/>
                  </a:moveTo>
                  <a:cubicBezTo>
                    <a:pt x="224" y="1"/>
                    <a:pt x="217" y="1"/>
                    <a:pt x="211" y="2"/>
                  </a:cubicBezTo>
                  <a:cubicBezTo>
                    <a:pt x="160" y="7"/>
                    <a:pt x="88" y="33"/>
                    <a:pt x="40" y="128"/>
                  </a:cubicBezTo>
                  <a:cubicBezTo>
                    <a:pt x="0" y="204"/>
                    <a:pt x="0" y="279"/>
                    <a:pt x="37" y="345"/>
                  </a:cubicBezTo>
                  <a:cubicBezTo>
                    <a:pt x="182" y="601"/>
                    <a:pt x="869" y="657"/>
                    <a:pt x="947" y="662"/>
                  </a:cubicBezTo>
                  <a:lnTo>
                    <a:pt x="950" y="662"/>
                  </a:lnTo>
                  <a:cubicBezTo>
                    <a:pt x="968" y="662"/>
                    <a:pt x="984" y="653"/>
                    <a:pt x="991" y="636"/>
                  </a:cubicBezTo>
                  <a:cubicBezTo>
                    <a:pt x="1000" y="621"/>
                    <a:pt x="999" y="600"/>
                    <a:pt x="986" y="585"/>
                  </a:cubicBezTo>
                  <a:cubicBezTo>
                    <a:pt x="940" y="524"/>
                    <a:pt x="520" y="1"/>
                    <a:pt x="2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3"/>
            <p:cNvSpPr/>
            <p:nvPr/>
          </p:nvSpPr>
          <p:spPr>
            <a:xfrm>
              <a:off x="1378161" y="1587103"/>
              <a:ext cx="1312918" cy="1983378"/>
            </a:xfrm>
            <a:custGeom>
              <a:rect b="b" l="l" r="r" t="t"/>
              <a:pathLst>
                <a:path extrusionOk="0" h="28188" w="18660">
                  <a:moveTo>
                    <a:pt x="10322" y="0"/>
                  </a:moveTo>
                  <a:lnTo>
                    <a:pt x="10418" y="2470"/>
                  </a:lnTo>
                  <a:lnTo>
                    <a:pt x="8553" y="2672"/>
                  </a:lnTo>
                  <a:cubicBezTo>
                    <a:pt x="8553" y="2672"/>
                    <a:pt x="6145" y="3228"/>
                    <a:pt x="5034" y="4399"/>
                  </a:cubicBezTo>
                  <a:cubicBezTo>
                    <a:pt x="4242" y="5234"/>
                    <a:pt x="2682" y="7125"/>
                    <a:pt x="1333" y="13325"/>
                  </a:cubicBezTo>
                  <a:cubicBezTo>
                    <a:pt x="410" y="17571"/>
                    <a:pt x="719" y="23610"/>
                    <a:pt x="719" y="23610"/>
                  </a:cubicBezTo>
                  <a:cubicBezTo>
                    <a:pt x="442" y="24758"/>
                    <a:pt x="0" y="27222"/>
                    <a:pt x="383" y="27349"/>
                  </a:cubicBezTo>
                  <a:cubicBezTo>
                    <a:pt x="397" y="27354"/>
                    <a:pt x="411" y="27356"/>
                    <a:pt x="425" y="27356"/>
                  </a:cubicBezTo>
                  <a:cubicBezTo>
                    <a:pt x="800" y="27356"/>
                    <a:pt x="1225" y="25796"/>
                    <a:pt x="1225" y="25796"/>
                  </a:cubicBezTo>
                  <a:lnTo>
                    <a:pt x="1225" y="25796"/>
                  </a:lnTo>
                  <a:cubicBezTo>
                    <a:pt x="1225" y="25796"/>
                    <a:pt x="823" y="27864"/>
                    <a:pt x="1203" y="27962"/>
                  </a:cubicBezTo>
                  <a:cubicBezTo>
                    <a:pt x="1211" y="27964"/>
                    <a:pt x="1220" y="27965"/>
                    <a:pt x="1228" y="27965"/>
                  </a:cubicBezTo>
                  <a:cubicBezTo>
                    <a:pt x="1597" y="27965"/>
                    <a:pt x="1908" y="25890"/>
                    <a:pt x="1909" y="25890"/>
                  </a:cubicBezTo>
                  <a:lnTo>
                    <a:pt x="1909" y="25890"/>
                  </a:lnTo>
                  <a:cubicBezTo>
                    <a:pt x="1909" y="25890"/>
                    <a:pt x="1736" y="28066"/>
                    <a:pt x="2088" y="28180"/>
                  </a:cubicBezTo>
                  <a:cubicBezTo>
                    <a:pt x="2107" y="28185"/>
                    <a:pt x="2126" y="28188"/>
                    <a:pt x="2144" y="28188"/>
                  </a:cubicBezTo>
                  <a:cubicBezTo>
                    <a:pt x="2686" y="28188"/>
                    <a:pt x="2626" y="25788"/>
                    <a:pt x="2626" y="25787"/>
                  </a:cubicBezTo>
                  <a:lnTo>
                    <a:pt x="2626" y="25787"/>
                  </a:lnTo>
                  <a:cubicBezTo>
                    <a:pt x="2626" y="25788"/>
                    <a:pt x="2920" y="27830"/>
                    <a:pt x="3377" y="27830"/>
                  </a:cubicBezTo>
                  <a:cubicBezTo>
                    <a:pt x="3377" y="27830"/>
                    <a:pt x="3378" y="27830"/>
                    <a:pt x="3378" y="27830"/>
                  </a:cubicBezTo>
                  <a:cubicBezTo>
                    <a:pt x="3835" y="27825"/>
                    <a:pt x="3393" y="25179"/>
                    <a:pt x="3393" y="25179"/>
                  </a:cubicBezTo>
                  <a:lnTo>
                    <a:pt x="3393" y="25179"/>
                  </a:lnTo>
                  <a:cubicBezTo>
                    <a:pt x="3393" y="25179"/>
                    <a:pt x="3763" y="25906"/>
                    <a:pt x="4060" y="25906"/>
                  </a:cubicBezTo>
                  <a:cubicBezTo>
                    <a:pt x="4125" y="25906"/>
                    <a:pt x="4186" y="25871"/>
                    <a:pt x="4240" y="25787"/>
                  </a:cubicBezTo>
                  <a:cubicBezTo>
                    <a:pt x="4537" y="25318"/>
                    <a:pt x="3514" y="23507"/>
                    <a:pt x="3514" y="23507"/>
                  </a:cubicBezTo>
                  <a:cubicBezTo>
                    <a:pt x="3514" y="23507"/>
                    <a:pt x="4026" y="18342"/>
                    <a:pt x="4355" y="16889"/>
                  </a:cubicBezTo>
                  <a:cubicBezTo>
                    <a:pt x="4684" y="15434"/>
                    <a:pt x="6233" y="10985"/>
                    <a:pt x="6233" y="10985"/>
                  </a:cubicBezTo>
                  <a:lnTo>
                    <a:pt x="6233" y="10985"/>
                  </a:lnTo>
                  <a:lnTo>
                    <a:pt x="5943" y="20700"/>
                  </a:lnTo>
                  <a:cubicBezTo>
                    <a:pt x="8909" y="21904"/>
                    <a:pt x="11412" y="22284"/>
                    <a:pt x="13392" y="22284"/>
                  </a:cubicBezTo>
                  <a:cubicBezTo>
                    <a:pt x="16801" y="22284"/>
                    <a:pt x="18660" y="21155"/>
                    <a:pt x="18660" y="21155"/>
                  </a:cubicBezTo>
                  <a:lnTo>
                    <a:pt x="14799" y="2373"/>
                  </a:lnTo>
                  <a:lnTo>
                    <a:pt x="14627" y="125"/>
                  </a:lnTo>
                  <a:lnTo>
                    <a:pt x="10322" y="0"/>
                  </a:ln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3"/>
            <p:cNvSpPr/>
            <p:nvPr/>
          </p:nvSpPr>
          <p:spPr>
            <a:xfrm>
              <a:off x="1883346" y="1470512"/>
              <a:ext cx="735332" cy="206162"/>
            </a:xfrm>
            <a:custGeom>
              <a:rect b="b" l="l" r="r" t="t"/>
              <a:pathLst>
                <a:path extrusionOk="0" h="2930" w="10451">
                  <a:moveTo>
                    <a:pt x="5680" y="1"/>
                  </a:moveTo>
                  <a:cubicBezTo>
                    <a:pt x="5578" y="1"/>
                    <a:pt x="5474" y="2"/>
                    <a:pt x="5368" y="4"/>
                  </a:cubicBezTo>
                  <a:cubicBezTo>
                    <a:pt x="540" y="82"/>
                    <a:pt x="546" y="1425"/>
                    <a:pt x="201" y="2070"/>
                  </a:cubicBezTo>
                  <a:cubicBezTo>
                    <a:pt x="1" y="2441"/>
                    <a:pt x="2324" y="2929"/>
                    <a:pt x="4927" y="2929"/>
                  </a:cubicBezTo>
                  <a:cubicBezTo>
                    <a:pt x="6854" y="2929"/>
                    <a:pt x="8934" y="2662"/>
                    <a:pt x="10257" y="1880"/>
                  </a:cubicBezTo>
                  <a:cubicBezTo>
                    <a:pt x="10257" y="1880"/>
                    <a:pt x="10451" y="1"/>
                    <a:pt x="56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3"/>
            <p:cNvSpPr/>
            <p:nvPr/>
          </p:nvSpPr>
          <p:spPr>
            <a:xfrm>
              <a:off x="2102799" y="1573523"/>
              <a:ext cx="317886" cy="150154"/>
            </a:xfrm>
            <a:custGeom>
              <a:rect b="b" l="l" r="r" t="t"/>
              <a:pathLst>
                <a:path extrusionOk="0" h="2134" w="4518">
                  <a:moveTo>
                    <a:pt x="4517" y="1"/>
                  </a:moveTo>
                  <a:lnTo>
                    <a:pt x="4517" y="1"/>
                  </a:lnTo>
                  <a:cubicBezTo>
                    <a:pt x="3617" y="254"/>
                    <a:pt x="2675" y="375"/>
                    <a:pt x="1698" y="375"/>
                  </a:cubicBezTo>
                  <a:cubicBezTo>
                    <a:pt x="1143" y="375"/>
                    <a:pt x="577" y="336"/>
                    <a:pt x="0" y="260"/>
                  </a:cubicBezTo>
                  <a:lnTo>
                    <a:pt x="0" y="260"/>
                  </a:lnTo>
                  <a:lnTo>
                    <a:pt x="83" y="1690"/>
                  </a:lnTo>
                  <a:cubicBezTo>
                    <a:pt x="1307" y="2038"/>
                    <a:pt x="2591" y="2133"/>
                    <a:pt x="3627" y="2133"/>
                  </a:cubicBezTo>
                  <a:cubicBezTo>
                    <a:pt x="3930" y="2133"/>
                    <a:pt x="4212" y="2125"/>
                    <a:pt x="4465" y="2113"/>
                  </a:cubicBezTo>
                  <a:lnTo>
                    <a:pt x="4517" y="1"/>
                  </a:ln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3"/>
            <p:cNvSpPr/>
            <p:nvPr/>
          </p:nvSpPr>
          <p:spPr>
            <a:xfrm>
              <a:off x="2096255" y="1477618"/>
              <a:ext cx="326822" cy="122360"/>
            </a:xfrm>
            <a:custGeom>
              <a:rect b="b" l="l" r="r" t="t"/>
              <a:pathLst>
                <a:path extrusionOk="0" h="1739" w="4645">
                  <a:moveTo>
                    <a:pt x="4645" y="1"/>
                  </a:moveTo>
                  <a:lnTo>
                    <a:pt x="0" y="5"/>
                  </a:lnTo>
                  <a:lnTo>
                    <a:pt x="93" y="1623"/>
                  </a:lnTo>
                  <a:cubicBezTo>
                    <a:pt x="671" y="1699"/>
                    <a:pt x="1239" y="1739"/>
                    <a:pt x="1796" y="1739"/>
                  </a:cubicBezTo>
                  <a:cubicBezTo>
                    <a:pt x="2771" y="1739"/>
                    <a:pt x="3711" y="1618"/>
                    <a:pt x="4610" y="1364"/>
                  </a:cubicBezTo>
                  <a:lnTo>
                    <a:pt x="4645" y="1"/>
                  </a:lnTo>
                  <a:close/>
                </a:path>
              </a:pathLst>
            </a:custGeom>
            <a:solidFill>
              <a:srgbClr val="B2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3"/>
            <p:cNvSpPr/>
            <p:nvPr/>
          </p:nvSpPr>
          <p:spPr>
            <a:xfrm>
              <a:off x="1708290" y="2870585"/>
              <a:ext cx="1071724" cy="299111"/>
            </a:xfrm>
            <a:custGeom>
              <a:rect b="b" l="l" r="r" t="t"/>
              <a:pathLst>
                <a:path extrusionOk="0" h="4251" w="15232">
                  <a:moveTo>
                    <a:pt x="11218" y="1"/>
                  </a:moveTo>
                  <a:cubicBezTo>
                    <a:pt x="6830" y="1"/>
                    <a:pt x="1" y="134"/>
                    <a:pt x="44" y="965"/>
                  </a:cubicBezTo>
                  <a:cubicBezTo>
                    <a:pt x="110" y="2188"/>
                    <a:pt x="86" y="2537"/>
                    <a:pt x="86" y="2537"/>
                  </a:cubicBezTo>
                  <a:cubicBezTo>
                    <a:pt x="2749" y="3822"/>
                    <a:pt x="5405" y="4251"/>
                    <a:pt x="7728" y="4251"/>
                  </a:cubicBezTo>
                  <a:cubicBezTo>
                    <a:pt x="11960" y="4251"/>
                    <a:pt x="15085" y="2827"/>
                    <a:pt x="15123" y="2562"/>
                  </a:cubicBezTo>
                  <a:cubicBezTo>
                    <a:pt x="15232" y="1826"/>
                    <a:pt x="14973" y="21"/>
                    <a:pt x="14838" y="21"/>
                  </a:cubicBezTo>
                  <a:cubicBezTo>
                    <a:pt x="14832" y="21"/>
                    <a:pt x="14827" y="24"/>
                    <a:pt x="14822" y="30"/>
                  </a:cubicBezTo>
                  <a:cubicBezTo>
                    <a:pt x="14822" y="30"/>
                    <a:pt x="13293" y="1"/>
                    <a:pt x="11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3"/>
            <p:cNvSpPr/>
            <p:nvPr/>
          </p:nvSpPr>
          <p:spPr>
            <a:xfrm>
              <a:off x="1637930" y="1594209"/>
              <a:ext cx="1181415" cy="1511386"/>
            </a:xfrm>
            <a:custGeom>
              <a:rect b="b" l="l" r="r" t="t"/>
              <a:pathLst>
                <a:path extrusionOk="0" h="21480" w="16791">
                  <a:moveTo>
                    <a:pt x="11687" y="0"/>
                  </a:moveTo>
                  <a:cubicBezTo>
                    <a:pt x="11540" y="0"/>
                    <a:pt x="11451" y="3"/>
                    <a:pt x="11451" y="3"/>
                  </a:cubicBezTo>
                  <a:cubicBezTo>
                    <a:pt x="11451" y="3"/>
                    <a:pt x="9588" y="1826"/>
                    <a:pt x="8731" y="1964"/>
                  </a:cubicBezTo>
                  <a:cubicBezTo>
                    <a:pt x="8713" y="1967"/>
                    <a:pt x="8695" y="1968"/>
                    <a:pt x="8676" y="1968"/>
                  </a:cubicBezTo>
                  <a:cubicBezTo>
                    <a:pt x="7955" y="1968"/>
                    <a:pt x="5889" y="108"/>
                    <a:pt x="5889" y="108"/>
                  </a:cubicBezTo>
                  <a:lnTo>
                    <a:pt x="3727" y="363"/>
                  </a:lnTo>
                  <a:cubicBezTo>
                    <a:pt x="3064" y="1572"/>
                    <a:pt x="1601" y="7312"/>
                    <a:pt x="1601" y="7312"/>
                  </a:cubicBezTo>
                  <a:cubicBezTo>
                    <a:pt x="1601" y="7312"/>
                    <a:pt x="656" y="11455"/>
                    <a:pt x="328" y="14101"/>
                  </a:cubicBezTo>
                  <a:cubicBezTo>
                    <a:pt x="1" y="16748"/>
                    <a:pt x="298" y="19355"/>
                    <a:pt x="910" y="19653"/>
                  </a:cubicBezTo>
                  <a:cubicBezTo>
                    <a:pt x="3721" y="21019"/>
                    <a:pt x="6268" y="21480"/>
                    <a:pt x="8424" y="21480"/>
                  </a:cubicBezTo>
                  <a:cubicBezTo>
                    <a:pt x="12885" y="21480"/>
                    <a:pt x="15675" y="19510"/>
                    <a:pt x="15675" y="19510"/>
                  </a:cubicBezTo>
                  <a:cubicBezTo>
                    <a:pt x="15675" y="19510"/>
                    <a:pt x="16791" y="19269"/>
                    <a:pt x="16758" y="16130"/>
                  </a:cubicBezTo>
                  <a:cubicBezTo>
                    <a:pt x="16738" y="14196"/>
                    <a:pt x="16388" y="9699"/>
                    <a:pt x="16388" y="9699"/>
                  </a:cubicBezTo>
                  <a:cubicBezTo>
                    <a:pt x="16388" y="9699"/>
                    <a:pt x="14423" y="777"/>
                    <a:pt x="14271" y="581"/>
                  </a:cubicBezTo>
                  <a:cubicBezTo>
                    <a:pt x="13862" y="52"/>
                    <a:pt x="12289" y="0"/>
                    <a:pt x="116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3"/>
            <p:cNvSpPr/>
            <p:nvPr/>
          </p:nvSpPr>
          <p:spPr>
            <a:xfrm>
              <a:off x="1368592" y="3058945"/>
              <a:ext cx="296849" cy="171192"/>
            </a:xfrm>
            <a:custGeom>
              <a:rect b="b" l="l" r="r" t="t"/>
              <a:pathLst>
                <a:path extrusionOk="0" h="2433" w="4219">
                  <a:moveTo>
                    <a:pt x="4085" y="1"/>
                  </a:moveTo>
                  <a:cubicBezTo>
                    <a:pt x="4085" y="1"/>
                    <a:pt x="37" y="519"/>
                    <a:pt x="147" y="931"/>
                  </a:cubicBezTo>
                  <a:cubicBezTo>
                    <a:pt x="257" y="1343"/>
                    <a:pt x="1" y="2013"/>
                    <a:pt x="183" y="2304"/>
                  </a:cubicBezTo>
                  <a:cubicBezTo>
                    <a:pt x="241" y="2396"/>
                    <a:pt x="499" y="2433"/>
                    <a:pt x="855" y="2433"/>
                  </a:cubicBezTo>
                  <a:cubicBezTo>
                    <a:pt x="1904" y="2433"/>
                    <a:pt x="3809" y="2111"/>
                    <a:pt x="3981" y="1938"/>
                  </a:cubicBezTo>
                  <a:cubicBezTo>
                    <a:pt x="4219" y="1699"/>
                    <a:pt x="4085" y="1"/>
                    <a:pt x="4085" y="1"/>
                  </a:cubicBezTo>
                  <a:close/>
                </a:path>
              </a:pathLst>
            </a:custGeom>
            <a:solidFill>
              <a:srgbClr val="CC8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3"/>
            <p:cNvSpPr/>
            <p:nvPr/>
          </p:nvSpPr>
          <p:spPr>
            <a:xfrm>
              <a:off x="1330739" y="1619680"/>
              <a:ext cx="569564" cy="1531932"/>
            </a:xfrm>
            <a:custGeom>
              <a:rect b="b" l="l" r="r" t="t"/>
              <a:pathLst>
                <a:path extrusionOk="0" h="21772" w="8095">
                  <a:moveTo>
                    <a:pt x="8094" y="1"/>
                  </a:moveTo>
                  <a:cubicBezTo>
                    <a:pt x="8094" y="1"/>
                    <a:pt x="5625" y="1150"/>
                    <a:pt x="3964" y="3951"/>
                  </a:cubicBezTo>
                  <a:cubicBezTo>
                    <a:pt x="2169" y="6974"/>
                    <a:pt x="1233" y="10783"/>
                    <a:pt x="653" y="15274"/>
                  </a:cubicBezTo>
                  <a:cubicBezTo>
                    <a:pt x="1" y="20336"/>
                    <a:pt x="563" y="21652"/>
                    <a:pt x="1562" y="21771"/>
                  </a:cubicBezTo>
                  <a:cubicBezTo>
                    <a:pt x="1562" y="21771"/>
                    <a:pt x="1590" y="21771"/>
                    <a:pt x="1642" y="21771"/>
                  </a:cubicBezTo>
                  <a:cubicBezTo>
                    <a:pt x="2072" y="21771"/>
                    <a:pt x="4088" y="21741"/>
                    <a:pt x="4623" y="21172"/>
                  </a:cubicBezTo>
                  <a:cubicBezTo>
                    <a:pt x="5226" y="20534"/>
                    <a:pt x="4842" y="19260"/>
                    <a:pt x="5009" y="17180"/>
                  </a:cubicBezTo>
                  <a:cubicBezTo>
                    <a:pt x="5175" y="15101"/>
                    <a:pt x="4740" y="13865"/>
                    <a:pt x="4740" y="13865"/>
                  </a:cubicBezTo>
                  <a:lnTo>
                    <a:pt x="6756" y="4892"/>
                  </a:lnTo>
                  <a:lnTo>
                    <a:pt x="8094" y="1"/>
                  </a:lnTo>
                  <a:close/>
                </a:path>
              </a:pathLst>
            </a:custGeom>
            <a:solidFill>
              <a:srgbClr val="E19E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3"/>
            <p:cNvSpPr/>
            <p:nvPr/>
          </p:nvSpPr>
          <p:spPr>
            <a:xfrm>
              <a:off x="1908605" y="2480143"/>
              <a:ext cx="749123" cy="428437"/>
            </a:xfrm>
            <a:custGeom>
              <a:rect b="b" l="l" r="r" t="t"/>
              <a:pathLst>
                <a:path extrusionOk="0" h="6089" w="10647">
                  <a:moveTo>
                    <a:pt x="3389" y="0"/>
                  </a:moveTo>
                  <a:cubicBezTo>
                    <a:pt x="2277" y="0"/>
                    <a:pt x="1458" y="13"/>
                    <a:pt x="1458" y="13"/>
                  </a:cubicBezTo>
                  <a:cubicBezTo>
                    <a:pt x="1400" y="2175"/>
                    <a:pt x="61" y="2836"/>
                    <a:pt x="58" y="2836"/>
                  </a:cubicBezTo>
                  <a:cubicBezTo>
                    <a:pt x="58" y="2836"/>
                    <a:pt x="58" y="2836"/>
                    <a:pt x="58" y="2836"/>
                  </a:cubicBezTo>
                  <a:lnTo>
                    <a:pt x="0" y="5030"/>
                  </a:lnTo>
                  <a:cubicBezTo>
                    <a:pt x="2086" y="5833"/>
                    <a:pt x="4062" y="6089"/>
                    <a:pt x="5730" y="6089"/>
                  </a:cubicBezTo>
                  <a:cubicBezTo>
                    <a:pt x="8643" y="6089"/>
                    <a:pt x="10622" y="5311"/>
                    <a:pt x="10622" y="5311"/>
                  </a:cubicBezTo>
                  <a:cubicBezTo>
                    <a:pt x="10597" y="4978"/>
                    <a:pt x="10647" y="3192"/>
                    <a:pt x="10647" y="3192"/>
                  </a:cubicBezTo>
                  <a:cubicBezTo>
                    <a:pt x="9124" y="2291"/>
                    <a:pt x="8936" y="233"/>
                    <a:pt x="8936" y="233"/>
                  </a:cubicBezTo>
                  <a:cubicBezTo>
                    <a:pt x="7906" y="37"/>
                    <a:pt x="5242" y="0"/>
                    <a:pt x="33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3"/>
            <p:cNvSpPr/>
            <p:nvPr/>
          </p:nvSpPr>
          <p:spPr>
            <a:xfrm>
              <a:off x="1332779" y="1616092"/>
              <a:ext cx="795912" cy="1652745"/>
            </a:xfrm>
            <a:custGeom>
              <a:rect b="b" l="l" r="r" t="t"/>
              <a:pathLst>
                <a:path extrusionOk="0" h="23489" w="11312">
                  <a:moveTo>
                    <a:pt x="8024" y="0"/>
                  </a:moveTo>
                  <a:cubicBezTo>
                    <a:pt x="8024" y="0"/>
                    <a:pt x="0" y="1498"/>
                    <a:pt x="16" y="22015"/>
                  </a:cubicBezTo>
                  <a:cubicBezTo>
                    <a:pt x="16" y="22641"/>
                    <a:pt x="1188" y="22910"/>
                    <a:pt x="2346" y="22910"/>
                  </a:cubicBezTo>
                  <a:cubicBezTo>
                    <a:pt x="3267" y="22910"/>
                    <a:pt x="4180" y="22740"/>
                    <a:pt x="4490" y="22443"/>
                  </a:cubicBezTo>
                  <a:cubicBezTo>
                    <a:pt x="4490" y="22443"/>
                    <a:pt x="6234" y="23489"/>
                    <a:pt x="8385" y="23489"/>
                  </a:cubicBezTo>
                  <a:cubicBezTo>
                    <a:pt x="8874" y="23489"/>
                    <a:pt x="9385" y="23434"/>
                    <a:pt x="9902" y="23301"/>
                  </a:cubicBezTo>
                  <a:cubicBezTo>
                    <a:pt x="11312" y="22937"/>
                    <a:pt x="10699" y="1461"/>
                    <a:pt x="10699" y="1461"/>
                  </a:cubicBezTo>
                  <a:lnTo>
                    <a:pt x="80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3"/>
            <p:cNvSpPr/>
            <p:nvPr/>
          </p:nvSpPr>
          <p:spPr>
            <a:xfrm>
              <a:off x="1644263" y="2195105"/>
              <a:ext cx="101811" cy="1004143"/>
            </a:xfrm>
            <a:custGeom>
              <a:rect b="b" l="l" r="r" t="t"/>
              <a:pathLst>
                <a:path extrusionOk="0" h="14271" w="1447">
                  <a:moveTo>
                    <a:pt x="1388" y="0"/>
                  </a:moveTo>
                  <a:cubicBezTo>
                    <a:pt x="1354" y="0"/>
                    <a:pt x="1335" y="25"/>
                    <a:pt x="1334" y="54"/>
                  </a:cubicBezTo>
                  <a:cubicBezTo>
                    <a:pt x="1333" y="111"/>
                    <a:pt x="1123" y="5869"/>
                    <a:pt x="900" y="9089"/>
                  </a:cubicBezTo>
                  <a:cubicBezTo>
                    <a:pt x="678" y="12300"/>
                    <a:pt x="18" y="14178"/>
                    <a:pt x="11" y="14195"/>
                  </a:cubicBezTo>
                  <a:cubicBezTo>
                    <a:pt x="0" y="14225"/>
                    <a:pt x="16" y="14256"/>
                    <a:pt x="45" y="14266"/>
                  </a:cubicBezTo>
                  <a:cubicBezTo>
                    <a:pt x="50" y="14268"/>
                    <a:pt x="57" y="14271"/>
                    <a:pt x="63" y="14271"/>
                  </a:cubicBezTo>
                  <a:cubicBezTo>
                    <a:pt x="87" y="14271"/>
                    <a:pt x="108" y="14256"/>
                    <a:pt x="114" y="14232"/>
                  </a:cubicBezTo>
                  <a:cubicBezTo>
                    <a:pt x="120" y="14214"/>
                    <a:pt x="786" y="12325"/>
                    <a:pt x="1009" y="9096"/>
                  </a:cubicBezTo>
                  <a:cubicBezTo>
                    <a:pt x="1232" y="5874"/>
                    <a:pt x="1442" y="115"/>
                    <a:pt x="1445" y="58"/>
                  </a:cubicBezTo>
                  <a:cubicBezTo>
                    <a:pt x="1446" y="28"/>
                    <a:pt x="1422" y="1"/>
                    <a:pt x="1392" y="0"/>
                  </a:cubicBezTo>
                  <a:cubicBezTo>
                    <a:pt x="1390" y="0"/>
                    <a:pt x="1389" y="0"/>
                    <a:pt x="1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3"/>
            <p:cNvSpPr/>
            <p:nvPr/>
          </p:nvSpPr>
          <p:spPr>
            <a:xfrm>
              <a:off x="2442849" y="1602793"/>
              <a:ext cx="540928" cy="1644161"/>
            </a:xfrm>
            <a:custGeom>
              <a:rect b="b" l="l" r="r" t="t"/>
              <a:pathLst>
                <a:path extrusionOk="0" h="23367" w="7688">
                  <a:moveTo>
                    <a:pt x="2305" y="0"/>
                  </a:moveTo>
                  <a:lnTo>
                    <a:pt x="1" y="1089"/>
                  </a:lnTo>
                  <a:cubicBezTo>
                    <a:pt x="1" y="1089"/>
                    <a:pt x="362" y="22480"/>
                    <a:pt x="2053" y="23126"/>
                  </a:cubicBezTo>
                  <a:cubicBezTo>
                    <a:pt x="2495" y="23295"/>
                    <a:pt x="2897" y="23366"/>
                    <a:pt x="3258" y="23366"/>
                  </a:cubicBezTo>
                  <a:cubicBezTo>
                    <a:pt x="5090" y="23366"/>
                    <a:pt x="5908" y="21551"/>
                    <a:pt x="5908" y="21551"/>
                  </a:cubicBezTo>
                  <a:cubicBezTo>
                    <a:pt x="5919" y="21561"/>
                    <a:pt x="5929" y="21566"/>
                    <a:pt x="5939" y="21566"/>
                  </a:cubicBezTo>
                  <a:cubicBezTo>
                    <a:pt x="6233" y="21566"/>
                    <a:pt x="6123" y="17010"/>
                    <a:pt x="5800" y="12470"/>
                  </a:cubicBezTo>
                  <a:cubicBezTo>
                    <a:pt x="5687" y="10870"/>
                    <a:pt x="7688" y="8998"/>
                    <a:pt x="7513" y="7505"/>
                  </a:cubicBezTo>
                  <a:cubicBezTo>
                    <a:pt x="7272" y="5428"/>
                    <a:pt x="6929" y="6132"/>
                    <a:pt x="5258" y="3455"/>
                  </a:cubicBezTo>
                  <a:cubicBezTo>
                    <a:pt x="4413" y="2104"/>
                    <a:pt x="3761" y="648"/>
                    <a:pt x="2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3"/>
            <p:cNvSpPr/>
            <p:nvPr/>
          </p:nvSpPr>
          <p:spPr>
            <a:xfrm>
              <a:off x="1900936" y="1582459"/>
              <a:ext cx="707751" cy="174780"/>
            </a:xfrm>
            <a:custGeom>
              <a:rect b="b" l="l" r="r" t="t"/>
              <a:pathLst>
                <a:path extrusionOk="0" h="2484" w="10059">
                  <a:moveTo>
                    <a:pt x="8467" y="0"/>
                  </a:moveTo>
                  <a:cubicBezTo>
                    <a:pt x="8003" y="0"/>
                    <a:pt x="7658" y="47"/>
                    <a:pt x="7651" y="47"/>
                  </a:cubicBezTo>
                  <a:cubicBezTo>
                    <a:pt x="7650" y="47"/>
                    <a:pt x="7650" y="47"/>
                    <a:pt x="7650" y="47"/>
                  </a:cubicBezTo>
                  <a:cubicBezTo>
                    <a:pt x="6896" y="1046"/>
                    <a:pt x="4977" y="1958"/>
                    <a:pt x="4977" y="1958"/>
                  </a:cubicBezTo>
                  <a:cubicBezTo>
                    <a:pt x="3643" y="1616"/>
                    <a:pt x="2285" y="190"/>
                    <a:pt x="2285" y="190"/>
                  </a:cubicBezTo>
                  <a:cubicBezTo>
                    <a:pt x="2005" y="113"/>
                    <a:pt x="1736" y="82"/>
                    <a:pt x="1487" y="82"/>
                  </a:cubicBezTo>
                  <a:cubicBezTo>
                    <a:pt x="622" y="82"/>
                    <a:pt x="1" y="447"/>
                    <a:pt x="1" y="447"/>
                  </a:cubicBezTo>
                  <a:cubicBezTo>
                    <a:pt x="704" y="1906"/>
                    <a:pt x="5081" y="2484"/>
                    <a:pt x="5081" y="2484"/>
                  </a:cubicBezTo>
                  <a:cubicBezTo>
                    <a:pt x="9641" y="1609"/>
                    <a:pt x="10059" y="258"/>
                    <a:pt x="10059" y="258"/>
                  </a:cubicBezTo>
                  <a:cubicBezTo>
                    <a:pt x="9562" y="51"/>
                    <a:pt x="8950" y="0"/>
                    <a:pt x="8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3"/>
            <p:cNvSpPr/>
            <p:nvPr/>
          </p:nvSpPr>
          <p:spPr>
            <a:xfrm>
              <a:off x="2033072" y="1529546"/>
              <a:ext cx="456214" cy="194412"/>
            </a:xfrm>
            <a:custGeom>
              <a:rect b="b" l="l" r="r" t="t"/>
              <a:pathLst>
                <a:path extrusionOk="0" h="2763" w="6484">
                  <a:moveTo>
                    <a:pt x="6425" y="1"/>
                  </a:moveTo>
                  <a:cubicBezTo>
                    <a:pt x="6407" y="1"/>
                    <a:pt x="6390" y="10"/>
                    <a:pt x="6380" y="26"/>
                  </a:cubicBezTo>
                  <a:cubicBezTo>
                    <a:pt x="6372" y="41"/>
                    <a:pt x="5439" y="1564"/>
                    <a:pt x="3093" y="2656"/>
                  </a:cubicBezTo>
                  <a:cubicBezTo>
                    <a:pt x="2912" y="2607"/>
                    <a:pt x="1315" y="2132"/>
                    <a:pt x="101" y="368"/>
                  </a:cubicBezTo>
                  <a:cubicBezTo>
                    <a:pt x="91" y="353"/>
                    <a:pt x="75" y="345"/>
                    <a:pt x="59" y="345"/>
                  </a:cubicBezTo>
                  <a:cubicBezTo>
                    <a:pt x="49" y="345"/>
                    <a:pt x="39" y="348"/>
                    <a:pt x="30" y="355"/>
                  </a:cubicBezTo>
                  <a:cubicBezTo>
                    <a:pt x="6" y="370"/>
                    <a:pt x="1" y="404"/>
                    <a:pt x="16" y="427"/>
                  </a:cubicBezTo>
                  <a:cubicBezTo>
                    <a:pt x="1321" y="2324"/>
                    <a:pt x="3069" y="2758"/>
                    <a:pt x="3086" y="2761"/>
                  </a:cubicBezTo>
                  <a:cubicBezTo>
                    <a:pt x="3092" y="2763"/>
                    <a:pt x="3096" y="2763"/>
                    <a:pt x="3101" y="2763"/>
                  </a:cubicBezTo>
                  <a:cubicBezTo>
                    <a:pt x="3107" y="2763"/>
                    <a:pt x="3116" y="2761"/>
                    <a:pt x="3121" y="2758"/>
                  </a:cubicBezTo>
                  <a:cubicBezTo>
                    <a:pt x="5510" y="1651"/>
                    <a:pt x="6459" y="94"/>
                    <a:pt x="6469" y="78"/>
                  </a:cubicBezTo>
                  <a:cubicBezTo>
                    <a:pt x="6483" y="54"/>
                    <a:pt x="6476" y="23"/>
                    <a:pt x="6451" y="8"/>
                  </a:cubicBezTo>
                  <a:cubicBezTo>
                    <a:pt x="6443" y="3"/>
                    <a:pt x="6434" y="1"/>
                    <a:pt x="64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3"/>
            <p:cNvSpPr/>
            <p:nvPr/>
          </p:nvSpPr>
          <p:spPr>
            <a:xfrm>
              <a:off x="2302199" y="1721565"/>
              <a:ext cx="94071" cy="263578"/>
            </a:xfrm>
            <a:custGeom>
              <a:rect b="b" l="l" r="r" t="t"/>
              <a:pathLst>
                <a:path extrusionOk="0" h="3746" w="1337">
                  <a:moveTo>
                    <a:pt x="58" y="1"/>
                  </a:moveTo>
                  <a:cubicBezTo>
                    <a:pt x="43" y="1"/>
                    <a:pt x="29" y="7"/>
                    <a:pt x="18" y="18"/>
                  </a:cubicBezTo>
                  <a:cubicBezTo>
                    <a:pt x="1" y="39"/>
                    <a:pt x="3" y="71"/>
                    <a:pt x="23" y="89"/>
                  </a:cubicBezTo>
                  <a:cubicBezTo>
                    <a:pt x="31" y="94"/>
                    <a:pt x="692" y="674"/>
                    <a:pt x="509" y="1483"/>
                  </a:cubicBezTo>
                  <a:cubicBezTo>
                    <a:pt x="315" y="2338"/>
                    <a:pt x="591" y="3179"/>
                    <a:pt x="1247" y="3732"/>
                  </a:cubicBezTo>
                  <a:cubicBezTo>
                    <a:pt x="1255" y="3742"/>
                    <a:pt x="1268" y="3746"/>
                    <a:pt x="1280" y="3746"/>
                  </a:cubicBezTo>
                  <a:cubicBezTo>
                    <a:pt x="1295" y="3746"/>
                    <a:pt x="1310" y="3740"/>
                    <a:pt x="1318" y="3727"/>
                  </a:cubicBezTo>
                  <a:cubicBezTo>
                    <a:pt x="1337" y="3705"/>
                    <a:pt x="1334" y="3674"/>
                    <a:pt x="1312" y="3656"/>
                  </a:cubicBezTo>
                  <a:cubicBezTo>
                    <a:pt x="685" y="3127"/>
                    <a:pt x="423" y="2323"/>
                    <a:pt x="608" y="1507"/>
                  </a:cubicBezTo>
                  <a:cubicBezTo>
                    <a:pt x="805" y="637"/>
                    <a:pt x="97" y="19"/>
                    <a:pt x="90" y="13"/>
                  </a:cubicBezTo>
                  <a:cubicBezTo>
                    <a:pt x="81" y="5"/>
                    <a:pt x="6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3"/>
            <p:cNvSpPr/>
            <p:nvPr/>
          </p:nvSpPr>
          <p:spPr>
            <a:xfrm>
              <a:off x="2128269" y="1724239"/>
              <a:ext cx="85136" cy="303896"/>
            </a:xfrm>
            <a:custGeom>
              <a:rect b="b" l="l" r="r" t="t"/>
              <a:pathLst>
                <a:path extrusionOk="0" h="4319" w="1210">
                  <a:moveTo>
                    <a:pt x="1056" y="1"/>
                  </a:moveTo>
                  <a:cubicBezTo>
                    <a:pt x="1039" y="1"/>
                    <a:pt x="1024" y="9"/>
                    <a:pt x="1015" y="24"/>
                  </a:cubicBezTo>
                  <a:cubicBezTo>
                    <a:pt x="996" y="51"/>
                    <a:pt x="575" y="712"/>
                    <a:pt x="836" y="1693"/>
                  </a:cubicBezTo>
                  <a:cubicBezTo>
                    <a:pt x="1101" y="2690"/>
                    <a:pt x="770" y="3731"/>
                    <a:pt x="31" y="4226"/>
                  </a:cubicBezTo>
                  <a:cubicBezTo>
                    <a:pt x="8" y="4241"/>
                    <a:pt x="1" y="4274"/>
                    <a:pt x="16" y="4298"/>
                  </a:cubicBezTo>
                  <a:cubicBezTo>
                    <a:pt x="26" y="4310"/>
                    <a:pt x="42" y="4319"/>
                    <a:pt x="60" y="4319"/>
                  </a:cubicBezTo>
                  <a:cubicBezTo>
                    <a:pt x="68" y="4319"/>
                    <a:pt x="78" y="4315"/>
                    <a:pt x="87" y="4309"/>
                  </a:cubicBezTo>
                  <a:cubicBezTo>
                    <a:pt x="861" y="3790"/>
                    <a:pt x="1209" y="2703"/>
                    <a:pt x="934" y="1666"/>
                  </a:cubicBezTo>
                  <a:cubicBezTo>
                    <a:pt x="684" y="729"/>
                    <a:pt x="1096" y="87"/>
                    <a:pt x="1100" y="80"/>
                  </a:cubicBezTo>
                  <a:cubicBezTo>
                    <a:pt x="1115" y="56"/>
                    <a:pt x="1109" y="24"/>
                    <a:pt x="1085" y="9"/>
                  </a:cubicBezTo>
                  <a:cubicBezTo>
                    <a:pt x="1076" y="4"/>
                    <a:pt x="1066" y="1"/>
                    <a:pt x="1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3"/>
            <p:cNvSpPr/>
            <p:nvPr/>
          </p:nvSpPr>
          <p:spPr>
            <a:xfrm>
              <a:off x="2442849" y="1679418"/>
              <a:ext cx="415687" cy="1553815"/>
            </a:xfrm>
            <a:custGeom>
              <a:rect b="b" l="l" r="r" t="t"/>
              <a:pathLst>
                <a:path extrusionOk="0" h="22083" w="5908">
                  <a:moveTo>
                    <a:pt x="1" y="0"/>
                  </a:moveTo>
                  <a:cubicBezTo>
                    <a:pt x="1" y="1"/>
                    <a:pt x="269" y="21722"/>
                    <a:pt x="2053" y="22037"/>
                  </a:cubicBezTo>
                  <a:cubicBezTo>
                    <a:pt x="2229" y="22068"/>
                    <a:pt x="2403" y="22082"/>
                    <a:pt x="2575" y="22082"/>
                  </a:cubicBezTo>
                  <a:cubicBezTo>
                    <a:pt x="4401" y="22082"/>
                    <a:pt x="5908" y="20462"/>
                    <a:pt x="5908" y="20462"/>
                  </a:cubicBezTo>
                  <a:lnTo>
                    <a:pt x="1" y="0"/>
                  </a:ln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3"/>
            <p:cNvSpPr/>
            <p:nvPr/>
          </p:nvSpPr>
          <p:spPr>
            <a:xfrm>
              <a:off x="1617033" y="316145"/>
              <a:ext cx="1132444" cy="1164429"/>
            </a:xfrm>
            <a:custGeom>
              <a:rect b="b" l="l" r="r" t="t"/>
              <a:pathLst>
                <a:path extrusionOk="0" h="16549" w="16095">
                  <a:moveTo>
                    <a:pt x="9311" y="0"/>
                  </a:moveTo>
                  <a:cubicBezTo>
                    <a:pt x="8217" y="0"/>
                    <a:pt x="6987" y="213"/>
                    <a:pt x="5643" y="650"/>
                  </a:cubicBezTo>
                  <a:cubicBezTo>
                    <a:pt x="1259" y="2075"/>
                    <a:pt x="0" y="6108"/>
                    <a:pt x="1457" y="10949"/>
                  </a:cubicBezTo>
                  <a:cubicBezTo>
                    <a:pt x="2716" y="15124"/>
                    <a:pt x="5677" y="16549"/>
                    <a:pt x="8708" y="16549"/>
                  </a:cubicBezTo>
                  <a:cubicBezTo>
                    <a:pt x="9192" y="16549"/>
                    <a:pt x="9677" y="16512"/>
                    <a:pt x="10158" y="16445"/>
                  </a:cubicBezTo>
                  <a:cubicBezTo>
                    <a:pt x="13873" y="15926"/>
                    <a:pt x="16095" y="12751"/>
                    <a:pt x="15867" y="9694"/>
                  </a:cubicBezTo>
                  <a:cubicBezTo>
                    <a:pt x="15578" y="5775"/>
                    <a:pt x="14354" y="3167"/>
                    <a:pt x="14354" y="3167"/>
                  </a:cubicBezTo>
                  <a:cubicBezTo>
                    <a:pt x="13564" y="1095"/>
                    <a:pt x="11789" y="0"/>
                    <a:pt x="9311" y="0"/>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3"/>
            <p:cNvSpPr/>
            <p:nvPr/>
          </p:nvSpPr>
          <p:spPr>
            <a:xfrm>
              <a:off x="1759372" y="976215"/>
              <a:ext cx="1086710" cy="531870"/>
            </a:xfrm>
            <a:custGeom>
              <a:rect b="b" l="l" r="r" t="t"/>
              <a:pathLst>
                <a:path extrusionOk="0" h="7559" w="15445">
                  <a:moveTo>
                    <a:pt x="13227" y="1"/>
                  </a:moveTo>
                  <a:cubicBezTo>
                    <a:pt x="12778" y="941"/>
                    <a:pt x="11657" y="2612"/>
                    <a:pt x="9825" y="2662"/>
                  </a:cubicBezTo>
                  <a:cubicBezTo>
                    <a:pt x="9699" y="2665"/>
                    <a:pt x="9582" y="2667"/>
                    <a:pt x="9473" y="2667"/>
                  </a:cubicBezTo>
                  <a:cubicBezTo>
                    <a:pt x="8191" y="2667"/>
                    <a:pt x="8079" y="2449"/>
                    <a:pt x="7345" y="2449"/>
                  </a:cubicBezTo>
                  <a:cubicBezTo>
                    <a:pt x="7240" y="2449"/>
                    <a:pt x="7124" y="2454"/>
                    <a:pt x="6989" y="2464"/>
                  </a:cubicBezTo>
                  <a:cubicBezTo>
                    <a:pt x="6090" y="2530"/>
                    <a:pt x="5525" y="3084"/>
                    <a:pt x="4288" y="3084"/>
                  </a:cubicBezTo>
                  <a:cubicBezTo>
                    <a:pt x="3925" y="3084"/>
                    <a:pt x="3504" y="3037"/>
                    <a:pt x="2999" y="2915"/>
                  </a:cubicBezTo>
                  <a:cubicBezTo>
                    <a:pt x="778" y="2377"/>
                    <a:pt x="0" y="1354"/>
                    <a:pt x="0" y="1354"/>
                  </a:cubicBezTo>
                  <a:lnTo>
                    <a:pt x="0" y="1354"/>
                  </a:lnTo>
                  <a:cubicBezTo>
                    <a:pt x="0" y="1354"/>
                    <a:pt x="16" y="7559"/>
                    <a:pt x="6540" y="7559"/>
                  </a:cubicBezTo>
                  <a:cubicBezTo>
                    <a:pt x="6804" y="7559"/>
                    <a:pt x="7079" y="7549"/>
                    <a:pt x="7365" y="7528"/>
                  </a:cubicBezTo>
                  <a:cubicBezTo>
                    <a:pt x="15444" y="6927"/>
                    <a:pt x="13227" y="1"/>
                    <a:pt x="132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3"/>
            <p:cNvSpPr/>
            <p:nvPr/>
          </p:nvSpPr>
          <p:spPr>
            <a:xfrm>
              <a:off x="2131576" y="1183925"/>
              <a:ext cx="280033" cy="174992"/>
            </a:xfrm>
            <a:custGeom>
              <a:rect b="b" l="l" r="r" t="t"/>
              <a:pathLst>
                <a:path extrusionOk="0" h="2487" w="3980">
                  <a:moveTo>
                    <a:pt x="2019" y="1"/>
                  </a:moveTo>
                  <a:cubicBezTo>
                    <a:pt x="1908" y="1"/>
                    <a:pt x="1807" y="10"/>
                    <a:pt x="1720" y="28"/>
                  </a:cubicBezTo>
                  <a:cubicBezTo>
                    <a:pt x="1720" y="28"/>
                    <a:pt x="62" y="239"/>
                    <a:pt x="15" y="1808"/>
                  </a:cubicBezTo>
                  <a:cubicBezTo>
                    <a:pt x="0" y="2319"/>
                    <a:pt x="180" y="2486"/>
                    <a:pt x="442" y="2486"/>
                  </a:cubicBezTo>
                  <a:cubicBezTo>
                    <a:pt x="923" y="2486"/>
                    <a:pt x="1684" y="1925"/>
                    <a:pt x="2038" y="1884"/>
                  </a:cubicBezTo>
                  <a:cubicBezTo>
                    <a:pt x="2052" y="1883"/>
                    <a:pt x="2066" y="1882"/>
                    <a:pt x="2081" y="1882"/>
                  </a:cubicBezTo>
                  <a:cubicBezTo>
                    <a:pt x="2435" y="1882"/>
                    <a:pt x="3096" y="2316"/>
                    <a:pt x="3527" y="2316"/>
                  </a:cubicBezTo>
                  <a:cubicBezTo>
                    <a:pt x="3799" y="2316"/>
                    <a:pt x="3979" y="2144"/>
                    <a:pt x="3936" y="1586"/>
                  </a:cubicBezTo>
                  <a:cubicBezTo>
                    <a:pt x="3844" y="401"/>
                    <a:pt x="2735" y="1"/>
                    <a:pt x="2019"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3"/>
            <p:cNvSpPr/>
            <p:nvPr/>
          </p:nvSpPr>
          <p:spPr>
            <a:xfrm>
              <a:off x="2204328" y="1209045"/>
              <a:ext cx="137906" cy="58119"/>
            </a:xfrm>
            <a:custGeom>
              <a:rect b="b" l="l" r="r" t="t"/>
              <a:pathLst>
                <a:path extrusionOk="0" h="826" w="1960">
                  <a:moveTo>
                    <a:pt x="60" y="0"/>
                  </a:moveTo>
                  <a:cubicBezTo>
                    <a:pt x="60" y="0"/>
                    <a:pt x="0" y="173"/>
                    <a:pt x="7" y="394"/>
                  </a:cubicBezTo>
                  <a:cubicBezTo>
                    <a:pt x="751" y="422"/>
                    <a:pt x="1378" y="645"/>
                    <a:pt x="1767" y="826"/>
                  </a:cubicBezTo>
                  <a:cubicBezTo>
                    <a:pt x="1900" y="622"/>
                    <a:pt x="1959" y="429"/>
                    <a:pt x="1959" y="429"/>
                  </a:cubicBezTo>
                  <a:cubicBezTo>
                    <a:pt x="1959" y="429"/>
                    <a:pt x="1005" y="3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3"/>
            <p:cNvSpPr/>
            <p:nvPr/>
          </p:nvSpPr>
          <p:spPr>
            <a:xfrm>
              <a:off x="2204891" y="1236697"/>
              <a:ext cx="123834" cy="63537"/>
            </a:xfrm>
            <a:custGeom>
              <a:rect b="b" l="l" r="r" t="t"/>
              <a:pathLst>
                <a:path extrusionOk="0" h="903" w="1760">
                  <a:moveTo>
                    <a:pt x="0" y="1"/>
                  </a:moveTo>
                  <a:lnTo>
                    <a:pt x="0" y="1"/>
                  </a:lnTo>
                  <a:cubicBezTo>
                    <a:pt x="10" y="310"/>
                    <a:pt x="148" y="712"/>
                    <a:pt x="763" y="871"/>
                  </a:cubicBezTo>
                  <a:cubicBezTo>
                    <a:pt x="847" y="893"/>
                    <a:pt x="925" y="903"/>
                    <a:pt x="999" y="903"/>
                  </a:cubicBezTo>
                  <a:cubicBezTo>
                    <a:pt x="1365" y="903"/>
                    <a:pt x="1609" y="661"/>
                    <a:pt x="1759" y="433"/>
                  </a:cubicBezTo>
                  <a:cubicBezTo>
                    <a:pt x="1370" y="252"/>
                    <a:pt x="743" y="29"/>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3"/>
            <p:cNvSpPr/>
            <p:nvPr/>
          </p:nvSpPr>
          <p:spPr>
            <a:xfrm>
              <a:off x="2412383" y="288703"/>
              <a:ext cx="496108" cy="739862"/>
            </a:xfrm>
            <a:custGeom>
              <a:rect b="b" l="l" r="r" t="t"/>
              <a:pathLst>
                <a:path extrusionOk="0" h="10515" w="7051">
                  <a:moveTo>
                    <a:pt x="1967" y="0"/>
                  </a:moveTo>
                  <a:lnTo>
                    <a:pt x="1207" y="207"/>
                  </a:lnTo>
                  <a:cubicBezTo>
                    <a:pt x="1194" y="206"/>
                    <a:pt x="1181" y="206"/>
                    <a:pt x="1169" y="206"/>
                  </a:cubicBezTo>
                  <a:cubicBezTo>
                    <a:pt x="550" y="206"/>
                    <a:pt x="68" y="844"/>
                    <a:pt x="34" y="1467"/>
                  </a:cubicBezTo>
                  <a:cubicBezTo>
                    <a:pt x="0" y="2104"/>
                    <a:pt x="305" y="2704"/>
                    <a:pt x="633" y="3250"/>
                  </a:cubicBezTo>
                  <a:cubicBezTo>
                    <a:pt x="1275" y="4325"/>
                    <a:pt x="2198" y="7889"/>
                    <a:pt x="3612" y="9429"/>
                  </a:cubicBezTo>
                  <a:cubicBezTo>
                    <a:pt x="4092" y="9952"/>
                    <a:pt x="3252" y="9769"/>
                    <a:pt x="3828" y="10183"/>
                  </a:cubicBezTo>
                  <a:cubicBezTo>
                    <a:pt x="4126" y="10397"/>
                    <a:pt x="4500" y="10514"/>
                    <a:pt x="4865" y="10514"/>
                  </a:cubicBezTo>
                  <a:cubicBezTo>
                    <a:pt x="5208" y="10514"/>
                    <a:pt x="5545" y="10410"/>
                    <a:pt x="5805" y="10185"/>
                  </a:cubicBezTo>
                  <a:cubicBezTo>
                    <a:pt x="6226" y="9824"/>
                    <a:pt x="7051" y="1457"/>
                    <a:pt x="19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3"/>
            <p:cNvSpPr/>
            <p:nvPr/>
          </p:nvSpPr>
          <p:spPr>
            <a:xfrm>
              <a:off x="2586524" y="317482"/>
              <a:ext cx="306629" cy="709606"/>
            </a:xfrm>
            <a:custGeom>
              <a:rect b="b" l="l" r="r" t="t"/>
              <a:pathLst>
                <a:path extrusionOk="0" h="10085" w="4358">
                  <a:moveTo>
                    <a:pt x="57" y="0"/>
                  </a:moveTo>
                  <a:lnTo>
                    <a:pt x="0" y="110"/>
                  </a:lnTo>
                  <a:cubicBezTo>
                    <a:pt x="1722" y="1000"/>
                    <a:pt x="3048" y="2568"/>
                    <a:pt x="3638" y="4412"/>
                  </a:cubicBezTo>
                  <a:cubicBezTo>
                    <a:pt x="4229" y="6257"/>
                    <a:pt x="4062" y="8304"/>
                    <a:pt x="3180" y="10028"/>
                  </a:cubicBezTo>
                  <a:lnTo>
                    <a:pt x="3290" y="10084"/>
                  </a:lnTo>
                  <a:cubicBezTo>
                    <a:pt x="4187" y="8331"/>
                    <a:pt x="4358" y="6251"/>
                    <a:pt x="3756" y="4374"/>
                  </a:cubicBezTo>
                  <a:cubicBezTo>
                    <a:pt x="3154" y="2499"/>
                    <a:pt x="1806" y="904"/>
                    <a:pt x="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3"/>
            <p:cNvSpPr/>
            <p:nvPr/>
          </p:nvSpPr>
          <p:spPr>
            <a:xfrm>
              <a:off x="1426287" y="176405"/>
              <a:ext cx="1257333" cy="927307"/>
            </a:xfrm>
            <a:custGeom>
              <a:rect b="b" l="l" r="r" t="t"/>
              <a:pathLst>
                <a:path extrusionOk="0" h="13179" w="17870">
                  <a:moveTo>
                    <a:pt x="14671" y="0"/>
                  </a:moveTo>
                  <a:cubicBezTo>
                    <a:pt x="14405" y="0"/>
                    <a:pt x="14106" y="33"/>
                    <a:pt x="13770" y="104"/>
                  </a:cubicBezTo>
                  <a:cubicBezTo>
                    <a:pt x="12200" y="440"/>
                    <a:pt x="11234" y="505"/>
                    <a:pt x="10450" y="505"/>
                  </a:cubicBezTo>
                  <a:cubicBezTo>
                    <a:pt x="9952" y="505"/>
                    <a:pt x="9527" y="479"/>
                    <a:pt x="9067" y="479"/>
                  </a:cubicBezTo>
                  <a:cubicBezTo>
                    <a:pt x="8705" y="479"/>
                    <a:pt x="8321" y="495"/>
                    <a:pt x="7863" y="553"/>
                  </a:cubicBezTo>
                  <a:cubicBezTo>
                    <a:pt x="5905" y="802"/>
                    <a:pt x="4364" y="3147"/>
                    <a:pt x="4364" y="3147"/>
                  </a:cubicBezTo>
                  <a:cubicBezTo>
                    <a:pt x="0" y="6381"/>
                    <a:pt x="2079" y="11841"/>
                    <a:pt x="2670" y="12472"/>
                  </a:cubicBezTo>
                  <a:cubicBezTo>
                    <a:pt x="3164" y="12999"/>
                    <a:pt x="3501" y="13178"/>
                    <a:pt x="3731" y="13178"/>
                  </a:cubicBezTo>
                  <a:cubicBezTo>
                    <a:pt x="4223" y="13178"/>
                    <a:pt x="4226" y="12358"/>
                    <a:pt x="4226" y="12358"/>
                  </a:cubicBezTo>
                  <a:cubicBezTo>
                    <a:pt x="4226" y="12358"/>
                    <a:pt x="6402" y="9536"/>
                    <a:pt x="6600" y="7183"/>
                  </a:cubicBezTo>
                  <a:cubicBezTo>
                    <a:pt x="6600" y="7183"/>
                    <a:pt x="8625" y="7911"/>
                    <a:pt x="11019" y="7911"/>
                  </a:cubicBezTo>
                  <a:cubicBezTo>
                    <a:pt x="12915" y="7911"/>
                    <a:pt x="15042" y="7454"/>
                    <a:pt x="16579" y="5818"/>
                  </a:cubicBezTo>
                  <a:cubicBezTo>
                    <a:pt x="17293" y="5058"/>
                    <a:pt x="17869" y="2824"/>
                    <a:pt x="16761" y="2594"/>
                  </a:cubicBezTo>
                  <a:cubicBezTo>
                    <a:pt x="16761" y="2594"/>
                    <a:pt x="17051" y="0"/>
                    <a:pt x="146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3"/>
            <p:cNvSpPr/>
            <p:nvPr/>
          </p:nvSpPr>
          <p:spPr>
            <a:xfrm>
              <a:off x="1509312" y="407475"/>
              <a:ext cx="249567" cy="673791"/>
            </a:xfrm>
            <a:custGeom>
              <a:rect b="b" l="l" r="r" t="t"/>
              <a:pathLst>
                <a:path extrusionOk="0" h="9576" w="3547">
                  <a:moveTo>
                    <a:pt x="3491" y="0"/>
                  </a:moveTo>
                  <a:cubicBezTo>
                    <a:pt x="2058" y="732"/>
                    <a:pt x="961" y="2034"/>
                    <a:pt x="481" y="3570"/>
                  </a:cubicBezTo>
                  <a:cubicBezTo>
                    <a:pt x="1" y="5108"/>
                    <a:pt x="163" y="6801"/>
                    <a:pt x="925" y="8220"/>
                  </a:cubicBezTo>
                  <a:cubicBezTo>
                    <a:pt x="1303" y="8929"/>
                    <a:pt x="1766" y="9384"/>
                    <a:pt x="2296" y="9576"/>
                  </a:cubicBezTo>
                  <a:lnTo>
                    <a:pt x="2338" y="9458"/>
                  </a:lnTo>
                  <a:cubicBezTo>
                    <a:pt x="1838" y="9278"/>
                    <a:pt x="1398" y="8841"/>
                    <a:pt x="1033" y="8161"/>
                  </a:cubicBezTo>
                  <a:cubicBezTo>
                    <a:pt x="286" y="6773"/>
                    <a:pt x="128" y="5113"/>
                    <a:pt x="598" y="3607"/>
                  </a:cubicBezTo>
                  <a:cubicBezTo>
                    <a:pt x="1068" y="2102"/>
                    <a:pt x="2143" y="828"/>
                    <a:pt x="3547" y="110"/>
                  </a:cubicBezTo>
                  <a:lnTo>
                    <a:pt x="349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3"/>
            <p:cNvSpPr/>
            <p:nvPr/>
          </p:nvSpPr>
          <p:spPr>
            <a:xfrm>
              <a:off x="1644263" y="308264"/>
              <a:ext cx="120597" cy="120672"/>
            </a:xfrm>
            <a:custGeom>
              <a:rect b="b" l="l" r="r" t="t"/>
              <a:pathLst>
                <a:path extrusionOk="0" h="1715" w="1714">
                  <a:moveTo>
                    <a:pt x="948" y="1"/>
                  </a:moveTo>
                  <a:cubicBezTo>
                    <a:pt x="937" y="1"/>
                    <a:pt x="925" y="2"/>
                    <a:pt x="914" y="5"/>
                  </a:cubicBezTo>
                  <a:cubicBezTo>
                    <a:pt x="846" y="22"/>
                    <a:pt x="803" y="91"/>
                    <a:pt x="796" y="159"/>
                  </a:cubicBezTo>
                  <a:cubicBezTo>
                    <a:pt x="787" y="227"/>
                    <a:pt x="807" y="297"/>
                    <a:pt x="827" y="363"/>
                  </a:cubicBezTo>
                  <a:cubicBezTo>
                    <a:pt x="901" y="623"/>
                    <a:pt x="976" y="882"/>
                    <a:pt x="1053" y="1141"/>
                  </a:cubicBezTo>
                  <a:cubicBezTo>
                    <a:pt x="908" y="951"/>
                    <a:pt x="665" y="614"/>
                    <a:pt x="466" y="614"/>
                  </a:cubicBezTo>
                  <a:cubicBezTo>
                    <a:pt x="425" y="614"/>
                    <a:pt x="385" y="629"/>
                    <a:pt x="348" y="664"/>
                  </a:cubicBezTo>
                  <a:cubicBezTo>
                    <a:pt x="0" y="987"/>
                    <a:pt x="780" y="1535"/>
                    <a:pt x="1219" y="1715"/>
                  </a:cubicBezTo>
                  <a:lnTo>
                    <a:pt x="1713" y="1501"/>
                  </a:lnTo>
                  <a:cubicBezTo>
                    <a:pt x="1617" y="1024"/>
                    <a:pt x="1426" y="566"/>
                    <a:pt x="1158" y="159"/>
                  </a:cubicBezTo>
                  <a:cubicBezTo>
                    <a:pt x="1108" y="84"/>
                    <a:pt x="1035" y="1"/>
                    <a:pt x="9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3"/>
            <p:cNvSpPr/>
            <p:nvPr/>
          </p:nvSpPr>
          <p:spPr>
            <a:xfrm>
              <a:off x="2621352" y="940753"/>
              <a:ext cx="275108" cy="297000"/>
            </a:xfrm>
            <a:custGeom>
              <a:rect b="b" l="l" r="r" t="t"/>
              <a:pathLst>
                <a:path extrusionOk="0" h="4221" w="3910">
                  <a:moveTo>
                    <a:pt x="1687" y="1"/>
                  </a:moveTo>
                  <a:cubicBezTo>
                    <a:pt x="884" y="1"/>
                    <a:pt x="151" y="281"/>
                    <a:pt x="151" y="281"/>
                  </a:cubicBezTo>
                  <a:cubicBezTo>
                    <a:pt x="151" y="281"/>
                    <a:pt x="0" y="2451"/>
                    <a:pt x="201" y="3136"/>
                  </a:cubicBezTo>
                  <a:cubicBezTo>
                    <a:pt x="415" y="3864"/>
                    <a:pt x="1055" y="4220"/>
                    <a:pt x="1732" y="4220"/>
                  </a:cubicBezTo>
                  <a:cubicBezTo>
                    <a:pt x="2777" y="4220"/>
                    <a:pt x="3910" y="3373"/>
                    <a:pt x="3706" y="1742"/>
                  </a:cubicBezTo>
                  <a:cubicBezTo>
                    <a:pt x="3530" y="336"/>
                    <a:pt x="2566" y="1"/>
                    <a:pt x="1687"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3"/>
            <p:cNvSpPr/>
            <p:nvPr/>
          </p:nvSpPr>
          <p:spPr>
            <a:xfrm>
              <a:off x="2646611" y="996761"/>
              <a:ext cx="204466" cy="170840"/>
            </a:xfrm>
            <a:custGeom>
              <a:rect b="b" l="l" r="r" t="t"/>
              <a:pathLst>
                <a:path extrusionOk="0" h="2428" w="2906">
                  <a:moveTo>
                    <a:pt x="1777" y="1"/>
                  </a:moveTo>
                  <a:cubicBezTo>
                    <a:pt x="1493" y="1"/>
                    <a:pt x="1210" y="109"/>
                    <a:pt x="935" y="323"/>
                  </a:cubicBezTo>
                  <a:cubicBezTo>
                    <a:pt x="0" y="1051"/>
                    <a:pt x="717" y="2387"/>
                    <a:pt x="726" y="2399"/>
                  </a:cubicBezTo>
                  <a:cubicBezTo>
                    <a:pt x="733" y="2417"/>
                    <a:pt x="752" y="2428"/>
                    <a:pt x="771" y="2428"/>
                  </a:cubicBezTo>
                  <a:cubicBezTo>
                    <a:pt x="772" y="2428"/>
                    <a:pt x="774" y="2427"/>
                    <a:pt x="776" y="2427"/>
                  </a:cubicBezTo>
                  <a:cubicBezTo>
                    <a:pt x="784" y="2427"/>
                    <a:pt x="792" y="2424"/>
                    <a:pt x="799" y="2420"/>
                  </a:cubicBezTo>
                  <a:cubicBezTo>
                    <a:pt x="825" y="2406"/>
                    <a:pt x="835" y="2373"/>
                    <a:pt x="821" y="2347"/>
                  </a:cubicBezTo>
                  <a:cubicBezTo>
                    <a:pt x="814" y="2334"/>
                    <a:pt x="140" y="1079"/>
                    <a:pt x="1000" y="408"/>
                  </a:cubicBezTo>
                  <a:cubicBezTo>
                    <a:pt x="1257" y="209"/>
                    <a:pt x="1517" y="108"/>
                    <a:pt x="1777" y="108"/>
                  </a:cubicBezTo>
                  <a:cubicBezTo>
                    <a:pt x="1824" y="108"/>
                    <a:pt x="1871" y="112"/>
                    <a:pt x="1918" y="118"/>
                  </a:cubicBezTo>
                  <a:cubicBezTo>
                    <a:pt x="2446" y="193"/>
                    <a:pt x="2796" y="666"/>
                    <a:pt x="2800" y="671"/>
                  </a:cubicBezTo>
                  <a:cubicBezTo>
                    <a:pt x="2811" y="686"/>
                    <a:pt x="2827" y="694"/>
                    <a:pt x="2844" y="694"/>
                  </a:cubicBezTo>
                  <a:cubicBezTo>
                    <a:pt x="2855" y="694"/>
                    <a:pt x="2866" y="691"/>
                    <a:pt x="2876" y="683"/>
                  </a:cubicBezTo>
                  <a:cubicBezTo>
                    <a:pt x="2900" y="666"/>
                    <a:pt x="2905" y="633"/>
                    <a:pt x="2888" y="608"/>
                  </a:cubicBezTo>
                  <a:cubicBezTo>
                    <a:pt x="2872" y="587"/>
                    <a:pt x="2508" y="92"/>
                    <a:pt x="1934" y="12"/>
                  </a:cubicBezTo>
                  <a:cubicBezTo>
                    <a:pt x="1881" y="4"/>
                    <a:pt x="1829" y="1"/>
                    <a:pt x="1777" y="1"/>
                  </a:cubicBezTo>
                  <a:close/>
                </a:path>
              </a:pathLst>
            </a:custGeom>
            <a:solidFill>
              <a:srgbClr val="683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3"/>
            <p:cNvSpPr/>
            <p:nvPr/>
          </p:nvSpPr>
          <p:spPr>
            <a:xfrm>
              <a:off x="2677921" y="1062550"/>
              <a:ext cx="115601" cy="31663"/>
            </a:xfrm>
            <a:custGeom>
              <a:rect b="b" l="l" r="r" t="t"/>
              <a:pathLst>
                <a:path extrusionOk="0" h="450" w="1643">
                  <a:moveTo>
                    <a:pt x="800" y="1"/>
                  </a:moveTo>
                  <a:cubicBezTo>
                    <a:pt x="538" y="1"/>
                    <a:pt x="255" y="86"/>
                    <a:pt x="19" y="360"/>
                  </a:cubicBezTo>
                  <a:cubicBezTo>
                    <a:pt x="0" y="382"/>
                    <a:pt x="2" y="416"/>
                    <a:pt x="24" y="436"/>
                  </a:cubicBezTo>
                  <a:cubicBezTo>
                    <a:pt x="34" y="445"/>
                    <a:pt x="47" y="449"/>
                    <a:pt x="60" y="449"/>
                  </a:cubicBezTo>
                  <a:cubicBezTo>
                    <a:pt x="75" y="449"/>
                    <a:pt x="90" y="443"/>
                    <a:pt x="101" y="431"/>
                  </a:cubicBezTo>
                  <a:cubicBezTo>
                    <a:pt x="311" y="187"/>
                    <a:pt x="565" y="110"/>
                    <a:pt x="802" y="110"/>
                  </a:cubicBezTo>
                  <a:cubicBezTo>
                    <a:pt x="1198" y="110"/>
                    <a:pt x="1545" y="326"/>
                    <a:pt x="1551" y="329"/>
                  </a:cubicBezTo>
                  <a:cubicBezTo>
                    <a:pt x="1563" y="334"/>
                    <a:pt x="1574" y="336"/>
                    <a:pt x="1586" y="336"/>
                  </a:cubicBezTo>
                  <a:cubicBezTo>
                    <a:pt x="1602" y="335"/>
                    <a:pt x="1618" y="325"/>
                    <a:pt x="1626" y="311"/>
                  </a:cubicBezTo>
                  <a:cubicBezTo>
                    <a:pt x="1642" y="287"/>
                    <a:pt x="1636" y="252"/>
                    <a:pt x="1610" y="236"/>
                  </a:cubicBezTo>
                  <a:cubicBezTo>
                    <a:pt x="1604" y="233"/>
                    <a:pt x="1231" y="1"/>
                    <a:pt x="800" y="1"/>
                  </a:cubicBezTo>
                  <a:close/>
                </a:path>
              </a:pathLst>
            </a:custGeom>
            <a:solidFill>
              <a:srgbClr val="683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3"/>
            <p:cNvSpPr/>
            <p:nvPr/>
          </p:nvSpPr>
          <p:spPr>
            <a:xfrm>
              <a:off x="1581079" y="1015266"/>
              <a:ext cx="262654" cy="298267"/>
            </a:xfrm>
            <a:custGeom>
              <a:rect b="b" l="l" r="r" t="t"/>
              <a:pathLst>
                <a:path extrusionOk="0" h="4239" w="3733">
                  <a:moveTo>
                    <a:pt x="1885" y="1"/>
                  </a:moveTo>
                  <a:cubicBezTo>
                    <a:pt x="1093" y="1"/>
                    <a:pt x="0" y="313"/>
                    <a:pt x="40" y="2047"/>
                  </a:cubicBezTo>
                  <a:cubicBezTo>
                    <a:pt x="76" y="3542"/>
                    <a:pt x="1173" y="4238"/>
                    <a:pt x="2159" y="4238"/>
                  </a:cubicBezTo>
                  <a:cubicBezTo>
                    <a:pt x="2962" y="4238"/>
                    <a:pt x="3691" y="3777"/>
                    <a:pt x="3714" y="2911"/>
                  </a:cubicBezTo>
                  <a:cubicBezTo>
                    <a:pt x="3733" y="2162"/>
                    <a:pt x="2680" y="99"/>
                    <a:pt x="2680" y="99"/>
                  </a:cubicBezTo>
                  <a:cubicBezTo>
                    <a:pt x="2680" y="99"/>
                    <a:pt x="2330" y="1"/>
                    <a:pt x="1885"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3"/>
            <p:cNvSpPr/>
            <p:nvPr/>
          </p:nvSpPr>
          <p:spPr>
            <a:xfrm>
              <a:off x="1868148" y="816915"/>
              <a:ext cx="210799" cy="123486"/>
            </a:xfrm>
            <a:custGeom>
              <a:rect b="b" l="l" r="r" t="t"/>
              <a:pathLst>
                <a:path extrusionOk="0" h="1755" w="2996">
                  <a:moveTo>
                    <a:pt x="2361" y="1"/>
                  </a:moveTo>
                  <a:cubicBezTo>
                    <a:pt x="2093" y="1"/>
                    <a:pt x="1698" y="139"/>
                    <a:pt x="1095" y="515"/>
                  </a:cubicBezTo>
                  <a:cubicBezTo>
                    <a:pt x="0" y="1197"/>
                    <a:pt x="574" y="1636"/>
                    <a:pt x="574" y="1636"/>
                  </a:cubicBezTo>
                  <a:cubicBezTo>
                    <a:pt x="674" y="1717"/>
                    <a:pt x="795" y="1755"/>
                    <a:pt x="936" y="1755"/>
                  </a:cubicBezTo>
                  <a:cubicBezTo>
                    <a:pt x="1237" y="1755"/>
                    <a:pt x="1634" y="1582"/>
                    <a:pt x="2141" y="1280"/>
                  </a:cubicBezTo>
                  <a:cubicBezTo>
                    <a:pt x="2763" y="909"/>
                    <a:pt x="2995" y="481"/>
                    <a:pt x="2805" y="220"/>
                  </a:cubicBezTo>
                  <a:cubicBezTo>
                    <a:pt x="2712" y="92"/>
                    <a:pt x="2579" y="1"/>
                    <a:pt x="23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3"/>
            <p:cNvSpPr/>
            <p:nvPr/>
          </p:nvSpPr>
          <p:spPr>
            <a:xfrm>
              <a:off x="1992685" y="1004853"/>
              <a:ext cx="80844" cy="94145"/>
            </a:xfrm>
            <a:custGeom>
              <a:rect b="b" l="l" r="r" t="t"/>
              <a:pathLst>
                <a:path extrusionOk="0" h="1338" w="1149">
                  <a:moveTo>
                    <a:pt x="559" y="1"/>
                  </a:moveTo>
                  <a:cubicBezTo>
                    <a:pt x="548" y="1"/>
                    <a:pt x="537" y="1"/>
                    <a:pt x="526" y="2"/>
                  </a:cubicBezTo>
                  <a:cubicBezTo>
                    <a:pt x="224" y="24"/>
                    <a:pt x="1" y="341"/>
                    <a:pt x="28" y="710"/>
                  </a:cubicBezTo>
                  <a:cubicBezTo>
                    <a:pt x="55" y="1064"/>
                    <a:pt x="304" y="1337"/>
                    <a:pt x="592" y="1337"/>
                  </a:cubicBezTo>
                  <a:cubicBezTo>
                    <a:pt x="603" y="1337"/>
                    <a:pt x="614" y="1337"/>
                    <a:pt x="625" y="1336"/>
                  </a:cubicBezTo>
                  <a:cubicBezTo>
                    <a:pt x="925" y="1313"/>
                    <a:pt x="1149" y="997"/>
                    <a:pt x="1122" y="629"/>
                  </a:cubicBezTo>
                  <a:cubicBezTo>
                    <a:pt x="1096" y="275"/>
                    <a:pt x="846" y="1"/>
                    <a:pt x="5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3"/>
            <p:cNvSpPr/>
            <p:nvPr/>
          </p:nvSpPr>
          <p:spPr>
            <a:xfrm>
              <a:off x="2382269" y="787503"/>
              <a:ext cx="215794" cy="108780"/>
            </a:xfrm>
            <a:custGeom>
              <a:rect b="b" l="l" r="r" t="t"/>
              <a:pathLst>
                <a:path extrusionOk="0" h="1546" w="3067">
                  <a:moveTo>
                    <a:pt x="694" y="1"/>
                  </a:moveTo>
                  <a:cubicBezTo>
                    <a:pt x="389" y="1"/>
                    <a:pt x="236" y="125"/>
                    <a:pt x="149" y="292"/>
                  </a:cubicBezTo>
                  <a:cubicBezTo>
                    <a:pt x="0" y="577"/>
                    <a:pt x="292" y="967"/>
                    <a:pt x="962" y="1242"/>
                  </a:cubicBezTo>
                  <a:cubicBezTo>
                    <a:pt x="1430" y="1435"/>
                    <a:pt x="1804" y="1546"/>
                    <a:pt x="2088" y="1546"/>
                  </a:cubicBezTo>
                  <a:cubicBezTo>
                    <a:pt x="2292" y="1546"/>
                    <a:pt x="2450" y="1489"/>
                    <a:pt x="2564" y="1365"/>
                  </a:cubicBezTo>
                  <a:cubicBezTo>
                    <a:pt x="2564" y="1365"/>
                    <a:pt x="3066" y="847"/>
                    <a:pt x="1885" y="332"/>
                  </a:cubicBezTo>
                  <a:cubicBezTo>
                    <a:pt x="1336" y="94"/>
                    <a:pt x="958" y="1"/>
                    <a:pt x="6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3"/>
            <p:cNvSpPr/>
            <p:nvPr/>
          </p:nvSpPr>
          <p:spPr>
            <a:xfrm>
              <a:off x="2399859" y="974738"/>
              <a:ext cx="80773" cy="94145"/>
            </a:xfrm>
            <a:custGeom>
              <a:rect b="b" l="l" r="r" t="t"/>
              <a:pathLst>
                <a:path extrusionOk="0" h="1338" w="1148">
                  <a:moveTo>
                    <a:pt x="557" y="1"/>
                  </a:moveTo>
                  <a:cubicBezTo>
                    <a:pt x="546" y="1"/>
                    <a:pt x="535" y="1"/>
                    <a:pt x="524" y="2"/>
                  </a:cubicBezTo>
                  <a:cubicBezTo>
                    <a:pt x="222" y="24"/>
                    <a:pt x="1" y="341"/>
                    <a:pt x="27" y="710"/>
                  </a:cubicBezTo>
                  <a:cubicBezTo>
                    <a:pt x="53" y="1064"/>
                    <a:pt x="301" y="1337"/>
                    <a:pt x="590" y="1337"/>
                  </a:cubicBezTo>
                  <a:cubicBezTo>
                    <a:pt x="601" y="1337"/>
                    <a:pt x="612" y="1337"/>
                    <a:pt x="623" y="1336"/>
                  </a:cubicBezTo>
                  <a:cubicBezTo>
                    <a:pt x="925" y="1313"/>
                    <a:pt x="1147" y="997"/>
                    <a:pt x="1120" y="629"/>
                  </a:cubicBezTo>
                  <a:cubicBezTo>
                    <a:pt x="1094" y="274"/>
                    <a:pt x="846" y="1"/>
                    <a:pt x="5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3"/>
            <p:cNvSpPr/>
            <p:nvPr/>
          </p:nvSpPr>
          <p:spPr>
            <a:xfrm>
              <a:off x="1611475" y="1076552"/>
              <a:ext cx="206507" cy="159441"/>
            </a:xfrm>
            <a:custGeom>
              <a:rect b="b" l="l" r="r" t="t"/>
              <a:pathLst>
                <a:path extrusionOk="0" h="2266" w="2935">
                  <a:moveTo>
                    <a:pt x="1189" y="0"/>
                  </a:moveTo>
                  <a:cubicBezTo>
                    <a:pt x="1080" y="0"/>
                    <a:pt x="973" y="16"/>
                    <a:pt x="868" y="47"/>
                  </a:cubicBezTo>
                  <a:cubicBezTo>
                    <a:pt x="313" y="213"/>
                    <a:pt x="26" y="754"/>
                    <a:pt x="14" y="778"/>
                  </a:cubicBezTo>
                  <a:cubicBezTo>
                    <a:pt x="1" y="804"/>
                    <a:pt x="11" y="836"/>
                    <a:pt x="37" y="851"/>
                  </a:cubicBezTo>
                  <a:cubicBezTo>
                    <a:pt x="45" y="854"/>
                    <a:pt x="53" y="856"/>
                    <a:pt x="61" y="856"/>
                  </a:cubicBezTo>
                  <a:cubicBezTo>
                    <a:pt x="80" y="856"/>
                    <a:pt x="100" y="845"/>
                    <a:pt x="110" y="827"/>
                  </a:cubicBezTo>
                  <a:cubicBezTo>
                    <a:pt x="113" y="821"/>
                    <a:pt x="390" y="303"/>
                    <a:pt x="902" y="151"/>
                  </a:cubicBezTo>
                  <a:cubicBezTo>
                    <a:pt x="996" y="123"/>
                    <a:pt x="1092" y="109"/>
                    <a:pt x="1191" y="109"/>
                  </a:cubicBezTo>
                  <a:cubicBezTo>
                    <a:pt x="1402" y="109"/>
                    <a:pt x="1624" y="174"/>
                    <a:pt x="1852" y="303"/>
                  </a:cubicBezTo>
                  <a:cubicBezTo>
                    <a:pt x="2802" y="839"/>
                    <a:pt x="2321" y="2181"/>
                    <a:pt x="2316" y="2193"/>
                  </a:cubicBezTo>
                  <a:cubicBezTo>
                    <a:pt x="2306" y="2220"/>
                    <a:pt x="2319" y="2252"/>
                    <a:pt x="2348" y="2262"/>
                  </a:cubicBezTo>
                  <a:cubicBezTo>
                    <a:pt x="2355" y="2265"/>
                    <a:pt x="2363" y="2265"/>
                    <a:pt x="2370" y="2265"/>
                  </a:cubicBezTo>
                  <a:cubicBezTo>
                    <a:pt x="2391" y="2264"/>
                    <a:pt x="2410" y="2251"/>
                    <a:pt x="2416" y="2231"/>
                  </a:cubicBezTo>
                  <a:cubicBezTo>
                    <a:pt x="2422" y="2216"/>
                    <a:pt x="2934" y="790"/>
                    <a:pt x="1904" y="209"/>
                  </a:cubicBezTo>
                  <a:cubicBezTo>
                    <a:pt x="1659" y="70"/>
                    <a:pt x="1420" y="0"/>
                    <a:pt x="1189" y="0"/>
                  </a:cubicBezTo>
                  <a:close/>
                </a:path>
              </a:pathLst>
            </a:custGeom>
            <a:solidFill>
              <a:srgbClr val="683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3"/>
            <p:cNvSpPr/>
            <p:nvPr/>
          </p:nvSpPr>
          <p:spPr>
            <a:xfrm>
              <a:off x="1674306" y="1135938"/>
              <a:ext cx="115461" cy="32437"/>
            </a:xfrm>
            <a:custGeom>
              <a:rect b="b" l="l" r="r" t="t"/>
              <a:pathLst>
                <a:path extrusionOk="0" h="461" w="1641">
                  <a:moveTo>
                    <a:pt x="956" y="0"/>
                  </a:moveTo>
                  <a:cubicBezTo>
                    <a:pt x="454" y="0"/>
                    <a:pt x="30" y="360"/>
                    <a:pt x="25" y="366"/>
                  </a:cubicBezTo>
                  <a:cubicBezTo>
                    <a:pt x="3" y="385"/>
                    <a:pt x="0" y="420"/>
                    <a:pt x="20" y="442"/>
                  </a:cubicBezTo>
                  <a:cubicBezTo>
                    <a:pt x="31" y="455"/>
                    <a:pt x="46" y="461"/>
                    <a:pt x="62" y="461"/>
                  </a:cubicBezTo>
                  <a:cubicBezTo>
                    <a:pt x="64" y="461"/>
                    <a:pt x="65" y="461"/>
                    <a:pt x="66" y="461"/>
                  </a:cubicBezTo>
                  <a:cubicBezTo>
                    <a:pt x="78" y="461"/>
                    <a:pt x="89" y="456"/>
                    <a:pt x="95" y="447"/>
                  </a:cubicBezTo>
                  <a:cubicBezTo>
                    <a:pt x="101" y="443"/>
                    <a:pt x="494" y="110"/>
                    <a:pt x="953" y="110"/>
                  </a:cubicBezTo>
                  <a:cubicBezTo>
                    <a:pt x="1146" y="110"/>
                    <a:pt x="1351" y="169"/>
                    <a:pt x="1544" y="336"/>
                  </a:cubicBezTo>
                  <a:cubicBezTo>
                    <a:pt x="1555" y="344"/>
                    <a:pt x="1567" y="349"/>
                    <a:pt x="1580" y="349"/>
                  </a:cubicBezTo>
                  <a:cubicBezTo>
                    <a:pt x="1595" y="349"/>
                    <a:pt x="1611" y="342"/>
                    <a:pt x="1621" y="330"/>
                  </a:cubicBezTo>
                  <a:cubicBezTo>
                    <a:pt x="1640" y="306"/>
                    <a:pt x="1638" y="273"/>
                    <a:pt x="1616" y="253"/>
                  </a:cubicBezTo>
                  <a:cubicBezTo>
                    <a:pt x="1400" y="66"/>
                    <a:pt x="1171" y="0"/>
                    <a:pt x="956" y="0"/>
                  </a:cubicBezTo>
                  <a:close/>
                </a:path>
              </a:pathLst>
            </a:custGeom>
            <a:solidFill>
              <a:srgbClr val="683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3"/>
            <p:cNvSpPr/>
            <p:nvPr/>
          </p:nvSpPr>
          <p:spPr>
            <a:xfrm>
              <a:off x="2179773" y="741697"/>
              <a:ext cx="163024" cy="386009"/>
            </a:xfrm>
            <a:custGeom>
              <a:rect b="b" l="l" r="r" t="t"/>
              <a:pathLst>
                <a:path extrusionOk="0" h="5486" w="2317">
                  <a:moveTo>
                    <a:pt x="56" y="1"/>
                  </a:moveTo>
                  <a:cubicBezTo>
                    <a:pt x="25" y="2"/>
                    <a:pt x="0" y="26"/>
                    <a:pt x="0" y="56"/>
                  </a:cubicBezTo>
                  <a:cubicBezTo>
                    <a:pt x="2" y="409"/>
                    <a:pt x="18" y="3527"/>
                    <a:pt x="295" y="3902"/>
                  </a:cubicBezTo>
                  <a:cubicBezTo>
                    <a:pt x="374" y="4009"/>
                    <a:pt x="499" y="4101"/>
                    <a:pt x="692" y="4101"/>
                  </a:cubicBezTo>
                  <a:cubicBezTo>
                    <a:pt x="866" y="4101"/>
                    <a:pt x="1095" y="4026"/>
                    <a:pt x="1396" y="3820"/>
                  </a:cubicBezTo>
                  <a:cubicBezTo>
                    <a:pt x="1409" y="3812"/>
                    <a:pt x="1418" y="3806"/>
                    <a:pt x="1423" y="3802"/>
                  </a:cubicBezTo>
                  <a:cubicBezTo>
                    <a:pt x="1517" y="3744"/>
                    <a:pt x="1606" y="3715"/>
                    <a:pt x="1688" y="3715"/>
                  </a:cubicBezTo>
                  <a:cubicBezTo>
                    <a:pt x="1766" y="3715"/>
                    <a:pt x="1838" y="3742"/>
                    <a:pt x="1902" y="3795"/>
                  </a:cubicBezTo>
                  <a:cubicBezTo>
                    <a:pt x="2118" y="3978"/>
                    <a:pt x="2200" y="4431"/>
                    <a:pt x="2071" y="4746"/>
                  </a:cubicBezTo>
                  <a:cubicBezTo>
                    <a:pt x="1909" y="5148"/>
                    <a:pt x="1490" y="5381"/>
                    <a:pt x="1486" y="5383"/>
                  </a:cubicBezTo>
                  <a:cubicBezTo>
                    <a:pt x="1459" y="5398"/>
                    <a:pt x="1449" y="5430"/>
                    <a:pt x="1464" y="5456"/>
                  </a:cubicBezTo>
                  <a:cubicBezTo>
                    <a:pt x="1475" y="5475"/>
                    <a:pt x="1493" y="5486"/>
                    <a:pt x="1513" y="5486"/>
                  </a:cubicBezTo>
                  <a:cubicBezTo>
                    <a:pt x="1514" y="5486"/>
                    <a:pt x="1515" y="5486"/>
                    <a:pt x="1516" y="5485"/>
                  </a:cubicBezTo>
                  <a:cubicBezTo>
                    <a:pt x="1523" y="5485"/>
                    <a:pt x="1531" y="5483"/>
                    <a:pt x="1537" y="5479"/>
                  </a:cubicBezTo>
                  <a:cubicBezTo>
                    <a:pt x="1555" y="5470"/>
                    <a:pt x="1993" y="5227"/>
                    <a:pt x="2171" y="4788"/>
                  </a:cubicBezTo>
                  <a:cubicBezTo>
                    <a:pt x="2317" y="4428"/>
                    <a:pt x="2225" y="3926"/>
                    <a:pt x="1971" y="3713"/>
                  </a:cubicBezTo>
                  <a:cubicBezTo>
                    <a:pt x="1887" y="3642"/>
                    <a:pt x="1791" y="3607"/>
                    <a:pt x="1688" y="3607"/>
                  </a:cubicBezTo>
                  <a:cubicBezTo>
                    <a:pt x="1586" y="3607"/>
                    <a:pt x="1477" y="3642"/>
                    <a:pt x="1366" y="3711"/>
                  </a:cubicBezTo>
                  <a:cubicBezTo>
                    <a:pt x="1360" y="3715"/>
                    <a:pt x="1349" y="3722"/>
                    <a:pt x="1334" y="3732"/>
                  </a:cubicBezTo>
                  <a:cubicBezTo>
                    <a:pt x="1079" y="3908"/>
                    <a:pt x="865" y="3995"/>
                    <a:pt x="695" y="3995"/>
                  </a:cubicBezTo>
                  <a:cubicBezTo>
                    <a:pt x="564" y="3995"/>
                    <a:pt x="459" y="3942"/>
                    <a:pt x="381" y="3837"/>
                  </a:cubicBezTo>
                  <a:cubicBezTo>
                    <a:pt x="166" y="3544"/>
                    <a:pt x="113" y="1008"/>
                    <a:pt x="111" y="56"/>
                  </a:cubicBezTo>
                  <a:cubicBezTo>
                    <a:pt x="111" y="26"/>
                    <a:pt x="86"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3"/>
            <p:cNvSpPr/>
            <p:nvPr/>
          </p:nvSpPr>
          <p:spPr>
            <a:xfrm>
              <a:off x="2812942" y="2088295"/>
              <a:ext cx="49533" cy="628056"/>
            </a:xfrm>
            <a:custGeom>
              <a:rect b="b" l="l" r="r" t="t"/>
              <a:pathLst>
                <a:path extrusionOk="0" h="8926" w="704">
                  <a:moveTo>
                    <a:pt x="61" y="0"/>
                  </a:moveTo>
                  <a:cubicBezTo>
                    <a:pt x="59" y="0"/>
                    <a:pt x="57" y="0"/>
                    <a:pt x="55" y="1"/>
                  </a:cubicBezTo>
                  <a:cubicBezTo>
                    <a:pt x="24" y="2"/>
                    <a:pt x="1" y="29"/>
                    <a:pt x="3" y="59"/>
                  </a:cubicBezTo>
                  <a:cubicBezTo>
                    <a:pt x="7" y="116"/>
                    <a:pt x="397" y="5770"/>
                    <a:pt x="592" y="8874"/>
                  </a:cubicBezTo>
                  <a:cubicBezTo>
                    <a:pt x="593" y="8904"/>
                    <a:pt x="618" y="8926"/>
                    <a:pt x="646" y="8926"/>
                  </a:cubicBezTo>
                  <a:lnTo>
                    <a:pt x="650" y="8926"/>
                  </a:lnTo>
                  <a:cubicBezTo>
                    <a:pt x="681" y="8925"/>
                    <a:pt x="703" y="8897"/>
                    <a:pt x="702" y="8867"/>
                  </a:cubicBezTo>
                  <a:cubicBezTo>
                    <a:pt x="508" y="5763"/>
                    <a:pt x="118" y="109"/>
                    <a:pt x="114" y="53"/>
                  </a:cubicBezTo>
                  <a:cubicBezTo>
                    <a:pt x="113" y="23"/>
                    <a:pt x="89" y="0"/>
                    <a:pt x="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3"/>
            <p:cNvSpPr/>
            <p:nvPr/>
          </p:nvSpPr>
          <p:spPr>
            <a:xfrm>
              <a:off x="2874507" y="1737256"/>
              <a:ext cx="198204" cy="307414"/>
            </a:xfrm>
            <a:custGeom>
              <a:rect b="b" l="l" r="r" t="t"/>
              <a:pathLst>
                <a:path extrusionOk="0" h="4369" w="2817">
                  <a:moveTo>
                    <a:pt x="2752" y="1"/>
                  </a:moveTo>
                  <a:cubicBezTo>
                    <a:pt x="2733" y="1"/>
                    <a:pt x="2715" y="10"/>
                    <a:pt x="2705" y="27"/>
                  </a:cubicBezTo>
                  <a:cubicBezTo>
                    <a:pt x="2692" y="52"/>
                    <a:pt x="1162" y="2460"/>
                    <a:pt x="17" y="4282"/>
                  </a:cubicBezTo>
                  <a:cubicBezTo>
                    <a:pt x="1" y="4308"/>
                    <a:pt x="9" y="4343"/>
                    <a:pt x="35" y="4359"/>
                  </a:cubicBezTo>
                  <a:cubicBezTo>
                    <a:pt x="44" y="4365"/>
                    <a:pt x="55" y="4368"/>
                    <a:pt x="65" y="4368"/>
                  </a:cubicBezTo>
                  <a:cubicBezTo>
                    <a:pt x="83" y="4368"/>
                    <a:pt x="102" y="4359"/>
                    <a:pt x="112" y="4342"/>
                  </a:cubicBezTo>
                  <a:cubicBezTo>
                    <a:pt x="1256" y="2521"/>
                    <a:pt x="2785" y="111"/>
                    <a:pt x="2800" y="87"/>
                  </a:cubicBezTo>
                  <a:cubicBezTo>
                    <a:pt x="2817" y="61"/>
                    <a:pt x="2809" y="27"/>
                    <a:pt x="2783" y="10"/>
                  </a:cubicBezTo>
                  <a:cubicBezTo>
                    <a:pt x="2773" y="4"/>
                    <a:pt x="2762" y="1"/>
                    <a:pt x="2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3"/>
            <p:cNvSpPr/>
            <p:nvPr/>
          </p:nvSpPr>
          <p:spPr>
            <a:xfrm>
              <a:off x="2987646" y="330710"/>
              <a:ext cx="1037247" cy="756186"/>
            </a:xfrm>
            <a:custGeom>
              <a:rect b="b" l="l" r="r" t="t"/>
              <a:pathLst>
                <a:path extrusionOk="0" h="10747" w="14742">
                  <a:moveTo>
                    <a:pt x="13214" y="0"/>
                  </a:moveTo>
                  <a:cubicBezTo>
                    <a:pt x="13178" y="0"/>
                    <a:pt x="13157" y="1"/>
                    <a:pt x="13157" y="1"/>
                  </a:cubicBezTo>
                  <a:lnTo>
                    <a:pt x="1627" y="1"/>
                  </a:lnTo>
                  <a:cubicBezTo>
                    <a:pt x="918" y="1"/>
                    <a:pt x="161" y="36"/>
                    <a:pt x="161" y="1068"/>
                  </a:cubicBezTo>
                  <a:cubicBezTo>
                    <a:pt x="161" y="2099"/>
                    <a:pt x="0" y="8528"/>
                    <a:pt x="143" y="9500"/>
                  </a:cubicBezTo>
                  <a:cubicBezTo>
                    <a:pt x="261" y="10309"/>
                    <a:pt x="680" y="10701"/>
                    <a:pt x="2428" y="10736"/>
                  </a:cubicBezTo>
                  <a:cubicBezTo>
                    <a:pt x="2838" y="10743"/>
                    <a:pt x="3584" y="10746"/>
                    <a:pt x="4499" y="10746"/>
                  </a:cubicBezTo>
                  <a:cubicBezTo>
                    <a:pt x="6761" y="10746"/>
                    <a:pt x="10054" y="10729"/>
                    <a:pt x="11821" y="10729"/>
                  </a:cubicBezTo>
                  <a:cubicBezTo>
                    <a:pt x="12390" y="10729"/>
                    <a:pt x="12801" y="10731"/>
                    <a:pt x="12968" y="10736"/>
                  </a:cubicBezTo>
                  <a:cubicBezTo>
                    <a:pt x="13026" y="10737"/>
                    <a:pt x="13089" y="10739"/>
                    <a:pt x="13156" y="10739"/>
                  </a:cubicBezTo>
                  <a:cubicBezTo>
                    <a:pt x="13742" y="10739"/>
                    <a:pt x="14606" y="10627"/>
                    <a:pt x="14670" y="9531"/>
                  </a:cubicBezTo>
                  <a:cubicBezTo>
                    <a:pt x="14742" y="8289"/>
                    <a:pt x="14722" y="2357"/>
                    <a:pt x="14716" y="1238"/>
                  </a:cubicBezTo>
                  <a:cubicBezTo>
                    <a:pt x="14722" y="67"/>
                    <a:pt x="13496" y="0"/>
                    <a:pt x="132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3"/>
            <p:cNvSpPr/>
            <p:nvPr/>
          </p:nvSpPr>
          <p:spPr>
            <a:xfrm>
              <a:off x="3174452" y="1021599"/>
              <a:ext cx="216990" cy="249365"/>
            </a:xfrm>
            <a:custGeom>
              <a:rect b="b" l="l" r="r" t="t"/>
              <a:pathLst>
                <a:path extrusionOk="0" h="3544" w="3084">
                  <a:moveTo>
                    <a:pt x="3083" y="0"/>
                  </a:moveTo>
                  <a:lnTo>
                    <a:pt x="830" y="323"/>
                  </a:lnTo>
                  <a:cubicBezTo>
                    <a:pt x="830" y="323"/>
                    <a:pt x="737" y="2163"/>
                    <a:pt x="1" y="3543"/>
                  </a:cubicBezTo>
                  <a:cubicBezTo>
                    <a:pt x="1" y="3543"/>
                    <a:pt x="2347" y="3130"/>
                    <a:pt x="30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3"/>
            <p:cNvSpPr/>
            <p:nvPr/>
          </p:nvSpPr>
          <p:spPr>
            <a:xfrm>
              <a:off x="3293571" y="864691"/>
              <a:ext cx="98574" cy="96819"/>
            </a:xfrm>
            <a:custGeom>
              <a:rect b="b" l="l" r="r" t="t"/>
              <a:pathLst>
                <a:path extrusionOk="0" h="1376" w="1401">
                  <a:moveTo>
                    <a:pt x="535" y="1"/>
                  </a:moveTo>
                  <a:cubicBezTo>
                    <a:pt x="369" y="1"/>
                    <a:pt x="226" y="1"/>
                    <a:pt x="171" y="1"/>
                  </a:cubicBezTo>
                  <a:cubicBezTo>
                    <a:pt x="171" y="1"/>
                    <a:pt x="170" y="1"/>
                    <a:pt x="169" y="1"/>
                  </a:cubicBezTo>
                  <a:cubicBezTo>
                    <a:pt x="0" y="1"/>
                    <a:pt x="12" y="148"/>
                    <a:pt x="12" y="148"/>
                  </a:cubicBezTo>
                  <a:lnTo>
                    <a:pt x="12" y="1231"/>
                  </a:lnTo>
                  <a:cubicBezTo>
                    <a:pt x="12" y="1297"/>
                    <a:pt x="16" y="1368"/>
                    <a:pt x="149" y="1368"/>
                  </a:cubicBezTo>
                  <a:cubicBezTo>
                    <a:pt x="240" y="1368"/>
                    <a:pt x="654" y="1375"/>
                    <a:pt x="948" y="1375"/>
                  </a:cubicBezTo>
                  <a:cubicBezTo>
                    <a:pt x="1085" y="1375"/>
                    <a:pt x="1197" y="1374"/>
                    <a:pt x="1237" y="1369"/>
                  </a:cubicBezTo>
                  <a:cubicBezTo>
                    <a:pt x="1341" y="1357"/>
                    <a:pt x="1393" y="1319"/>
                    <a:pt x="1397" y="1154"/>
                  </a:cubicBezTo>
                  <a:cubicBezTo>
                    <a:pt x="1401" y="990"/>
                    <a:pt x="1394" y="249"/>
                    <a:pt x="1397" y="165"/>
                  </a:cubicBezTo>
                  <a:cubicBezTo>
                    <a:pt x="1399" y="111"/>
                    <a:pt x="1399" y="12"/>
                    <a:pt x="1241" y="6"/>
                  </a:cubicBezTo>
                  <a:cubicBezTo>
                    <a:pt x="1141" y="2"/>
                    <a:pt x="808" y="1"/>
                    <a:pt x="5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3"/>
            <p:cNvSpPr/>
            <p:nvPr/>
          </p:nvSpPr>
          <p:spPr>
            <a:xfrm>
              <a:off x="3293571" y="456025"/>
              <a:ext cx="98574" cy="344987"/>
            </a:xfrm>
            <a:custGeom>
              <a:rect b="b" l="l" r="r" t="t"/>
              <a:pathLst>
                <a:path extrusionOk="0" h="4903" w="1401">
                  <a:moveTo>
                    <a:pt x="610" y="1"/>
                  </a:moveTo>
                  <a:cubicBezTo>
                    <a:pt x="414" y="1"/>
                    <a:pt x="234" y="1"/>
                    <a:pt x="171" y="2"/>
                  </a:cubicBezTo>
                  <a:cubicBezTo>
                    <a:pt x="170" y="2"/>
                    <a:pt x="169" y="2"/>
                    <a:pt x="168" y="2"/>
                  </a:cubicBezTo>
                  <a:cubicBezTo>
                    <a:pt x="0" y="2"/>
                    <a:pt x="12" y="148"/>
                    <a:pt x="12" y="148"/>
                  </a:cubicBezTo>
                  <a:lnTo>
                    <a:pt x="12" y="4757"/>
                  </a:lnTo>
                  <a:cubicBezTo>
                    <a:pt x="12" y="4825"/>
                    <a:pt x="16" y="4895"/>
                    <a:pt x="149" y="4895"/>
                  </a:cubicBezTo>
                  <a:cubicBezTo>
                    <a:pt x="240" y="4895"/>
                    <a:pt x="654" y="4902"/>
                    <a:pt x="948" y="4902"/>
                  </a:cubicBezTo>
                  <a:cubicBezTo>
                    <a:pt x="1085" y="4902"/>
                    <a:pt x="1197" y="4901"/>
                    <a:pt x="1237" y="4896"/>
                  </a:cubicBezTo>
                  <a:cubicBezTo>
                    <a:pt x="1341" y="4886"/>
                    <a:pt x="1393" y="4846"/>
                    <a:pt x="1397" y="4681"/>
                  </a:cubicBezTo>
                  <a:cubicBezTo>
                    <a:pt x="1401" y="4517"/>
                    <a:pt x="1394" y="250"/>
                    <a:pt x="1397" y="165"/>
                  </a:cubicBezTo>
                  <a:cubicBezTo>
                    <a:pt x="1399" y="111"/>
                    <a:pt x="1399" y="12"/>
                    <a:pt x="1241" y="5"/>
                  </a:cubicBezTo>
                  <a:cubicBezTo>
                    <a:pt x="1150" y="2"/>
                    <a:pt x="866"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3"/>
            <p:cNvSpPr/>
            <p:nvPr/>
          </p:nvSpPr>
          <p:spPr>
            <a:xfrm>
              <a:off x="3481784" y="456096"/>
              <a:ext cx="278203" cy="503866"/>
            </a:xfrm>
            <a:custGeom>
              <a:rect b="b" l="l" r="r" t="t"/>
              <a:pathLst>
                <a:path extrusionOk="0" h="7161" w="3954">
                  <a:moveTo>
                    <a:pt x="2054" y="0"/>
                  </a:moveTo>
                  <a:cubicBezTo>
                    <a:pt x="368" y="0"/>
                    <a:pt x="58" y="1096"/>
                    <a:pt x="8" y="1686"/>
                  </a:cubicBezTo>
                  <a:cubicBezTo>
                    <a:pt x="0" y="1834"/>
                    <a:pt x="74" y="1924"/>
                    <a:pt x="221" y="1956"/>
                  </a:cubicBezTo>
                  <a:lnTo>
                    <a:pt x="1154" y="2162"/>
                  </a:lnTo>
                  <a:cubicBezTo>
                    <a:pt x="1179" y="2167"/>
                    <a:pt x="1202" y="2169"/>
                    <a:pt x="1223" y="2169"/>
                  </a:cubicBezTo>
                  <a:cubicBezTo>
                    <a:pt x="1341" y="2169"/>
                    <a:pt x="1403" y="2094"/>
                    <a:pt x="1424" y="1956"/>
                  </a:cubicBezTo>
                  <a:cubicBezTo>
                    <a:pt x="1482" y="1621"/>
                    <a:pt x="1670" y="1408"/>
                    <a:pt x="2054" y="1408"/>
                  </a:cubicBezTo>
                  <a:cubicBezTo>
                    <a:pt x="2374" y="1408"/>
                    <a:pt x="2506" y="1704"/>
                    <a:pt x="2456" y="1949"/>
                  </a:cubicBezTo>
                  <a:cubicBezTo>
                    <a:pt x="2292" y="2748"/>
                    <a:pt x="1535" y="2678"/>
                    <a:pt x="1297" y="3645"/>
                  </a:cubicBezTo>
                  <a:cubicBezTo>
                    <a:pt x="1287" y="3688"/>
                    <a:pt x="1278" y="4717"/>
                    <a:pt x="1269" y="4766"/>
                  </a:cubicBezTo>
                  <a:cubicBezTo>
                    <a:pt x="1236" y="4938"/>
                    <a:pt x="1336" y="5036"/>
                    <a:pt x="1498" y="5036"/>
                  </a:cubicBezTo>
                  <a:lnTo>
                    <a:pt x="2422" y="5036"/>
                  </a:lnTo>
                  <a:cubicBezTo>
                    <a:pt x="2571" y="5036"/>
                    <a:pt x="2644" y="4971"/>
                    <a:pt x="2701" y="4831"/>
                  </a:cubicBezTo>
                  <a:cubicBezTo>
                    <a:pt x="2716" y="4796"/>
                    <a:pt x="2732" y="3781"/>
                    <a:pt x="2751" y="3748"/>
                  </a:cubicBezTo>
                  <a:cubicBezTo>
                    <a:pt x="3090" y="3155"/>
                    <a:pt x="3945" y="2985"/>
                    <a:pt x="3945" y="1695"/>
                  </a:cubicBezTo>
                  <a:cubicBezTo>
                    <a:pt x="3954" y="1450"/>
                    <a:pt x="3888" y="0"/>
                    <a:pt x="2054" y="0"/>
                  </a:cubicBezTo>
                  <a:close/>
                  <a:moveTo>
                    <a:pt x="1473" y="5753"/>
                  </a:moveTo>
                  <a:cubicBezTo>
                    <a:pt x="1318" y="5753"/>
                    <a:pt x="1228" y="5834"/>
                    <a:pt x="1228" y="5998"/>
                  </a:cubicBezTo>
                  <a:lnTo>
                    <a:pt x="1228" y="6915"/>
                  </a:lnTo>
                  <a:cubicBezTo>
                    <a:pt x="1228" y="7070"/>
                    <a:pt x="1318" y="7160"/>
                    <a:pt x="1473" y="7160"/>
                  </a:cubicBezTo>
                  <a:lnTo>
                    <a:pt x="2391" y="7160"/>
                  </a:lnTo>
                  <a:cubicBezTo>
                    <a:pt x="2555" y="7160"/>
                    <a:pt x="2636" y="7070"/>
                    <a:pt x="2636" y="6915"/>
                  </a:cubicBezTo>
                  <a:lnTo>
                    <a:pt x="2636" y="5998"/>
                  </a:lnTo>
                  <a:cubicBezTo>
                    <a:pt x="2636" y="5834"/>
                    <a:pt x="2554" y="5753"/>
                    <a:pt x="2391" y="575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grpSp>
        <p:nvGrpSpPr>
          <p:cNvPr id="558" name="Google Shape;558;p54"/>
          <p:cNvGrpSpPr/>
          <p:nvPr/>
        </p:nvGrpSpPr>
        <p:grpSpPr>
          <a:xfrm>
            <a:off x="6519048" y="1218112"/>
            <a:ext cx="958072" cy="2054080"/>
            <a:chOff x="3555550" y="2802900"/>
            <a:chExt cx="816075" cy="1781200"/>
          </a:xfrm>
        </p:grpSpPr>
        <p:sp>
          <p:nvSpPr>
            <p:cNvPr id="559" name="Google Shape;559;p54"/>
            <p:cNvSpPr/>
            <p:nvPr/>
          </p:nvSpPr>
          <p:spPr>
            <a:xfrm>
              <a:off x="3796275" y="3863800"/>
              <a:ext cx="239625" cy="710425"/>
            </a:xfrm>
            <a:custGeom>
              <a:rect b="b" l="l" r="r" t="t"/>
              <a:pathLst>
                <a:path extrusionOk="0" h="28417" w="9585">
                  <a:moveTo>
                    <a:pt x="2499" y="0"/>
                  </a:moveTo>
                  <a:lnTo>
                    <a:pt x="2499" y="0"/>
                  </a:lnTo>
                  <a:cubicBezTo>
                    <a:pt x="2499" y="1"/>
                    <a:pt x="3832" y="19112"/>
                    <a:pt x="4569" y="25336"/>
                  </a:cubicBezTo>
                  <a:cubicBezTo>
                    <a:pt x="4569" y="25336"/>
                    <a:pt x="0" y="26985"/>
                    <a:pt x="0" y="27897"/>
                  </a:cubicBezTo>
                  <a:cubicBezTo>
                    <a:pt x="0" y="28304"/>
                    <a:pt x="1035" y="28417"/>
                    <a:pt x="2184" y="28417"/>
                  </a:cubicBezTo>
                  <a:cubicBezTo>
                    <a:pt x="3618" y="28417"/>
                    <a:pt x="5230" y="28241"/>
                    <a:pt x="5230" y="28241"/>
                  </a:cubicBezTo>
                  <a:cubicBezTo>
                    <a:pt x="5230" y="28241"/>
                    <a:pt x="5692" y="28376"/>
                    <a:pt x="6212" y="28376"/>
                  </a:cubicBezTo>
                  <a:cubicBezTo>
                    <a:pt x="7055" y="28376"/>
                    <a:pt x="8051" y="28022"/>
                    <a:pt x="7481" y="26168"/>
                  </a:cubicBezTo>
                  <a:lnTo>
                    <a:pt x="9584" y="1086"/>
                  </a:lnTo>
                  <a:lnTo>
                    <a:pt x="2499" y="0"/>
                  </a:lnTo>
                  <a:close/>
                </a:path>
              </a:pathLst>
            </a:custGeom>
            <a:solidFill>
              <a:srgbClr val="EBB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4"/>
            <p:cNvSpPr/>
            <p:nvPr/>
          </p:nvSpPr>
          <p:spPr>
            <a:xfrm>
              <a:off x="4054925" y="3782475"/>
              <a:ext cx="216650" cy="796375"/>
            </a:xfrm>
            <a:custGeom>
              <a:rect b="b" l="l" r="r" t="t"/>
              <a:pathLst>
                <a:path extrusionOk="0" h="31855" w="8666">
                  <a:moveTo>
                    <a:pt x="442" y="1"/>
                  </a:moveTo>
                  <a:cubicBezTo>
                    <a:pt x="162" y="1"/>
                    <a:pt x="0" y="126"/>
                    <a:pt x="12" y="427"/>
                  </a:cubicBezTo>
                  <a:cubicBezTo>
                    <a:pt x="490" y="12721"/>
                    <a:pt x="1335" y="29625"/>
                    <a:pt x="1335" y="29625"/>
                  </a:cubicBezTo>
                  <a:cubicBezTo>
                    <a:pt x="765" y="31479"/>
                    <a:pt x="1761" y="31833"/>
                    <a:pt x="2604" y="31833"/>
                  </a:cubicBezTo>
                  <a:cubicBezTo>
                    <a:pt x="3124" y="31833"/>
                    <a:pt x="3586" y="31698"/>
                    <a:pt x="3586" y="31698"/>
                  </a:cubicBezTo>
                  <a:cubicBezTo>
                    <a:pt x="3586" y="31698"/>
                    <a:pt x="5066" y="31854"/>
                    <a:pt x="6428" y="31854"/>
                  </a:cubicBezTo>
                  <a:cubicBezTo>
                    <a:pt x="7589" y="31854"/>
                    <a:pt x="8666" y="31741"/>
                    <a:pt x="8666" y="31321"/>
                  </a:cubicBezTo>
                  <a:cubicBezTo>
                    <a:pt x="8666" y="30407"/>
                    <a:pt x="4247" y="28794"/>
                    <a:pt x="4247" y="28794"/>
                  </a:cubicBezTo>
                  <a:cubicBezTo>
                    <a:pt x="4984" y="22570"/>
                    <a:pt x="6317" y="3253"/>
                    <a:pt x="6317" y="3253"/>
                  </a:cubicBezTo>
                  <a:cubicBezTo>
                    <a:pt x="6317" y="3253"/>
                    <a:pt x="1864" y="1"/>
                    <a:pt x="442" y="1"/>
                  </a:cubicBezTo>
                  <a:close/>
                </a:path>
              </a:pathLst>
            </a:custGeom>
            <a:solidFill>
              <a:srgbClr val="EBB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4"/>
            <p:cNvSpPr/>
            <p:nvPr/>
          </p:nvSpPr>
          <p:spPr>
            <a:xfrm>
              <a:off x="4225425" y="4528600"/>
              <a:ext cx="53675" cy="44400"/>
            </a:xfrm>
            <a:custGeom>
              <a:rect b="b" l="l" r="r" t="t"/>
              <a:pathLst>
                <a:path extrusionOk="0" h="1776" w="2147">
                  <a:moveTo>
                    <a:pt x="313" y="1"/>
                  </a:moveTo>
                  <a:cubicBezTo>
                    <a:pt x="70" y="529"/>
                    <a:pt x="1" y="1160"/>
                    <a:pt x="126" y="1775"/>
                  </a:cubicBezTo>
                  <a:cubicBezTo>
                    <a:pt x="2075" y="1546"/>
                    <a:pt x="2146" y="1336"/>
                    <a:pt x="2146" y="1336"/>
                  </a:cubicBezTo>
                  <a:cubicBezTo>
                    <a:pt x="2146" y="1336"/>
                    <a:pt x="1713" y="682"/>
                    <a:pt x="3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4"/>
            <p:cNvSpPr/>
            <p:nvPr/>
          </p:nvSpPr>
          <p:spPr>
            <a:xfrm>
              <a:off x="4080400" y="4510950"/>
              <a:ext cx="152825" cy="67775"/>
            </a:xfrm>
            <a:custGeom>
              <a:rect b="b" l="l" r="r" t="t"/>
              <a:pathLst>
                <a:path extrusionOk="0" h="2711" w="6113">
                  <a:moveTo>
                    <a:pt x="4233" y="1"/>
                  </a:moveTo>
                  <a:cubicBezTo>
                    <a:pt x="4233" y="1"/>
                    <a:pt x="3166" y="603"/>
                    <a:pt x="1898" y="603"/>
                  </a:cubicBezTo>
                  <a:cubicBezTo>
                    <a:pt x="1357" y="603"/>
                    <a:pt x="779" y="493"/>
                    <a:pt x="232" y="179"/>
                  </a:cubicBezTo>
                  <a:lnTo>
                    <a:pt x="232" y="179"/>
                  </a:lnTo>
                  <a:cubicBezTo>
                    <a:pt x="245" y="236"/>
                    <a:pt x="0" y="852"/>
                    <a:pt x="29" y="1886"/>
                  </a:cubicBezTo>
                  <a:cubicBezTo>
                    <a:pt x="29" y="1886"/>
                    <a:pt x="152" y="2711"/>
                    <a:pt x="2797" y="2711"/>
                  </a:cubicBezTo>
                  <a:cubicBezTo>
                    <a:pt x="3154" y="2711"/>
                    <a:pt x="3558" y="2696"/>
                    <a:pt x="4013" y="2662"/>
                  </a:cubicBezTo>
                  <a:cubicBezTo>
                    <a:pt x="4797" y="2602"/>
                    <a:pt x="5422" y="2542"/>
                    <a:pt x="5924" y="2482"/>
                  </a:cubicBezTo>
                  <a:cubicBezTo>
                    <a:pt x="5801" y="1866"/>
                    <a:pt x="5870" y="1235"/>
                    <a:pt x="6112" y="707"/>
                  </a:cubicBezTo>
                  <a:cubicBezTo>
                    <a:pt x="5615" y="465"/>
                    <a:pt x="4998" y="221"/>
                    <a:pt x="4233" y="1"/>
                  </a:cubicBezTo>
                  <a:close/>
                </a:path>
              </a:pathLst>
            </a:custGeom>
            <a:solidFill>
              <a:srgbClr val="CC55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4"/>
            <p:cNvSpPr/>
            <p:nvPr/>
          </p:nvSpPr>
          <p:spPr>
            <a:xfrm>
              <a:off x="4081175" y="4558100"/>
              <a:ext cx="199650" cy="26000"/>
            </a:xfrm>
            <a:custGeom>
              <a:rect b="b" l="l" r="r" t="t"/>
              <a:pathLst>
                <a:path extrusionOk="0" h="1040" w="7986">
                  <a:moveTo>
                    <a:pt x="0" y="0"/>
                  </a:moveTo>
                  <a:lnTo>
                    <a:pt x="0" y="0"/>
                  </a:lnTo>
                  <a:cubicBezTo>
                    <a:pt x="15" y="202"/>
                    <a:pt x="39" y="414"/>
                    <a:pt x="77" y="637"/>
                  </a:cubicBezTo>
                  <a:cubicBezTo>
                    <a:pt x="77" y="637"/>
                    <a:pt x="1179" y="1040"/>
                    <a:pt x="4180" y="1040"/>
                  </a:cubicBezTo>
                  <a:cubicBezTo>
                    <a:pt x="7534" y="1040"/>
                    <a:pt x="7963" y="584"/>
                    <a:pt x="7963" y="584"/>
                  </a:cubicBezTo>
                  <a:cubicBezTo>
                    <a:pt x="7963" y="584"/>
                    <a:pt x="7985" y="410"/>
                    <a:pt x="7914" y="156"/>
                  </a:cubicBezTo>
                  <a:cubicBezTo>
                    <a:pt x="6573" y="431"/>
                    <a:pt x="5333" y="534"/>
                    <a:pt x="4227" y="534"/>
                  </a:cubicBezTo>
                  <a:cubicBezTo>
                    <a:pt x="2401" y="534"/>
                    <a:pt x="941" y="25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4"/>
            <p:cNvSpPr/>
            <p:nvPr/>
          </p:nvSpPr>
          <p:spPr>
            <a:xfrm>
              <a:off x="4197150" y="4518800"/>
              <a:ext cx="17425" cy="33200"/>
            </a:xfrm>
            <a:custGeom>
              <a:rect b="b" l="l" r="r" t="t"/>
              <a:pathLst>
                <a:path extrusionOk="0" h="1328" w="697">
                  <a:moveTo>
                    <a:pt x="643" y="0"/>
                  </a:moveTo>
                  <a:cubicBezTo>
                    <a:pt x="634" y="0"/>
                    <a:pt x="625" y="3"/>
                    <a:pt x="617" y="7"/>
                  </a:cubicBezTo>
                  <a:cubicBezTo>
                    <a:pt x="592" y="23"/>
                    <a:pt x="0" y="412"/>
                    <a:pt x="73" y="1285"/>
                  </a:cubicBezTo>
                  <a:cubicBezTo>
                    <a:pt x="77" y="1309"/>
                    <a:pt x="98" y="1328"/>
                    <a:pt x="122" y="1328"/>
                  </a:cubicBezTo>
                  <a:lnTo>
                    <a:pt x="126" y="1328"/>
                  </a:lnTo>
                  <a:cubicBezTo>
                    <a:pt x="152" y="1326"/>
                    <a:pt x="172" y="1304"/>
                    <a:pt x="168" y="1278"/>
                  </a:cubicBezTo>
                  <a:cubicBezTo>
                    <a:pt x="100" y="464"/>
                    <a:pt x="645" y="103"/>
                    <a:pt x="669" y="88"/>
                  </a:cubicBezTo>
                  <a:cubicBezTo>
                    <a:pt x="690" y="73"/>
                    <a:pt x="697" y="44"/>
                    <a:pt x="683" y="22"/>
                  </a:cubicBezTo>
                  <a:cubicBezTo>
                    <a:pt x="674" y="8"/>
                    <a:pt x="658" y="0"/>
                    <a:pt x="643" y="0"/>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4"/>
            <p:cNvSpPr/>
            <p:nvPr/>
          </p:nvSpPr>
          <p:spPr>
            <a:xfrm>
              <a:off x="4182400" y="4512825"/>
              <a:ext cx="15300" cy="33225"/>
            </a:xfrm>
            <a:custGeom>
              <a:rect b="b" l="l" r="r" t="t"/>
              <a:pathLst>
                <a:path extrusionOk="0" h="1329" w="612">
                  <a:moveTo>
                    <a:pt x="558" y="0"/>
                  </a:moveTo>
                  <a:cubicBezTo>
                    <a:pt x="549" y="0"/>
                    <a:pt x="540" y="3"/>
                    <a:pt x="532" y="8"/>
                  </a:cubicBezTo>
                  <a:cubicBezTo>
                    <a:pt x="510" y="22"/>
                    <a:pt x="1" y="359"/>
                    <a:pt x="4" y="1282"/>
                  </a:cubicBezTo>
                  <a:cubicBezTo>
                    <a:pt x="2" y="1308"/>
                    <a:pt x="25" y="1329"/>
                    <a:pt x="51" y="1329"/>
                  </a:cubicBezTo>
                  <a:cubicBezTo>
                    <a:pt x="77" y="1329"/>
                    <a:pt x="98" y="1308"/>
                    <a:pt x="98" y="1280"/>
                  </a:cubicBezTo>
                  <a:cubicBezTo>
                    <a:pt x="95" y="413"/>
                    <a:pt x="577" y="90"/>
                    <a:pt x="583" y="88"/>
                  </a:cubicBezTo>
                  <a:cubicBezTo>
                    <a:pt x="605" y="73"/>
                    <a:pt x="611" y="45"/>
                    <a:pt x="597" y="22"/>
                  </a:cubicBezTo>
                  <a:cubicBezTo>
                    <a:pt x="588" y="8"/>
                    <a:pt x="573" y="0"/>
                    <a:pt x="558" y="0"/>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4"/>
            <p:cNvSpPr/>
            <p:nvPr/>
          </p:nvSpPr>
          <p:spPr>
            <a:xfrm>
              <a:off x="4181250" y="4493425"/>
              <a:ext cx="17350" cy="28675"/>
            </a:xfrm>
            <a:custGeom>
              <a:rect b="b" l="l" r="r" t="t"/>
              <a:pathLst>
                <a:path extrusionOk="0" h="1147" w="694">
                  <a:moveTo>
                    <a:pt x="347" y="96"/>
                  </a:moveTo>
                  <a:cubicBezTo>
                    <a:pt x="395" y="97"/>
                    <a:pt x="428" y="114"/>
                    <a:pt x="450" y="150"/>
                  </a:cubicBezTo>
                  <a:cubicBezTo>
                    <a:pt x="548" y="301"/>
                    <a:pt x="436" y="714"/>
                    <a:pt x="349" y="962"/>
                  </a:cubicBezTo>
                  <a:cubicBezTo>
                    <a:pt x="264" y="708"/>
                    <a:pt x="149" y="280"/>
                    <a:pt x="249" y="138"/>
                  </a:cubicBezTo>
                  <a:cubicBezTo>
                    <a:pt x="270" y="109"/>
                    <a:pt x="298" y="96"/>
                    <a:pt x="339" y="96"/>
                  </a:cubicBezTo>
                  <a:close/>
                  <a:moveTo>
                    <a:pt x="334" y="1"/>
                  </a:moveTo>
                  <a:cubicBezTo>
                    <a:pt x="264" y="1"/>
                    <a:pt x="210" y="32"/>
                    <a:pt x="172" y="83"/>
                  </a:cubicBezTo>
                  <a:cubicBezTo>
                    <a:pt x="1" y="323"/>
                    <a:pt x="274" y="1036"/>
                    <a:pt x="306" y="1116"/>
                  </a:cubicBezTo>
                  <a:cubicBezTo>
                    <a:pt x="313" y="1135"/>
                    <a:pt x="330" y="1147"/>
                    <a:pt x="349" y="1147"/>
                  </a:cubicBezTo>
                  <a:cubicBezTo>
                    <a:pt x="369" y="1147"/>
                    <a:pt x="386" y="1135"/>
                    <a:pt x="392" y="1116"/>
                  </a:cubicBezTo>
                  <a:cubicBezTo>
                    <a:pt x="426" y="1038"/>
                    <a:pt x="694" y="352"/>
                    <a:pt x="530" y="97"/>
                  </a:cubicBezTo>
                  <a:cubicBezTo>
                    <a:pt x="490" y="38"/>
                    <a:pt x="428" y="4"/>
                    <a:pt x="350" y="1"/>
                  </a:cubicBezTo>
                  <a:cubicBezTo>
                    <a:pt x="345" y="1"/>
                    <a:pt x="339" y="1"/>
                    <a:pt x="334" y="1"/>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4"/>
            <p:cNvSpPr/>
            <p:nvPr/>
          </p:nvSpPr>
          <p:spPr>
            <a:xfrm>
              <a:off x="4165925" y="4505625"/>
              <a:ext cx="25350" cy="16750"/>
            </a:xfrm>
            <a:custGeom>
              <a:rect b="b" l="l" r="r" t="t"/>
              <a:pathLst>
                <a:path extrusionOk="0" h="670" w="1014">
                  <a:moveTo>
                    <a:pt x="238" y="96"/>
                  </a:moveTo>
                  <a:cubicBezTo>
                    <a:pt x="412" y="96"/>
                    <a:pt x="695" y="381"/>
                    <a:pt x="853" y="564"/>
                  </a:cubicBezTo>
                  <a:cubicBezTo>
                    <a:pt x="610" y="534"/>
                    <a:pt x="209" y="455"/>
                    <a:pt x="122" y="303"/>
                  </a:cubicBezTo>
                  <a:cubicBezTo>
                    <a:pt x="100" y="263"/>
                    <a:pt x="101" y="221"/>
                    <a:pt x="126" y="173"/>
                  </a:cubicBezTo>
                  <a:cubicBezTo>
                    <a:pt x="151" y="126"/>
                    <a:pt x="183" y="101"/>
                    <a:pt x="224" y="98"/>
                  </a:cubicBezTo>
                  <a:cubicBezTo>
                    <a:pt x="230" y="98"/>
                    <a:pt x="233" y="98"/>
                    <a:pt x="238" y="96"/>
                  </a:cubicBezTo>
                  <a:close/>
                  <a:moveTo>
                    <a:pt x="240" y="1"/>
                  </a:moveTo>
                  <a:cubicBezTo>
                    <a:pt x="232" y="1"/>
                    <a:pt x="223" y="1"/>
                    <a:pt x="215" y="2"/>
                  </a:cubicBezTo>
                  <a:cubicBezTo>
                    <a:pt x="163" y="7"/>
                    <a:pt x="91" y="33"/>
                    <a:pt x="42" y="130"/>
                  </a:cubicBezTo>
                  <a:cubicBezTo>
                    <a:pt x="2" y="208"/>
                    <a:pt x="1" y="283"/>
                    <a:pt x="39" y="350"/>
                  </a:cubicBezTo>
                  <a:cubicBezTo>
                    <a:pt x="185" y="606"/>
                    <a:pt x="880" y="664"/>
                    <a:pt x="958" y="669"/>
                  </a:cubicBezTo>
                  <a:cubicBezTo>
                    <a:pt x="960" y="669"/>
                    <a:pt x="960" y="669"/>
                    <a:pt x="962" y="669"/>
                  </a:cubicBezTo>
                  <a:cubicBezTo>
                    <a:pt x="962" y="669"/>
                    <a:pt x="963" y="669"/>
                    <a:pt x="963" y="669"/>
                  </a:cubicBezTo>
                  <a:cubicBezTo>
                    <a:pt x="981" y="669"/>
                    <a:pt x="998" y="660"/>
                    <a:pt x="1005" y="644"/>
                  </a:cubicBezTo>
                  <a:cubicBezTo>
                    <a:pt x="1013" y="627"/>
                    <a:pt x="1012" y="606"/>
                    <a:pt x="1000" y="592"/>
                  </a:cubicBezTo>
                  <a:cubicBezTo>
                    <a:pt x="952" y="530"/>
                    <a:pt x="533" y="1"/>
                    <a:pt x="240" y="1"/>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4"/>
            <p:cNvSpPr/>
            <p:nvPr/>
          </p:nvSpPr>
          <p:spPr>
            <a:xfrm>
              <a:off x="3850075" y="3780700"/>
              <a:ext cx="369775" cy="699225"/>
            </a:xfrm>
            <a:custGeom>
              <a:rect b="b" l="l" r="r" t="t"/>
              <a:pathLst>
                <a:path extrusionOk="0" h="27969" w="14791">
                  <a:moveTo>
                    <a:pt x="14524" y="1"/>
                  </a:moveTo>
                  <a:lnTo>
                    <a:pt x="1" y="171"/>
                  </a:lnTo>
                  <a:lnTo>
                    <a:pt x="1549" y="27758"/>
                  </a:lnTo>
                  <a:cubicBezTo>
                    <a:pt x="1549" y="27758"/>
                    <a:pt x="2443" y="27942"/>
                    <a:pt x="3818" y="27942"/>
                  </a:cubicBezTo>
                  <a:cubicBezTo>
                    <a:pt x="4506" y="27942"/>
                    <a:pt x="5314" y="27896"/>
                    <a:pt x="6191" y="27758"/>
                  </a:cubicBezTo>
                  <a:lnTo>
                    <a:pt x="7295" y="6067"/>
                  </a:lnTo>
                  <a:lnTo>
                    <a:pt x="9054" y="27797"/>
                  </a:lnTo>
                  <a:cubicBezTo>
                    <a:pt x="9054" y="27797"/>
                    <a:pt x="10199" y="27969"/>
                    <a:pt x="11374" y="27969"/>
                  </a:cubicBezTo>
                  <a:cubicBezTo>
                    <a:pt x="12230" y="27969"/>
                    <a:pt x="13103" y="27878"/>
                    <a:pt x="13560" y="27564"/>
                  </a:cubicBezTo>
                  <a:cubicBezTo>
                    <a:pt x="13560" y="27564"/>
                    <a:pt x="14791" y="10292"/>
                    <a:pt x="145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4"/>
            <p:cNvSpPr/>
            <p:nvPr/>
          </p:nvSpPr>
          <p:spPr>
            <a:xfrm>
              <a:off x="3967250" y="3922025"/>
              <a:ext cx="132675" cy="24100"/>
            </a:xfrm>
            <a:custGeom>
              <a:rect b="b" l="l" r="r" t="t"/>
              <a:pathLst>
                <a:path extrusionOk="0" h="964" w="5307">
                  <a:moveTo>
                    <a:pt x="55" y="0"/>
                  </a:moveTo>
                  <a:cubicBezTo>
                    <a:pt x="33" y="0"/>
                    <a:pt x="13" y="13"/>
                    <a:pt x="8" y="36"/>
                  </a:cubicBezTo>
                  <a:cubicBezTo>
                    <a:pt x="1" y="62"/>
                    <a:pt x="16" y="87"/>
                    <a:pt x="43" y="93"/>
                  </a:cubicBezTo>
                  <a:cubicBezTo>
                    <a:pt x="73" y="101"/>
                    <a:pt x="3109" y="842"/>
                    <a:pt x="5256" y="964"/>
                  </a:cubicBezTo>
                  <a:cubicBezTo>
                    <a:pt x="5256" y="963"/>
                    <a:pt x="5257" y="963"/>
                    <a:pt x="5259" y="963"/>
                  </a:cubicBezTo>
                  <a:cubicBezTo>
                    <a:pt x="5283" y="963"/>
                    <a:pt x="5304" y="943"/>
                    <a:pt x="5306" y="918"/>
                  </a:cubicBezTo>
                  <a:cubicBezTo>
                    <a:pt x="5307" y="892"/>
                    <a:pt x="5287" y="870"/>
                    <a:pt x="5261" y="869"/>
                  </a:cubicBezTo>
                  <a:cubicBezTo>
                    <a:pt x="3124" y="746"/>
                    <a:pt x="97" y="9"/>
                    <a:pt x="65" y="1"/>
                  </a:cubicBezTo>
                  <a:cubicBezTo>
                    <a:pt x="62" y="1"/>
                    <a:pt x="58" y="0"/>
                    <a:pt x="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4"/>
            <p:cNvSpPr/>
            <p:nvPr/>
          </p:nvSpPr>
          <p:spPr>
            <a:xfrm>
              <a:off x="4171900" y="3829825"/>
              <a:ext cx="24425" cy="637700"/>
            </a:xfrm>
            <a:custGeom>
              <a:rect b="b" l="l" r="r" t="t"/>
              <a:pathLst>
                <a:path extrusionOk="0" h="25508" w="977">
                  <a:moveTo>
                    <a:pt x="930" y="0"/>
                  </a:moveTo>
                  <a:cubicBezTo>
                    <a:pt x="901" y="1"/>
                    <a:pt x="881" y="20"/>
                    <a:pt x="880" y="46"/>
                  </a:cubicBezTo>
                  <a:cubicBezTo>
                    <a:pt x="127" y="24304"/>
                    <a:pt x="8" y="25419"/>
                    <a:pt x="4" y="25455"/>
                  </a:cubicBezTo>
                  <a:cubicBezTo>
                    <a:pt x="1" y="25481"/>
                    <a:pt x="19" y="25504"/>
                    <a:pt x="45" y="25508"/>
                  </a:cubicBezTo>
                  <a:cubicBezTo>
                    <a:pt x="45" y="25507"/>
                    <a:pt x="46" y="25507"/>
                    <a:pt x="46" y="25507"/>
                  </a:cubicBezTo>
                  <a:cubicBezTo>
                    <a:pt x="48" y="25507"/>
                    <a:pt x="50" y="25508"/>
                    <a:pt x="51" y="25508"/>
                  </a:cubicBezTo>
                  <a:cubicBezTo>
                    <a:pt x="75" y="25508"/>
                    <a:pt x="95" y="25491"/>
                    <a:pt x="98" y="25467"/>
                  </a:cubicBezTo>
                  <a:cubicBezTo>
                    <a:pt x="103" y="25439"/>
                    <a:pt x="218" y="24475"/>
                    <a:pt x="975" y="48"/>
                  </a:cubicBezTo>
                  <a:cubicBezTo>
                    <a:pt x="977" y="22"/>
                    <a:pt x="956" y="0"/>
                    <a:pt x="9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4"/>
            <p:cNvSpPr/>
            <p:nvPr/>
          </p:nvSpPr>
          <p:spPr>
            <a:xfrm>
              <a:off x="3987750" y="3932825"/>
              <a:ext cx="20975" cy="537325"/>
            </a:xfrm>
            <a:custGeom>
              <a:rect b="b" l="l" r="r" t="t"/>
              <a:pathLst>
                <a:path extrusionOk="0" h="21493" w="839">
                  <a:moveTo>
                    <a:pt x="791" y="0"/>
                  </a:moveTo>
                  <a:cubicBezTo>
                    <a:pt x="765" y="2"/>
                    <a:pt x="743" y="20"/>
                    <a:pt x="741" y="46"/>
                  </a:cubicBezTo>
                  <a:lnTo>
                    <a:pt x="2" y="21442"/>
                  </a:lnTo>
                  <a:cubicBezTo>
                    <a:pt x="0" y="21468"/>
                    <a:pt x="21" y="21491"/>
                    <a:pt x="47" y="21492"/>
                  </a:cubicBezTo>
                  <a:lnTo>
                    <a:pt x="50" y="21492"/>
                  </a:lnTo>
                  <a:cubicBezTo>
                    <a:pt x="76" y="21492"/>
                    <a:pt x="97" y="21472"/>
                    <a:pt x="97" y="21446"/>
                  </a:cubicBezTo>
                  <a:lnTo>
                    <a:pt x="837" y="51"/>
                  </a:lnTo>
                  <a:cubicBezTo>
                    <a:pt x="838" y="24"/>
                    <a:pt x="818" y="2"/>
                    <a:pt x="7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4"/>
            <p:cNvSpPr/>
            <p:nvPr/>
          </p:nvSpPr>
          <p:spPr>
            <a:xfrm>
              <a:off x="4020875" y="3817050"/>
              <a:ext cx="2425" cy="93350"/>
            </a:xfrm>
            <a:custGeom>
              <a:rect b="b" l="l" r="r" t="t"/>
              <a:pathLst>
                <a:path extrusionOk="0" h="3734" w="97">
                  <a:moveTo>
                    <a:pt x="50" y="1"/>
                  </a:moveTo>
                  <a:cubicBezTo>
                    <a:pt x="24" y="1"/>
                    <a:pt x="3" y="22"/>
                    <a:pt x="3" y="48"/>
                  </a:cubicBezTo>
                  <a:lnTo>
                    <a:pt x="3" y="3687"/>
                  </a:lnTo>
                  <a:cubicBezTo>
                    <a:pt x="1" y="3712"/>
                    <a:pt x="24" y="3734"/>
                    <a:pt x="50" y="3734"/>
                  </a:cubicBezTo>
                  <a:cubicBezTo>
                    <a:pt x="76" y="3734"/>
                    <a:pt x="97" y="3713"/>
                    <a:pt x="97" y="3687"/>
                  </a:cubicBezTo>
                  <a:lnTo>
                    <a:pt x="97" y="48"/>
                  </a:lnTo>
                  <a:cubicBezTo>
                    <a:pt x="97" y="22"/>
                    <a:pt x="76" y="1"/>
                    <a:pt x="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4"/>
            <p:cNvSpPr/>
            <p:nvPr/>
          </p:nvSpPr>
          <p:spPr>
            <a:xfrm>
              <a:off x="4140925" y="3778425"/>
              <a:ext cx="50625" cy="134650"/>
            </a:xfrm>
            <a:custGeom>
              <a:rect b="b" l="l" r="r" t="t"/>
              <a:pathLst>
                <a:path extrusionOk="0" h="5386" w="2025">
                  <a:moveTo>
                    <a:pt x="196" y="1"/>
                  </a:moveTo>
                  <a:cubicBezTo>
                    <a:pt x="168" y="2"/>
                    <a:pt x="147" y="19"/>
                    <a:pt x="145" y="46"/>
                  </a:cubicBezTo>
                  <a:cubicBezTo>
                    <a:pt x="1" y="1983"/>
                    <a:pt x="671" y="3973"/>
                    <a:pt x="1936" y="5369"/>
                  </a:cubicBezTo>
                  <a:cubicBezTo>
                    <a:pt x="1948" y="5380"/>
                    <a:pt x="1960" y="5385"/>
                    <a:pt x="1973" y="5385"/>
                  </a:cubicBezTo>
                  <a:cubicBezTo>
                    <a:pt x="1984" y="5385"/>
                    <a:pt x="1995" y="5381"/>
                    <a:pt x="2004" y="5372"/>
                  </a:cubicBezTo>
                  <a:cubicBezTo>
                    <a:pt x="2024" y="5355"/>
                    <a:pt x="2025" y="5325"/>
                    <a:pt x="2008" y="5304"/>
                  </a:cubicBezTo>
                  <a:cubicBezTo>
                    <a:pt x="760" y="3927"/>
                    <a:pt x="99" y="1963"/>
                    <a:pt x="240" y="52"/>
                  </a:cubicBezTo>
                  <a:cubicBezTo>
                    <a:pt x="241" y="26"/>
                    <a:pt x="222" y="2"/>
                    <a:pt x="1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4"/>
            <p:cNvSpPr/>
            <p:nvPr/>
          </p:nvSpPr>
          <p:spPr>
            <a:xfrm>
              <a:off x="3859675" y="3788475"/>
              <a:ext cx="49250" cy="112325"/>
            </a:xfrm>
            <a:custGeom>
              <a:rect b="b" l="l" r="r" t="t"/>
              <a:pathLst>
                <a:path extrusionOk="0" h="4493" w="1970">
                  <a:moveTo>
                    <a:pt x="1754" y="0"/>
                  </a:moveTo>
                  <a:cubicBezTo>
                    <a:pt x="1752" y="0"/>
                    <a:pt x="1751" y="0"/>
                    <a:pt x="1749" y="1"/>
                  </a:cubicBezTo>
                  <a:cubicBezTo>
                    <a:pt x="1723" y="5"/>
                    <a:pt x="1704" y="28"/>
                    <a:pt x="1708" y="54"/>
                  </a:cubicBezTo>
                  <a:cubicBezTo>
                    <a:pt x="1792" y="715"/>
                    <a:pt x="1871" y="1698"/>
                    <a:pt x="1598" y="2604"/>
                  </a:cubicBezTo>
                  <a:cubicBezTo>
                    <a:pt x="1332" y="3482"/>
                    <a:pt x="734" y="4170"/>
                    <a:pt x="38" y="4400"/>
                  </a:cubicBezTo>
                  <a:cubicBezTo>
                    <a:pt x="13" y="4407"/>
                    <a:pt x="1" y="4435"/>
                    <a:pt x="8" y="4459"/>
                  </a:cubicBezTo>
                  <a:cubicBezTo>
                    <a:pt x="16" y="4479"/>
                    <a:pt x="34" y="4492"/>
                    <a:pt x="54" y="4492"/>
                  </a:cubicBezTo>
                  <a:cubicBezTo>
                    <a:pt x="59" y="4492"/>
                    <a:pt x="65" y="4490"/>
                    <a:pt x="69" y="4489"/>
                  </a:cubicBezTo>
                  <a:cubicBezTo>
                    <a:pt x="793" y="4250"/>
                    <a:pt x="1414" y="3538"/>
                    <a:pt x="1689" y="2631"/>
                  </a:cubicBezTo>
                  <a:cubicBezTo>
                    <a:pt x="1970" y="1707"/>
                    <a:pt x="1887" y="712"/>
                    <a:pt x="1803" y="42"/>
                  </a:cubicBezTo>
                  <a:cubicBezTo>
                    <a:pt x="1801" y="18"/>
                    <a:pt x="1778" y="0"/>
                    <a:pt x="17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4"/>
            <p:cNvSpPr/>
            <p:nvPr/>
          </p:nvSpPr>
          <p:spPr>
            <a:xfrm>
              <a:off x="4020925" y="3797050"/>
              <a:ext cx="25050" cy="108700"/>
            </a:xfrm>
            <a:custGeom>
              <a:rect b="b" l="l" r="r" t="t"/>
              <a:pathLst>
                <a:path extrusionOk="0" h="4348" w="1002">
                  <a:moveTo>
                    <a:pt x="953" y="0"/>
                  </a:moveTo>
                  <a:cubicBezTo>
                    <a:pt x="927" y="0"/>
                    <a:pt x="906" y="21"/>
                    <a:pt x="906" y="47"/>
                  </a:cubicBezTo>
                  <a:cubicBezTo>
                    <a:pt x="906" y="64"/>
                    <a:pt x="876" y="1766"/>
                    <a:pt x="733" y="3022"/>
                  </a:cubicBezTo>
                  <a:cubicBezTo>
                    <a:pt x="595" y="4229"/>
                    <a:pt x="52" y="4252"/>
                    <a:pt x="47" y="4252"/>
                  </a:cubicBezTo>
                  <a:cubicBezTo>
                    <a:pt x="21" y="4252"/>
                    <a:pt x="0" y="4275"/>
                    <a:pt x="0" y="4301"/>
                  </a:cubicBezTo>
                  <a:cubicBezTo>
                    <a:pt x="1" y="4327"/>
                    <a:pt x="22" y="4348"/>
                    <a:pt x="48" y="4348"/>
                  </a:cubicBezTo>
                  <a:cubicBezTo>
                    <a:pt x="74" y="4348"/>
                    <a:pt x="680" y="4332"/>
                    <a:pt x="827" y="3033"/>
                  </a:cubicBezTo>
                  <a:cubicBezTo>
                    <a:pt x="970" y="1771"/>
                    <a:pt x="1000" y="65"/>
                    <a:pt x="1001" y="48"/>
                  </a:cubicBezTo>
                  <a:cubicBezTo>
                    <a:pt x="1001" y="22"/>
                    <a:pt x="980" y="0"/>
                    <a:pt x="9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4"/>
            <p:cNvSpPr/>
            <p:nvPr/>
          </p:nvSpPr>
          <p:spPr>
            <a:xfrm>
              <a:off x="3791050" y="4523475"/>
              <a:ext cx="53650" cy="44400"/>
            </a:xfrm>
            <a:custGeom>
              <a:rect b="b" l="l" r="r" t="t"/>
              <a:pathLst>
                <a:path extrusionOk="0" h="1776" w="2146">
                  <a:moveTo>
                    <a:pt x="1833" y="1"/>
                  </a:moveTo>
                  <a:cubicBezTo>
                    <a:pt x="433" y="682"/>
                    <a:pt x="0" y="1335"/>
                    <a:pt x="0" y="1335"/>
                  </a:cubicBezTo>
                  <a:cubicBezTo>
                    <a:pt x="0" y="1335"/>
                    <a:pt x="70" y="1546"/>
                    <a:pt x="2020" y="1776"/>
                  </a:cubicBezTo>
                  <a:cubicBezTo>
                    <a:pt x="2146" y="1161"/>
                    <a:pt x="2078" y="529"/>
                    <a:pt x="18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4"/>
            <p:cNvSpPr/>
            <p:nvPr/>
          </p:nvSpPr>
          <p:spPr>
            <a:xfrm>
              <a:off x="3836900" y="4505850"/>
              <a:ext cx="152825" cy="67750"/>
            </a:xfrm>
            <a:custGeom>
              <a:rect b="b" l="l" r="r" t="t"/>
              <a:pathLst>
                <a:path extrusionOk="0" h="2710" w="6113">
                  <a:moveTo>
                    <a:pt x="1880" y="0"/>
                  </a:moveTo>
                  <a:cubicBezTo>
                    <a:pt x="1115" y="221"/>
                    <a:pt x="498" y="465"/>
                    <a:pt x="1" y="706"/>
                  </a:cubicBezTo>
                  <a:cubicBezTo>
                    <a:pt x="244" y="1234"/>
                    <a:pt x="313" y="1866"/>
                    <a:pt x="188" y="2482"/>
                  </a:cubicBezTo>
                  <a:cubicBezTo>
                    <a:pt x="692" y="2542"/>
                    <a:pt x="1316" y="2602"/>
                    <a:pt x="2101" y="2660"/>
                  </a:cubicBezTo>
                  <a:cubicBezTo>
                    <a:pt x="2556" y="2694"/>
                    <a:pt x="2960" y="2709"/>
                    <a:pt x="3317" y="2709"/>
                  </a:cubicBezTo>
                  <a:cubicBezTo>
                    <a:pt x="5960" y="2709"/>
                    <a:pt x="6084" y="1886"/>
                    <a:pt x="6084" y="1886"/>
                  </a:cubicBezTo>
                  <a:cubicBezTo>
                    <a:pt x="6113" y="851"/>
                    <a:pt x="5867" y="235"/>
                    <a:pt x="5882" y="179"/>
                  </a:cubicBezTo>
                  <a:lnTo>
                    <a:pt x="5882" y="179"/>
                  </a:lnTo>
                  <a:cubicBezTo>
                    <a:pt x="5335" y="493"/>
                    <a:pt x="4757" y="603"/>
                    <a:pt x="4215" y="603"/>
                  </a:cubicBezTo>
                  <a:cubicBezTo>
                    <a:pt x="2947" y="603"/>
                    <a:pt x="1880" y="0"/>
                    <a:pt x="1880" y="0"/>
                  </a:cubicBezTo>
                  <a:close/>
                </a:path>
              </a:pathLst>
            </a:custGeom>
            <a:solidFill>
              <a:srgbClr val="CC55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4"/>
            <p:cNvSpPr/>
            <p:nvPr/>
          </p:nvSpPr>
          <p:spPr>
            <a:xfrm>
              <a:off x="3789325" y="4552975"/>
              <a:ext cx="199625" cy="26025"/>
            </a:xfrm>
            <a:custGeom>
              <a:rect b="b" l="l" r="r" t="t"/>
              <a:pathLst>
                <a:path extrusionOk="0" h="1041" w="7985">
                  <a:moveTo>
                    <a:pt x="7984" y="1"/>
                  </a:moveTo>
                  <a:cubicBezTo>
                    <a:pt x="7044" y="252"/>
                    <a:pt x="5584" y="534"/>
                    <a:pt x="3757" y="534"/>
                  </a:cubicBezTo>
                  <a:cubicBezTo>
                    <a:pt x="2651" y="534"/>
                    <a:pt x="1411" y="431"/>
                    <a:pt x="70" y="156"/>
                  </a:cubicBezTo>
                  <a:cubicBezTo>
                    <a:pt x="0" y="410"/>
                    <a:pt x="22" y="584"/>
                    <a:pt x="22" y="584"/>
                  </a:cubicBezTo>
                  <a:cubicBezTo>
                    <a:pt x="22" y="584"/>
                    <a:pt x="451" y="1040"/>
                    <a:pt x="3805" y="1040"/>
                  </a:cubicBezTo>
                  <a:cubicBezTo>
                    <a:pt x="6807" y="1040"/>
                    <a:pt x="7909" y="637"/>
                    <a:pt x="7909" y="637"/>
                  </a:cubicBezTo>
                  <a:cubicBezTo>
                    <a:pt x="7947" y="414"/>
                    <a:pt x="7971" y="201"/>
                    <a:pt x="79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4"/>
            <p:cNvSpPr/>
            <p:nvPr/>
          </p:nvSpPr>
          <p:spPr>
            <a:xfrm>
              <a:off x="3855500" y="4513675"/>
              <a:ext cx="17500" cy="33225"/>
            </a:xfrm>
            <a:custGeom>
              <a:rect b="b" l="l" r="r" t="t"/>
              <a:pathLst>
                <a:path extrusionOk="0" h="1329" w="700">
                  <a:moveTo>
                    <a:pt x="55" y="0"/>
                  </a:moveTo>
                  <a:cubicBezTo>
                    <a:pt x="39" y="0"/>
                    <a:pt x="24" y="8"/>
                    <a:pt x="15" y="22"/>
                  </a:cubicBezTo>
                  <a:cubicBezTo>
                    <a:pt x="1" y="44"/>
                    <a:pt x="7" y="74"/>
                    <a:pt x="29" y="87"/>
                  </a:cubicBezTo>
                  <a:cubicBezTo>
                    <a:pt x="53" y="102"/>
                    <a:pt x="598" y="462"/>
                    <a:pt x="529" y="1277"/>
                  </a:cubicBezTo>
                  <a:cubicBezTo>
                    <a:pt x="527" y="1303"/>
                    <a:pt x="546" y="1327"/>
                    <a:pt x="572" y="1328"/>
                  </a:cubicBezTo>
                  <a:lnTo>
                    <a:pt x="577" y="1328"/>
                  </a:lnTo>
                  <a:cubicBezTo>
                    <a:pt x="602" y="1328"/>
                    <a:pt x="623" y="1311"/>
                    <a:pt x="624" y="1285"/>
                  </a:cubicBezTo>
                  <a:cubicBezTo>
                    <a:pt x="699" y="411"/>
                    <a:pt x="106" y="23"/>
                    <a:pt x="80" y="8"/>
                  </a:cubicBezTo>
                  <a:cubicBezTo>
                    <a:pt x="72" y="3"/>
                    <a:pt x="64" y="0"/>
                    <a:pt x="55" y="0"/>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4"/>
            <p:cNvSpPr/>
            <p:nvPr/>
          </p:nvSpPr>
          <p:spPr>
            <a:xfrm>
              <a:off x="3872450" y="4507700"/>
              <a:ext cx="15275" cy="33225"/>
            </a:xfrm>
            <a:custGeom>
              <a:rect b="b" l="l" r="r" t="t"/>
              <a:pathLst>
                <a:path extrusionOk="0" h="1329" w="611">
                  <a:moveTo>
                    <a:pt x="54" y="1"/>
                  </a:moveTo>
                  <a:cubicBezTo>
                    <a:pt x="39" y="1"/>
                    <a:pt x="23" y="8"/>
                    <a:pt x="14" y="22"/>
                  </a:cubicBezTo>
                  <a:cubicBezTo>
                    <a:pt x="0" y="44"/>
                    <a:pt x="7" y="73"/>
                    <a:pt x="28" y="88"/>
                  </a:cubicBezTo>
                  <a:cubicBezTo>
                    <a:pt x="34" y="90"/>
                    <a:pt x="515" y="414"/>
                    <a:pt x="514" y="1280"/>
                  </a:cubicBezTo>
                  <a:cubicBezTo>
                    <a:pt x="514" y="1306"/>
                    <a:pt x="535" y="1328"/>
                    <a:pt x="561" y="1328"/>
                  </a:cubicBezTo>
                  <a:cubicBezTo>
                    <a:pt x="587" y="1328"/>
                    <a:pt x="608" y="1307"/>
                    <a:pt x="608" y="1281"/>
                  </a:cubicBezTo>
                  <a:cubicBezTo>
                    <a:pt x="611" y="359"/>
                    <a:pt x="102" y="22"/>
                    <a:pt x="80" y="8"/>
                  </a:cubicBezTo>
                  <a:cubicBezTo>
                    <a:pt x="72" y="3"/>
                    <a:pt x="63" y="1"/>
                    <a:pt x="54" y="1"/>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4"/>
            <p:cNvSpPr/>
            <p:nvPr/>
          </p:nvSpPr>
          <p:spPr>
            <a:xfrm>
              <a:off x="3871475" y="4488300"/>
              <a:ext cx="17350" cy="28675"/>
            </a:xfrm>
            <a:custGeom>
              <a:rect b="b" l="l" r="r" t="t"/>
              <a:pathLst>
                <a:path extrusionOk="0" h="1147" w="694">
                  <a:moveTo>
                    <a:pt x="355" y="97"/>
                  </a:moveTo>
                  <a:cubicBezTo>
                    <a:pt x="396" y="97"/>
                    <a:pt x="426" y="109"/>
                    <a:pt x="446" y="139"/>
                  </a:cubicBezTo>
                  <a:cubicBezTo>
                    <a:pt x="547" y="281"/>
                    <a:pt x="432" y="709"/>
                    <a:pt x="345" y="961"/>
                  </a:cubicBezTo>
                  <a:cubicBezTo>
                    <a:pt x="260" y="716"/>
                    <a:pt x="147" y="301"/>
                    <a:pt x="245" y="150"/>
                  </a:cubicBezTo>
                  <a:cubicBezTo>
                    <a:pt x="269" y="116"/>
                    <a:pt x="301" y="98"/>
                    <a:pt x="348" y="97"/>
                  </a:cubicBezTo>
                  <a:close/>
                  <a:moveTo>
                    <a:pt x="361" y="0"/>
                  </a:moveTo>
                  <a:cubicBezTo>
                    <a:pt x="356" y="0"/>
                    <a:pt x="350" y="0"/>
                    <a:pt x="344" y="1"/>
                  </a:cubicBezTo>
                  <a:cubicBezTo>
                    <a:pt x="266" y="4"/>
                    <a:pt x="204" y="37"/>
                    <a:pt x="166" y="98"/>
                  </a:cubicBezTo>
                  <a:cubicBezTo>
                    <a:pt x="1" y="353"/>
                    <a:pt x="271" y="1039"/>
                    <a:pt x="302" y="1117"/>
                  </a:cubicBezTo>
                  <a:cubicBezTo>
                    <a:pt x="311" y="1135"/>
                    <a:pt x="327" y="1147"/>
                    <a:pt x="345" y="1147"/>
                  </a:cubicBezTo>
                  <a:cubicBezTo>
                    <a:pt x="365" y="1147"/>
                    <a:pt x="384" y="1135"/>
                    <a:pt x="390" y="1117"/>
                  </a:cubicBezTo>
                  <a:cubicBezTo>
                    <a:pt x="421" y="1036"/>
                    <a:pt x="694" y="323"/>
                    <a:pt x="523" y="83"/>
                  </a:cubicBezTo>
                  <a:cubicBezTo>
                    <a:pt x="487" y="31"/>
                    <a:pt x="434" y="0"/>
                    <a:pt x="361" y="0"/>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4"/>
            <p:cNvSpPr/>
            <p:nvPr/>
          </p:nvSpPr>
          <p:spPr>
            <a:xfrm>
              <a:off x="3878875" y="4500525"/>
              <a:ext cx="25325" cy="16725"/>
            </a:xfrm>
            <a:custGeom>
              <a:rect b="b" l="l" r="r" t="t"/>
              <a:pathLst>
                <a:path extrusionOk="0" h="669" w="1013">
                  <a:moveTo>
                    <a:pt x="789" y="96"/>
                  </a:moveTo>
                  <a:cubicBezTo>
                    <a:pt x="832" y="101"/>
                    <a:pt x="862" y="125"/>
                    <a:pt x="887" y="173"/>
                  </a:cubicBezTo>
                  <a:cubicBezTo>
                    <a:pt x="912" y="222"/>
                    <a:pt x="914" y="262"/>
                    <a:pt x="892" y="302"/>
                  </a:cubicBezTo>
                  <a:cubicBezTo>
                    <a:pt x="805" y="455"/>
                    <a:pt x="404" y="534"/>
                    <a:pt x="162" y="563"/>
                  </a:cubicBezTo>
                  <a:cubicBezTo>
                    <a:pt x="320" y="380"/>
                    <a:pt x="601" y="96"/>
                    <a:pt x="775" y="96"/>
                  </a:cubicBezTo>
                  <a:close/>
                  <a:moveTo>
                    <a:pt x="778" y="0"/>
                  </a:moveTo>
                  <a:cubicBezTo>
                    <a:pt x="487" y="0"/>
                    <a:pt x="63" y="530"/>
                    <a:pt x="15" y="591"/>
                  </a:cubicBezTo>
                  <a:cubicBezTo>
                    <a:pt x="2" y="607"/>
                    <a:pt x="0" y="627"/>
                    <a:pt x="9" y="643"/>
                  </a:cubicBezTo>
                  <a:cubicBezTo>
                    <a:pt x="16" y="658"/>
                    <a:pt x="32" y="668"/>
                    <a:pt x="50" y="668"/>
                  </a:cubicBezTo>
                  <a:cubicBezTo>
                    <a:pt x="51" y="668"/>
                    <a:pt x="51" y="668"/>
                    <a:pt x="52" y="668"/>
                  </a:cubicBezTo>
                  <a:lnTo>
                    <a:pt x="56" y="668"/>
                  </a:lnTo>
                  <a:cubicBezTo>
                    <a:pt x="136" y="663"/>
                    <a:pt x="830" y="607"/>
                    <a:pt x="976" y="349"/>
                  </a:cubicBezTo>
                  <a:cubicBezTo>
                    <a:pt x="1013" y="282"/>
                    <a:pt x="1013" y="206"/>
                    <a:pt x="973" y="130"/>
                  </a:cubicBezTo>
                  <a:cubicBezTo>
                    <a:pt x="924" y="33"/>
                    <a:pt x="852" y="7"/>
                    <a:pt x="800" y="1"/>
                  </a:cubicBezTo>
                  <a:cubicBezTo>
                    <a:pt x="792" y="0"/>
                    <a:pt x="785" y="0"/>
                    <a:pt x="778" y="0"/>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4"/>
            <p:cNvSpPr/>
            <p:nvPr/>
          </p:nvSpPr>
          <p:spPr>
            <a:xfrm>
              <a:off x="3839525" y="3802500"/>
              <a:ext cx="382150" cy="46050"/>
            </a:xfrm>
            <a:custGeom>
              <a:rect b="b" l="l" r="r" t="t"/>
              <a:pathLst>
                <a:path extrusionOk="0" h="1842" w="15286">
                  <a:moveTo>
                    <a:pt x="15231" y="0"/>
                  </a:moveTo>
                  <a:cubicBezTo>
                    <a:pt x="15225" y="0"/>
                    <a:pt x="15219" y="2"/>
                    <a:pt x="15213" y="4"/>
                  </a:cubicBezTo>
                  <a:cubicBezTo>
                    <a:pt x="12329" y="1328"/>
                    <a:pt x="9536" y="1748"/>
                    <a:pt x="7151" y="1748"/>
                  </a:cubicBezTo>
                  <a:cubicBezTo>
                    <a:pt x="3025" y="1748"/>
                    <a:pt x="120" y="491"/>
                    <a:pt x="74" y="471"/>
                  </a:cubicBezTo>
                  <a:cubicBezTo>
                    <a:pt x="68" y="468"/>
                    <a:pt x="62" y="467"/>
                    <a:pt x="55" y="467"/>
                  </a:cubicBezTo>
                  <a:cubicBezTo>
                    <a:pt x="37" y="467"/>
                    <a:pt x="19" y="477"/>
                    <a:pt x="11" y="495"/>
                  </a:cubicBezTo>
                  <a:cubicBezTo>
                    <a:pt x="1" y="519"/>
                    <a:pt x="11" y="547"/>
                    <a:pt x="35" y="558"/>
                  </a:cubicBezTo>
                  <a:cubicBezTo>
                    <a:pt x="82" y="576"/>
                    <a:pt x="3005" y="1842"/>
                    <a:pt x="7154" y="1842"/>
                  </a:cubicBezTo>
                  <a:cubicBezTo>
                    <a:pt x="9550" y="1842"/>
                    <a:pt x="12356" y="1419"/>
                    <a:pt x="15251" y="91"/>
                  </a:cubicBezTo>
                  <a:cubicBezTo>
                    <a:pt x="15275" y="81"/>
                    <a:pt x="15286" y="51"/>
                    <a:pt x="15275" y="28"/>
                  </a:cubicBezTo>
                  <a:cubicBezTo>
                    <a:pt x="15267" y="11"/>
                    <a:pt x="15250" y="0"/>
                    <a:pt x="15231" y="0"/>
                  </a:cubicBezTo>
                  <a:close/>
                </a:path>
              </a:pathLst>
            </a:custGeom>
            <a:solidFill>
              <a:srgbClr val="632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4"/>
            <p:cNvSpPr/>
            <p:nvPr/>
          </p:nvSpPr>
          <p:spPr>
            <a:xfrm>
              <a:off x="3776700" y="2813225"/>
              <a:ext cx="333325" cy="112100"/>
            </a:xfrm>
            <a:custGeom>
              <a:rect b="b" l="l" r="r" t="t"/>
              <a:pathLst>
                <a:path extrusionOk="0" h="4484" w="13333">
                  <a:moveTo>
                    <a:pt x="3780" y="0"/>
                  </a:moveTo>
                  <a:cubicBezTo>
                    <a:pt x="3680" y="0"/>
                    <a:pt x="3580" y="5"/>
                    <a:pt x="3482" y="15"/>
                  </a:cubicBezTo>
                  <a:cubicBezTo>
                    <a:pt x="3034" y="59"/>
                    <a:pt x="2704" y="215"/>
                    <a:pt x="2523" y="470"/>
                  </a:cubicBezTo>
                  <a:cubicBezTo>
                    <a:pt x="2317" y="762"/>
                    <a:pt x="2312" y="1201"/>
                    <a:pt x="2513" y="1587"/>
                  </a:cubicBezTo>
                  <a:cubicBezTo>
                    <a:pt x="2623" y="1797"/>
                    <a:pt x="2778" y="1979"/>
                    <a:pt x="2944" y="2144"/>
                  </a:cubicBezTo>
                  <a:cubicBezTo>
                    <a:pt x="2579" y="1950"/>
                    <a:pt x="2180" y="1774"/>
                    <a:pt x="1759" y="1717"/>
                  </a:cubicBezTo>
                  <a:cubicBezTo>
                    <a:pt x="1683" y="1707"/>
                    <a:pt x="1604" y="1702"/>
                    <a:pt x="1523" y="1702"/>
                  </a:cubicBezTo>
                  <a:cubicBezTo>
                    <a:pt x="1042" y="1702"/>
                    <a:pt x="508" y="1885"/>
                    <a:pt x="235" y="2328"/>
                  </a:cubicBezTo>
                  <a:cubicBezTo>
                    <a:pt x="42" y="2642"/>
                    <a:pt x="0" y="3058"/>
                    <a:pt x="120" y="3469"/>
                  </a:cubicBezTo>
                  <a:cubicBezTo>
                    <a:pt x="215" y="3795"/>
                    <a:pt x="400" y="4109"/>
                    <a:pt x="703" y="4461"/>
                  </a:cubicBezTo>
                  <a:cubicBezTo>
                    <a:pt x="714" y="4478"/>
                    <a:pt x="728" y="4484"/>
                    <a:pt x="742" y="4484"/>
                  </a:cubicBezTo>
                  <a:cubicBezTo>
                    <a:pt x="754" y="4484"/>
                    <a:pt x="766" y="4480"/>
                    <a:pt x="777" y="4471"/>
                  </a:cubicBezTo>
                  <a:cubicBezTo>
                    <a:pt x="799" y="4452"/>
                    <a:pt x="801" y="4419"/>
                    <a:pt x="782" y="4398"/>
                  </a:cubicBezTo>
                  <a:cubicBezTo>
                    <a:pt x="490" y="4059"/>
                    <a:pt x="310" y="3756"/>
                    <a:pt x="219" y="3444"/>
                  </a:cubicBezTo>
                  <a:cubicBezTo>
                    <a:pt x="107" y="3062"/>
                    <a:pt x="145" y="2676"/>
                    <a:pt x="324" y="2386"/>
                  </a:cubicBezTo>
                  <a:cubicBezTo>
                    <a:pt x="575" y="1978"/>
                    <a:pt x="1072" y="1810"/>
                    <a:pt x="1520" y="1810"/>
                  </a:cubicBezTo>
                  <a:cubicBezTo>
                    <a:pt x="1597" y="1810"/>
                    <a:pt x="1673" y="1815"/>
                    <a:pt x="1746" y="1825"/>
                  </a:cubicBezTo>
                  <a:cubicBezTo>
                    <a:pt x="2298" y="1898"/>
                    <a:pt x="2815" y="2188"/>
                    <a:pt x="3270" y="2447"/>
                  </a:cubicBezTo>
                  <a:cubicBezTo>
                    <a:pt x="3278" y="2451"/>
                    <a:pt x="3287" y="2453"/>
                    <a:pt x="3295" y="2453"/>
                  </a:cubicBezTo>
                  <a:cubicBezTo>
                    <a:pt x="3312" y="2453"/>
                    <a:pt x="3327" y="2446"/>
                    <a:pt x="3338" y="2431"/>
                  </a:cubicBezTo>
                  <a:cubicBezTo>
                    <a:pt x="3353" y="2408"/>
                    <a:pt x="3350" y="2380"/>
                    <a:pt x="3330" y="2362"/>
                  </a:cubicBezTo>
                  <a:cubicBezTo>
                    <a:pt x="3058" y="2119"/>
                    <a:pt x="2776" y="1869"/>
                    <a:pt x="2607" y="1543"/>
                  </a:cubicBezTo>
                  <a:cubicBezTo>
                    <a:pt x="2424" y="1190"/>
                    <a:pt x="2426" y="795"/>
                    <a:pt x="2610" y="533"/>
                  </a:cubicBezTo>
                  <a:cubicBezTo>
                    <a:pt x="2814" y="244"/>
                    <a:pt x="3202" y="149"/>
                    <a:pt x="3493" y="120"/>
                  </a:cubicBezTo>
                  <a:cubicBezTo>
                    <a:pt x="3587" y="111"/>
                    <a:pt x="3682" y="106"/>
                    <a:pt x="3778" y="106"/>
                  </a:cubicBezTo>
                  <a:cubicBezTo>
                    <a:pt x="4245" y="106"/>
                    <a:pt x="4717" y="216"/>
                    <a:pt x="5132" y="426"/>
                  </a:cubicBezTo>
                  <a:cubicBezTo>
                    <a:pt x="5288" y="504"/>
                    <a:pt x="5441" y="598"/>
                    <a:pt x="5589" y="689"/>
                  </a:cubicBezTo>
                  <a:cubicBezTo>
                    <a:pt x="5877" y="867"/>
                    <a:pt x="6176" y="1050"/>
                    <a:pt x="6513" y="1131"/>
                  </a:cubicBezTo>
                  <a:cubicBezTo>
                    <a:pt x="6652" y="1163"/>
                    <a:pt x="6790" y="1178"/>
                    <a:pt x="6928" y="1178"/>
                  </a:cubicBezTo>
                  <a:cubicBezTo>
                    <a:pt x="7459" y="1178"/>
                    <a:pt x="7983" y="965"/>
                    <a:pt x="8494" y="757"/>
                  </a:cubicBezTo>
                  <a:lnTo>
                    <a:pt x="8636" y="700"/>
                  </a:lnTo>
                  <a:cubicBezTo>
                    <a:pt x="9246" y="454"/>
                    <a:pt x="10017" y="192"/>
                    <a:pt x="10807" y="192"/>
                  </a:cubicBezTo>
                  <a:cubicBezTo>
                    <a:pt x="10970" y="192"/>
                    <a:pt x="11135" y="203"/>
                    <a:pt x="11298" y="228"/>
                  </a:cubicBezTo>
                  <a:cubicBezTo>
                    <a:pt x="12101" y="349"/>
                    <a:pt x="13046" y="914"/>
                    <a:pt x="13225" y="1869"/>
                  </a:cubicBezTo>
                  <a:cubicBezTo>
                    <a:pt x="13229" y="1895"/>
                    <a:pt x="13251" y="1911"/>
                    <a:pt x="13276" y="1911"/>
                  </a:cubicBezTo>
                  <a:cubicBezTo>
                    <a:pt x="13279" y="1911"/>
                    <a:pt x="13283" y="1911"/>
                    <a:pt x="13286" y="1910"/>
                  </a:cubicBezTo>
                  <a:cubicBezTo>
                    <a:pt x="13315" y="1905"/>
                    <a:pt x="13333" y="1878"/>
                    <a:pt x="13328" y="1849"/>
                  </a:cubicBezTo>
                  <a:cubicBezTo>
                    <a:pt x="13139" y="843"/>
                    <a:pt x="12152" y="250"/>
                    <a:pt x="11314" y="123"/>
                  </a:cubicBezTo>
                  <a:cubicBezTo>
                    <a:pt x="11145" y="98"/>
                    <a:pt x="10977" y="86"/>
                    <a:pt x="10809" y="86"/>
                  </a:cubicBezTo>
                  <a:cubicBezTo>
                    <a:pt x="10000" y="86"/>
                    <a:pt x="9218" y="353"/>
                    <a:pt x="8598" y="601"/>
                  </a:cubicBezTo>
                  <a:lnTo>
                    <a:pt x="8454" y="659"/>
                  </a:lnTo>
                  <a:cubicBezTo>
                    <a:pt x="7953" y="863"/>
                    <a:pt x="7438" y="1072"/>
                    <a:pt x="6926" y="1072"/>
                  </a:cubicBezTo>
                  <a:cubicBezTo>
                    <a:pt x="6796" y="1072"/>
                    <a:pt x="6665" y="1058"/>
                    <a:pt x="6535" y="1027"/>
                  </a:cubicBezTo>
                  <a:cubicBezTo>
                    <a:pt x="6214" y="951"/>
                    <a:pt x="5922" y="772"/>
                    <a:pt x="5642" y="599"/>
                  </a:cubicBezTo>
                  <a:cubicBezTo>
                    <a:pt x="5492" y="506"/>
                    <a:pt x="5337" y="411"/>
                    <a:pt x="5178" y="330"/>
                  </a:cubicBezTo>
                  <a:cubicBezTo>
                    <a:pt x="4748" y="114"/>
                    <a:pt x="4262" y="0"/>
                    <a:pt x="3780" y="0"/>
                  </a:cubicBezTo>
                  <a:close/>
                </a:path>
              </a:pathLst>
            </a:custGeom>
            <a:solidFill>
              <a:srgbClr val="735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4"/>
            <p:cNvSpPr/>
            <p:nvPr/>
          </p:nvSpPr>
          <p:spPr>
            <a:xfrm>
              <a:off x="4158350" y="2901325"/>
              <a:ext cx="68975" cy="168550"/>
            </a:xfrm>
            <a:custGeom>
              <a:rect b="b" l="l" r="r" t="t"/>
              <a:pathLst>
                <a:path extrusionOk="0" h="6742" w="2759">
                  <a:moveTo>
                    <a:pt x="54" y="0"/>
                  </a:moveTo>
                  <a:cubicBezTo>
                    <a:pt x="22" y="5"/>
                    <a:pt x="1" y="21"/>
                    <a:pt x="1" y="50"/>
                  </a:cubicBezTo>
                  <a:cubicBezTo>
                    <a:pt x="0" y="79"/>
                    <a:pt x="22" y="104"/>
                    <a:pt x="50" y="104"/>
                  </a:cubicBezTo>
                  <a:cubicBezTo>
                    <a:pt x="771" y="131"/>
                    <a:pt x="1468" y="553"/>
                    <a:pt x="1828" y="1176"/>
                  </a:cubicBezTo>
                  <a:cubicBezTo>
                    <a:pt x="2188" y="1800"/>
                    <a:pt x="2204" y="2615"/>
                    <a:pt x="1869" y="3252"/>
                  </a:cubicBezTo>
                  <a:lnTo>
                    <a:pt x="1849" y="3290"/>
                  </a:lnTo>
                  <a:cubicBezTo>
                    <a:pt x="1801" y="3378"/>
                    <a:pt x="1751" y="3471"/>
                    <a:pt x="1743" y="3577"/>
                  </a:cubicBezTo>
                  <a:cubicBezTo>
                    <a:pt x="1729" y="3768"/>
                    <a:pt x="1854" y="3938"/>
                    <a:pt x="1947" y="4061"/>
                  </a:cubicBezTo>
                  <a:cubicBezTo>
                    <a:pt x="2241" y="4460"/>
                    <a:pt x="2561" y="4930"/>
                    <a:pt x="2610" y="5459"/>
                  </a:cubicBezTo>
                  <a:cubicBezTo>
                    <a:pt x="2654" y="5945"/>
                    <a:pt x="2385" y="6534"/>
                    <a:pt x="1875" y="6636"/>
                  </a:cubicBezTo>
                  <a:cubicBezTo>
                    <a:pt x="1846" y="6642"/>
                    <a:pt x="1828" y="6669"/>
                    <a:pt x="1834" y="6697"/>
                  </a:cubicBezTo>
                  <a:cubicBezTo>
                    <a:pt x="1835" y="6725"/>
                    <a:pt x="1856" y="6742"/>
                    <a:pt x="1881" y="6742"/>
                  </a:cubicBezTo>
                  <a:cubicBezTo>
                    <a:pt x="1885" y="6742"/>
                    <a:pt x="1888" y="6742"/>
                    <a:pt x="1892" y="6740"/>
                  </a:cubicBezTo>
                  <a:cubicBezTo>
                    <a:pt x="2460" y="6627"/>
                    <a:pt x="2758" y="5983"/>
                    <a:pt x="2710" y="5453"/>
                  </a:cubicBezTo>
                  <a:cubicBezTo>
                    <a:pt x="2659" y="4894"/>
                    <a:pt x="2330" y="4411"/>
                    <a:pt x="2027" y="4002"/>
                  </a:cubicBezTo>
                  <a:cubicBezTo>
                    <a:pt x="1940" y="3884"/>
                    <a:pt x="1833" y="3739"/>
                    <a:pt x="1845" y="3586"/>
                  </a:cubicBezTo>
                  <a:cubicBezTo>
                    <a:pt x="1851" y="3502"/>
                    <a:pt x="1893" y="3423"/>
                    <a:pt x="1939" y="3340"/>
                  </a:cubicBezTo>
                  <a:lnTo>
                    <a:pt x="1960" y="3302"/>
                  </a:lnTo>
                  <a:cubicBezTo>
                    <a:pt x="2312" y="2634"/>
                    <a:pt x="2295" y="1779"/>
                    <a:pt x="1918" y="1126"/>
                  </a:cubicBezTo>
                  <a:cubicBezTo>
                    <a:pt x="1541" y="471"/>
                    <a:pt x="809" y="30"/>
                    <a:pt x="54" y="0"/>
                  </a:cubicBezTo>
                  <a:close/>
                </a:path>
              </a:pathLst>
            </a:custGeom>
            <a:solidFill>
              <a:srgbClr val="735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4"/>
            <p:cNvSpPr/>
            <p:nvPr/>
          </p:nvSpPr>
          <p:spPr>
            <a:xfrm>
              <a:off x="3810300" y="2985200"/>
              <a:ext cx="40900" cy="138475"/>
            </a:xfrm>
            <a:custGeom>
              <a:rect b="b" l="l" r="r" t="t"/>
              <a:pathLst>
                <a:path extrusionOk="0" h="5539" w="1636">
                  <a:moveTo>
                    <a:pt x="1636" y="0"/>
                  </a:moveTo>
                  <a:cubicBezTo>
                    <a:pt x="1551" y="130"/>
                    <a:pt x="1444" y="296"/>
                    <a:pt x="1312" y="496"/>
                  </a:cubicBezTo>
                  <a:cubicBezTo>
                    <a:pt x="1103" y="813"/>
                    <a:pt x="686" y="1098"/>
                    <a:pt x="416" y="1259"/>
                  </a:cubicBezTo>
                  <a:cubicBezTo>
                    <a:pt x="321" y="1464"/>
                    <a:pt x="191" y="1873"/>
                    <a:pt x="114" y="2659"/>
                  </a:cubicBezTo>
                  <a:cubicBezTo>
                    <a:pt x="0" y="3816"/>
                    <a:pt x="529" y="5538"/>
                    <a:pt x="840" y="5538"/>
                  </a:cubicBezTo>
                  <a:cubicBezTo>
                    <a:pt x="887" y="5538"/>
                    <a:pt x="929" y="5499"/>
                    <a:pt x="963" y="5413"/>
                  </a:cubicBezTo>
                  <a:cubicBezTo>
                    <a:pt x="1225" y="4756"/>
                    <a:pt x="1142" y="1448"/>
                    <a:pt x="1142" y="1448"/>
                  </a:cubicBezTo>
                  <a:cubicBezTo>
                    <a:pt x="1265" y="1306"/>
                    <a:pt x="1474" y="601"/>
                    <a:pt x="1636" y="0"/>
                  </a:cubicBezTo>
                  <a:close/>
                </a:path>
              </a:pathLst>
            </a:custGeom>
            <a:solidFill>
              <a:srgbClr val="5148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4"/>
            <p:cNvSpPr/>
            <p:nvPr/>
          </p:nvSpPr>
          <p:spPr>
            <a:xfrm>
              <a:off x="3818975" y="3115600"/>
              <a:ext cx="76625" cy="121100"/>
            </a:xfrm>
            <a:custGeom>
              <a:rect b="b" l="l" r="r" t="t"/>
              <a:pathLst>
                <a:path extrusionOk="0" h="4844" w="3065">
                  <a:moveTo>
                    <a:pt x="163" y="1"/>
                  </a:moveTo>
                  <a:lnTo>
                    <a:pt x="163" y="1"/>
                  </a:lnTo>
                  <a:cubicBezTo>
                    <a:pt x="179" y="154"/>
                    <a:pt x="199" y="353"/>
                    <a:pt x="221" y="591"/>
                  </a:cubicBezTo>
                  <a:cubicBezTo>
                    <a:pt x="256" y="968"/>
                    <a:pt x="109" y="1452"/>
                    <a:pt x="0" y="1745"/>
                  </a:cubicBezTo>
                  <a:cubicBezTo>
                    <a:pt x="54" y="1964"/>
                    <a:pt x="206" y="2365"/>
                    <a:pt x="638" y="3027"/>
                  </a:cubicBezTo>
                  <a:cubicBezTo>
                    <a:pt x="1220" y="3919"/>
                    <a:pt x="2516" y="4844"/>
                    <a:pt x="2917" y="4844"/>
                  </a:cubicBezTo>
                  <a:cubicBezTo>
                    <a:pt x="3020" y="4844"/>
                    <a:pt x="3064" y="4783"/>
                    <a:pt x="3022" y="4645"/>
                  </a:cubicBezTo>
                  <a:cubicBezTo>
                    <a:pt x="2816" y="3970"/>
                    <a:pt x="684" y="1439"/>
                    <a:pt x="684" y="1439"/>
                  </a:cubicBezTo>
                  <a:cubicBezTo>
                    <a:pt x="690" y="1252"/>
                    <a:pt x="413" y="572"/>
                    <a:pt x="163" y="1"/>
                  </a:cubicBezTo>
                  <a:close/>
                </a:path>
              </a:pathLst>
            </a:custGeom>
            <a:solidFill>
              <a:srgbClr val="5148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4"/>
            <p:cNvSpPr/>
            <p:nvPr/>
          </p:nvSpPr>
          <p:spPr>
            <a:xfrm>
              <a:off x="3787300" y="3083500"/>
              <a:ext cx="87250" cy="97925"/>
            </a:xfrm>
            <a:custGeom>
              <a:rect b="b" l="l" r="r" t="t"/>
              <a:pathLst>
                <a:path extrusionOk="0" h="3917" w="3490">
                  <a:moveTo>
                    <a:pt x="1843" y="0"/>
                  </a:moveTo>
                  <a:cubicBezTo>
                    <a:pt x="1175" y="0"/>
                    <a:pt x="424" y="314"/>
                    <a:pt x="229" y="1638"/>
                  </a:cubicBezTo>
                  <a:cubicBezTo>
                    <a:pt x="1" y="3174"/>
                    <a:pt x="897" y="3917"/>
                    <a:pt x="1855" y="3917"/>
                  </a:cubicBezTo>
                  <a:cubicBezTo>
                    <a:pt x="2467" y="3917"/>
                    <a:pt x="3104" y="3613"/>
                    <a:pt x="3490" y="3021"/>
                  </a:cubicBezTo>
                  <a:lnTo>
                    <a:pt x="2980" y="255"/>
                  </a:lnTo>
                  <a:cubicBezTo>
                    <a:pt x="2980" y="255"/>
                    <a:pt x="2445" y="0"/>
                    <a:pt x="1843" y="0"/>
                  </a:cubicBezTo>
                  <a:close/>
                </a:path>
              </a:pathLst>
            </a:custGeom>
            <a:solidFill>
              <a:srgbClr val="DD88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4"/>
            <p:cNvSpPr/>
            <p:nvPr/>
          </p:nvSpPr>
          <p:spPr>
            <a:xfrm>
              <a:off x="3803575" y="3103000"/>
              <a:ext cx="67925" cy="57600"/>
            </a:xfrm>
            <a:custGeom>
              <a:rect b="b" l="l" r="r" t="t"/>
              <a:pathLst>
                <a:path extrusionOk="0" h="2304" w="2717">
                  <a:moveTo>
                    <a:pt x="1049" y="0"/>
                  </a:moveTo>
                  <a:cubicBezTo>
                    <a:pt x="1008" y="0"/>
                    <a:pt x="966" y="3"/>
                    <a:pt x="924" y="8"/>
                  </a:cubicBezTo>
                  <a:cubicBezTo>
                    <a:pt x="383" y="74"/>
                    <a:pt x="31" y="529"/>
                    <a:pt x="16" y="549"/>
                  </a:cubicBezTo>
                  <a:cubicBezTo>
                    <a:pt x="0" y="571"/>
                    <a:pt x="5" y="603"/>
                    <a:pt x="27" y="621"/>
                  </a:cubicBezTo>
                  <a:cubicBezTo>
                    <a:pt x="36" y="628"/>
                    <a:pt x="46" y="631"/>
                    <a:pt x="57" y="631"/>
                  </a:cubicBezTo>
                  <a:cubicBezTo>
                    <a:pt x="73" y="631"/>
                    <a:pt x="88" y="624"/>
                    <a:pt x="99" y="611"/>
                  </a:cubicBezTo>
                  <a:cubicBezTo>
                    <a:pt x="101" y="607"/>
                    <a:pt x="440" y="170"/>
                    <a:pt x="937" y="111"/>
                  </a:cubicBezTo>
                  <a:cubicBezTo>
                    <a:pt x="973" y="107"/>
                    <a:pt x="1010" y="105"/>
                    <a:pt x="1046" y="105"/>
                  </a:cubicBezTo>
                  <a:cubicBezTo>
                    <a:pt x="1298" y="105"/>
                    <a:pt x="1548" y="206"/>
                    <a:pt x="1792" y="404"/>
                  </a:cubicBezTo>
                  <a:cubicBezTo>
                    <a:pt x="2586" y="1052"/>
                    <a:pt x="1927" y="2216"/>
                    <a:pt x="1921" y="2228"/>
                  </a:cubicBezTo>
                  <a:cubicBezTo>
                    <a:pt x="1907" y="2251"/>
                    <a:pt x="1915" y="2283"/>
                    <a:pt x="1939" y="2297"/>
                  </a:cubicBezTo>
                  <a:cubicBezTo>
                    <a:pt x="1946" y="2300"/>
                    <a:pt x="1954" y="2302"/>
                    <a:pt x="1960" y="2303"/>
                  </a:cubicBezTo>
                  <a:cubicBezTo>
                    <a:pt x="1962" y="2304"/>
                    <a:pt x="1965" y="2304"/>
                    <a:pt x="1967" y="2304"/>
                  </a:cubicBezTo>
                  <a:cubicBezTo>
                    <a:pt x="1983" y="2304"/>
                    <a:pt x="2000" y="2295"/>
                    <a:pt x="2009" y="2276"/>
                  </a:cubicBezTo>
                  <a:cubicBezTo>
                    <a:pt x="2015" y="2265"/>
                    <a:pt x="2717" y="1026"/>
                    <a:pt x="1855" y="323"/>
                  </a:cubicBezTo>
                  <a:cubicBezTo>
                    <a:pt x="1594" y="108"/>
                    <a:pt x="1324" y="0"/>
                    <a:pt x="1049" y="0"/>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4"/>
            <p:cNvSpPr/>
            <p:nvPr/>
          </p:nvSpPr>
          <p:spPr>
            <a:xfrm>
              <a:off x="3822400" y="3125250"/>
              <a:ext cx="38500" cy="10950"/>
            </a:xfrm>
            <a:custGeom>
              <a:rect b="b" l="l" r="r" t="t"/>
              <a:pathLst>
                <a:path extrusionOk="0" h="438" w="1540">
                  <a:moveTo>
                    <a:pt x="772" y="1"/>
                  </a:moveTo>
                  <a:cubicBezTo>
                    <a:pt x="378" y="1"/>
                    <a:pt x="37" y="202"/>
                    <a:pt x="31" y="206"/>
                  </a:cubicBezTo>
                  <a:cubicBezTo>
                    <a:pt x="8" y="221"/>
                    <a:pt x="0" y="253"/>
                    <a:pt x="15" y="276"/>
                  </a:cubicBezTo>
                  <a:cubicBezTo>
                    <a:pt x="24" y="290"/>
                    <a:pt x="38" y="300"/>
                    <a:pt x="53" y="301"/>
                  </a:cubicBezTo>
                  <a:cubicBezTo>
                    <a:pt x="55" y="301"/>
                    <a:pt x="57" y="301"/>
                    <a:pt x="58" y="301"/>
                  </a:cubicBezTo>
                  <a:cubicBezTo>
                    <a:pt x="67" y="301"/>
                    <a:pt x="76" y="298"/>
                    <a:pt x="85" y="292"/>
                  </a:cubicBezTo>
                  <a:cubicBezTo>
                    <a:pt x="90" y="289"/>
                    <a:pt x="406" y="103"/>
                    <a:pt x="768" y="103"/>
                  </a:cubicBezTo>
                  <a:cubicBezTo>
                    <a:pt x="997" y="103"/>
                    <a:pt x="1244" y="177"/>
                    <a:pt x="1444" y="420"/>
                  </a:cubicBezTo>
                  <a:cubicBezTo>
                    <a:pt x="1454" y="431"/>
                    <a:pt x="1468" y="437"/>
                    <a:pt x="1482" y="437"/>
                  </a:cubicBezTo>
                  <a:cubicBezTo>
                    <a:pt x="1494" y="437"/>
                    <a:pt x="1505" y="434"/>
                    <a:pt x="1515" y="426"/>
                  </a:cubicBezTo>
                  <a:cubicBezTo>
                    <a:pt x="1536" y="407"/>
                    <a:pt x="1540" y="376"/>
                    <a:pt x="1522" y="354"/>
                  </a:cubicBezTo>
                  <a:cubicBezTo>
                    <a:pt x="1299" y="83"/>
                    <a:pt x="1025" y="1"/>
                    <a:pt x="772" y="1"/>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4"/>
            <p:cNvSpPr/>
            <p:nvPr/>
          </p:nvSpPr>
          <p:spPr>
            <a:xfrm>
              <a:off x="3555550" y="3241150"/>
              <a:ext cx="816075" cy="735025"/>
            </a:xfrm>
            <a:custGeom>
              <a:rect b="b" l="l" r="r" t="t"/>
              <a:pathLst>
                <a:path extrusionOk="0" h="29401" w="32643">
                  <a:moveTo>
                    <a:pt x="20358" y="1"/>
                  </a:moveTo>
                  <a:lnTo>
                    <a:pt x="15767" y="208"/>
                  </a:lnTo>
                  <a:lnTo>
                    <a:pt x="16065" y="2831"/>
                  </a:lnTo>
                  <a:lnTo>
                    <a:pt x="14095" y="3193"/>
                  </a:lnTo>
                  <a:cubicBezTo>
                    <a:pt x="14095" y="3193"/>
                    <a:pt x="14042" y="3211"/>
                    <a:pt x="13949" y="3242"/>
                  </a:cubicBezTo>
                  <a:cubicBezTo>
                    <a:pt x="13949" y="3242"/>
                    <a:pt x="11326" y="3791"/>
                    <a:pt x="10317" y="5176"/>
                  </a:cubicBezTo>
                  <a:cubicBezTo>
                    <a:pt x="8038" y="8300"/>
                    <a:pt x="7155" y="16202"/>
                    <a:pt x="7135" y="16246"/>
                  </a:cubicBezTo>
                  <a:cubicBezTo>
                    <a:pt x="6507" y="17709"/>
                    <a:pt x="2987" y="23142"/>
                    <a:pt x="2987" y="23142"/>
                  </a:cubicBezTo>
                  <a:cubicBezTo>
                    <a:pt x="2987" y="23142"/>
                    <a:pt x="967" y="24064"/>
                    <a:pt x="929" y="24656"/>
                  </a:cubicBezTo>
                  <a:cubicBezTo>
                    <a:pt x="917" y="24855"/>
                    <a:pt x="1038" y="24921"/>
                    <a:pt x="1205" y="24921"/>
                  </a:cubicBezTo>
                  <a:cubicBezTo>
                    <a:pt x="1535" y="24921"/>
                    <a:pt x="2042" y="24663"/>
                    <a:pt x="2042" y="24663"/>
                  </a:cubicBezTo>
                  <a:lnTo>
                    <a:pt x="2042" y="24663"/>
                  </a:lnTo>
                  <a:cubicBezTo>
                    <a:pt x="2042" y="24663"/>
                    <a:pt x="0" y="26670"/>
                    <a:pt x="388" y="26961"/>
                  </a:cubicBezTo>
                  <a:cubicBezTo>
                    <a:pt x="420" y="26985"/>
                    <a:pt x="461" y="26996"/>
                    <a:pt x="509" y="26996"/>
                  </a:cubicBezTo>
                  <a:cubicBezTo>
                    <a:pt x="1026" y="26996"/>
                    <a:pt x="2321" y="25668"/>
                    <a:pt x="2321" y="25667"/>
                  </a:cubicBezTo>
                  <a:lnTo>
                    <a:pt x="2321" y="25667"/>
                  </a:lnTo>
                  <a:cubicBezTo>
                    <a:pt x="2321" y="25668"/>
                    <a:pt x="656" y="27839"/>
                    <a:pt x="1282" y="28072"/>
                  </a:cubicBezTo>
                  <a:cubicBezTo>
                    <a:pt x="1293" y="28076"/>
                    <a:pt x="1305" y="28078"/>
                    <a:pt x="1318" y="28078"/>
                  </a:cubicBezTo>
                  <a:cubicBezTo>
                    <a:pt x="1727" y="28078"/>
                    <a:pt x="2874" y="26207"/>
                    <a:pt x="2874" y="26206"/>
                  </a:cubicBezTo>
                  <a:lnTo>
                    <a:pt x="2874" y="26206"/>
                  </a:lnTo>
                  <a:cubicBezTo>
                    <a:pt x="2874" y="26207"/>
                    <a:pt x="1795" y="28283"/>
                    <a:pt x="2183" y="28438"/>
                  </a:cubicBezTo>
                  <a:cubicBezTo>
                    <a:pt x="2197" y="28443"/>
                    <a:pt x="2212" y="28446"/>
                    <a:pt x="2228" y="28446"/>
                  </a:cubicBezTo>
                  <a:cubicBezTo>
                    <a:pt x="2640" y="28446"/>
                    <a:pt x="3523" y="26554"/>
                    <a:pt x="3523" y="26554"/>
                  </a:cubicBezTo>
                  <a:lnTo>
                    <a:pt x="3523" y="26554"/>
                  </a:lnTo>
                  <a:cubicBezTo>
                    <a:pt x="3523" y="26554"/>
                    <a:pt x="2865" y="28293"/>
                    <a:pt x="3276" y="28423"/>
                  </a:cubicBezTo>
                  <a:cubicBezTo>
                    <a:pt x="3287" y="28427"/>
                    <a:pt x="3298" y="28428"/>
                    <a:pt x="3310" y="28428"/>
                  </a:cubicBezTo>
                  <a:cubicBezTo>
                    <a:pt x="3747" y="28428"/>
                    <a:pt x="4863" y="26117"/>
                    <a:pt x="5333" y="24984"/>
                  </a:cubicBezTo>
                  <a:cubicBezTo>
                    <a:pt x="5333" y="24984"/>
                    <a:pt x="8909" y="21538"/>
                    <a:pt x="10536" y="17352"/>
                  </a:cubicBezTo>
                  <a:cubicBezTo>
                    <a:pt x="11487" y="14906"/>
                    <a:pt x="11854" y="10348"/>
                    <a:pt x="11854" y="10348"/>
                  </a:cubicBezTo>
                  <a:lnTo>
                    <a:pt x="12029" y="22616"/>
                  </a:lnTo>
                  <a:cubicBezTo>
                    <a:pt x="14645" y="23458"/>
                    <a:pt x="16961" y="23754"/>
                    <a:pt x="18928" y="23754"/>
                  </a:cubicBezTo>
                  <a:cubicBezTo>
                    <a:pt x="23618" y="23754"/>
                    <a:pt x="26315" y="22067"/>
                    <a:pt x="26315" y="22067"/>
                  </a:cubicBezTo>
                  <a:lnTo>
                    <a:pt x="25091" y="10489"/>
                  </a:lnTo>
                  <a:lnTo>
                    <a:pt x="25091" y="10489"/>
                  </a:lnTo>
                  <a:cubicBezTo>
                    <a:pt x="25092" y="10490"/>
                    <a:pt x="26959" y="15029"/>
                    <a:pt x="27412" y="16555"/>
                  </a:cubicBezTo>
                  <a:cubicBezTo>
                    <a:pt x="27866" y="18080"/>
                    <a:pt x="28638" y="24509"/>
                    <a:pt x="28638" y="24509"/>
                  </a:cubicBezTo>
                  <a:cubicBezTo>
                    <a:pt x="28638" y="24509"/>
                    <a:pt x="27677" y="26510"/>
                    <a:pt x="28027" y="26989"/>
                  </a:cubicBezTo>
                  <a:cubicBezTo>
                    <a:pt x="28086" y="27069"/>
                    <a:pt x="28149" y="27103"/>
                    <a:pt x="28213" y="27103"/>
                  </a:cubicBezTo>
                  <a:cubicBezTo>
                    <a:pt x="28533" y="27103"/>
                    <a:pt x="28885" y="26282"/>
                    <a:pt x="28885" y="26282"/>
                  </a:cubicBezTo>
                  <a:lnTo>
                    <a:pt x="28885" y="26282"/>
                  </a:lnTo>
                  <a:cubicBezTo>
                    <a:pt x="28885" y="26283"/>
                    <a:pt x="28604" y="29106"/>
                    <a:pt x="29080" y="29106"/>
                  </a:cubicBezTo>
                  <a:cubicBezTo>
                    <a:pt x="29083" y="29106"/>
                    <a:pt x="29085" y="29106"/>
                    <a:pt x="29087" y="29106"/>
                  </a:cubicBezTo>
                  <a:cubicBezTo>
                    <a:pt x="29574" y="29078"/>
                    <a:pt x="29745" y="26875"/>
                    <a:pt x="29745" y="26875"/>
                  </a:cubicBezTo>
                  <a:cubicBezTo>
                    <a:pt x="29745" y="26875"/>
                    <a:pt x="29847" y="29400"/>
                    <a:pt x="30415" y="29400"/>
                  </a:cubicBezTo>
                  <a:cubicBezTo>
                    <a:pt x="30438" y="29400"/>
                    <a:pt x="30462" y="29396"/>
                    <a:pt x="30486" y="29388"/>
                  </a:cubicBezTo>
                  <a:cubicBezTo>
                    <a:pt x="30853" y="29243"/>
                    <a:pt x="30516" y="26936"/>
                    <a:pt x="30515" y="26936"/>
                  </a:cubicBezTo>
                  <a:lnTo>
                    <a:pt x="30515" y="26936"/>
                  </a:lnTo>
                  <a:cubicBezTo>
                    <a:pt x="30516" y="26936"/>
                    <a:pt x="30988" y="29098"/>
                    <a:pt x="31380" y="29098"/>
                  </a:cubicBezTo>
                  <a:cubicBezTo>
                    <a:pt x="31391" y="29098"/>
                    <a:pt x="31402" y="29096"/>
                    <a:pt x="31413" y="29092"/>
                  </a:cubicBezTo>
                  <a:cubicBezTo>
                    <a:pt x="31810" y="28962"/>
                    <a:pt x="31238" y="26787"/>
                    <a:pt x="31238" y="26786"/>
                  </a:cubicBezTo>
                  <a:lnTo>
                    <a:pt x="31238" y="26786"/>
                  </a:lnTo>
                  <a:cubicBezTo>
                    <a:pt x="31238" y="26787"/>
                    <a:pt x="31791" y="28393"/>
                    <a:pt x="32189" y="28393"/>
                  </a:cubicBezTo>
                  <a:cubicBezTo>
                    <a:pt x="32207" y="28393"/>
                    <a:pt x="32225" y="28390"/>
                    <a:pt x="32243" y="28382"/>
                  </a:cubicBezTo>
                  <a:cubicBezTo>
                    <a:pt x="32643" y="28220"/>
                    <a:pt x="31997" y="25627"/>
                    <a:pt x="31622" y="24424"/>
                  </a:cubicBezTo>
                  <a:cubicBezTo>
                    <a:pt x="31622" y="24424"/>
                    <a:pt x="31527" y="17970"/>
                    <a:pt x="30243" y="13511"/>
                  </a:cubicBezTo>
                  <a:cubicBezTo>
                    <a:pt x="28369" y="6999"/>
                    <a:pt x="26575" y="5096"/>
                    <a:pt x="25672" y="4262"/>
                  </a:cubicBezTo>
                  <a:cubicBezTo>
                    <a:pt x="25115" y="3748"/>
                    <a:pt x="24299" y="3379"/>
                    <a:pt x="23560" y="3125"/>
                  </a:cubicBezTo>
                  <a:cubicBezTo>
                    <a:pt x="23558" y="3109"/>
                    <a:pt x="23351" y="3046"/>
                    <a:pt x="23051" y="2965"/>
                  </a:cubicBezTo>
                  <a:cubicBezTo>
                    <a:pt x="22951" y="2936"/>
                    <a:pt x="22855" y="2910"/>
                    <a:pt x="22763" y="2885"/>
                  </a:cubicBezTo>
                  <a:lnTo>
                    <a:pt x="22763" y="2885"/>
                  </a:lnTo>
                  <a:lnTo>
                    <a:pt x="22857" y="2914"/>
                  </a:lnTo>
                  <a:cubicBezTo>
                    <a:pt x="22017" y="2692"/>
                    <a:pt x="20718" y="2379"/>
                    <a:pt x="20718" y="2379"/>
                  </a:cubicBezTo>
                  <a:lnTo>
                    <a:pt x="20358" y="1"/>
                  </a:lnTo>
                  <a:close/>
                </a:path>
              </a:pathLst>
            </a:custGeom>
            <a:solidFill>
              <a:srgbClr val="E7A1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4"/>
            <p:cNvSpPr/>
            <p:nvPr/>
          </p:nvSpPr>
          <p:spPr>
            <a:xfrm>
              <a:off x="3922900" y="3313875"/>
              <a:ext cx="195575" cy="539500"/>
            </a:xfrm>
            <a:custGeom>
              <a:rect b="b" l="l" r="r" t="t"/>
              <a:pathLst>
                <a:path extrusionOk="0" h="21580" w="7823">
                  <a:moveTo>
                    <a:pt x="7051" y="0"/>
                  </a:moveTo>
                  <a:cubicBezTo>
                    <a:pt x="7051" y="0"/>
                    <a:pt x="5584" y="1263"/>
                    <a:pt x="3325" y="1263"/>
                  </a:cubicBezTo>
                  <a:cubicBezTo>
                    <a:pt x="2470" y="1263"/>
                    <a:pt x="1502" y="1082"/>
                    <a:pt x="456" y="584"/>
                  </a:cubicBezTo>
                  <a:lnTo>
                    <a:pt x="0" y="20665"/>
                  </a:lnTo>
                  <a:cubicBezTo>
                    <a:pt x="0" y="20665"/>
                    <a:pt x="2152" y="21579"/>
                    <a:pt x="4470" y="21579"/>
                  </a:cubicBezTo>
                  <a:cubicBezTo>
                    <a:pt x="5629" y="21579"/>
                    <a:pt x="6829" y="21351"/>
                    <a:pt x="7822" y="20665"/>
                  </a:cubicBezTo>
                  <a:cubicBezTo>
                    <a:pt x="7467" y="13855"/>
                    <a:pt x="7051" y="0"/>
                    <a:pt x="705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4"/>
            <p:cNvSpPr/>
            <p:nvPr/>
          </p:nvSpPr>
          <p:spPr>
            <a:xfrm>
              <a:off x="4070700" y="3300600"/>
              <a:ext cx="285550" cy="567950"/>
            </a:xfrm>
            <a:custGeom>
              <a:rect b="b" l="l" r="r" t="t"/>
              <a:pathLst>
                <a:path extrusionOk="0" h="22718" w="11422">
                  <a:moveTo>
                    <a:pt x="111" y="1"/>
                  </a:moveTo>
                  <a:lnTo>
                    <a:pt x="111" y="1"/>
                  </a:lnTo>
                  <a:cubicBezTo>
                    <a:pt x="111" y="1"/>
                    <a:pt x="1" y="22559"/>
                    <a:pt x="1213" y="22710"/>
                  </a:cubicBezTo>
                  <a:cubicBezTo>
                    <a:pt x="1256" y="22715"/>
                    <a:pt x="1301" y="22718"/>
                    <a:pt x="1349" y="22718"/>
                  </a:cubicBezTo>
                  <a:cubicBezTo>
                    <a:pt x="2658" y="22718"/>
                    <a:pt x="5782" y="20786"/>
                    <a:pt x="6353" y="20200"/>
                  </a:cubicBezTo>
                  <a:cubicBezTo>
                    <a:pt x="6946" y="19595"/>
                    <a:pt x="5001" y="9384"/>
                    <a:pt x="5001" y="9384"/>
                  </a:cubicBezTo>
                  <a:lnTo>
                    <a:pt x="5001" y="9384"/>
                  </a:lnTo>
                  <a:cubicBezTo>
                    <a:pt x="6197" y="11844"/>
                    <a:pt x="7073" y="21566"/>
                    <a:pt x="7429" y="21907"/>
                  </a:cubicBezTo>
                  <a:cubicBezTo>
                    <a:pt x="7798" y="22262"/>
                    <a:pt x="8237" y="22395"/>
                    <a:pt x="8686" y="22395"/>
                  </a:cubicBezTo>
                  <a:cubicBezTo>
                    <a:pt x="10009" y="22395"/>
                    <a:pt x="11422" y="21242"/>
                    <a:pt x="11422" y="21242"/>
                  </a:cubicBezTo>
                  <a:cubicBezTo>
                    <a:pt x="10942" y="11291"/>
                    <a:pt x="7203" y="2765"/>
                    <a:pt x="5208" y="1450"/>
                  </a:cubicBezTo>
                  <a:cubicBezTo>
                    <a:pt x="3214" y="136"/>
                    <a:pt x="112" y="1"/>
                    <a:pt x="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4"/>
            <p:cNvSpPr/>
            <p:nvPr/>
          </p:nvSpPr>
          <p:spPr>
            <a:xfrm>
              <a:off x="3949725" y="3241150"/>
              <a:ext cx="122000" cy="50950"/>
            </a:xfrm>
            <a:custGeom>
              <a:rect b="b" l="l" r="r" t="t"/>
              <a:pathLst>
                <a:path extrusionOk="0" h="2038" w="4880">
                  <a:moveTo>
                    <a:pt x="4592" y="1"/>
                  </a:moveTo>
                  <a:lnTo>
                    <a:pt x="0" y="208"/>
                  </a:lnTo>
                  <a:lnTo>
                    <a:pt x="180" y="1798"/>
                  </a:lnTo>
                  <a:cubicBezTo>
                    <a:pt x="1040" y="1974"/>
                    <a:pt x="1918" y="2037"/>
                    <a:pt x="2729" y="2037"/>
                  </a:cubicBezTo>
                  <a:cubicBezTo>
                    <a:pt x="3541" y="2037"/>
                    <a:pt x="4285" y="1974"/>
                    <a:pt x="4879" y="1901"/>
                  </a:cubicBezTo>
                  <a:lnTo>
                    <a:pt x="4592" y="1"/>
                  </a:lnTo>
                  <a:close/>
                </a:path>
              </a:pathLst>
            </a:custGeom>
            <a:solidFill>
              <a:srgbClr val="DD88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4"/>
            <p:cNvSpPr/>
            <p:nvPr/>
          </p:nvSpPr>
          <p:spPr>
            <a:xfrm>
              <a:off x="3826900" y="2884625"/>
              <a:ext cx="361750" cy="387100"/>
            </a:xfrm>
            <a:custGeom>
              <a:rect b="b" l="l" r="r" t="t"/>
              <a:pathLst>
                <a:path extrusionOk="0" h="15484" w="14470">
                  <a:moveTo>
                    <a:pt x="6473" y="0"/>
                  </a:moveTo>
                  <a:cubicBezTo>
                    <a:pt x="3270" y="0"/>
                    <a:pt x="1205" y="1379"/>
                    <a:pt x="718" y="3861"/>
                  </a:cubicBezTo>
                  <a:cubicBezTo>
                    <a:pt x="718" y="3861"/>
                    <a:pt x="1" y="6468"/>
                    <a:pt x="357" y="10142"/>
                  </a:cubicBezTo>
                  <a:cubicBezTo>
                    <a:pt x="629" y="12948"/>
                    <a:pt x="3088" y="15484"/>
                    <a:pt x="6496" y="15484"/>
                  </a:cubicBezTo>
                  <a:cubicBezTo>
                    <a:pt x="6568" y="15484"/>
                    <a:pt x="6641" y="15482"/>
                    <a:pt x="6714" y="15480"/>
                  </a:cubicBezTo>
                  <a:cubicBezTo>
                    <a:pt x="10023" y="15376"/>
                    <a:pt x="13311" y="13721"/>
                    <a:pt x="13891" y="9009"/>
                  </a:cubicBezTo>
                  <a:cubicBezTo>
                    <a:pt x="14469" y="4297"/>
                    <a:pt x="12661" y="765"/>
                    <a:pt x="8378" y="145"/>
                  </a:cubicBezTo>
                  <a:cubicBezTo>
                    <a:pt x="7705" y="48"/>
                    <a:pt x="7070" y="0"/>
                    <a:pt x="6473" y="0"/>
                  </a:cubicBezTo>
                  <a:close/>
                </a:path>
              </a:pathLst>
            </a:custGeom>
            <a:solidFill>
              <a:srgbClr val="E7A1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4"/>
            <p:cNvSpPr/>
            <p:nvPr/>
          </p:nvSpPr>
          <p:spPr>
            <a:xfrm>
              <a:off x="4029075" y="3131275"/>
              <a:ext cx="87275" cy="49125"/>
            </a:xfrm>
            <a:custGeom>
              <a:rect b="b" l="l" r="r" t="t"/>
              <a:pathLst>
                <a:path extrusionOk="0" h="1965" w="3491">
                  <a:moveTo>
                    <a:pt x="2307" y="1"/>
                  </a:moveTo>
                  <a:cubicBezTo>
                    <a:pt x="2054" y="1"/>
                    <a:pt x="1774" y="42"/>
                    <a:pt x="1488" y="127"/>
                  </a:cubicBezTo>
                  <a:cubicBezTo>
                    <a:pt x="604" y="394"/>
                    <a:pt x="1" y="993"/>
                    <a:pt x="143" y="1465"/>
                  </a:cubicBezTo>
                  <a:cubicBezTo>
                    <a:pt x="240" y="1785"/>
                    <a:pt x="653" y="1965"/>
                    <a:pt x="1184" y="1965"/>
                  </a:cubicBezTo>
                  <a:cubicBezTo>
                    <a:pt x="1438" y="1965"/>
                    <a:pt x="1717" y="1924"/>
                    <a:pt x="2003" y="1838"/>
                  </a:cubicBezTo>
                  <a:cubicBezTo>
                    <a:pt x="2887" y="1572"/>
                    <a:pt x="3490" y="973"/>
                    <a:pt x="3347" y="500"/>
                  </a:cubicBezTo>
                  <a:cubicBezTo>
                    <a:pt x="3251" y="181"/>
                    <a:pt x="2839" y="1"/>
                    <a:pt x="2307" y="1"/>
                  </a:cubicBezTo>
                  <a:close/>
                </a:path>
              </a:pathLst>
            </a:custGeom>
            <a:solidFill>
              <a:srgbClr val="DD88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4"/>
            <p:cNvSpPr/>
            <p:nvPr/>
          </p:nvSpPr>
          <p:spPr>
            <a:xfrm>
              <a:off x="3849700" y="3141125"/>
              <a:ext cx="86050" cy="45500"/>
            </a:xfrm>
            <a:custGeom>
              <a:rect b="b" l="l" r="r" t="t"/>
              <a:pathLst>
                <a:path extrusionOk="0" h="1820" w="3442">
                  <a:moveTo>
                    <a:pt x="1459" y="0"/>
                  </a:moveTo>
                  <a:cubicBezTo>
                    <a:pt x="706" y="0"/>
                    <a:pt x="110" y="288"/>
                    <a:pt x="60" y="712"/>
                  </a:cubicBezTo>
                  <a:cubicBezTo>
                    <a:pt x="0" y="1202"/>
                    <a:pt x="697" y="1688"/>
                    <a:pt x="1615" y="1797"/>
                  </a:cubicBezTo>
                  <a:cubicBezTo>
                    <a:pt x="1740" y="1812"/>
                    <a:pt x="1863" y="1819"/>
                    <a:pt x="1982" y="1819"/>
                  </a:cubicBezTo>
                  <a:cubicBezTo>
                    <a:pt x="2734" y="1819"/>
                    <a:pt x="3332" y="1532"/>
                    <a:pt x="3382" y="1108"/>
                  </a:cubicBezTo>
                  <a:cubicBezTo>
                    <a:pt x="3442" y="618"/>
                    <a:pt x="2744" y="132"/>
                    <a:pt x="1827" y="23"/>
                  </a:cubicBezTo>
                  <a:cubicBezTo>
                    <a:pt x="1701" y="8"/>
                    <a:pt x="1578" y="0"/>
                    <a:pt x="1459" y="0"/>
                  </a:cubicBezTo>
                  <a:close/>
                </a:path>
              </a:pathLst>
            </a:custGeom>
            <a:solidFill>
              <a:srgbClr val="DD88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4"/>
            <p:cNvSpPr/>
            <p:nvPr/>
          </p:nvSpPr>
          <p:spPr>
            <a:xfrm>
              <a:off x="3942450" y="2937425"/>
              <a:ext cx="675" cy="1050"/>
            </a:xfrm>
            <a:custGeom>
              <a:rect b="b" l="l" r="r" t="t"/>
              <a:pathLst>
                <a:path extrusionOk="0" h="42" w="27">
                  <a:moveTo>
                    <a:pt x="26" y="0"/>
                  </a:moveTo>
                  <a:cubicBezTo>
                    <a:pt x="26" y="0"/>
                    <a:pt x="16" y="16"/>
                    <a:pt x="0" y="42"/>
                  </a:cubicBezTo>
                  <a:cubicBezTo>
                    <a:pt x="17" y="16"/>
                    <a:pt x="26" y="0"/>
                    <a:pt x="26" y="0"/>
                  </a:cubicBezTo>
                  <a:close/>
                </a:path>
              </a:pathLst>
            </a:custGeom>
            <a:solidFill>
              <a:srgbClr val="332D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4"/>
            <p:cNvSpPr/>
            <p:nvPr/>
          </p:nvSpPr>
          <p:spPr>
            <a:xfrm>
              <a:off x="3763325" y="2802900"/>
              <a:ext cx="483275" cy="419900"/>
            </a:xfrm>
            <a:custGeom>
              <a:rect b="b" l="l" r="r" t="t"/>
              <a:pathLst>
                <a:path extrusionOk="0" h="16796" w="19331">
                  <a:moveTo>
                    <a:pt x="14006" y="1"/>
                  </a:moveTo>
                  <a:cubicBezTo>
                    <a:pt x="14002" y="1"/>
                    <a:pt x="13999" y="1"/>
                    <a:pt x="13995" y="1"/>
                  </a:cubicBezTo>
                  <a:cubicBezTo>
                    <a:pt x="13351" y="31"/>
                    <a:pt x="13940" y="2108"/>
                    <a:pt x="13940" y="2108"/>
                  </a:cubicBezTo>
                  <a:cubicBezTo>
                    <a:pt x="13940" y="2108"/>
                    <a:pt x="13247" y="1174"/>
                    <a:pt x="12019" y="970"/>
                  </a:cubicBezTo>
                  <a:cubicBezTo>
                    <a:pt x="11414" y="869"/>
                    <a:pt x="10933" y="831"/>
                    <a:pt x="10536" y="831"/>
                  </a:cubicBezTo>
                  <a:cubicBezTo>
                    <a:pt x="9324" y="831"/>
                    <a:pt x="8882" y="1184"/>
                    <a:pt x="8016" y="1184"/>
                  </a:cubicBezTo>
                  <a:cubicBezTo>
                    <a:pt x="7829" y="1184"/>
                    <a:pt x="7622" y="1167"/>
                    <a:pt x="7383" y="1127"/>
                  </a:cubicBezTo>
                  <a:cubicBezTo>
                    <a:pt x="6783" y="1026"/>
                    <a:pt x="5245" y="379"/>
                    <a:pt x="4232" y="379"/>
                  </a:cubicBezTo>
                  <a:cubicBezTo>
                    <a:pt x="3897" y="379"/>
                    <a:pt x="3619" y="450"/>
                    <a:pt x="3452" y="635"/>
                  </a:cubicBezTo>
                  <a:cubicBezTo>
                    <a:pt x="2780" y="1379"/>
                    <a:pt x="3862" y="2276"/>
                    <a:pt x="3862" y="2276"/>
                  </a:cubicBezTo>
                  <a:cubicBezTo>
                    <a:pt x="3822" y="2280"/>
                    <a:pt x="3777" y="2282"/>
                    <a:pt x="3727" y="2282"/>
                  </a:cubicBezTo>
                  <a:cubicBezTo>
                    <a:pt x="3386" y="2282"/>
                    <a:pt x="2849" y="2199"/>
                    <a:pt x="2332" y="2199"/>
                  </a:cubicBezTo>
                  <a:cubicBezTo>
                    <a:pt x="1854" y="2199"/>
                    <a:pt x="1391" y="2270"/>
                    <a:pt x="1115" y="2543"/>
                  </a:cubicBezTo>
                  <a:cubicBezTo>
                    <a:pt x="495" y="3152"/>
                    <a:pt x="901" y="4007"/>
                    <a:pt x="901" y="4007"/>
                  </a:cubicBezTo>
                  <a:cubicBezTo>
                    <a:pt x="901" y="4007"/>
                    <a:pt x="732" y="3954"/>
                    <a:pt x="555" y="3954"/>
                  </a:cubicBezTo>
                  <a:cubicBezTo>
                    <a:pt x="287" y="3954"/>
                    <a:pt x="1" y="4077"/>
                    <a:pt x="255" y="4694"/>
                  </a:cubicBezTo>
                  <a:cubicBezTo>
                    <a:pt x="678" y="5720"/>
                    <a:pt x="1569" y="5889"/>
                    <a:pt x="1569" y="5889"/>
                  </a:cubicBezTo>
                  <a:cubicBezTo>
                    <a:pt x="1569" y="5889"/>
                    <a:pt x="859" y="6573"/>
                    <a:pt x="947" y="7470"/>
                  </a:cubicBezTo>
                  <a:cubicBezTo>
                    <a:pt x="1010" y="8313"/>
                    <a:pt x="1426" y="8509"/>
                    <a:pt x="1799" y="8509"/>
                  </a:cubicBezTo>
                  <a:cubicBezTo>
                    <a:pt x="2122" y="8509"/>
                    <a:pt x="2411" y="8362"/>
                    <a:pt x="2411" y="8362"/>
                  </a:cubicBezTo>
                  <a:lnTo>
                    <a:pt x="2411" y="8362"/>
                  </a:lnTo>
                  <a:cubicBezTo>
                    <a:pt x="2411" y="8362"/>
                    <a:pt x="2363" y="8407"/>
                    <a:pt x="2296" y="8549"/>
                  </a:cubicBezTo>
                  <a:cubicBezTo>
                    <a:pt x="2565" y="8387"/>
                    <a:pt x="4678" y="8472"/>
                    <a:pt x="6840" y="6845"/>
                  </a:cubicBezTo>
                  <a:cubicBezTo>
                    <a:pt x="8774" y="5389"/>
                    <a:pt x="10332" y="4957"/>
                    <a:pt x="11500" y="4957"/>
                  </a:cubicBezTo>
                  <a:cubicBezTo>
                    <a:pt x="13205" y="4957"/>
                    <a:pt x="14079" y="5877"/>
                    <a:pt x="14079" y="5877"/>
                  </a:cubicBezTo>
                  <a:cubicBezTo>
                    <a:pt x="14079" y="5877"/>
                    <a:pt x="13646" y="7981"/>
                    <a:pt x="14606" y="9668"/>
                  </a:cubicBezTo>
                  <a:cubicBezTo>
                    <a:pt x="15528" y="11291"/>
                    <a:pt x="16368" y="12833"/>
                    <a:pt x="15959" y="13616"/>
                  </a:cubicBezTo>
                  <a:cubicBezTo>
                    <a:pt x="15551" y="14400"/>
                    <a:pt x="13829" y="16668"/>
                    <a:pt x="15232" y="16791"/>
                  </a:cubicBezTo>
                  <a:cubicBezTo>
                    <a:pt x="15268" y="16794"/>
                    <a:pt x="15302" y="16795"/>
                    <a:pt x="15337" y="16795"/>
                  </a:cubicBezTo>
                  <a:cubicBezTo>
                    <a:pt x="16656" y="16795"/>
                    <a:pt x="17084" y="14537"/>
                    <a:pt x="18193" y="12974"/>
                  </a:cubicBezTo>
                  <a:cubicBezTo>
                    <a:pt x="19331" y="11370"/>
                    <a:pt x="17983" y="10138"/>
                    <a:pt x="17983" y="10138"/>
                  </a:cubicBezTo>
                  <a:cubicBezTo>
                    <a:pt x="18481" y="9944"/>
                    <a:pt x="18531" y="9460"/>
                    <a:pt x="18531" y="9460"/>
                  </a:cubicBezTo>
                  <a:cubicBezTo>
                    <a:pt x="18690" y="8092"/>
                    <a:pt x="17367" y="7115"/>
                    <a:pt x="17367" y="7115"/>
                  </a:cubicBezTo>
                  <a:cubicBezTo>
                    <a:pt x="18700" y="5180"/>
                    <a:pt x="15949" y="3982"/>
                    <a:pt x="15949" y="3982"/>
                  </a:cubicBezTo>
                  <a:cubicBezTo>
                    <a:pt x="15949" y="3982"/>
                    <a:pt x="16955" y="3174"/>
                    <a:pt x="16725" y="2474"/>
                  </a:cubicBezTo>
                  <a:cubicBezTo>
                    <a:pt x="16659" y="2272"/>
                    <a:pt x="16488" y="2200"/>
                    <a:pt x="16277" y="2200"/>
                  </a:cubicBezTo>
                  <a:cubicBezTo>
                    <a:pt x="15756" y="2200"/>
                    <a:pt x="14994" y="2641"/>
                    <a:pt x="14994" y="2641"/>
                  </a:cubicBezTo>
                  <a:cubicBezTo>
                    <a:pt x="14994" y="2641"/>
                    <a:pt x="14642" y="1"/>
                    <a:pt x="14006" y="1"/>
                  </a:cubicBezTo>
                  <a:close/>
                </a:path>
              </a:pathLst>
            </a:custGeom>
            <a:solidFill>
              <a:srgbClr val="5148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4"/>
            <p:cNvSpPr/>
            <p:nvPr/>
          </p:nvSpPr>
          <p:spPr>
            <a:xfrm>
              <a:off x="4141325" y="3085200"/>
              <a:ext cx="87250" cy="97950"/>
            </a:xfrm>
            <a:custGeom>
              <a:rect b="b" l="l" r="r" t="t"/>
              <a:pathLst>
                <a:path extrusionOk="0" h="3918" w="3490">
                  <a:moveTo>
                    <a:pt x="1647" y="0"/>
                  </a:moveTo>
                  <a:cubicBezTo>
                    <a:pt x="1045" y="0"/>
                    <a:pt x="510" y="255"/>
                    <a:pt x="510" y="255"/>
                  </a:cubicBezTo>
                  <a:lnTo>
                    <a:pt x="1" y="3021"/>
                  </a:lnTo>
                  <a:cubicBezTo>
                    <a:pt x="386" y="3614"/>
                    <a:pt x="1023" y="3917"/>
                    <a:pt x="1635" y="3917"/>
                  </a:cubicBezTo>
                  <a:cubicBezTo>
                    <a:pt x="2593" y="3917"/>
                    <a:pt x="3490" y="3174"/>
                    <a:pt x="3262" y="1637"/>
                  </a:cubicBezTo>
                  <a:cubicBezTo>
                    <a:pt x="3066" y="314"/>
                    <a:pt x="2315" y="0"/>
                    <a:pt x="1647" y="0"/>
                  </a:cubicBezTo>
                  <a:close/>
                </a:path>
              </a:pathLst>
            </a:custGeom>
            <a:solidFill>
              <a:srgbClr val="E7A1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4"/>
            <p:cNvSpPr/>
            <p:nvPr/>
          </p:nvSpPr>
          <p:spPr>
            <a:xfrm>
              <a:off x="4042150" y="3000150"/>
              <a:ext cx="80500" cy="51650"/>
            </a:xfrm>
            <a:custGeom>
              <a:rect b="b" l="l" r="r" t="t"/>
              <a:pathLst>
                <a:path extrusionOk="0" h="2066" w="3220">
                  <a:moveTo>
                    <a:pt x="695" y="0"/>
                  </a:moveTo>
                  <a:cubicBezTo>
                    <a:pt x="375" y="0"/>
                    <a:pt x="222" y="167"/>
                    <a:pt x="141" y="392"/>
                  </a:cubicBezTo>
                  <a:cubicBezTo>
                    <a:pt x="1" y="774"/>
                    <a:pt x="324" y="1295"/>
                    <a:pt x="1039" y="1662"/>
                  </a:cubicBezTo>
                  <a:cubicBezTo>
                    <a:pt x="1538" y="1919"/>
                    <a:pt x="1935" y="2066"/>
                    <a:pt x="2232" y="2066"/>
                  </a:cubicBezTo>
                  <a:cubicBezTo>
                    <a:pt x="2446" y="2066"/>
                    <a:pt x="2608" y="1990"/>
                    <a:pt x="2720" y="1823"/>
                  </a:cubicBezTo>
                  <a:cubicBezTo>
                    <a:pt x="2720" y="1823"/>
                    <a:pt x="3219" y="1128"/>
                    <a:pt x="1956" y="442"/>
                  </a:cubicBezTo>
                  <a:cubicBezTo>
                    <a:pt x="1371" y="124"/>
                    <a:pt x="971" y="0"/>
                    <a:pt x="695" y="0"/>
                  </a:cubicBezTo>
                  <a:close/>
                </a:path>
              </a:pathLst>
            </a:custGeom>
            <a:solidFill>
              <a:srgbClr val="735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4"/>
            <p:cNvSpPr/>
            <p:nvPr/>
          </p:nvSpPr>
          <p:spPr>
            <a:xfrm>
              <a:off x="3836350" y="3009750"/>
              <a:ext cx="80500" cy="51575"/>
            </a:xfrm>
            <a:custGeom>
              <a:rect b="b" l="l" r="r" t="t"/>
              <a:pathLst>
                <a:path extrusionOk="0" h="2063" w="3220">
                  <a:moveTo>
                    <a:pt x="2525" y="1"/>
                  </a:moveTo>
                  <a:cubicBezTo>
                    <a:pt x="2249" y="1"/>
                    <a:pt x="1850" y="124"/>
                    <a:pt x="1265" y="439"/>
                  </a:cubicBezTo>
                  <a:cubicBezTo>
                    <a:pt x="1" y="1123"/>
                    <a:pt x="497" y="1819"/>
                    <a:pt x="497" y="1819"/>
                  </a:cubicBezTo>
                  <a:cubicBezTo>
                    <a:pt x="611" y="1986"/>
                    <a:pt x="774" y="2063"/>
                    <a:pt x="990" y="2063"/>
                  </a:cubicBezTo>
                  <a:cubicBezTo>
                    <a:pt x="1286" y="2063"/>
                    <a:pt x="1681" y="1917"/>
                    <a:pt x="2178" y="1663"/>
                  </a:cubicBezTo>
                  <a:cubicBezTo>
                    <a:pt x="2893" y="1297"/>
                    <a:pt x="3220" y="776"/>
                    <a:pt x="3080" y="393"/>
                  </a:cubicBezTo>
                  <a:cubicBezTo>
                    <a:pt x="2999" y="168"/>
                    <a:pt x="2846" y="1"/>
                    <a:pt x="2525" y="1"/>
                  </a:cubicBezTo>
                  <a:close/>
                </a:path>
              </a:pathLst>
            </a:custGeom>
            <a:solidFill>
              <a:srgbClr val="735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4"/>
            <p:cNvSpPr/>
            <p:nvPr/>
          </p:nvSpPr>
          <p:spPr>
            <a:xfrm>
              <a:off x="4025025" y="3084100"/>
              <a:ext cx="27300" cy="31400"/>
            </a:xfrm>
            <a:custGeom>
              <a:rect b="b" l="l" r="r" t="t"/>
              <a:pathLst>
                <a:path extrusionOk="0" h="1256" w="1092">
                  <a:moveTo>
                    <a:pt x="526" y="1"/>
                  </a:moveTo>
                  <a:cubicBezTo>
                    <a:pt x="513" y="1"/>
                    <a:pt x="499" y="2"/>
                    <a:pt x="485" y="3"/>
                  </a:cubicBezTo>
                  <a:cubicBezTo>
                    <a:pt x="203" y="32"/>
                    <a:pt x="1" y="334"/>
                    <a:pt x="33" y="678"/>
                  </a:cubicBezTo>
                  <a:cubicBezTo>
                    <a:pt x="66" y="1006"/>
                    <a:pt x="299" y="1255"/>
                    <a:pt x="566" y="1255"/>
                  </a:cubicBezTo>
                  <a:cubicBezTo>
                    <a:pt x="579" y="1255"/>
                    <a:pt x="593" y="1255"/>
                    <a:pt x="606" y="1253"/>
                  </a:cubicBezTo>
                  <a:cubicBezTo>
                    <a:pt x="889" y="1226"/>
                    <a:pt x="1092" y="925"/>
                    <a:pt x="1058" y="579"/>
                  </a:cubicBezTo>
                  <a:cubicBezTo>
                    <a:pt x="1026" y="251"/>
                    <a:pt x="792" y="1"/>
                    <a:pt x="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4"/>
            <p:cNvSpPr/>
            <p:nvPr/>
          </p:nvSpPr>
          <p:spPr>
            <a:xfrm>
              <a:off x="3887600" y="3089125"/>
              <a:ext cx="27325" cy="31350"/>
            </a:xfrm>
            <a:custGeom>
              <a:rect b="b" l="l" r="r" t="t"/>
              <a:pathLst>
                <a:path extrusionOk="0" h="1254" w="1093">
                  <a:moveTo>
                    <a:pt x="527" y="0"/>
                  </a:moveTo>
                  <a:cubicBezTo>
                    <a:pt x="514" y="0"/>
                    <a:pt x="500" y="1"/>
                    <a:pt x="486" y="2"/>
                  </a:cubicBezTo>
                  <a:cubicBezTo>
                    <a:pt x="203" y="29"/>
                    <a:pt x="1" y="331"/>
                    <a:pt x="34" y="677"/>
                  </a:cubicBezTo>
                  <a:cubicBezTo>
                    <a:pt x="67" y="1004"/>
                    <a:pt x="299" y="1254"/>
                    <a:pt x="565" y="1254"/>
                  </a:cubicBezTo>
                  <a:cubicBezTo>
                    <a:pt x="579" y="1254"/>
                    <a:pt x="593" y="1253"/>
                    <a:pt x="607" y="1252"/>
                  </a:cubicBezTo>
                  <a:cubicBezTo>
                    <a:pt x="890" y="1225"/>
                    <a:pt x="1093" y="923"/>
                    <a:pt x="1059" y="578"/>
                  </a:cubicBezTo>
                  <a:cubicBezTo>
                    <a:pt x="1027" y="250"/>
                    <a:pt x="793" y="0"/>
                    <a:pt x="5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4"/>
            <p:cNvSpPr/>
            <p:nvPr/>
          </p:nvSpPr>
          <p:spPr>
            <a:xfrm>
              <a:off x="4144400" y="3104700"/>
              <a:ext cx="67925" cy="57600"/>
            </a:xfrm>
            <a:custGeom>
              <a:rect b="b" l="l" r="r" t="t"/>
              <a:pathLst>
                <a:path extrusionOk="0" h="2304" w="2717">
                  <a:moveTo>
                    <a:pt x="1668" y="0"/>
                  </a:moveTo>
                  <a:cubicBezTo>
                    <a:pt x="1394" y="0"/>
                    <a:pt x="1123" y="108"/>
                    <a:pt x="862" y="323"/>
                  </a:cubicBezTo>
                  <a:cubicBezTo>
                    <a:pt x="1" y="1026"/>
                    <a:pt x="702" y="2265"/>
                    <a:pt x="708" y="2276"/>
                  </a:cubicBezTo>
                  <a:cubicBezTo>
                    <a:pt x="717" y="2295"/>
                    <a:pt x="734" y="2304"/>
                    <a:pt x="752" y="2304"/>
                  </a:cubicBezTo>
                  <a:cubicBezTo>
                    <a:pt x="754" y="2304"/>
                    <a:pt x="756" y="2303"/>
                    <a:pt x="758" y="2303"/>
                  </a:cubicBezTo>
                  <a:cubicBezTo>
                    <a:pt x="764" y="2302"/>
                    <a:pt x="772" y="2301"/>
                    <a:pt x="778" y="2297"/>
                  </a:cubicBezTo>
                  <a:cubicBezTo>
                    <a:pt x="803" y="2282"/>
                    <a:pt x="811" y="2251"/>
                    <a:pt x="796" y="2228"/>
                  </a:cubicBezTo>
                  <a:cubicBezTo>
                    <a:pt x="790" y="2216"/>
                    <a:pt x="131" y="1052"/>
                    <a:pt x="926" y="403"/>
                  </a:cubicBezTo>
                  <a:cubicBezTo>
                    <a:pt x="1170" y="205"/>
                    <a:pt x="1420" y="105"/>
                    <a:pt x="1671" y="105"/>
                  </a:cubicBezTo>
                  <a:cubicBezTo>
                    <a:pt x="1708" y="105"/>
                    <a:pt x="1744" y="107"/>
                    <a:pt x="1781" y="111"/>
                  </a:cubicBezTo>
                  <a:cubicBezTo>
                    <a:pt x="2277" y="170"/>
                    <a:pt x="2617" y="607"/>
                    <a:pt x="2619" y="611"/>
                  </a:cubicBezTo>
                  <a:cubicBezTo>
                    <a:pt x="2629" y="624"/>
                    <a:pt x="2645" y="631"/>
                    <a:pt x="2660" y="631"/>
                  </a:cubicBezTo>
                  <a:cubicBezTo>
                    <a:pt x="2671" y="631"/>
                    <a:pt x="2682" y="627"/>
                    <a:pt x="2691" y="621"/>
                  </a:cubicBezTo>
                  <a:cubicBezTo>
                    <a:pt x="2714" y="603"/>
                    <a:pt x="2717" y="570"/>
                    <a:pt x="2701" y="548"/>
                  </a:cubicBezTo>
                  <a:cubicBezTo>
                    <a:pt x="2687" y="529"/>
                    <a:pt x="2335" y="74"/>
                    <a:pt x="1793" y="8"/>
                  </a:cubicBezTo>
                  <a:cubicBezTo>
                    <a:pt x="1751" y="3"/>
                    <a:pt x="1710" y="0"/>
                    <a:pt x="1668" y="0"/>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4"/>
            <p:cNvSpPr/>
            <p:nvPr/>
          </p:nvSpPr>
          <p:spPr>
            <a:xfrm>
              <a:off x="4155000" y="3126975"/>
              <a:ext cx="38525" cy="10950"/>
            </a:xfrm>
            <a:custGeom>
              <a:rect b="b" l="l" r="r" t="t"/>
              <a:pathLst>
                <a:path extrusionOk="0" h="438" w="1541">
                  <a:moveTo>
                    <a:pt x="769" y="1"/>
                  </a:moveTo>
                  <a:cubicBezTo>
                    <a:pt x="516" y="1"/>
                    <a:pt x="242" y="84"/>
                    <a:pt x="19" y="354"/>
                  </a:cubicBezTo>
                  <a:cubicBezTo>
                    <a:pt x="1" y="377"/>
                    <a:pt x="5" y="408"/>
                    <a:pt x="26" y="426"/>
                  </a:cubicBezTo>
                  <a:cubicBezTo>
                    <a:pt x="35" y="434"/>
                    <a:pt x="46" y="438"/>
                    <a:pt x="58" y="438"/>
                  </a:cubicBezTo>
                  <a:cubicBezTo>
                    <a:pt x="72" y="438"/>
                    <a:pt x="87" y="431"/>
                    <a:pt x="98" y="420"/>
                  </a:cubicBezTo>
                  <a:cubicBezTo>
                    <a:pt x="296" y="177"/>
                    <a:pt x="544" y="103"/>
                    <a:pt x="772" y="103"/>
                  </a:cubicBezTo>
                  <a:cubicBezTo>
                    <a:pt x="1134" y="103"/>
                    <a:pt x="1451" y="290"/>
                    <a:pt x="1456" y="292"/>
                  </a:cubicBezTo>
                  <a:cubicBezTo>
                    <a:pt x="1464" y="299"/>
                    <a:pt x="1477" y="301"/>
                    <a:pt x="1487" y="301"/>
                  </a:cubicBezTo>
                  <a:cubicBezTo>
                    <a:pt x="1503" y="299"/>
                    <a:pt x="1516" y="290"/>
                    <a:pt x="1526" y="275"/>
                  </a:cubicBezTo>
                  <a:cubicBezTo>
                    <a:pt x="1540" y="253"/>
                    <a:pt x="1533" y="221"/>
                    <a:pt x="1509" y="206"/>
                  </a:cubicBezTo>
                  <a:cubicBezTo>
                    <a:pt x="1503" y="202"/>
                    <a:pt x="1163" y="1"/>
                    <a:pt x="769" y="1"/>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4"/>
            <p:cNvSpPr/>
            <p:nvPr/>
          </p:nvSpPr>
          <p:spPr>
            <a:xfrm>
              <a:off x="3937825" y="3007200"/>
              <a:ext cx="49600" cy="132725"/>
            </a:xfrm>
            <a:custGeom>
              <a:rect b="b" l="l" r="r" t="t"/>
              <a:pathLst>
                <a:path extrusionOk="0" h="5309" w="1984">
                  <a:moveTo>
                    <a:pt x="1396" y="1"/>
                  </a:moveTo>
                  <a:cubicBezTo>
                    <a:pt x="1394" y="1"/>
                    <a:pt x="1391" y="1"/>
                    <a:pt x="1389" y="1"/>
                  </a:cubicBezTo>
                  <a:cubicBezTo>
                    <a:pt x="1360" y="7"/>
                    <a:pt x="1342" y="33"/>
                    <a:pt x="1347" y="60"/>
                  </a:cubicBezTo>
                  <a:cubicBezTo>
                    <a:pt x="1496" y="942"/>
                    <a:pt x="1850" y="3297"/>
                    <a:pt x="1698" y="3603"/>
                  </a:cubicBezTo>
                  <a:cubicBezTo>
                    <a:pt x="1630" y="3738"/>
                    <a:pt x="1510" y="3806"/>
                    <a:pt x="1341" y="3806"/>
                  </a:cubicBezTo>
                  <a:cubicBezTo>
                    <a:pt x="1197" y="3806"/>
                    <a:pt x="1016" y="3756"/>
                    <a:pt x="799" y="3656"/>
                  </a:cubicBezTo>
                  <a:cubicBezTo>
                    <a:pt x="784" y="3650"/>
                    <a:pt x="774" y="3645"/>
                    <a:pt x="765" y="3642"/>
                  </a:cubicBezTo>
                  <a:cubicBezTo>
                    <a:pt x="682" y="3608"/>
                    <a:pt x="603" y="3591"/>
                    <a:pt x="529" y="3591"/>
                  </a:cubicBezTo>
                  <a:cubicBezTo>
                    <a:pt x="401" y="3591"/>
                    <a:pt x="289" y="3641"/>
                    <a:pt x="206" y="3741"/>
                  </a:cubicBezTo>
                  <a:cubicBezTo>
                    <a:pt x="7" y="3979"/>
                    <a:pt x="0" y="4459"/>
                    <a:pt x="191" y="4768"/>
                  </a:cubicBezTo>
                  <a:cubicBezTo>
                    <a:pt x="426" y="5145"/>
                    <a:pt x="870" y="5300"/>
                    <a:pt x="889" y="5307"/>
                  </a:cubicBezTo>
                  <a:cubicBezTo>
                    <a:pt x="896" y="5307"/>
                    <a:pt x="903" y="5309"/>
                    <a:pt x="911" y="5309"/>
                  </a:cubicBezTo>
                  <a:cubicBezTo>
                    <a:pt x="930" y="5307"/>
                    <a:pt x="947" y="5294"/>
                    <a:pt x="953" y="5274"/>
                  </a:cubicBezTo>
                  <a:cubicBezTo>
                    <a:pt x="963" y="5248"/>
                    <a:pt x="948" y="5218"/>
                    <a:pt x="922" y="5209"/>
                  </a:cubicBezTo>
                  <a:cubicBezTo>
                    <a:pt x="919" y="5207"/>
                    <a:pt x="494" y="5059"/>
                    <a:pt x="279" y="4714"/>
                  </a:cubicBezTo>
                  <a:cubicBezTo>
                    <a:pt x="111" y="4442"/>
                    <a:pt x="113" y="4010"/>
                    <a:pt x="284" y="3806"/>
                  </a:cubicBezTo>
                  <a:cubicBezTo>
                    <a:pt x="348" y="3730"/>
                    <a:pt x="431" y="3692"/>
                    <a:pt x="529" y="3692"/>
                  </a:cubicBezTo>
                  <a:cubicBezTo>
                    <a:pt x="590" y="3692"/>
                    <a:pt x="656" y="3707"/>
                    <a:pt x="728" y="3735"/>
                  </a:cubicBezTo>
                  <a:cubicBezTo>
                    <a:pt x="734" y="3739"/>
                    <a:pt x="744" y="3743"/>
                    <a:pt x="755" y="3749"/>
                  </a:cubicBezTo>
                  <a:cubicBezTo>
                    <a:pt x="1001" y="3862"/>
                    <a:pt x="1193" y="3906"/>
                    <a:pt x="1341" y="3906"/>
                  </a:cubicBezTo>
                  <a:cubicBezTo>
                    <a:pt x="1591" y="3906"/>
                    <a:pt x="1721" y="3781"/>
                    <a:pt x="1787" y="3648"/>
                  </a:cubicBezTo>
                  <a:cubicBezTo>
                    <a:pt x="1984" y="3258"/>
                    <a:pt x="1501" y="370"/>
                    <a:pt x="1447" y="43"/>
                  </a:cubicBezTo>
                  <a:cubicBezTo>
                    <a:pt x="1442" y="19"/>
                    <a:pt x="1420" y="1"/>
                    <a:pt x="13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4"/>
            <p:cNvSpPr/>
            <p:nvPr/>
          </p:nvSpPr>
          <p:spPr>
            <a:xfrm>
              <a:off x="3946225" y="3158600"/>
              <a:ext cx="59725" cy="27725"/>
            </a:xfrm>
            <a:custGeom>
              <a:rect b="b" l="l" r="r" t="t"/>
              <a:pathLst>
                <a:path extrusionOk="0" h="1109" w="2389">
                  <a:moveTo>
                    <a:pt x="2339" y="0"/>
                  </a:moveTo>
                  <a:cubicBezTo>
                    <a:pt x="2339" y="0"/>
                    <a:pt x="1058" y="123"/>
                    <a:pt x="0" y="645"/>
                  </a:cubicBezTo>
                  <a:cubicBezTo>
                    <a:pt x="0" y="645"/>
                    <a:pt x="38" y="871"/>
                    <a:pt x="176" y="1109"/>
                  </a:cubicBezTo>
                  <a:cubicBezTo>
                    <a:pt x="1008" y="704"/>
                    <a:pt x="1828" y="580"/>
                    <a:pt x="2361" y="549"/>
                  </a:cubicBezTo>
                  <a:cubicBezTo>
                    <a:pt x="2389" y="246"/>
                    <a:pt x="2339" y="0"/>
                    <a:pt x="23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4"/>
            <p:cNvSpPr/>
            <p:nvPr/>
          </p:nvSpPr>
          <p:spPr>
            <a:xfrm>
              <a:off x="3950600" y="3172300"/>
              <a:ext cx="54650" cy="27975"/>
            </a:xfrm>
            <a:custGeom>
              <a:rect b="b" l="l" r="r" t="t"/>
              <a:pathLst>
                <a:path extrusionOk="0" h="1119" w="2186">
                  <a:moveTo>
                    <a:pt x="2186" y="0"/>
                  </a:moveTo>
                  <a:lnTo>
                    <a:pt x="2186" y="0"/>
                  </a:lnTo>
                  <a:cubicBezTo>
                    <a:pt x="1653" y="32"/>
                    <a:pt x="833" y="156"/>
                    <a:pt x="1" y="561"/>
                  </a:cubicBezTo>
                  <a:cubicBezTo>
                    <a:pt x="155" y="830"/>
                    <a:pt x="441" y="1119"/>
                    <a:pt x="952" y="1119"/>
                  </a:cubicBezTo>
                  <a:cubicBezTo>
                    <a:pt x="1072" y="1119"/>
                    <a:pt x="1204" y="1103"/>
                    <a:pt x="1351" y="1067"/>
                  </a:cubicBezTo>
                  <a:cubicBezTo>
                    <a:pt x="1975" y="915"/>
                    <a:pt x="2149" y="407"/>
                    <a:pt x="2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4"/>
            <p:cNvSpPr/>
            <p:nvPr/>
          </p:nvSpPr>
          <p:spPr>
            <a:xfrm>
              <a:off x="4090175" y="2856275"/>
              <a:ext cx="4700" cy="3300"/>
            </a:xfrm>
            <a:custGeom>
              <a:rect b="b" l="l" r="r" t="t"/>
              <a:pathLst>
                <a:path extrusionOk="0" h="132" w="188">
                  <a:moveTo>
                    <a:pt x="58" y="0"/>
                  </a:moveTo>
                  <a:cubicBezTo>
                    <a:pt x="38" y="0"/>
                    <a:pt x="19" y="12"/>
                    <a:pt x="11" y="33"/>
                  </a:cubicBezTo>
                  <a:cubicBezTo>
                    <a:pt x="1" y="61"/>
                    <a:pt x="14" y="90"/>
                    <a:pt x="41" y="101"/>
                  </a:cubicBezTo>
                  <a:lnTo>
                    <a:pt x="110" y="127"/>
                  </a:lnTo>
                  <a:cubicBezTo>
                    <a:pt x="115" y="130"/>
                    <a:pt x="123" y="131"/>
                    <a:pt x="129" y="131"/>
                  </a:cubicBezTo>
                  <a:cubicBezTo>
                    <a:pt x="150" y="131"/>
                    <a:pt x="171" y="119"/>
                    <a:pt x="177" y="98"/>
                  </a:cubicBezTo>
                  <a:cubicBezTo>
                    <a:pt x="187" y="69"/>
                    <a:pt x="175" y="40"/>
                    <a:pt x="147" y="30"/>
                  </a:cubicBezTo>
                  <a:lnTo>
                    <a:pt x="78" y="4"/>
                  </a:lnTo>
                  <a:cubicBezTo>
                    <a:pt x="71" y="1"/>
                    <a:pt x="65" y="0"/>
                    <a:pt x="58" y="0"/>
                  </a:cubicBezTo>
                  <a:close/>
                </a:path>
              </a:pathLst>
            </a:custGeom>
            <a:solidFill>
              <a:srgbClr val="2922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4"/>
            <p:cNvSpPr/>
            <p:nvPr/>
          </p:nvSpPr>
          <p:spPr>
            <a:xfrm>
              <a:off x="3929900" y="3313250"/>
              <a:ext cx="16975" cy="551875"/>
            </a:xfrm>
            <a:custGeom>
              <a:rect b="b" l="l" r="r" t="t"/>
              <a:pathLst>
                <a:path extrusionOk="0" h="22075" w="679">
                  <a:moveTo>
                    <a:pt x="506" y="0"/>
                  </a:moveTo>
                  <a:cubicBezTo>
                    <a:pt x="478" y="0"/>
                    <a:pt x="451" y="23"/>
                    <a:pt x="450" y="52"/>
                  </a:cubicBezTo>
                  <a:cubicBezTo>
                    <a:pt x="449" y="79"/>
                    <a:pt x="287" y="2778"/>
                    <a:pt x="428" y="6650"/>
                  </a:cubicBezTo>
                  <a:cubicBezTo>
                    <a:pt x="568" y="10515"/>
                    <a:pt x="9" y="21900"/>
                    <a:pt x="2" y="22015"/>
                  </a:cubicBezTo>
                  <a:cubicBezTo>
                    <a:pt x="1" y="22046"/>
                    <a:pt x="25" y="22072"/>
                    <a:pt x="56" y="22073"/>
                  </a:cubicBezTo>
                  <a:cubicBezTo>
                    <a:pt x="54" y="22074"/>
                    <a:pt x="56" y="22074"/>
                    <a:pt x="57" y="22074"/>
                  </a:cubicBezTo>
                  <a:cubicBezTo>
                    <a:pt x="88" y="22074"/>
                    <a:pt x="112" y="22052"/>
                    <a:pt x="114" y="22021"/>
                  </a:cubicBezTo>
                  <a:cubicBezTo>
                    <a:pt x="119" y="21906"/>
                    <a:pt x="678" y="10516"/>
                    <a:pt x="539" y="6646"/>
                  </a:cubicBezTo>
                  <a:cubicBezTo>
                    <a:pt x="399" y="2781"/>
                    <a:pt x="559" y="87"/>
                    <a:pt x="560" y="61"/>
                  </a:cubicBezTo>
                  <a:cubicBezTo>
                    <a:pt x="563" y="29"/>
                    <a:pt x="539" y="3"/>
                    <a:pt x="508" y="0"/>
                  </a:cubicBezTo>
                  <a:cubicBezTo>
                    <a:pt x="508" y="0"/>
                    <a:pt x="507" y="0"/>
                    <a:pt x="5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4"/>
            <p:cNvSpPr/>
            <p:nvPr/>
          </p:nvSpPr>
          <p:spPr>
            <a:xfrm>
              <a:off x="4082525" y="3303675"/>
              <a:ext cx="29775" cy="551125"/>
            </a:xfrm>
            <a:custGeom>
              <a:rect b="b" l="l" r="r" t="t"/>
              <a:pathLst>
                <a:path extrusionOk="0" h="22045" w="1191">
                  <a:moveTo>
                    <a:pt x="368" y="1"/>
                  </a:moveTo>
                  <a:cubicBezTo>
                    <a:pt x="337" y="1"/>
                    <a:pt x="317" y="26"/>
                    <a:pt x="316" y="55"/>
                  </a:cubicBezTo>
                  <a:cubicBezTo>
                    <a:pt x="312" y="211"/>
                    <a:pt x="1" y="15713"/>
                    <a:pt x="1076" y="21996"/>
                  </a:cubicBezTo>
                  <a:cubicBezTo>
                    <a:pt x="1079" y="22024"/>
                    <a:pt x="1104" y="22044"/>
                    <a:pt x="1130" y="22044"/>
                  </a:cubicBezTo>
                  <a:cubicBezTo>
                    <a:pt x="1133" y="22044"/>
                    <a:pt x="1136" y="22044"/>
                    <a:pt x="1140" y="22043"/>
                  </a:cubicBezTo>
                  <a:cubicBezTo>
                    <a:pt x="1170" y="22038"/>
                    <a:pt x="1191" y="22009"/>
                    <a:pt x="1185" y="21977"/>
                  </a:cubicBezTo>
                  <a:cubicBezTo>
                    <a:pt x="112" y="15703"/>
                    <a:pt x="424" y="214"/>
                    <a:pt x="429" y="59"/>
                  </a:cubicBezTo>
                  <a:cubicBezTo>
                    <a:pt x="430" y="27"/>
                    <a:pt x="405" y="2"/>
                    <a:pt x="373" y="1"/>
                  </a:cubicBezTo>
                  <a:cubicBezTo>
                    <a:pt x="371" y="1"/>
                    <a:pt x="370"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4"/>
            <p:cNvSpPr/>
            <p:nvPr/>
          </p:nvSpPr>
          <p:spPr>
            <a:xfrm>
              <a:off x="3851200" y="3467150"/>
              <a:ext cx="3450" cy="101100"/>
            </a:xfrm>
            <a:custGeom>
              <a:rect b="b" l="l" r="r" t="t"/>
              <a:pathLst>
                <a:path extrusionOk="0" h="4044" w="138">
                  <a:moveTo>
                    <a:pt x="64" y="1"/>
                  </a:moveTo>
                  <a:cubicBezTo>
                    <a:pt x="62" y="1"/>
                    <a:pt x="59" y="1"/>
                    <a:pt x="57" y="1"/>
                  </a:cubicBezTo>
                  <a:cubicBezTo>
                    <a:pt x="26" y="1"/>
                    <a:pt x="1" y="27"/>
                    <a:pt x="2" y="56"/>
                  </a:cubicBezTo>
                  <a:cubicBezTo>
                    <a:pt x="17" y="1486"/>
                    <a:pt x="27" y="3963"/>
                    <a:pt x="27" y="3987"/>
                  </a:cubicBezTo>
                  <a:cubicBezTo>
                    <a:pt x="26" y="4018"/>
                    <a:pt x="50" y="4043"/>
                    <a:pt x="81" y="4043"/>
                  </a:cubicBezTo>
                  <a:cubicBezTo>
                    <a:pt x="112" y="4043"/>
                    <a:pt x="137" y="4018"/>
                    <a:pt x="137" y="3987"/>
                  </a:cubicBezTo>
                  <a:cubicBezTo>
                    <a:pt x="137" y="3963"/>
                    <a:pt x="128" y="1485"/>
                    <a:pt x="112" y="55"/>
                  </a:cubicBezTo>
                  <a:cubicBezTo>
                    <a:pt x="112" y="26"/>
                    <a:pt x="96" y="1"/>
                    <a:pt x="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4"/>
            <p:cNvSpPr/>
            <p:nvPr/>
          </p:nvSpPr>
          <p:spPr>
            <a:xfrm>
              <a:off x="3831750" y="3506800"/>
              <a:ext cx="22975" cy="54525"/>
            </a:xfrm>
            <a:custGeom>
              <a:rect b="b" l="l" r="r" t="t"/>
              <a:pathLst>
                <a:path extrusionOk="0" h="2181" w="919">
                  <a:moveTo>
                    <a:pt x="64" y="0"/>
                  </a:moveTo>
                  <a:cubicBezTo>
                    <a:pt x="53" y="0"/>
                    <a:pt x="42" y="3"/>
                    <a:pt x="32" y="10"/>
                  </a:cubicBezTo>
                  <a:cubicBezTo>
                    <a:pt x="7" y="28"/>
                    <a:pt x="1" y="62"/>
                    <a:pt x="18" y="89"/>
                  </a:cubicBezTo>
                  <a:cubicBezTo>
                    <a:pt x="664" y="1022"/>
                    <a:pt x="802" y="2119"/>
                    <a:pt x="804" y="2131"/>
                  </a:cubicBezTo>
                  <a:cubicBezTo>
                    <a:pt x="807" y="2160"/>
                    <a:pt x="831" y="2180"/>
                    <a:pt x="859" y="2180"/>
                  </a:cubicBezTo>
                  <a:lnTo>
                    <a:pt x="866" y="2180"/>
                  </a:lnTo>
                  <a:cubicBezTo>
                    <a:pt x="898" y="2176"/>
                    <a:pt x="918" y="2149"/>
                    <a:pt x="915" y="2118"/>
                  </a:cubicBezTo>
                  <a:cubicBezTo>
                    <a:pt x="914" y="2106"/>
                    <a:pt x="772" y="981"/>
                    <a:pt x="110" y="25"/>
                  </a:cubicBezTo>
                  <a:cubicBezTo>
                    <a:pt x="99" y="9"/>
                    <a:pt x="82" y="0"/>
                    <a:pt x="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4"/>
            <p:cNvSpPr/>
            <p:nvPr/>
          </p:nvSpPr>
          <p:spPr>
            <a:xfrm>
              <a:off x="4157950" y="3432250"/>
              <a:ext cx="41325" cy="108975"/>
            </a:xfrm>
            <a:custGeom>
              <a:rect b="b" l="l" r="r" t="t"/>
              <a:pathLst>
                <a:path extrusionOk="0" h="4359" w="1653">
                  <a:moveTo>
                    <a:pt x="88" y="0"/>
                  </a:moveTo>
                  <a:cubicBezTo>
                    <a:pt x="82" y="0"/>
                    <a:pt x="75" y="1"/>
                    <a:pt x="69" y="4"/>
                  </a:cubicBezTo>
                  <a:cubicBezTo>
                    <a:pt x="40" y="14"/>
                    <a:pt x="25" y="45"/>
                    <a:pt x="35" y="75"/>
                  </a:cubicBezTo>
                  <a:lnTo>
                    <a:pt x="1290" y="3626"/>
                  </a:lnTo>
                  <a:cubicBezTo>
                    <a:pt x="974" y="3123"/>
                    <a:pt x="545" y="2610"/>
                    <a:pt x="97" y="2298"/>
                  </a:cubicBezTo>
                  <a:cubicBezTo>
                    <a:pt x="87" y="2291"/>
                    <a:pt x="76" y="2288"/>
                    <a:pt x="65" y="2288"/>
                  </a:cubicBezTo>
                  <a:cubicBezTo>
                    <a:pt x="47" y="2288"/>
                    <a:pt x="30" y="2297"/>
                    <a:pt x="18" y="2313"/>
                  </a:cubicBezTo>
                  <a:cubicBezTo>
                    <a:pt x="0" y="2338"/>
                    <a:pt x="7" y="2373"/>
                    <a:pt x="33" y="2391"/>
                  </a:cubicBezTo>
                  <a:cubicBezTo>
                    <a:pt x="596" y="2780"/>
                    <a:pt x="1246" y="3626"/>
                    <a:pt x="1549" y="4359"/>
                  </a:cubicBezTo>
                  <a:lnTo>
                    <a:pt x="1653" y="4318"/>
                  </a:lnTo>
                  <a:lnTo>
                    <a:pt x="141" y="37"/>
                  </a:lnTo>
                  <a:cubicBezTo>
                    <a:pt x="133" y="15"/>
                    <a:pt x="111" y="0"/>
                    <a:pt x="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4"/>
            <p:cNvSpPr/>
            <p:nvPr/>
          </p:nvSpPr>
          <p:spPr>
            <a:xfrm>
              <a:off x="3615550" y="3844700"/>
              <a:ext cx="46775" cy="60075"/>
            </a:xfrm>
            <a:custGeom>
              <a:rect b="b" l="l" r="r" t="t"/>
              <a:pathLst>
                <a:path extrusionOk="0" h="2403" w="1871">
                  <a:moveTo>
                    <a:pt x="56" y="0"/>
                  </a:moveTo>
                  <a:cubicBezTo>
                    <a:pt x="51" y="0"/>
                    <a:pt x="46" y="1"/>
                    <a:pt x="42" y="2"/>
                  </a:cubicBezTo>
                  <a:cubicBezTo>
                    <a:pt x="15" y="11"/>
                    <a:pt x="0" y="39"/>
                    <a:pt x="8" y="67"/>
                  </a:cubicBezTo>
                  <a:cubicBezTo>
                    <a:pt x="155" y="549"/>
                    <a:pt x="309" y="1049"/>
                    <a:pt x="587" y="1487"/>
                  </a:cubicBezTo>
                  <a:cubicBezTo>
                    <a:pt x="898" y="1975"/>
                    <a:pt x="1343" y="2309"/>
                    <a:pt x="1805" y="2401"/>
                  </a:cubicBezTo>
                  <a:cubicBezTo>
                    <a:pt x="1808" y="2402"/>
                    <a:pt x="1812" y="2402"/>
                    <a:pt x="1816" y="2402"/>
                  </a:cubicBezTo>
                  <a:cubicBezTo>
                    <a:pt x="1839" y="2402"/>
                    <a:pt x="1860" y="2385"/>
                    <a:pt x="1866" y="2360"/>
                  </a:cubicBezTo>
                  <a:cubicBezTo>
                    <a:pt x="1871" y="2333"/>
                    <a:pt x="1853" y="2306"/>
                    <a:pt x="1826" y="2301"/>
                  </a:cubicBezTo>
                  <a:cubicBezTo>
                    <a:pt x="1390" y="2214"/>
                    <a:pt x="970" y="1897"/>
                    <a:pt x="674" y="1431"/>
                  </a:cubicBezTo>
                  <a:cubicBezTo>
                    <a:pt x="403" y="1006"/>
                    <a:pt x="252" y="513"/>
                    <a:pt x="106" y="37"/>
                  </a:cubicBezTo>
                  <a:cubicBezTo>
                    <a:pt x="100" y="14"/>
                    <a:pt x="78" y="0"/>
                    <a:pt x="56" y="0"/>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4"/>
            <p:cNvSpPr/>
            <p:nvPr/>
          </p:nvSpPr>
          <p:spPr>
            <a:xfrm>
              <a:off x="3638825" y="3311900"/>
              <a:ext cx="328850" cy="555950"/>
            </a:xfrm>
            <a:custGeom>
              <a:rect b="b" l="l" r="r" t="t"/>
              <a:pathLst>
                <a:path extrusionOk="0" h="22238" w="13154">
                  <a:moveTo>
                    <a:pt x="12734" y="1"/>
                  </a:moveTo>
                  <a:lnTo>
                    <a:pt x="12734" y="1"/>
                  </a:lnTo>
                  <a:cubicBezTo>
                    <a:pt x="12734" y="1"/>
                    <a:pt x="9875" y="294"/>
                    <a:pt x="7349" y="1938"/>
                  </a:cubicBezTo>
                  <a:cubicBezTo>
                    <a:pt x="6131" y="2732"/>
                    <a:pt x="5522" y="5705"/>
                    <a:pt x="3940" y="12431"/>
                  </a:cubicBezTo>
                  <a:cubicBezTo>
                    <a:pt x="3575" y="13986"/>
                    <a:pt x="0" y="19777"/>
                    <a:pt x="0" y="19777"/>
                  </a:cubicBezTo>
                  <a:cubicBezTo>
                    <a:pt x="845" y="20942"/>
                    <a:pt x="2948" y="21797"/>
                    <a:pt x="2948" y="21797"/>
                  </a:cubicBezTo>
                  <a:cubicBezTo>
                    <a:pt x="7291" y="18863"/>
                    <a:pt x="8371" y="12093"/>
                    <a:pt x="8638" y="9184"/>
                  </a:cubicBezTo>
                  <a:lnTo>
                    <a:pt x="8638" y="9184"/>
                  </a:lnTo>
                  <a:cubicBezTo>
                    <a:pt x="8441" y="12349"/>
                    <a:pt x="7986" y="19935"/>
                    <a:pt x="8114" y="20346"/>
                  </a:cubicBezTo>
                  <a:cubicBezTo>
                    <a:pt x="8266" y="20836"/>
                    <a:pt x="11101" y="22237"/>
                    <a:pt x="12135" y="22237"/>
                  </a:cubicBezTo>
                  <a:cubicBezTo>
                    <a:pt x="12195" y="22237"/>
                    <a:pt x="12249" y="22232"/>
                    <a:pt x="12296" y="22222"/>
                  </a:cubicBezTo>
                  <a:cubicBezTo>
                    <a:pt x="13153" y="22043"/>
                    <a:pt x="12734" y="1"/>
                    <a:pt x="12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18" name="Google Shape;618;p54"/>
          <p:cNvCxnSpPr>
            <a:stCxn id="619" idx="2"/>
            <a:endCxn id="620" idx="3"/>
          </p:cNvCxnSpPr>
          <p:nvPr/>
        </p:nvCxnSpPr>
        <p:spPr>
          <a:xfrm rot="10800000">
            <a:off x="3627750" y="1826025"/>
            <a:ext cx="562200" cy="429300"/>
          </a:xfrm>
          <a:prstGeom prst="bentConnector3">
            <a:avLst>
              <a:gd fmla="val 50000" name="adj1"/>
            </a:avLst>
          </a:prstGeom>
          <a:noFill/>
          <a:ln cap="rnd" cmpd="sng" w="19050">
            <a:solidFill>
              <a:schemeClr val="accent2"/>
            </a:solidFill>
            <a:prstDash val="solid"/>
            <a:round/>
            <a:headEnd len="med" w="med" type="none"/>
            <a:tailEnd len="med" w="med" type="none"/>
          </a:ln>
        </p:spPr>
      </p:cxnSp>
      <p:cxnSp>
        <p:nvCxnSpPr>
          <p:cNvPr id="621" name="Google Shape;621;p54"/>
          <p:cNvCxnSpPr>
            <a:stCxn id="622" idx="6"/>
            <a:endCxn id="623" idx="1"/>
          </p:cNvCxnSpPr>
          <p:nvPr/>
        </p:nvCxnSpPr>
        <p:spPr>
          <a:xfrm flipH="1" rot="10800000">
            <a:off x="4954050" y="3313575"/>
            <a:ext cx="562500" cy="429300"/>
          </a:xfrm>
          <a:prstGeom prst="bentConnector3">
            <a:avLst>
              <a:gd fmla="val 50000" name="adj1"/>
            </a:avLst>
          </a:prstGeom>
          <a:noFill/>
          <a:ln cap="rnd" cmpd="sng" w="19050">
            <a:solidFill>
              <a:schemeClr val="accent2"/>
            </a:solidFill>
            <a:prstDash val="solid"/>
            <a:round/>
            <a:headEnd len="med" w="med" type="none"/>
            <a:tailEnd len="med" w="med" type="none"/>
          </a:ln>
        </p:spPr>
      </p:cxnSp>
      <p:cxnSp>
        <p:nvCxnSpPr>
          <p:cNvPr id="624" name="Google Shape;624;p54"/>
          <p:cNvCxnSpPr>
            <a:stCxn id="619" idx="4"/>
            <a:endCxn id="622" idx="0"/>
          </p:cNvCxnSpPr>
          <p:nvPr/>
        </p:nvCxnSpPr>
        <p:spPr>
          <a:xfrm>
            <a:off x="4572000" y="2637375"/>
            <a:ext cx="0" cy="723600"/>
          </a:xfrm>
          <a:prstGeom prst="straightConnector1">
            <a:avLst/>
          </a:prstGeom>
          <a:noFill/>
          <a:ln cap="rnd" cmpd="sng" w="19050">
            <a:solidFill>
              <a:schemeClr val="accent2"/>
            </a:solidFill>
            <a:prstDash val="solid"/>
            <a:round/>
            <a:headEnd len="med" w="med" type="none"/>
            <a:tailEnd len="med" w="med" type="none"/>
          </a:ln>
        </p:spPr>
      </p:cxnSp>
      <p:sp>
        <p:nvSpPr>
          <p:cNvPr id="625" name="Google Shape;625;p54"/>
          <p:cNvSpPr/>
          <p:nvPr/>
        </p:nvSpPr>
        <p:spPr>
          <a:xfrm>
            <a:off x="5516400" y="2882263"/>
            <a:ext cx="2907600" cy="862800"/>
          </a:xfrm>
          <a:prstGeom prst="roundRect">
            <a:avLst>
              <a:gd fmla="val 16667" name="adj"/>
            </a:avLst>
          </a:prstGeom>
          <a:solidFill>
            <a:schemeClr val="accent2"/>
          </a:solidFill>
          <a:ln>
            <a:noFill/>
          </a:ln>
          <a:effectLst>
            <a:outerShdw rotWithShape="0" algn="bl" dir="2820000" dist="133350">
              <a:srgbClr val="000000">
                <a:alpha val="14000"/>
              </a:srgbClr>
            </a:outerShdw>
          </a:effectLst>
        </p:spPr>
        <p:txBody>
          <a:bodyPr anchorCtr="0" anchor="ctr" bIns="91425" lIns="91425" spcFirstLastPara="1" rIns="91425" wrap="square" tIns="274300">
            <a:noAutofit/>
          </a:bodyPr>
          <a:lstStyle/>
          <a:p>
            <a:pPr indent="0" lvl="0" marL="0" rtl="0" algn="ctr">
              <a:spcBef>
                <a:spcPts val="0"/>
              </a:spcBef>
              <a:spcAft>
                <a:spcPts val="1600"/>
              </a:spcAft>
              <a:buNone/>
            </a:pPr>
            <a:r>
              <a:t/>
            </a:r>
            <a:endParaRPr/>
          </a:p>
        </p:txBody>
      </p:sp>
      <p:sp>
        <p:nvSpPr>
          <p:cNvPr id="626" name="Google Shape;626;p54"/>
          <p:cNvSpPr/>
          <p:nvPr/>
        </p:nvSpPr>
        <p:spPr>
          <a:xfrm>
            <a:off x="720000" y="1394713"/>
            <a:ext cx="2907600" cy="862800"/>
          </a:xfrm>
          <a:prstGeom prst="roundRect">
            <a:avLst>
              <a:gd fmla="val 16667" name="adj"/>
            </a:avLst>
          </a:prstGeom>
          <a:solidFill>
            <a:schemeClr val="accent2"/>
          </a:solidFill>
          <a:ln>
            <a:noFill/>
          </a:ln>
          <a:effectLst>
            <a:outerShdw rotWithShape="0" algn="bl" dir="2820000" dist="133350">
              <a:srgbClr val="000000">
                <a:alpha val="14000"/>
              </a:srgbClr>
            </a:outerShdw>
          </a:effectLst>
        </p:spPr>
        <p:txBody>
          <a:bodyPr anchorCtr="0" anchor="ctr" bIns="91425" lIns="91425" spcFirstLastPara="1" rIns="91425" wrap="square" tIns="274300">
            <a:noAutofit/>
          </a:bodyPr>
          <a:lstStyle/>
          <a:p>
            <a:pPr indent="0" lvl="0" marL="0" rtl="0" algn="ctr">
              <a:spcBef>
                <a:spcPts val="0"/>
              </a:spcBef>
              <a:spcAft>
                <a:spcPts val="1600"/>
              </a:spcAft>
              <a:buNone/>
            </a:pPr>
            <a:r>
              <a:t/>
            </a:r>
            <a:endParaRPr/>
          </a:p>
        </p:txBody>
      </p:sp>
      <p:sp>
        <p:nvSpPr>
          <p:cNvPr id="627" name="Google Shape;627;p54"/>
          <p:cNvSpPr txBox="1"/>
          <p:nvPr>
            <p:ph idx="1" type="subTitle"/>
          </p:nvPr>
        </p:nvSpPr>
        <p:spPr>
          <a:xfrm>
            <a:off x="720000" y="2289827"/>
            <a:ext cx="2907600" cy="12621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Sacrificing personal goals to </a:t>
            </a:r>
            <a:r>
              <a:rPr b="1" lang="en"/>
              <a:t>maintain connections</a:t>
            </a:r>
            <a:endParaRPr b="1"/>
          </a:p>
          <a:p>
            <a:pPr indent="-317500" lvl="0" marL="457200" rtl="0" algn="l">
              <a:spcBef>
                <a:spcPts val="0"/>
              </a:spcBef>
              <a:spcAft>
                <a:spcPts val="0"/>
              </a:spcAft>
              <a:buSzPts val="1400"/>
              <a:buChar char="●"/>
            </a:pPr>
            <a:r>
              <a:rPr lang="en"/>
              <a:t>Dependent on </a:t>
            </a:r>
            <a:r>
              <a:rPr b="1" lang="en"/>
              <a:t>interpersonal relationships</a:t>
            </a:r>
            <a:r>
              <a:rPr lang="en"/>
              <a:t> (co-dependence)</a:t>
            </a:r>
            <a:endParaRPr/>
          </a:p>
        </p:txBody>
      </p:sp>
      <p:sp>
        <p:nvSpPr>
          <p:cNvPr id="628" name="Google Shape;628;p54"/>
          <p:cNvSpPr txBox="1"/>
          <p:nvPr>
            <p:ph idx="2" type="subTitle"/>
          </p:nvPr>
        </p:nvSpPr>
        <p:spPr>
          <a:xfrm>
            <a:off x="5516400" y="3777302"/>
            <a:ext cx="2907600" cy="10467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Overly concerned with </a:t>
            </a:r>
            <a:r>
              <a:rPr b="1" lang="en"/>
              <a:t>personal</a:t>
            </a:r>
            <a:r>
              <a:rPr lang="en"/>
              <a:t> </a:t>
            </a:r>
            <a:r>
              <a:rPr b="1" lang="en"/>
              <a:t>role</a:t>
            </a:r>
            <a:r>
              <a:rPr b="1" lang="en"/>
              <a:t> </a:t>
            </a:r>
            <a:r>
              <a:rPr lang="en"/>
              <a:t>in group</a:t>
            </a:r>
            <a:r>
              <a:rPr lang="en"/>
              <a:t> </a:t>
            </a:r>
            <a:endParaRPr/>
          </a:p>
          <a:p>
            <a:pPr indent="-317500" lvl="0" marL="457200" rtl="0" algn="l">
              <a:spcBef>
                <a:spcPts val="0"/>
              </a:spcBef>
              <a:spcAft>
                <a:spcPts val="0"/>
              </a:spcAft>
              <a:buSzPts val="1400"/>
              <a:buChar char="●"/>
            </a:pPr>
            <a:r>
              <a:rPr lang="en"/>
              <a:t>Relying solely on </a:t>
            </a:r>
            <a:r>
              <a:rPr b="1" lang="en"/>
              <a:t>self-improvement</a:t>
            </a:r>
            <a:endParaRPr b="1"/>
          </a:p>
        </p:txBody>
      </p:sp>
      <p:sp>
        <p:nvSpPr>
          <p:cNvPr id="619" name="Google Shape;619;p54"/>
          <p:cNvSpPr/>
          <p:nvPr/>
        </p:nvSpPr>
        <p:spPr>
          <a:xfrm>
            <a:off x="4189950" y="1873275"/>
            <a:ext cx="764100" cy="764100"/>
          </a:xfrm>
          <a:prstGeom prst="ellipse">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4"/>
          <p:cNvSpPr/>
          <p:nvPr/>
        </p:nvSpPr>
        <p:spPr>
          <a:xfrm>
            <a:off x="4189950" y="3360825"/>
            <a:ext cx="764100" cy="764100"/>
          </a:xfrm>
          <a:prstGeom prst="ellipse">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9" name="Google Shape;629;p54"/>
          <p:cNvGrpSpPr/>
          <p:nvPr/>
        </p:nvGrpSpPr>
        <p:grpSpPr>
          <a:xfrm>
            <a:off x="2507219" y="3598390"/>
            <a:ext cx="331507" cy="288978"/>
            <a:chOff x="3296094" y="3816653"/>
            <a:chExt cx="331507" cy="288978"/>
          </a:xfrm>
        </p:grpSpPr>
        <p:sp>
          <p:nvSpPr>
            <p:cNvPr id="630" name="Google Shape;630;p54"/>
            <p:cNvSpPr/>
            <p:nvPr/>
          </p:nvSpPr>
          <p:spPr>
            <a:xfrm>
              <a:off x="3296094" y="3816653"/>
              <a:ext cx="331507" cy="232406"/>
            </a:xfrm>
            <a:custGeom>
              <a:rect b="b" l="l" r="r" t="t"/>
              <a:pathLst>
                <a:path extrusionOk="0" h="10024" w="14778">
                  <a:moveTo>
                    <a:pt x="13249" y="1"/>
                  </a:moveTo>
                  <a:cubicBezTo>
                    <a:pt x="13212" y="1"/>
                    <a:pt x="13191" y="2"/>
                    <a:pt x="13191" y="2"/>
                  </a:cubicBezTo>
                  <a:lnTo>
                    <a:pt x="1630" y="2"/>
                  </a:lnTo>
                  <a:cubicBezTo>
                    <a:pt x="919" y="2"/>
                    <a:pt x="160" y="34"/>
                    <a:pt x="160" y="996"/>
                  </a:cubicBezTo>
                  <a:cubicBezTo>
                    <a:pt x="160" y="1959"/>
                    <a:pt x="1" y="7954"/>
                    <a:pt x="143" y="8860"/>
                  </a:cubicBezTo>
                  <a:cubicBezTo>
                    <a:pt x="262" y="9615"/>
                    <a:pt x="681" y="9981"/>
                    <a:pt x="2435" y="10013"/>
                  </a:cubicBezTo>
                  <a:cubicBezTo>
                    <a:pt x="2858" y="10020"/>
                    <a:pt x="3642" y="10023"/>
                    <a:pt x="4598" y="10023"/>
                  </a:cubicBezTo>
                  <a:cubicBezTo>
                    <a:pt x="6899" y="10023"/>
                    <a:pt x="10205" y="10007"/>
                    <a:pt x="11932" y="10007"/>
                  </a:cubicBezTo>
                  <a:cubicBezTo>
                    <a:pt x="12460" y="10007"/>
                    <a:pt x="12841" y="10009"/>
                    <a:pt x="13000" y="10013"/>
                  </a:cubicBezTo>
                  <a:cubicBezTo>
                    <a:pt x="13058" y="10014"/>
                    <a:pt x="13121" y="10015"/>
                    <a:pt x="13188" y="10015"/>
                  </a:cubicBezTo>
                  <a:cubicBezTo>
                    <a:pt x="13776" y="10015"/>
                    <a:pt x="14643" y="9911"/>
                    <a:pt x="14706" y="8889"/>
                  </a:cubicBezTo>
                  <a:cubicBezTo>
                    <a:pt x="14778" y="7731"/>
                    <a:pt x="14759" y="2198"/>
                    <a:pt x="14752" y="1155"/>
                  </a:cubicBezTo>
                  <a:cubicBezTo>
                    <a:pt x="14760" y="63"/>
                    <a:pt x="13532" y="1"/>
                    <a:pt x="132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4"/>
            <p:cNvSpPr/>
            <p:nvPr/>
          </p:nvSpPr>
          <p:spPr>
            <a:xfrm>
              <a:off x="3448972" y="4029004"/>
              <a:ext cx="69339" cy="76626"/>
            </a:xfrm>
            <a:custGeom>
              <a:rect b="b" l="l" r="r" t="t"/>
              <a:pathLst>
                <a:path extrusionOk="0" h="3305" w="3091">
                  <a:moveTo>
                    <a:pt x="3090" y="1"/>
                  </a:moveTo>
                  <a:lnTo>
                    <a:pt x="830" y="300"/>
                  </a:lnTo>
                  <a:cubicBezTo>
                    <a:pt x="830" y="300"/>
                    <a:pt x="738" y="2017"/>
                    <a:pt x="0" y="3305"/>
                  </a:cubicBezTo>
                  <a:cubicBezTo>
                    <a:pt x="0" y="3305"/>
                    <a:pt x="2352" y="2918"/>
                    <a:pt x="30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4"/>
            <p:cNvSpPr/>
            <p:nvPr/>
          </p:nvSpPr>
          <p:spPr>
            <a:xfrm>
              <a:off x="3524412" y="3963228"/>
              <a:ext cx="31473" cy="29746"/>
            </a:xfrm>
            <a:custGeom>
              <a:rect b="b" l="l" r="r" t="t"/>
              <a:pathLst>
                <a:path extrusionOk="0" h="1283" w="1403">
                  <a:moveTo>
                    <a:pt x="867" y="1"/>
                  </a:moveTo>
                  <a:cubicBezTo>
                    <a:pt x="594" y="1"/>
                    <a:pt x="259" y="2"/>
                    <a:pt x="159" y="6"/>
                  </a:cubicBezTo>
                  <a:cubicBezTo>
                    <a:pt x="2" y="12"/>
                    <a:pt x="2" y="105"/>
                    <a:pt x="4" y="155"/>
                  </a:cubicBezTo>
                  <a:cubicBezTo>
                    <a:pt x="7" y="233"/>
                    <a:pt x="1" y="924"/>
                    <a:pt x="4" y="1077"/>
                  </a:cubicBezTo>
                  <a:cubicBezTo>
                    <a:pt x="8" y="1230"/>
                    <a:pt x="59" y="1267"/>
                    <a:pt x="163" y="1277"/>
                  </a:cubicBezTo>
                  <a:cubicBezTo>
                    <a:pt x="201" y="1281"/>
                    <a:pt x="303" y="1282"/>
                    <a:pt x="430" y="1282"/>
                  </a:cubicBezTo>
                  <a:cubicBezTo>
                    <a:pt x="726" y="1282"/>
                    <a:pt x="1161" y="1275"/>
                    <a:pt x="1254" y="1275"/>
                  </a:cubicBezTo>
                  <a:cubicBezTo>
                    <a:pt x="1387" y="1275"/>
                    <a:pt x="1392" y="1209"/>
                    <a:pt x="1392" y="1149"/>
                  </a:cubicBezTo>
                  <a:lnTo>
                    <a:pt x="1392" y="139"/>
                  </a:lnTo>
                  <a:cubicBezTo>
                    <a:pt x="1392" y="139"/>
                    <a:pt x="1402" y="1"/>
                    <a:pt x="1233" y="1"/>
                  </a:cubicBezTo>
                  <a:cubicBezTo>
                    <a:pt x="1233" y="1"/>
                    <a:pt x="1232" y="1"/>
                    <a:pt x="1231" y="1"/>
                  </a:cubicBezTo>
                  <a:cubicBezTo>
                    <a:pt x="1177" y="1"/>
                    <a:pt x="1033" y="1"/>
                    <a:pt x="8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4"/>
            <p:cNvSpPr/>
            <p:nvPr/>
          </p:nvSpPr>
          <p:spPr>
            <a:xfrm>
              <a:off x="3446953" y="3963205"/>
              <a:ext cx="31518" cy="29723"/>
            </a:xfrm>
            <a:custGeom>
              <a:rect b="b" l="l" r="r" t="t"/>
              <a:pathLst>
                <a:path extrusionOk="0" h="1282" w="1405">
                  <a:moveTo>
                    <a:pt x="867" y="1"/>
                  </a:moveTo>
                  <a:cubicBezTo>
                    <a:pt x="594" y="1"/>
                    <a:pt x="259" y="2"/>
                    <a:pt x="159" y="6"/>
                  </a:cubicBezTo>
                  <a:cubicBezTo>
                    <a:pt x="1" y="12"/>
                    <a:pt x="1" y="105"/>
                    <a:pt x="5" y="154"/>
                  </a:cubicBezTo>
                  <a:cubicBezTo>
                    <a:pt x="7" y="232"/>
                    <a:pt x="0" y="924"/>
                    <a:pt x="5" y="1077"/>
                  </a:cubicBezTo>
                  <a:cubicBezTo>
                    <a:pt x="9" y="1229"/>
                    <a:pt x="59" y="1266"/>
                    <a:pt x="163" y="1276"/>
                  </a:cubicBezTo>
                  <a:cubicBezTo>
                    <a:pt x="204" y="1280"/>
                    <a:pt x="315" y="1282"/>
                    <a:pt x="452" y="1282"/>
                  </a:cubicBezTo>
                  <a:cubicBezTo>
                    <a:pt x="747" y="1282"/>
                    <a:pt x="1164" y="1275"/>
                    <a:pt x="1254" y="1275"/>
                  </a:cubicBezTo>
                  <a:cubicBezTo>
                    <a:pt x="1389" y="1275"/>
                    <a:pt x="1393" y="1210"/>
                    <a:pt x="1393" y="1148"/>
                  </a:cubicBezTo>
                  <a:lnTo>
                    <a:pt x="1393" y="137"/>
                  </a:lnTo>
                  <a:cubicBezTo>
                    <a:pt x="1393" y="137"/>
                    <a:pt x="1404" y="1"/>
                    <a:pt x="1234" y="1"/>
                  </a:cubicBezTo>
                  <a:cubicBezTo>
                    <a:pt x="1234" y="1"/>
                    <a:pt x="1233" y="1"/>
                    <a:pt x="1232" y="1"/>
                  </a:cubicBezTo>
                  <a:cubicBezTo>
                    <a:pt x="1177" y="1"/>
                    <a:pt x="1034" y="1"/>
                    <a:pt x="8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4"/>
            <p:cNvSpPr/>
            <p:nvPr/>
          </p:nvSpPr>
          <p:spPr>
            <a:xfrm>
              <a:off x="3369516" y="3963205"/>
              <a:ext cx="31518" cy="29723"/>
            </a:xfrm>
            <a:custGeom>
              <a:rect b="b" l="l" r="r" t="t"/>
              <a:pathLst>
                <a:path extrusionOk="0" h="1282" w="1405">
                  <a:moveTo>
                    <a:pt x="867" y="1"/>
                  </a:moveTo>
                  <a:cubicBezTo>
                    <a:pt x="594" y="1"/>
                    <a:pt x="259" y="2"/>
                    <a:pt x="159" y="6"/>
                  </a:cubicBezTo>
                  <a:cubicBezTo>
                    <a:pt x="2" y="12"/>
                    <a:pt x="2" y="105"/>
                    <a:pt x="3" y="154"/>
                  </a:cubicBezTo>
                  <a:cubicBezTo>
                    <a:pt x="7" y="232"/>
                    <a:pt x="0" y="924"/>
                    <a:pt x="3" y="1077"/>
                  </a:cubicBezTo>
                  <a:cubicBezTo>
                    <a:pt x="8" y="1229"/>
                    <a:pt x="59" y="1266"/>
                    <a:pt x="163" y="1276"/>
                  </a:cubicBezTo>
                  <a:cubicBezTo>
                    <a:pt x="203" y="1280"/>
                    <a:pt x="314" y="1282"/>
                    <a:pt x="451" y="1282"/>
                  </a:cubicBezTo>
                  <a:cubicBezTo>
                    <a:pt x="746" y="1282"/>
                    <a:pt x="1163" y="1275"/>
                    <a:pt x="1254" y="1275"/>
                  </a:cubicBezTo>
                  <a:cubicBezTo>
                    <a:pt x="1389" y="1275"/>
                    <a:pt x="1392" y="1210"/>
                    <a:pt x="1392" y="1148"/>
                  </a:cubicBezTo>
                  <a:lnTo>
                    <a:pt x="1392" y="137"/>
                  </a:lnTo>
                  <a:cubicBezTo>
                    <a:pt x="1392" y="137"/>
                    <a:pt x="1404" y="1"/>
                    <a:pt x="1233" y="1"/>
                  </a:cubicBezTo>
                  <a:cubicBezTo>
                    <a:pt x="1232" y="1"/>
                    <a:pt x="1232" y="1"/>
                    <a:pt x="1231" y="1"/>
                  </a:cubicBezTo>
                  <a:cubicBezTo>
                    <a:pt x="1177" y="1"/>
                    <a:pt x="1033" y="1"/>
                    <a:pt x="8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5" name="Google Shape;635;p54"/>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Problems</a:t>
            </a:r>
            <a:endParaRPr/>
          </a:p>
        </p:txBody>
      </p:sp>
      <p:sp>
        <p:nvSpPr>
          <p:cNvPr id="636" name="Google Shape;636;p54"/>
          <p:cNvSpPr txBox="1"/>
          <p:nvPr>
            <p:ph idx="3" type="subTitle"/>
          </p:nvPr>
        </p:nvSpPr>
        <p:spPr>
          <a:xfrm>
            <a:off x="720000" y="1435825"/>
            <a:ext cx="2907600" cy="78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Relational Characteristics</a:t>
            </a:r>
            <a:endParaRPr/>
          </a:p>
        </p:txBody>
      </p:sp>
      <p:sp>
        <p:nvSpPr>
          <p:cNvPr id="637" name="Google Shape;637;p54"/>
          <p:cNvSpPr txBox="1"/>
          <p:nvPr>
            <p:ph idx="4" type="subTitle"/>
          </p:nvPr>
        </p:nvSpPr>
        <p:spPr>
          <a:xfrm>
            <a:off x="5516400" y="2923375"/>
            <a:ext cx="2907600" cy="78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Individualistic</a:t>
            </a:r>
            <a:br>
              <a:rPr lang="en"/>
            </a:br>
            <a:r>
              <a:rPr lang="en"/>
              <a:t>Characteristics</a:t>
            </a:r>
            <a:endParaRPr/>
          </a:p>
          <a:p>
            <a:pPr indent="0" lvl="0" marL="0" rtl="0" algn="ctr">
              <a:spcBef>
                <a:spcPts val="1600"/>
              </a:spcBef>
              <a:spcAft>
                <a:spcPts val="1600"/>
              </a:spcAft>
              <a:buNone/>
            </a:pPr>
            <a:r>
              <a:t/>
            </a:r>
            <a:endParaRPr/>
          </a:p>
        </p:txBody>
      </p:sp>
      <p:grpSp>
        <p:nvGrpSpPr>
          <p:cNvPr id="638" name="Google Shape;638;p54"/>
          <p:cNvGrpSpPr/>
          <p:nvPr/>
        </p:nvGrpSpPr>
        <p:grpSpPr>
          <a:xfrm>
            <a:off x="1722326" y="3541041"/>
            <a:ext cx="902948" cy="2017907"/>
            <a:chOff x="2557050" y="3203500"/>
            <a:chExt cx="826875" cy="1740325"/>
          </a:xfrm>
        </p:grpSpPr>
        <p:sp>
          <p:nvSpPr>
            <p:cNvPr id="639" name="Google Shape;639;p54"/>
            <p:cNvSpPr/>
            <p:nvPr/>
          </p:nvSpPr>
          <p:spPr>
            <a:xfrm>
              <a:off x="2557050" y="3263975"/>
              <a:ext cx="263900" cy="650925"/>
            </a:xfrm>
            <a:custGeom>
              <a:rect b="b" l="l" r="r" t="t"/>
              <a:pathLst>
                <a:path extrusionOk="0" h="26037" w="10556">
                  <a:moveTo>
                    <a:pt x="9114" y="1"/>
                  </a:moveTo>
                  <a:cubicBezTo>
                    <a:pt x="8074" y="1"/>
                    <a:pt x="6984" y="460"/>
                    <a:pt x="6194" y="1298"/>
                  </a:cubicBezTo>
                  <a:cubicBezTo>
                    <a:pt x="5226" y="2326"/>
                    <a:pt x="4676" y="3875"/>
                    <a:pt x="4645" y="5658"/>
                  </a:cubicBezTo>
                  <a:cubicBezTo>
                    <a:pt x="4642" y="5853"/>
                    <a:pt x="4644" y="6050"/>
                    <a:pt x="4645" y="6249"/>
                  </a:cubicBezTo>
                  <a:cubicBezTo>
                    <a:pt x="4651" y="7239"/>
                    <a:pt x="4660" y="8263"/>
                    <a:pt x="4077" y="9029"/>
                  </a:cubicBezTo>
                  <a:cubicBezTo>
                    <a:pt x="3830" y="9356"/>
                    <a:pt x="3491" y="9606"/>
                    <a:pt x="3162" y="9848"/>
                  </a:cubicBezTo>
                  <a:cubicBezTo>
                    <a:pt x="2995" y="9972"/>
                    <a:pt x="2823" y="10099"/>
                    <a:pt x="2663" y="10235"/>
                  </a:cubicBezTo>
                  <a:cubicBezTo>
                    <a:pt x="1839" y="10938"/>
                    <a:pt x="1290" y="11957"/>
                    <a:pt x="1155" y="13031"/>
                  </a:cubicBezTo>
                  <a:cubicBezTo>
                    <a:pt x="1019" y="14118"/>
                    <a:pt x="1295" y="15212"/>
                    <a:pt x="1562" y="16268"/>
                  </a:cubicBezTo>
                  <a:cubicBezTo>
                    <a:pt x="1837" y="17358"/>
                    <a:pt x="2121" y="18486"/>
                    <a:pt x="1946" y="19594"/>
                  </a:cubicBezTo>
                  <a:cubicBezTo>
                    <a:pt x="1821" y="20380"/>
                    <a:pt x="1471" y="21117"/>
                    <a:pt x="1131" y="21830"/>
                  </a:cubicBezTo>
                  <a:cubicBezTo>
                    <a:pt x="994" y="22119"/>
                    <a:pt x="851" y="22418"/>
                    <a:pt x="725" y="22718"/>
                  </a:cubicBezTo>
                  <a:cubicBezTo>
                    <a:pt x="340" y="23634"/>
                    <a:pt x="1" y="24950"/>
                    <a:pt x="574" y="26011"/>
                  </a:cubicBezTo>
                  <a:cubicBezTo>
                    <a:pt x="580" y="26028"/>
                    <a:pt x="596" y="26036"/>
                    <a:pt x="613" y="26036"/>
                  </a:cubicBezTo>
                  <a:cubicBezTo>
                    <a:pt x="620" y="26036"/>
                    <a:pt x="626" y="26033"/>
                    <a:pt x="631" y="26031"/>
                  </a:cubicBezTo>
                  <a:cubicBezTo>
                    <a:pt x="652" y="26018"/>
                    <a:pt x="660" y="25992"/>
                    <a:pt x="648" y="25971"/>
                  </a:cubicBezTo>
                  <a:cubicBezTo>
                    <a:pt x="91" y="24941"/>
                    <a:pt x="425" y="23652"/>
                    <a:pt x="804" y="22753"/>
                  </a:cubicBezTo>
                  <a:cubicBezTo>
                    <a:pt x="929" y="22456"/>
                    <a:pt x="1070" y="22158"/>
                    <a:pt x="1208" y="21869"/>
                  </a:cubicBezTo>
                  <a:cubicBezTo>
                    <a:pt x="1550" y="21151"/>
                    <a:pt x="1904" y="20408"/>
                    <a:pt x="2030" y="19611"/>
                  </a:cubicBezTo>
                  <a:cubicBezTo>
                    <a:pt x="2209" y="18485"/>
                    <a:pt x="1922" y="17348"/>
                    <a:pt x="1645" y="16249"/>
                  </a:cubicBezTo>
                  <a:cubicBezTo>
                    <a:pt x="1380" y="15201"/>
                    <a:pt x="1106" y="14114"/>
                    <a:pt x="1241" y="13043"/>
                  </a:cubicBezTo>
                  <a:cubicBezTo>
                    <a:pt x="1373" y="11990"/>
                    <a:pt x="1911" y="10991"/>
                    <a:pt x="2719" y="10302"/>
                  </a:cubicBezTo>
                  <a:cubicBezTo>
                    <a:pt x="2877" y="10167"/>
                    <a:pt x="3048" y="10041"/>
                    <a:pt x="3212" y="9919"/>
                  </a:cubicBezTo>
                  <a:cubicBezTo>
                    <a:pt x="3545" y="9674"/>
                    <a:pt x="3890" y="9419"/>
                    <a:pt x="4145" y="9082"/>
                  </a:cubicBezTo>
                  <a:cubicBezTo>
                    <a:pt x="4744" y="8292"/>
                    <a:pt x="4738" y="7253"/>
                    <a:pt x="4731" y="6248"/>
                  </a:cubicBezTo>
                  <a:cubicBezTo>
                    <a:pt x="4730" y="6050"/>
                    <a:pt x="4729" y="5855"/>
                    <a:pt x="4731" y="5660"/>
                  </a:cubicBezTo>
                  <a:cubicBezTo>
                    <a:pt x="4761" y="3897"/>
                    <a:pt x="5303" y="2369"/>
                    <a:pt x="6257" y="1356"/>
                  </a:cubicBezTo>
                  <a:cubicBezTo>
                    <a:pt x="7030" y="536"/>
                    <a:pt x="8097" y="87"/>
                    <a:pt x="9112" y="87"/>
                  </a:cubicBezTo>
                  <a:cubicBezTo>
                    <a:pt x="9594" y="87"/>
                    <a:pt x="10065" y="188"/>
                    <a:pt x="10487" y="399"/>
                  </a:cubicBezTo>
                  <a:cubicBezTo>
                    <a:pt x="10493" y="402"/>
                    <a:pt x="10499" y="404"/>
                    <a:pt x="10506" y="404"/>
                  </a:cubicBezTo>
                  <a:cubicBezTo>
                    <a:pt x="10522" y="404"/>
                    <a:pt x="10537" y="395"/>
                    <a:pt x="10545" y="379"/>
                  </a:cubicBezTo>
                  <a:cubicBezTo>
                    <a:pt x="10556" y="358"/>
                    <a:pt x="10548" y="332"/>
                    <a:pt x="10527" y="322"/>
                  </a:cubicBezTo>
                  <a:cubicBezTo>
                    <a:pt x="10092" y="105"/>
                    <a:pt x="9609" y="1"/>
                    <a:pt x="9114" y="1"/>
                  </a:cubicBezTo>
                  <a:close/>
                </a:path>
              </a:pathLst>
            </a:custGeom>
            <a:solidFill>
              <a:srgbClr val="503A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4"/>
            <p:cNvSpPr/>
            <p:nvPr/>
          </p:nvSpPr>
          <p:spPr>
            <a:xfrm>
              <a:off x="2660150" y="3426700"/>
              <a:ext cx="548875" cy="544100"/>
            </a:xfrm>
            <a:custGeom>
              <a:rect b="b" l="l" r="r" t="t"/>
              <a:pathLst>
                <a:path extrusionOk="0" h="21764" w="21955">
                  <a:moveTo>
                    <a:pt x="7283" y="1"/>
                  </a:moveTo>
                  <a:cubicBezTo>
                    <a:pt x="6695" y="1"/>
                    <a:pt x="6093" y="65"/>
                    <a:pt x="5475" y="213"/>
                  </a:cubicBezTo>
                  <a:cubicBezTo>
                    <a:pt x="2907" y="851"/>
                    <a:pt x="600" y="3381"/>
                    <a:pt x="1607" y="6451"/>
                  </a:cubicBezTo>
                  <a:cubicBezTo>
                    <a:pt x="3008" y="10542"/>
                    <a:pt x="1973" y="14400"/>
                    <a:pt x="422" y="18281"/>
                  </a:cubicBezTo>
                  <a:cubicBezTo>
                    <a:pt x="0" y="19232"/>
                    <a:pt x="137" y="20392"/>
                    <a:pt x="610" y="21509"/>
                  </a:cubicBezTo>
                  <a:cubicBezTo>
                    <a:pt x="943" y="21556"/>
                    <a:pt x="1295" y="21583"/>
                    <a:pt x="1666" y="21583"/>
                  </a:cubicBezTo>
                  <a:cubicBezTo>
                    <a:pt x="1896" y="21583"/>
                    <a:pt x="2133" y="21572"/>
                    <a:pt x="2377" y="21549"/>
                  </a:cubicBezTo>
                  <a:lnTo>
                    <a:pt x="2728" y="18432"/>
                  </a:lnTo>
                  <a:lnTo>
                    <a:pt x="3658" y="21498"/>
                  </a:lnTo>
                  <a:cubicBezTo>
                    <a:pt x="3658" y="21498"/>
                    <a:pt x="4181" y="21763"/>
                    <a:pt x="5639" y="21763"/>
                  </a:cubicBezTo>
                  <a:cubicBezTo>
                    <a:pt x="6904" y="21763"/>
                    <a:pt x="8872" y="21564"/>
                    <a:pt x="11812" y="20820"/>
                  </a:cubicBezTo>
                  <a:cubicBezTo>
                    <a:pt x="18142" y="19217"/>
                    <a:pt x="19287" y="20209"/>
                    <a:pt x="19746" y="19118"/>
                  </a:cubicBezTo>
                  <a:cubicBezTo>
                    <a:pt x="20204" y="18029"/>
                    <a:pt x="18879" y="14165"/>
                    <a:pt x="18879" y="14165"/>
                  </a:cubicBezTo>
                  <a:lnTo>
                    <a:pt x="18879" y="14165"/>
                  </a:lnTo>
                  <a:lnTo>
                    <a:pt x="21639" y="19165"/>
                  </a:lnTo>
                  <a:cubicBezTo>
                    <a:pt x="21954" y="17542"/>
                    <a:pt x="21863" y="15905"/>
                    <a:pt x="21191" y="14378"/>
                  </a:cubicBezTo>
                  <a:cubicBezTo>
                    <a:pt x="20602" y="12847"/>
                    <a:pt x="19164" y="11701"/>
                    <a:pt x="18582" y="10343"/>
                  </a:cubicBezTo>
                  <a:cubicBezTo>
                    <a:pt x="17622" y="8311"/>
                    <a:pt x="19419" y="5975"/>
                    <a:pt x="18295" y="4122"/>
                  </a:cubicBezTo>
                  <a:cubicBezTo>
                    <a:pt x="17729" y="3110"/>
                    <a:pt x="16331" y="2828"/>
                    <a:pt x="15278" y="2530"/>
                  </a:cubicBezTo>
                  <a:cubicBezTo>
                    <a:pt x="12650" y="1505"/>
                    <a:pt x="10118" y="1"/>
                    <a:pt x="7283" y="1"/>
                  </a:cubicBezTo>
                  <a:close/>
                </a:path>
              </a:pathLst>
            </a:custGeom>
            <a:solidFill>
              <a:srgbClr val="3A2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4"/>
            <p:cNvSpPr/>
            <p:nvPr/>
          </p:nvSpPr>
          <p:spPr>
            <a:xfrm>
              <a:off x="2560725" y="3271950"/>
              <a:ext cx="722275" cy="692450"/>
            </a:xfrm>
            <a:custGeom>
              <a:rect b="b" l="l" r="r" t="t"/>
              <a:pathLst>
                <a:path extrusionOk="0" h="27698" w="28891">
                  <a:moveTo>
                    <a:pt x="20900" y="1"/>
                  </a:moveTo>
                  <a:lnTo>
                    <a:pt x="6319" y="1619"/>
                  </a:lnTo>
                  <a:cubicBezTo>
                    <a:pt x="6319" y="1619"/>
                    <a:pt x="5539" y="5636"/>
                    <a:pt x="4471" y="7102"/>
                  </a:cubicBezTo>
                  <a:cubicBezTo>
                    <a:pt x="3402" y="8568"/>
                    <a:pt x="710" y="11531"/>
                    <a:pt x="1728" y="14603"/>
                  </a:cubicBezTo>
                  <a:cubicBezTo>
                    <a:pt x="2564" y="17124"/>
                    <a:pt x="1973" y="18374"/>
                    <a:pt x="1337" y="19906"/>
                  </a:cubicBezTo>
                  <a:cubicBezTo>
                    <a:pt x="704" y="21438"/>
                    <a:pt x="0" y="23026"/>
                    <a:pt x="1212" y="26349"/>
                  </a:cubicBezTo>
                  <a:cubicBezTo>
                    <a:pt x="1212" y="26349"/>
                    <a:pt x="2509" y="27406"/>
                    <a:pt x="4588" y="27697"/>
                  </a:cubicBezTo>
                  <a:cubicBezTo>
                    <a:pt x="4116" y="26581"/>
                    <a:pt x="3978" y="25421"/>
                    <a:pt x="4400" y="24470"/>
                  </a:cubicBezTo>
                  <a:cubicBezTo>
                    <a:pt x="5953" y="20589"/>
                    <a:pt x="6987" y="16731"/>
                    <a:pt x="5585" y="12640"/>
                  </a:cubicBezTo>
                  <a:cubicBezTo>
                    <a:pt x="4578" y="9570"/>
                    <a:pt x="6885" y="7040"/>
                    <a:pt x="9453" y="6402"/>
                  </a:cubicBezTo>
                  <a:cubicBezTo>
                    <a:pt x="10071" y="6254"/>
                    <a:pt x="10673" y="6190"/>
                    <a:pt x="11261" y="6190"/>
                  </a:cubicBezTo>
                  <a:cubicBezTo>
                    <a:pt x="14096" y="6190"/>
                    <a:pt x="16627" y="7694"/>
                    <a:pt x="19256" y="8719"/>
                  </a:cubicBezTo>
                  <a:cubicBezTo>
                    <a:pt x="20309" y="9017"/>
                    <a:pt x="21707" y="9299"/>
                    <a:pt x="22273" y="10311"/>
                  </a:cubicBezTo>
                  <a:cubicBezTo>
                    <a:pt x="23398" y="12164"/>
                    <a:pt x="21601" y="14497"/>
                    <a:pt x="22560" y="16532"/>
                  </a:cubicBezTo>
                  <a:cubicBezTo>
                    <a:pt x="23142" y="17890"/>
                    <a:pt x="24580" y="19036"/>
                    <a:pt x="25169" y="20567"/>
                  </a:cubicBezTo>
                  <a:cubicBezTo>
                    <a:pt x="25840" y="22095"/>
                    <a:pt x="25934" y="23731"/>
                    <a:pt x="25617" y="25355"/>
                  </a:cubicBezTo>
                  <a:lnTo>
                    <a:pt x="25676" y="25461"/>
                  </a:lnTo>
                  <a:cubicBezTo>
                    <a:pt x="25676" y="25461"/>
                    <a:pt x="25862" y="25500"/>
                    <a:pt x="26156" y="25500"/>
                  </a:cubicBezTo>
                  <a:cubicBezTo>
                    <a:pt x="26743" y="25500"/>
                    <a:pt x="27760" y="25347"/>
                    <a:pt x="28603" y="24433"/>
                  </a:cubicBezTo>
                  <a:cubicBezTo>
                    <a:pt x="28891" y="24118"/>
                    <a:pt x="28479" y="20276"/>
                    <a:pt x="27004" y="18666"/>
                  </a:cubicBezTo>
                  <a:cubicBezTo>
                    <a:pt x="25673" y="17212"/>
                    <a:pt x="25248" y="16560"/>
                    <a:pt x="25633" y="13746"/>
                  </a:cubicBezTo>
                  <a:cubicBezTo>
                    <a:pt x="25888" y="11883"/>
                    <a:pt x="26389" y="8717"/>
                    <a:pt x="23754" y="5304"/>
                  </a:cubicBezTo>
                  <a:cubicBezTo>
                    <a:pt x="21854" y="2841"/>
                    <a:pt x="20900" y="1"/>
                    <a:pt x="20900" y="1"/>
                  </a:cubicBezTo>
                  <a:close/>
                </a:path>
              </a:pathLst>
            </a:custGeom>
            <a:solidFill>
              <a:srgbClr val="503A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4"/>
            <p:cNvSpPr/>
            <p:nvPr/>
          </p:nvSpPr>
          <p:spPr>
            <a:xfrm>
              <a:off x="2937050" y="3230500"/>
              <a:ext cx="367300" cy="661850"/>
            </a:xfrm>
            <a:custGeom>
              <a:rect b="b" l="l" r="r" t="t"/>
              <a:pathLst>
                <a:path extrusionOk="0" h="26474" w="14692">
                  <a:moveTo>
                    <a:pt x="43" y="0"/>
                  </a:moveTo>
                  <a:cubicBezTo>
                    <a:pt x="20" y="0"/>
                    <a:pt x="0" y="20"/>
                    <a:pt x="0" y="43"/>
                  </a:cubicBezTo>
                  <a:cubicBezTo>
                    <a:pt x="0" y="67"/>
                    <a:pt x="20" y="86"/>
                    <a:pt x="43" y="86"/>
                  </a:cubicBezTo>
                  <a:cubicBezTo>
                    <a:pt x="1606" y="94"/>
                    <a:pt x="3375" y="104"/>
                    <a:pt x="4925" y="732"/>
                  </a:cubicBezTo>
                  <a:cubicBezTo>
                    <a:pt x="6329" y="1301"/>
                    <a:pt x="7780" y="2641"/>
                    <a:pt x="7860" y="4352"/>
                  </a:cubicBezTo>
                  <a:cubicBezTo>
                    <a:pt x="7872" y="4634"/>
                    <a:pt x="7849" y="4923"/>
                    <a:pt x="7825" y="5204"/>
                  </a:cubicBezTo>
                  <a:cubicBezTo>
                    <a:pt x="7784" y="5691"/>
                    <a:pt x="7745" y="6196"/>
                    <a:pt x="7893" y="6671"/>
                  </a:cubicBezTo>
                  <a:cubicBezTo>
                    <a:pt x="8098" y="7322"/>
                    <a:pt x="8617" y="7795"/>
                    <a:pt x="9119" y="8253"/>
                  </a:cubicBezTo>
                  <a:cubicBezTo>
                    <a:pt x="9297" y="8415"/>
                    <a:pt x="9481" y="8583"/>
                    <a:pt x="9647" y="8755"/>
                  </a:cubicBezTo>
                  <a:cubicBezTo>
                    <a:pt x="10548" y="9689"/>
                    <a:pt x="11077" y="10970"/>
                    <a:pt x="11101" y="12268"/>
                  </a:cubicBezTo>
                  <a:cubicBezTo>
                    <a:pt x="11116" y="13178"/>
                    <a:pt x="10892" y="14082"/>
                    <a:pt x="10674" y="14958"/>
                  </a:cubicBezTo>
                  <a:cubicBezTo>
                    <a:pt x="10579" y="15340"/>
                    <a:pt x="10480" y="15737"/>
                    <a:pt x="10402" y="16129"/>
                  </a:cubicBezTo>
                  <a:cubicBezTo>
                    <a:pt x="10078" y="17774"/>
                    <a:pt x="10269" y="19057"/>
                    <a:pt x="10973" y="19940"/>
                  </a:cubicBezTo>
                  <a:cubicBezTo>
                    <a:pt x="11339" y="20398"/>
                    <a:pt x="11837" y="20729"/>
                    <a:pt x="12317" y="21049"/>
                  </a:cubicBezTo>
                  <a:cubicBezTo>
                    <a:pt x="12743" y="21333"/>
                    <a:pt x="13184" y="21626"/>
                    <a:pt x="13529" y="22007"/>
                  </a:cubicBezTo>
                  <a:cubicBezTo>
                    <a:pt x="14541" y="23128"/>
                    <a:pt x="14605" y="24805"/>
                    <a:pt x="14583" y="26428"/>
                  </a:cubicBezTo>
                  <a:cubicBezTo>
                    <a:pt x="14583" y="26452"/>
                    <a:pt x="14601" y="26471"/>
                    <a:pt x="14626" y="26473"/>
                  </a:cubicBezTo>
                  <a:cubicBezTo>
                    <a:pt x="14626" y="26472"/>
                    <a:pt x="14626" y="26472"/>
                    <a:pt x="14628" y="26472"/>
                  </a:cubicBezTo>
                  <a:cubicBezTo>
                    <a:pt x="14650" y="26470"/>
                    <a:pt x="14668" y="26452"/>
                    <a:pt x="14670" y="26428"/>
                  </a:cubicBezTo>
                  <a:cubicBezTo>
                    <a:pt x="14692" y="24788"/>
                    <a:pt x="14628" y="23091"/>
                    <a:pt x="13593" y="21949"/>
                  </a:cubicBezTo>
                  <a:cubicBezTo>
                    <a:pt x="13241" y="21561"/>
                    <a:pt x="12796" y="21263"/>
                    <a:pt x="12364" y="20976"/>
                  </a:cubicBezTo>
                  <a:cubicBezTo>
                    <a:pt x="11889" y="20660"/>
                    <a:pt x="11398" y="20332"/>
                    <a:pt x="11040" y="19885"/>
                  </a:cubicBezTo>
                  <a:cubicBezTo>
                    <a:pt x="10353" y="19022"/>
                    <a:pt x="10167" y="17764"/>
                    <a:pt x="10486" y="16145"/>
                  </a:cubicBezTo>
                  <a:cubicBezTo>
                    <a:pt x="10563" y="15755"/>
                    <a:pt x="10661" y="15360"/>
                    <a:pt x="10756" y="14979"/>
                  </a:cubicBezTo>
                  <a:cubicBezTo>
                    <a:pt x="10976" y="14099"/>
                    <a:pt x="11202" y="13189"/>
                    <a:pt x="11185" y="12267"/>
                  </a:cubicBezTo>
                  <a:cubicBezTo>
                    <a:pt x="11162" y="10947"/>
                    <a:pt x="10625" y="9646"/>
                    <a:pt x="9708" y="8696"/>
                  </a:cubicBezTo>
                  <a:cubicBezTo>
                    <a:pt x="9540" y="8520"/>
                    <a:pt x="9354" y="8352"/>
                    <a:pt x="9177" y="8189"/>
                  </a:cubicBezTo>
                  <a:cubicBezTo>
                    <a:pt x="8684" y="7739"/>
                    <a:pt x="8173" y="7275"/>
                    <a:pt x="7975" y="6644"/>
                  </a:cubicBezTo>
                  <a:cubicBezTo>
                    <a:pt x="7830" y="6186"/>
                    <a:pt x="7871" y="5690"/>
                    <a:pt x="7912" y="5211"/>
                  </a:cubicBezTo>
                  <a:cubicBezTo>
                    <a:pt x="7935" y="4928"/>
                    <a:pt x="7959" y="4635"/>
                    <a:pt x="7945" y="4348"/>
                  </a:cubicBezTo>
                  <a:cubicBezTo>
                    <a:pt x="7909" y="3560"/>
                    <a:pt x="7583" y="2784"/>
                    <a:pt x="7002" y="2106"/>
                  </a:cubicBezTo>
                  <a:cubicBezTo>
                    <a:pt x="6475" y="1490"/>
                    <a:pt x="5748" y="973"/>
                    <a:pt x="4957" y="652"/>
                  </a:cubicBezTo>
                  <a:cubicBezTo>
                    <a:pt x="3392" y="18"/>
                    <a:pt x="1613" y="7"/>
                    <a:pt x="43" y="0"/>
                  </a:cubicBezTo>
                  <a:close/>
                </a:path>
              </a:pathLst>
            </a:custGeom>
            <a:solidFill>
              <a:srgbClr val="503A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4"/>
            <p:cNvSpPr/>
            <p:nvPr/>
          </p:nvSpPr>
          <p:spPr>
            <a:xfrm>
              <a:off x="2596425" y="3620675"/>
              <a:ext cx="443500" cy="749050"/>
            </a:xfrm>
            <a:custGeom>
              <a:rect b="b" l="l" r="r" t="t"/>
              <a:pathLst>
                <a:path extrusionOk="0" h="29962" w="17740">
                  <a:moveTo>
                    <a:pt x="11384" y="0"/>
                  </a:moveTo>
                  <a:lnTo>
                    <a:pt x="11540" y="2510"/>
                  </a:lnTo>
                  <a:lnTo>
                    <a:pt x="9649" y="2760"/>
                  </a:lnTo>
                  <a:cubicBezTo>
                    <a:pt x="9649" y="2760"/>
                    <a:pt x="7213" y="3384"/>
                    <a:pt x="6113" y="4602"/>
                  </a:cubicBezTo>
                  <a:cubicBezTo>
                    <a:pt x="5379" y="5412"/>
                    <a:pt x="3991" y="7173"/>
                    <a:pt x="2817" y="12552"/>
                  </a:cubicBezTo>
                  <a:cubicBezTo>
                    <a:pt x="1465" y="16822"/>
                    <a:pt x="1140" y="25172"/>
                    <a:pt x="1140" y="25172"/>
                  </a:cubicBezTo>
                  <a:cubicBezTo>
                    <a:pt x="731" y="26300"/>
                    <a:pt x="0" y="28739"/>
                    <a:pt x="374" y="28911"/>
                  </a:cubicBezTo>
                  <a:cubicBezTo>
                    <a:pt x="392" y="28920"/>
                    <a:pt x="412" y="28924"/>
                    <a:pt x="432" y="28924"/>
                  </a:cubicBezTo>
                  <a:cubicBezTo>
                    <a:pt x="811" y="28924"/>
                    <a:pt x="1402" y="27439"/>
                    <a:pt x="1402" y="27438"/>
                  </a:cubicBezTo>
                  <a:lnTo>
                    <a:pt x="1402" y="27438"/>
                  </a:lnTo>
                  <a:cubicBezTo>
                    <a:pt x="1402" y="27439"/>
                    <a:pt x="760" y="29481"/>
                    <a:pt x="1133" y="29624"/>
                  </a:cubicBezTo>
                  <a:cubicBezTo>
                    <a:pt x="1145" y="29629"/>
                    <a:pt x="1157" y="29631"/>
                    <a:pt x="1169" y="29631"/>
                  </a:cubicBezTo>
                  <a:cubicBezTo>
                    <a:pt x="1541" y="29631"/>
                    <a:pt x="2083" y="27612"/>
                    <a:pt x="2083" y="27611"/>
                  </a:cubicBezTo>
                  <a:lnTo>
                    <a:pt x="2083" y="27611"/>
                  </a:lnTo>
                  <a:cubicBezTo>
                    <a:pt x="2083" y="27612"/>
                    <a:pt x="1660" y="29792"/>
                    <a:pt x="2001" y="29946"/>
                  </a:cubicBezTo>
                  <a:cubicBezTo>
                    <a:pt x="2027" y="29956"/>
                    <a:pt x="2052" y="29961"/>
                    <a:pt x="2077" y="29961"/>
                  </a:cubicBezTo>
                  <a:cubicBezTo>
                    <a:pt x="2611" y="29961"/>
                    <a:pt x="2819" y="27587"/>
                    <a:pt x="2819" y="27587"/>
                  </a:cubicBezTo>
                  <a:cubicBezTo>
                    <a:pt x="2819" y="27587"/>
                    <a:pt x="2883" y="29692"/>
                    <a:pt x="3346" y="29738"/>
                  </a:cubicBezTo>
                  <a:cubicBezTo>
                    <a:pt x="3350" y="29738"/>
                    <a:pt x="3354" y="29738"/>
                    <a:pt x="3358" y="29738"/>
                  </a:cubicBezTo>
                  <a:cubicBezTo>
                    <a:pt x="3805" y="29738"/>
                    <a:pt x="3664" y="27061"/>
                    <a:pt x="3664" y="27060"/>
                  </a:cubicBezTo>
                  <a:lnTo>
                    <a:pt x="3664" y="27060"/>
                  </a:lnTo>
                  <a:cubicBezTo>
                    <a:pt x="3664" y="27060"/>
                    <a:pt x="3968" y="27873"/>
                    <a:pt x="4275" y="27873"/>
                  </a:cubicBezTo>
                  <a:cubicBezTo>
                    <a:pt x="4334" y="27873"/>
                    <a:pt x="4392" y="27843"/>
                    <a:pt x="4449" y="27772"/>
                  </a:cubicBezTo>
                  <a:cubicBezTo>
                    <a:pt x="4804" y="27332"/>
                    <a:pt x="3977" y="25384"/>
                    <a:pt x="3977" y="25384"/>
                  </a:cubicBezTo>
                  <a:cubicBezTo>
                    <a:pt x="3977" y="25384"/>
                    <a:pt x="6606" y="13609"/>
                    <a:pt x="7219" y="11599"/>
                  </a:cubicBezTo>
                  <a:lnTo>
                    <a:pt x="17477" y="9731"/>
                  </a:lnTo>
                  <a:cubicBezTo>
                    <a:pt x="17638" y="7334"/>
                    <a:pt x="17739" y="4939"/>
                    <a:pt x="17645" y="2573"/>
                  </a:cubicBezTo>
                  <a:cubicBezTo>
                    <a:pt x="17118" y="2468"/>
                    <a:pt x="15990" y="2303"/>
                    <a:pt x="15990" y="2303"/>
                  </a:cubicBezTo>
                  <a:lnTo>
                    <a:pt x="15763" y="22"/>
                  </a:lnTo>
                  <a:lnTo>
                    <a:pt x="11384" y="0"/>
                  </a:lnTo>
                  <a:close/>
                </a:path>
              </a:pathLst>
            </a:custGeom>
            <a:solidFill>
              <a:srgbClr val="EBB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4"/>
            <p:cNvSpPr/>
            <p:nvPr/>
          </p:nvSpPr>
          <p:spPr>
            <a:xfrm>
              <a:off x="2995850" y="3684325"/>
              <a:ext cx="388075" cy="386400"/>
            </a:xfrm>
            <a:custGeom>
              <a:rect b="b" l="l" r="r" t="t"/>
              <a:pathLst>
                <a:path extrusionOk="0" h="15456" w="15523">
                  <a:moveTo>
                    <a:pt x="744" y="0"/>
                  </a:moveTo>
                  <a:cubicBezTo>
                    <a:pt x="725" y="0"/>
                    <a:pt x="198" y="372"/>
                    <a:pt x="20" y="372"/>
                  </a:cubicBezTo>
                  <a:cubicBezTo>
                    <a:pt x="13" y="372"/>
                    <a:pt x="7" y="371"/>
                    <a:pt x="1" y="370"/>
                  </a:cubicBezTo>
                  <a:lnTo>
                    <a:pt x="1" y="370"/>
                  </a:lnTo>
                  <a:cubicBezTo>
                    <a:pt x="95" y="2736"/>
                    <a:pt x="471" y="4692"/>
                    <a:pt x="311" y="7087"/>
                  </a:cubicBezTo>
                  <a:lnTo>
                    <a:pt x="1388" y="6891"/>
                  </a:lnTo>
                  <a:lnTo>
                    <a:pt x="1388" y="6891"/>
                  </a:lnTo>
                  <a:cubicBezTo>
                    <a:pt x="1328" y="8681"/>
                    <a:pt x="1327" y="15408"/>
                    <a:pt x="4643" y="15455"/>
                  </a:cubicBezTo>
                  <a:cubicBezTo>
                    <a:pt x="4657" y="15456"/>
                    <a:pt x="4671" y="15456"/>
                    <a:pt x="4685" y="15456"/>
                  </a:cubicBezTo>
                  <a:cubicBezTo>
                    <a:pt x="8500" y="15456"/>
                    <a:pt x="12668" y="8080"/>
                    <a:pt x="12668" y="8080"/>
                  </a:cubicBezTo>
                  <a:cubicBezTo>
                    <a:pt x="13447" y="7569"/>
                    <a:pt x="15523" y="5528"/>
                    <a:pt x="15290" y="5189"/>
                  </a:cubicBezTo>
                  <a:cubicBezTo>
                    <a:pt x="15258" y="5142"/>
                    <a:pt x="15205" y="5122"/>
                    <a:pt x="15137" y="5122"/>
                  </a:cubicBezTo>
                  <a:cubicBezTo>
                    <a:pt x="14702" y="5122"/>
                    <a:pt x="13652" y="5927"/>
                    <a:pt x="13652" y="5927"/>
                  </a:cubicBezTo>
                  <a:cubicBezTo>
                    <a:pt x="13652" y="5927"/>
                    <a:pt x="15251" y="4500"/>
                    <a:pt x="15003" y="4187"/>
                  </a:cubicBezTo>
                  <a:cubicBezTo>
                    <a:pt x="14980" y="4159"/>
                    <a:pt x="14946" y="4146"/>
                    <a:pt x="14903" y="4146"/>
                  </a:cubicBezTo>
                  <a:cubicBezTo>
                    <a:pt x="14477" y="4146"/>
                    <a:pt x="13156" y="5430"/>
                    <a:pt x="13156" y="5430"/>
                  </a:cubicBezTo>
                  <a:cubicBezTo>
                    <a:pt x="13156" y="5430"/>
                    <a:pt x="14636" y="3774"/>
                    <a:pt x="14422" y="3466"/>
                  </a:cubicBezTo>
                  <a:cubicBezTo>
                    <a:pt x="14381" y="3412"/>
                    <a:pt x="14327" y="3388"/>
                    <a:pt x="14263" y="3388"/>
                  </a:cubicBezTo>
                  <a:cubicBezTo>
                    <a:pt x="13728" y="3388"/>
                    <a:pt x="12513" y="5073"/>
                    <a:pt x="12513" y="5073"/>
                  </a:cubicBezTo>
                  <a:cubicBezTo>
                    <a:pt x="12513" y="5073"/>
                    <a:pt x="13535" y="3232"/>
                    <a:pt x="13161" y="2955"/>
                  </a:cubicBezTo>
                  <a:cubicBezTo>
                    <a:pt x="13141" y="2940"/>
                    <a:pt x="13118" y="2933"/>
                    <a:pt x="13093" y="2933"/>
                  </a:cubicBezTo>
                  <a:cubicBezTo>
                    <a:pt x="12655" y="2933"/>
                    <a:pt x="11517" y="5091"/>
                    <a:pt x="11517" y="5091"/>
                  </a:cubicBezTo>
                  <a:cubicBezTo>
                    <a:pt x="11517" y="5091"/>
                    <a:pt x="11705" y="4056"/>
                    <a:pt x="11314" y="4056"/>
                  </a:cubicBezTo>
                  <a:cubicBezTo>
                    <a:pt x="11283" y="4056"/>
                    <a:pt x="11247" y="4063"/>
                    <a:pt x="11207" y="4078"/>
                  </a:cubicBezTo>
                  <a:cubicBezTo>
                    <a:pt x="10677" y="4275"/>
                    <a:pt x="10413" y="7132"/>
                    <a:pt x="10413" y="7132"/>
                  </a:cubicBezTo>
                  <a:lnTo>
                    <a:pt x="6073" y="10935"/>
                  </a:lnTo>
                  <a:cubicBezTo>
                    <a:pt x="6073" y="10935"/>
                    <a:pt x="5519" y="7536"/>
                    <a:pt x="5240" y="4658"/>
                  </a:cubicBezTo>
                  <a:cubicBezTo>
                    <a:pt x="4380" y="373"/>
                    <a:pt x="744" y="0"/>
                    <a:pt x="744" y="0"/>
                  </a:cubicBezTo>
                  <a:cubicBezTo>
                    <a:pt x="744" y="0"/>
                    <a:pt x="744" y="0"/>
                    <a:pt x="744" y="0"/>
                  </a:cubicBezTo>
                  <a:close/>
                </a:path>
              </a:pathLst>
            </a:custGeom>
            <a:solidFill>
              <a:srgbClr val="EBB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4"/>
            <p:cNvSpPr/>
            <p:nvPr/>
          </p:nvSpPr>
          <p:spPr>
            <a:xfrm>
              <a:off x="2940800" y="4199225"/>
              <a:ext cx="249150" cy="724675"/>
            </a:xfrm>
            <a:custGeom>
              <a:rect b="b" l="l" r="r" t="t"/>
              <a:pathLst>
                <a:path extrusionOk="0" h="28987" w="9966">
                  <a:moveTo>
                    <a:pt x="5687" y="1"/>
                  </a:moveTo>
                  <a:lnTo>
                    <a:pt x="0" y="1652"/>
                  </a:lnTo>
                  <a:lnTo>
                    <a:pt x="945" y="26219"/>
                  </a:lnTo>
                  <a:cubicBezTo>
                    <a:pt x="152" y="28388"/>
                    <a:pt x="1489" y="28772"/>
                    <a:pt x="2535" y="28772"/>
                  </a:cubicBezTo>
                  <a:cubicBezTo>
                    <a:pt x="3107" y="28772"/>
                    <a:pt x="3591" y="28657"/>
                    <a:pt x="3591" y="28657"/>
                  </a:cubicBezTo>
                  <a:cubicBezTo>
                    <a:pt x="3591" y="28657"/>
                    <a:pt x="6034" y="28986"/>
                    <a:pt x="7887" y="28986"/>
                  </a:cubicBezTo>
                  <a:cubicBezTo>
                    <a:pt x="9011" y="28986"/>
                    <a:pt x="9918" y="28865"/>
                    <a:pt x="9931" y="28475"/>
                  </a:cubicBezTo>
                  <a:cubicBezTo>
                    <a:pt x="9965" y="27441"/>
                    <a:pt x="4496" y="25395"/>
                    <a:pt x="4496" y="25395"/>
                  </a:cubicBezTo>
                  <a:cubicBezTo>
                    <a:pt x="5619" y="18384"/>
                    <a:pt x="5687" y="1"/>
                    <a:pt x="5687" y="1"/>
                  </a:cubicBezTo>
                  <a:close/>
                </a:path>
              </a:pathLst>
            </a:custGeom>
            <a:solidFill>
              <a:srgbClr val="E79B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4"/>
            <p:cNvSpPr/>
            <p:nvPr/>
          </p:nvSpPr>
          <p:spPr>
            <a:xfrm>
              <a:off x="2715200" y="4194475"/>
              <a:ext cx="240850" cy="744325"/>
            </a:xfrm>
            <a:custGeom>
              <a:rect b="b" l="l" r="r" t="t"/>
              <a:pathLst>
                <a:path extrusionOk="0" h="29773" w="9634">
                  <a:moveTo>
                    <a:pt x="2158" y="1"/>
                  </a:moveTo>
                  <a:cubicBezTo>
                    <a:pt x="955" y="1"/>
                    <a:pt x="35" y="236"/>
                    <a:pt x="42" y="957"/>
                  </a:cubicBezTo>
                  <a:cubicBezTo>
                    <a:pt x="166" y="14882"/>
                    <a:pt x="793" y="27036"/>
                    <a:pt x="793" y="27036"/>
                  </a:cubicBezTo>
                  <a:cubicBezTo>
                    <a:pt x="1" y="29205"/>
                    <a:pt x="1338" y="29589"/>
                    <a:pt x="2383" y="29589"/>
                  </a:cubicBezTo>
                  <a:cubicBezTo>
                    <a:pt x="2955" y="29589"/>
                    <a:pt x="3440" y="29474"/>
                    <a:pt x="3440" y="29474"/>
                  </a:cubicBezTo>
                  <a:cubicBezTo>
                    <a:pt x="3440" y="29474"/>
                    <a:pt x="5713" y="29772"/>
                    <a:pt x="7497" y="29772"/>
                  </a:cubicBezTo>
                  <a:cubicBezTo>
                    <a:pt x="8642" y="29772"/>
                    <a:pt x="9586" y="29649"/>
                    <a:pt x="9600" y="29246"/>
                  </a:cubicBezTo>
                  <a:cubicBezTo>
                    <a:pt x="9634" y="28213"/>
                    <a:pt x="4345" y="26214"/>
                    <a:pt x="4345" y="26214"/>
                  </a:cubicBezTo>
                  <a:cubicBezTo>
                    <a:pt x="5467" y="19201"/>
                    <a:pt x="7683" y="831"/>
                    <a:pt x="7683" y="831"/>
                  </a:cubicBezTo>
                  <a:cubicBezTo>
                    <a:pt x="7683" y="831"/>
                    <a:pt x="4420" y="1"/>
                    <a:pt x="2158" y="1"/>
                  </a:cubicBezTo>
                  <a:close/>
                </a:path>
              </a:pathLst>
            </a:custGeom>
            <a:solidFill>
              <a:srgbClr val="E79B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4"/>
            <p:cNvSpPr/>
            <p:nvPr/>
          </p:nvSpPr>
          <p:spPr>
            <a:xfrm>
              <a:off x="2899650" y="4882350"/>
              <a:ext cx="64775" cy="50025"/>
            </a:xfrm>
            <a:custGeom>
              <a:rect b="b" l="l" r="r" t="t"/>
              <a:pathLst>
                <a:path extrusionOk="0" h="2001" w="2591">
                  <a:moveTo>
                    <a:pt x="421" y="1"/>
                  </a:moveTo>
                  <a:cubicBezTo>
                    <a:pt x="108" y="588"/>
                    <a:pt x="0" y="1300"/>
                    <a:pt x="129" y="2001"/>
                  </a:cubicBezTo>
                  <a:cubicBezTo>
                    <a:pt x="2497" y="1818"/>
                    <a:pt x="2590" y="1583"/>
                    <a:pt x="2590" y="1583"/>
                  </a:cubicBezTo>
                  <a:cubicBezTo>
                    <a:pt x="2590" y="1583"/>
                    <a:pt x="2091" y="826"/>
                    <a:pt x="4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4"/>
            <p:cNvSpPr/>
            <p:nvPr/>
          </p:nvSpPr>
          <p:spPr>
            <a:xfrm>
              <a:off x="2725100" y="4860525"/>
              <a:ext cx="185075" cy="75475"/>
            </a:xfrm>
            <a:custGeom>
              <a:rect b="b" l="l" r="r" t="t"/>
              <a:pathLst>
                <a:path extrusionOk="0" h="3019" w="7403">
                  <a:moveTo>
                    <a:pt x="5154" y="1"/>
                  </a:moveTo>
                  <a:cubicBezTo>
                    <a:pt x="5154" y="1"/>
                    <a:pt x="3937" y="594"/>
                    <a:pt x="2479" y="594"/>
                  </a:cubicBezTo>
                  <a:cubicBezTo>
                    <a:pt x="1774" y="594"/>
                    <a:pt x="1013" y="455"/>
                    <a:pt x="305" y="45"/>
                  </a:cubicBezTo>
                  <a:lnTo>
                    <a:pt x="305" y="45"/>
                  </a:lnTo>
                  <a:cubicBezTo>
                    <a:pt x="321" y="107"/>
                    <a:pt x="2" y="795"/>
                    <a:pt x="1" y="1968"/>
                  </a:cubicBezTo>
                  <a:cubicBezTo>
                    <a:pt x="1" y="1968"/>
                    <a:pt x="134" y="3018"/>
                    <a:pt x="3915" y="3018"/>
                  </a:cubicBezTo>
                  <a:cubicBezTo>
                    <a:pt x="4188" y="3018"/>
                    <a:pt x="4480" y="3013"/>
                    <a:pt x="4792" y="3001"/>
                  </a:cubicBezTo>
                  <a:cubicBezTo>
                    <a:pt x="5742" y="2966"/>
                    <a:pt x="6500" y="2921"/>
                    <a:pt x="7111" y="2874"/>
                  </a:cubicBezTo>
                  <a:cubicBezTo>
                    <a:pt x="6983" y="2174"/>
                    <a:pt x="7090" y="1462"/>
                    <a:pt x="7403" y="874"/>
                  </a:cubicBezTo>
                  <a:cubicBezTo>
                    <a:pt x="6811" y="581"/>
                    <a:pt x="6072" y="280"/>
                    <a:pt x="5154" y="1"/>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4"/>
            <p:cNvSpPr/>
            <p:nvPr/>
          </p:nvSpPr>
          <p:spPr>
            <a:xfrm>
              <a:off x="2725100" y="4909700"/>
              <a:ext cx="241175" cy="34125"/>
            </a:xfrm>
            <a:custGeom>
              <a:rect b="b" l="l" r="r" t="t"/>
              <a:pathLst>
                <a:path extrusionOk="0" h="1365" w="9647">
                  <a:moveTo>
                    <a:pt x="1" y="1"/>
                  </a:moveTo>
                  <a:lnTo>
                    <a:pt x="1" y="1"/>
                  </a:lnTo>
                  <a:cubicBezTo>
                    <a:pt x="10" y="228"/>
                    <a:pt x="31" y="470"/>
                    <a:pt x="68" y="723"/>
                  </a:cubicBezTo>
                  <a:cubicBezTo>
                    <a:pt x="68" y="723"/>
                    <a:pt x="1388" y="1223"/>
                    <a:pt x="5019" y="1342"/>
                  </a:cubicBezTo>
                  <a:cubicBezTo>
                    <a:pt x="5493" y="1357"/>
                    <a:pt x="5919" y="1364"/>
                    <a:pt x="6302" y="1364"/>
                  </a:cubicBezTo>
                  <a:cubicBezTo>
                    <a:pt x="9195" y="1364"/>
                    <a:pt x="9614" y="974"/>
                    <a:pt x="9614" y="974"/>
                  </a:cubicBezTo>
                  <a:cubicBezTo>
                    <a:pt x="9614" y="974"/>
                    <a:pt x="9646" y="778"/>
                    <a:pt x="9570" y="488"/>
                  </a:cubicBezTo>
                  <a:cubicBezTo>
                    <a:pt x="8238" y="699"/>
                    <a:pt x="6991" y="783"/>
                    <a:pt x="5850" y="783"/>
                  </a:cubicBezTo>
                  <a:cubicBezTo>
                    <a:pt x="3283" y="783"/>
                    <a:pt x="1254" y="35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4"/>
            <p:cNvSpPr/>
            <p:nvPr/>
          </p:nvSpPr>
          <p:spPr>
            <a:xfrm>
              <a:off x="2866575" y="4870400"/>
              <a:ext cx="21375" cy="37175"/>
            </a:xfrm>
            <a:custGeom>
              <a:rect b="b" l="l" r="r" t="t"/>
              <a:pathLst>
                <a:path extrusionOk="0" h="1487" w="855">
                  <a:moveTo>
                    <a:pt x="791" y="1"/>
                  </a:moveTo>
                  <a:cubicBezTo>
                    <a:pt x="782" y="1"/>
                    <a:pt x="773" y="3"/>
                    <a:pt x="764" y="8"/>
                  </a:cubicBezTo>
                  <a:cubicBezTo>
                    <a:pt x="756" y="12"/>
                    <a:pt x="1" y="440"/>
                    <a:pt x="58" y="1434"/>
                  </a:cubicBezTo>
                  <a:cubicBezTo>
                    <a:pt x="59" y="1464"/>
                    <a:pt x="84" y="1486"/>
                    <a:pt x="113" y="1486"/>
                  </a:cubicBezTo>
                  <a:cubicBezTo>
                    <a:pt x="113" y="1486"/>
                    <a:pt x="114" y="1486"/>
                    <a:pt x="116" y="1487"/>
                  </a:cubicBezTo>
                  <a:cubicBezTo>
                    <a:pt x="147" y="1486"/>
                    <a:pt x="171" y="1459"/>
                    <a:pt x="169" y="1429"/>
                  </a:cubicBezTo>
                  <a:cubicBezTo>
                    <a:pt x="115" y="506"/>
                    <a:pt x="789" y="122"/>
                    <a:pt x="818" y="106"/>
                  </a:cubicBezTo>
                  <a:cubicBezTo>
                    <a:pt x="845" y="90"/>
                    <a:pt x="854" y="57"/>
                    <a:pt x="840" y="30"/>
                  </a:cubicBezTo>
                  <a:cubicBezTo>
                    <a:pt x="830" y="11"/>
                    <a:pt x="811" y="1"/>
                    <a:pt x="7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4"/>
            <p:cNvSpPr/>
            <p:nvPr/>
          </p:nvSpPr>
          <p:spPr>
            <a:xfrm>
              <a:off x="2848175" y="4863000"/>
              <a:ext cx="19500" cy="37150"/>
            </a:xfrm>
            <a:custGeom>
              <a:rect b="b" l="l" r="r" t="t"/>
              <a:pathLst>
                <a:path extrusionOk="0" h="1486" w="780">
                  <a:moveTo>
                    <a:pt x="716" y="0"/>
                  </a:moveTo>
                  <a:cubicBezTo>
                    <a:pt x="707" y="0"/>
                    <a:pt x="698" y="3"/>
                    <a:pt x="690" y="7"/>
                  </a:cubicBezTo>
                  <a:cubicBezTo>
                    <a:pt x="662" y="22"/>
                    <a:pt x="33" y="383"/>
                    <a:pt x="2" y="1428"/>
                  </a:cubicBezTo>
                  <a:cubicBezTo>
                    <a:pt x="1" y="1459"/>
                    <a:pt x="24" y="1484"/>
                    <a:pt x="55" y="1485"/>
                  </a:cubicBezTo>
                  <a:lnTo>
                    <a:pt x="57" y="1485"/>
                  </a:lnTo>
                  <a:cubicBezTo>
                    <a:pt x="87" y="1485"/>
                    <a:pt x="111" y="1461"/>
                    <a:pt x="114" y="1432"/>
                  </a:cubicBezTo>
                  <a:cubicBezTo>
                    <a:pt x="143" y="454"/>
                    <a:pt x="738" y="110"/>
                    <a:pt x="744" y="105"/>
                  </a:cubicBezTo>
                  <a:cubicBezTo>
                    <a:pt x="770" y="90"/>
                    <a:pt x="779" y="55"/>
                    <a:pt x="765" y="29"/>
                  </a:cubicBezTo>
                  <a:cubicBezTo>
                    <a:pt x="754" y="11"/>
                    <a:pt x="736" y="0"/>
                    <a:pt x="7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4"/>
            <p:cNvSpPr/>
            <p:nvPr/>
          </p:nvSpPr>
          <p:spPr>
            <a:xfrm>
              <a:off x="2848525" y="4840800"/>
              <a:ext cx="20550" cy="32525"/>
            </a:xfrm>
            <a:custGeom>
              <a:rect b="b" l="l" r="r" t="t"/>
              <a:pathLst>
                <a:path extrusionOk="0" h="1301" w="822">
                  <a:moveTo>
                    <a:pt x="420" y="111"/>
                  </a:moveTo>
                  <a:cubicBezTo>
                    <a:pt x="481" y="116"/>
                    <a:pt x="522" y="138"/>
                    <a:pt x="548" y="183"/>
                  </a:cubicBezTo>
                  <a:cubicBezTo>
                    <a:pt x="654" y="363"/>
                    <a:pt x="501" y="823"/>
                    <a:pt x="390" y="1094"/>
                  </a:cubicBezTo>
                  <a:cubicBezTo>
                    <a:pt x="296" y="808"/>
                    <a:pt x="172" y="324"/>
                    <a:pt x="292" y="160"/>
                  </a:cubicBezTo>
                  <a:cubicBezTo>
                    <a:pt x="309" y="140"/>
                    <a:pt x="337" y="111"/>
                    <a:pt x="403" y="111"/>
                  </a:cubicBezTo>
                  <a:close/>
                  <a:moveTo>
                    <a:pt x="401" y="1"/>
                  </a:moveTo>
                  <a:cubicBezTo>
                    <a:pt x="296" y="1"/>
                    <a:pt x="236" y="50"/>
                    <a:pt x="204" y="96"/>
                  </a:cubicBezTo>
                  <a:cubicBezTo>
                    <a:pt x="0" y="371"/>
                    <a:pt x="298" y="1173"/>
                    <a:pt x="332" y="1265"/>
                  </a:cubicBezTo>
                  <a:cubicBezTo>
                    <a:pt x="340" y="1286"/>
                    <a:pt x="360" y="1298"/>
                    <a:pt x="382" y="1300"/>
                  </a:cubicBezTo>
                  <a:lnTo>
                    <a:pt x="384" y="1300"/>
                  </a:lnTo>
                  <a:cubicBezTo>
                    <a:pt x="405" y="1300"/>
                    <a:pt x="425" y="1288"/>
                    <a:pt x="435" y="1270"/>
                  </a:cubicBezTo>
                  <a:cubicBezTo>
                    <a:pt x="476" y="1186"/>
                    <a:pt x="822" y="431"/>
                    <a:pt x="644" y="128"/>
                  </a:cubicBezTo>
                  <a:cubicBezTo>
                    <a:pt x="600" y="51"/>
                    <a:pt x="524" y="8"/>
                    <a:pt x="428" y="2"/>
                  </a:cubicBezTo>
                  <a:cubicBezTo>
                    <a:pt x="419" y="1"/>
                    <a:pt x="410" y="1"/>
                    <a:pt x="4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4"/>
            <p:cNvSpPr/>
            <p:nvPr/>
          </p:nvSpPr>
          <p:spPr>
            <a:xfrm>
              <a:off x="2829225" y="4853900"/>
              <a:ext cx="30400" cy="19725"/>
            </a:xfrm>
            <a:custGeom>
              <a:rect b="b" l="l" r="r" t="t"/>
              <a:pathLst>
                <a:path extrusionOk="0" h="789" w="1216">
                  <a:moveTo>
                    <a:pt x="293" y="111"/>
                  </a:moveTo>
                  <a:cubicBezTo>
                    <a:pt x="502" y="111"/>
                    <a:pt x="836" y="444"/>
                    <a:pt x="1023" y="659"/>
                  </a:cubicBezTo>
                  <a:cubicBezTo>
                    <a:pt x="726" y="617"/>
                    <a:pt x="237" y="510"/>
                    <a:pt x="146" y="330"/>
                  </a:cubicBezTo>
                  <a:cubicBezTo>
                    <a:pt x="132" y="303"/>
                    <a:pt x="120" y="261"/>
                    <a:pt x="158" y="194"/>
                  </a:cubicBezTo>
                  <a:cubicBezTo>
                    <a:pt x="190" y="142"/>
                    <a:pt x="227" y="116"/>
                    <a:pt x="279" y="111"/>
                  </a:cubicBezTo>
                  <a:close/>
                  <a:moveTo>
                    <a:pt x="292" y="1"/>
                  </a:moveTo>
                  <a:cubicBezTo>
                    <a:pt x="285" y="1"/>
                    <a:pt x="278" y="2"/>
                    <a:pt x="272" y="2"/>
                  </a:cubicBezTo>
                  <a:cubicBezTo>
                    <a:pt x="183" y="9"/>
                    <a:pt x="111" y="56"/>
                    <a:pt x="62" y="140"/>
                  </a:cubicBezTo>
                  <a:cubicBezTo>
                    <a:pt x="1" y="244"/>
                    <a:pt x="18" y="330"/>
                    <a:pt x="47" y="382"/>
                  </a:cubicBezTo>
                  <a:cubicBezTo>
                    <a:pt x="201" y="686"/>
                    <a:pt x="1054" y="779"/>
                    <a:pt x="1150" y="789"/>
                  </a:cubicBezTo>
                  <a:lnTo>
                    <a:pt x="1155" y="789"/>
                  </a:lnTo>
                  <a:cubicBezTo>
                    <a:pt x="1176" y="789"/>
                    <a:pt x="1195" y="778"/>
                    <a:pt x="1205" y="761"/>
                  </a:cubicBezTo>
                  <a:cubicBezTo>
                    <a:pt x="1216" y="741"/>
                    <a:pt x="1214" y="716"/>
                    <a:pt x="1200" y="699"/>
                  </a:cubicBezTo>
                  <a:cubicBezTo>
                    <a:pt x="1144" y="626"/>
                    <a:pt x="642" y="1"/>
                    <a:pt x="2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4"/>
            <p:cNvSpPr/>
            <p:nvPr/>
          </p:nvSpPr>
          <p:spPr>
            <a:xfrm>
              <a:off x="2706775" y="4009300"/>
              <a:ext cx="411400" cy="813925"/>
            </a:xfrm>
            <a:custGeom>
              <a:rect b="b" l="l" r="r" t="t"/>
              <a:pathLst>
                <a:path extrusionOk="0" h="32557" w="16456">
                  <a:moveTo>
                    <a:pt x="3564" y="0"/>
                  </a:moveTo>
                  <a:cubicBezTo>
                    <a:pt x="2466" y="1229"/>
                    <a:pt x="501" y="4633"/>
                    <a:pt x="380" y="8364"/>
                  </a:cubicBezTo>
                  <a:cubicBezTo>
                    <a:pt x="1" y="19946"/>
                    <a:pt x="865" y="32042"/>
                    <a:pt x="865" y="32042"/>
                  </a:cubicBezTo>
                  <a:cubicBezTo>
                    <a:pt x="1451" y="32446"/>
                    <a:pt x="2420" y="32556"/>
                    <a:pt x="3301" y="32556"/>
                  </a:cubicBezTo>
                  <a:cubicBezTo>
                    <a:pt x="4351" y="32556"/>
                    <a:pt x="5275" y="32401"/>
                    <a:pt x="5275" y="32401"/>
                  </a:cubicBezTo>
                  <a:lnTo>
                    <a:pt x="9014" y="9559"/>
                  </a:lnTo>
                  <a:lnTo>
                    <a:pt x="9646" y="31831"/>
                  </a:lnTo>
                  <a:cubicBezTo>
                    <a:pt x="10928" y="32062"/>
                    <a:pt x="11930" y="32131"/>
                    <a:pt x="12668" y="32131"/>
                  </a:cubicBezTo>
                  <a:cubicBezTo>
                    <a:pt x="13754" y="32131"/>
                    <a:pt x="14270" y="31982"/>
                    <a:pt x="14270" y="31982"/>
                  </a:cubicBezTo>
                  <a:cubicBezTo>
                    <a:pt x="14270" y="31982"/>
                    <a:pt x="16070" y="14030"/>
                    <a:pt x="16178" y="12357"/>
                  </a:cubicBezTo>
                  <a:cubicBezTo>
                    <a:pt x="16456" y="8024"/>
                    <a:pt x="14244" y="28"/>
                    <a:pt x="14244" y="28"/>
                  </a:cubicBezTo>
                  <a:lnTo>
                    <a:pt x="356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4"/>
            <p:cNvSpPr/>
            <p:nvPr/>
          </p:nvSpPr>
          <p:spPr>
            <a:xfrm>
              <a:off x="2842675" y="4238400"/>
              <a:ext cx="161200" cy="22275"/>
            </a:xfrm>
            <a:custGeom>
              <a:rect b="b" l="l" r="r" t="t"/>
              <a:pathLst>
                <a:path extrusionOk="0" h="891" w="6448">
                  <a:moveTo>
                    <a:pt x="6385" y="1"/>
                  </a:moveTo>
                  <a:cubicBezTo>
                    <a:pt x="6382" y="1"/>
                    <a:pt x="6379" y="1"/>
                    <a:pt x="6375" y="1"/>
                  </a:cubicBezTo>
                  <a:cubicBezTo>
                    <a:pt x="6339" y="10"/>
                    <a:pt x="2648" y="725"/>
                    <a:pt x="57" y="778"/>
                  </a:cubicBezTo>
                  <a:cubicBezTo>
                    <a:pt x="25" y="779"/>
                    <a:pt x="0" y="805"/>
                    <a:pt x="1" y="836"/>
                  </a:cubicBezTo>
                  <a:cubicBezTo>
                    <a:pt x="2" y="867"/>
                    <a:pt x="27" y="891"/>
                    <a:pt x="58" y="891"/>
                  </a:cubicBezTo>
                  <a:cubicBezTo>
                    <a:pt x="2659" y="836"/>
                    <a:pt x="6359" y="119"/>
                    <a:pt x="6396" y="111"/>
                  </a:cubicBezTo>
                  <a:cubicBezTo>
                    <a:pt x="6427" y="106"/>
                    <a:pt x="6447" y="77"/>
                    <a:pt x="6441" y="46"/>
                  </a:cubicBezTo>
                  <a:cubicBezTo>
                    <a:pt x="6436" y="19"/>
                    <a:pt x="6412" y="1"/>
                    <a:pt x="6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4"/>
            <p:cNvSpPr/>
            <p:nvPr/>
          </p:nvSpPr>
          <p:spPr>
            <a:xfrm>
              <a:off x="2721325" y="4009050"/>
              <a:ext cx="86575" cy="811725"/>
            </a:xfrm>
            <a:custGeom>
              <a:rect b="b" l="l" r="r" t="t"/>
              <a:pathLst>
                <a:path extrusionOk="0" h="32469" w="3463">
                  <a:moveTo>
                    <a:pt x="3400" y="0"/>
                  </a:moveTo>
                  <a:cubicBezTo>
                    <a:pt x="3383" y="0"/>
                    <a:pt x="3366" y="8"/>
                    <a:pt x="3355" y="23"/>
                  </a:cubicBezTo>
                  <a:cubicBezTo>
                    <a:pt x="0" y="4494"/>
                    <a:pt x="309" y="9810"/>
                    <a:pt x="313" y="9859"/>
                  </a:cubicBezTo>
                  <a:cubicBezTo>
                    <a:pt x="318" y="18484"/>
                    <a:pt x="341" y="24752"/>
                    <a:pt x="381" y="28495"/>
                  </a:cubicBezTo>
                  <a:cubicBezTo>
                    <a:pt x="425" y="32467"/>
                    <a:pt x="465" y="32468"/>
                    <a:pt x="543" y="32469"/>
                  </a:cubicBezTo>
                  <a:lnTo>
                    <a:pt x="549" y="32469"/>
                  </a:lnTo>
                  <a:cubicBezTo>
                    <a:pt x="605" y="32469"/>
                    <a:pt x="623" y="32447"/>
                    <a:pt x="643" y="31883"/>
                  </a:cubicBezTo>
                  <a:cubicBezTo>
                    <a:pt x="644" y="31853"/>
                    <a:pt x="620" y="31827"/>
                    <a:pt x="590" y="31826"/>
                  </a:cubicBezTo>
                  <a:cubicBezTo>
                    <a:pt x="571" y="31826"/>
                    <a:pt x="563" y="31831"/>
                    <a:pt x="552" y="31838"/>
                  </a:cubicBezTo>
                  <a:cubicBezTo>
                    <a:pt x="497" y="30351"/>
                    <a:pt x="432" y="25280"/>
                    <a:pt x="424" y="9856"/>
                  </a:cubicBezTo>
                  <a:cubicBezTo>
                    <a:pt x="420" y="9802"/>
                    <a:pt x="115" y="4527"/>
                    <a:pt x="3444" y="88"/>
                  </a:cubicBezTo>
                  <a:cubicBezTo>
                    <a:pt x="3463" y="64"/>
                    <a:pt x="3458" y="29"/>
                    <a:pt x="3434" y="10"/>
                  </a:cubicBezTo>
                  <a:cubicBezTo>
                    <a:pt x="3424" y="3"/>
                    <a:pt x="3412" y="0"/>
                    <a:pt x="34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4"/>
            <p:cNvSpPr/>
            <p:nvPr/>
          </p:nvSpPr>
          <p:spPr>
            <a:xfrm>
              <a:off x="2939000" y="4248700"/>
              <a:ext cx="21700" cy="551700"/>
            </a:xfrm>
            <a:custGeom>
              <a:rect b="b" l="l" r="r" t="t"/>
              <a:pathLst>
                <a:path extrusionOk="0" h="22068" w="868">
                  <a:moveTo>
                    <a:pt x="56" y="1"/>
                  </a:moveTo>
                  <a:cubicBezTo>
                    <a:pt x="25" y="2"/>
                    <a:pt x="0" y="28"/>
                    <a:pt x="1" y="58"/>
                  </a:cubicBezTo>
                  <a:lnTo>
                    <a:pt x="756" y="22014"/>
                  </a:lnTo>
                  <a:cubicBezTo>
                    <a:pt x="757" y="22044"/>
                    <a:pt x="782" y="22068"/>
                    <a:pt x="812" y="22068"/>
                  </a:cubicBezTo>
                  <a:lnTo>
                    <a:pt x="814" y="22068"/>
                  </a:lnTo>
                  <a:cubicBezTo>
                    <a:pt x="843" y="22067"/>
                    <a:pt x="868" y="22041"/>
                    <a:pt x="867" y="22010"/>
                  </a:cubicBezTo>
                  <a:lnTo>
                    <a:pt x="112" y="54"/>
                  </a:lnTo>
                  <a:cubicBezTo>
                    <a:pt x="111" y="25"/>
                    <a:pt x="89" y="2"/>
                    <a:pt x="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4"/>
            <p:cNvSpPr/>
            <p:nvPr/>
          </p:nvSpPr>
          <p:spPr>
            <a:xfrm>
              <a:off x="2937325" y="4013575"/>
              <a:ext cx="9000" cy="189975"/>
            </a:xfrm>
            <a:custGeom>
              <a:rect b="b" l="l" r="r" t="t"/>
              <a:pathLst>
                <a:path extrusionOk="0" h="7599" w="360">
                  <a:moveTo>
                    <a:pt x="304" y="0"/>
                  </a:moveTo>
                  <a:cubicBezTo>
                    <a:pt x="268" y="0"/>
                    <a:pt x="249" y="24"/>
                    <a:pt x="247" y="53"/>
                  </a:cubicBezTo>
                  <a:lnTo>
                    <a:pt x="2" y="7541"/>
                  </a:lnTo>
                  <a:cubicBezTo>
                    <a:pt x="1" y="7572"/>
                    <a:pt x="26" y="7598"/>
                    <a:pt x="56" y="7599"/>
                  </a:cubicBezTo>
                  <a:lnTo>
                    <a:pt x="57" y="7599"/>
                  </a:lnTo>
                  <a:cubicBezTo>
                    <a:pt x="87" y="7599"/>
                    <a:pt x="110" y="7575"/>
                    <a:pt x="113" y="7546"/>
                  </a:cubicBezTo>
                  <a:lnTo>
                    <a:pt x="359" y="58"/>
                  </a:lnTo>
                  <a:cubicBezTo>
                    <a:pt x="360" y="27"/>
                    <a:pt x="335" y="1"/>
                    <a:pt x="3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4"/>
            <p:cNvSpPr/>
            <p:nvPr/>
          </p:nvSpPr>
          <p:spPr>
            <a:xfrm>
              <a:off x="2749000" y="4009600"/>
              <a:ext cx="74900" cy="129875"/>
            </a:xfrm>
            <a:custGeom>
              <a:rect b="b" l="l" r="r" t="t"/>
              <a:pathLst>
                <a:path extrusionOk="0" h="5195" w="2996">
                  <a:moveTo>
                    <a:pt x="2940" y="1"/>
                  </a:moveTo>
                  <a:cubicBezTo>
                    <a:pt x="2909" y="3"/>
                    <a:pt x="2883" y="22"/>
                    <a:pt x="2882" y="54"/>
                  </a:cubicBezTo>
                  <a:cubicBezTo>
                    <a:pt x="2762" y="2631"/>
                    <a:pt x="1074" y="4511"/>
                    <a:pt x="36" y="5091"/>
                  </a:cubicBezTo>
                  <a:cubicBezTo>
                    <a:pt x="10" y="5106"/>
                    <a:pt x="1" y="5139"/>
                    <a:pt x="15" y="5166"/>
                  </a:cubicBezTo>
                  <a:cubicBezTo>
                    <a:pt x="26" y="5185"/>
                    <a:pt x="44" y="5195"/>
                    <a:pt x="63" y="5195"/>
                  </a:cubicBezTo>
                  <a:cubicBezTo>
                    <a:pt x="73" y="5195"/>
                    <a:pt x="82" y="5192"/>
                    <a:pt x="93" y="5189"/>
                  </a:cubicBezTo>
                  <a:cubicBezTo>
                    <a:pt x="1149" y="4597"/>
                    <a:pt x="2873" y="2681"/>
                    <a:pt x="2995" y="59"/>
                  </a:cubicBezTo>
                  <a:cubicBezTo>
                    <a:pt x="2996" y="28"/>
                    <a:pt x="2971" y="2"/>
                    <a:pt x="29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4"/>
            <p:cNvSpPr/>
            <p:nvPr/>
          </p:nvSpPr>
          <p:spPr>
            <a:xfrm>
              <a:off x="3032111" y="4012400"/>
              <a:ext cx="58500" cy="114925"/>
            </a:xfrm>
            <a:custGeom>
              <a:rect b="b" l="l" r="r" t="t"/>
              <a:pathLst>
                <a:path extrusionOk="0" h="4597" w="2340">
                  <a:moveTo>
                    <a:pt x="283" y="0"/>
                  </a:moveTo>
                  <a:cubicBezTo>
                    <a:pt x="256" y="0"/>
                    <a:pt x="232" y="19"/>
                    <a:pt x="227" y="46"/>
                  </a:cubicBezTo>
                  <a:cubicBezTo>
                    <a:pt x="1" y="1289"/>
                    <a:pt x="565" y="2809"/>
                    <a:pt x="1187" y="3697"/>
                  </a:cubicBezTo>
                  <a:cubicBezTo>
                    <a:pt x="1552" y="4219"/>
                    <a:pt x="1937" y="4537"/>
                    <a:pt x="2271" y="4594"/>
                  </a:cubicBezTo>
                  <a:cubicBezTo>
                    <a:pt x="2273" y="4597"/>
                    <a:pt x="2277" y="4597"/>
                    <a:pt x="2279" y="4597"/>
                  </a:cubicBezTo>
                  <a:cubicBezTo>
                    <a:pt x="2308" y="4597"/>
                    <a:pt x="2331" y="4578"/>
                    <a:pt x="2335" y="4552"/>
                  </a:cubicBezTo>
                  <a:cubicBezTo>
                    <a:pt x="2340" y="4521"/>
                    <a:pt x="2319" y="4493"/>
                    <a:pt x="2289" y="4488"/>
                  </a:cubicBezTo>
                  <a:cubicBezTo>
                    <a:pt x="1989" y="4437"/>
                    <a:pt x="1621" y="4127"/>
                    <a:pt x="1277" y="3636"/>
                  </a:cubicBezTo>
                  <a:cubicBezTo>
                    <a:pt x="671" y="2767"/>
                    <a:pt x="117" y="1279"/>
                    <a:pt x="337" y="67"/>
                  </a:cubicBezTo>
                  <a:cubicBezTo>
                    <a:pt x="343" y="36"/>
                    <a:pt x="322" y="7"/>
                    <a:pt x="293" y="1"/>
                  </a:cubicBezTo>
                  <a:cubicBezTo>
                    <a:pt x="290" y="1"/>
                    <a:pt x="286" y="0"/>
                    <a:pt x="2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4"/>
            <p:cNvSpPr/>
            <p:nvPr/>
          </p:nvSpPr>
          <p:spPr>
            <a:xfrm>
              <a:off x="2913900" y="4012675"/>
              <a:ext cx="27025" cy="169850"/>
            </a:xfrm>
            <a:custGeom>
              <a:rect b="b" l="l" r="r" t="t"/>
              <a:pathLst>
                <a:path extrusionOk="0" h="6794" w="1081">
                  <a:moveTo>
                    <a:pt x="143" y="1"/>
                  </a:moveTo>
                  <a:cubicBezTo>
                    <a:pt x="112" y="1"/>
                    <a:pt x="87" y="26"/>
                    <a:pt x="87" y="56"/>
                  </a:cubicBezTo>
                  <a:cubicBezTo>
                    <a:pt x="86" y="94"/>
                    <a:pt x="0" y="3842"/>
                    <a:pt x="127" y="5275"/>
                  </a:cubicBezTo>
                  <a:cubicBezTo>
                    <a:pt x="259" y="6752"/>
                    <a:pt x="989" y="6791"/>
                    <a:pt x="1020" y="6793"/>
                  </a:cubicBezTo>
                  <a:lnTo>
                    <a:pt x="1021" y="6793"/>
                  </a:lnTo>
                  <a:cubicBezTo>
                    <a:pt x="1051" y="6793"/>
                    <a:pt x="1074" y="6769"/>
                    <a:pt x="1078" y="6741"/>
                  </a:cubicBezTo>
                  <a:cubicBezTo>
                    <a:pt x="1081" y="6711"/>
                    <a:pt x="1055" y="6685"/>
                    <a:pt x="1025" y="6684"/>
                  </a:cubicBezTo>
                  <a:cubicBezTo>
                    <a:pt x="1019" y="6682"/>
                    <a:pt x="361" y="6637"/>
                    <a:pt x="240" y="5265"/>
                  </a:cubicBezTo>
                  <a:cubicBezTo>
                    <a:pt x="113" y="3839"/>
                    <a:pt x="198" y="97"/>
                    <a:pt x="199" y="58"/>
                  </a:cubicBezTo>
                  <a:cubicBezTo>
                    <a:pt x="199" y="27"/>
                    <a:pt x="174" y="3"/>
                    <a:pt x="1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4"/>
            <p:cNvSpPr/>
            <p:nvPr/>
          </p:nvSpPr>
          <p:spPr>
            <a:xfrm>
              <a:off x="2779250" y="4027375"/>
              <a:ext cx="287775" cy="11925"/>
            </a:xfrm>
            <a:custGeom>
              <a:rect b="b" l="l" r="r" t="t"/>
              <a:pathLst>
                <a:path extrusionOk="0" h="477" w="11511">
                  <a:moveTo>
                    <a:pt x="61" y="0"/>
                  </a:moveTo>
                  <a:cubicBezTo>
                    <a:pt x="33" y="0"/>
                    <a:pt x="8" y="20"/>
                    <a:pt x="5" y="48"/>
                  </a:cubicBezTo>
                  <a:cubicBezTo>
                    <a:pt x="1" y="80"/>
                    <a:pt x="23" y="107"/>
                    <a:pt x="53" y="111"/>
                  </a:cubicBezTo>
                  <a:cubicBezTo>
                    <a:pt x="2254" y="387"/>
                    <a:pt x="4283" y="476"/>
                    <a:pt x="6000" y="476"/>
                  </a:cubicBezTo>
                  <a:cubicBezTo>
                    <a:pt x="9282" y="476"/>
                    <a:pt x="11427" y="147"/>
                    <a:pt x="11459" y="140"/>
                  </a:cubicBezTo>
                  <a:cubicBezTo>
                    <a:pt x="11490" y="135"/>
                    <a:pt x="11511" y="106"/>
                    <a:pt x="11505" y="76"/>
                  </a:cubicBezTo>
                  <a:cubicBezTo>
                    <a:pt x="11501" y="49"/>
                    <a:pt x="11478" y="30"/>
                    <a:pt x="11451" y="30"/>
                  </a:cubicBezTo>
                  <a:cubicBezTo>
                    <a:pt x="11448" y="30"/>
                    <a:pt x="11445" y="30"/>
                    <a:pt x="11442" y="31"/>
                  </a:cubicBezTo>
                  <a:cubicBezTo>
                    <a:pt x="11410" y="36"/>
                    <a:pt x="9274" y="366"/>
                    <a:pt x="6001" y="366"/>
                  </a:cubicBezTo>
                  <a:cubicBezTo>
                    <a:pt x="4288" y="366"/>
                    <a:pt x="2264" y="275"/>
                    <a:pt x="67" y="0"/>
                  </a:cubicBezTo>
                  <a:cubicBezTo>
                    <a:pt x="65" y="0"/>
                    <a:pt x="63" y="0"/>
                    <a:pt x="61" y="0"/>
                  </a:cubicBezTo>
                  <a:close/>
                </a:path>
              </a:pathLst>
            </a:custGeom>
            <a:solidFill>
              <a:srgbClr val="4D4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4"/>
            <p:cNvSpPr/>
            <p:nvPr/>
          </p:nvSpPr>
          <p:spPr>
            <a:xfrm>
              <a:off x="2922025" y="4014550"/>
              <a:ext cx="17675" cy="17350"/>
            </a:xfrm>
            <a:custGeom>
              <a:rect b="b" l="l" r="r" t="t"/>
              <a:pathLst>
                <a:path extrusionOk="0" h="694" w="707">
                  <a:moveTo>
                    <a:pt x="352" y="1"/>
                  </a:moveTo>
                  <a:cubicBezTo>
                    <a:pt x="166" y="1"/>
                    <a:pt x="12" y="148"/>
                    <a:pt x="7" y="336"/>
                  </a:cubicBezTo>
                  <a:cubicBezTo>
                    <a:pt x="1" y="528"/>
                    <a:pt x="151" y="688"/>
                    <a:pt x="343" y="693"/>
                  </a:cubicBezTo>
                  <a:cubicBezTo>
                    <a:pt x="348" y="693"/>
                    <a:pt x="352" y="693"/>
                    <a:pt x="357" y="693"/>
                  </a:cubicBezTo>
                  <a:cubicBezTo>
                    <a:pt x="542" y="693"/>
                    <a:pt x="695" y="545"/>
                    <a:pt x="700" y="358"/>
                  </a:cubicBezTo>
                  <a:cubicBezTo>
                    <a:pt x="706" y="166"/>
                    <a:pt x="556" y="5"/>
                    <a:pt x="365" y="1"/>
                  </a:cubicBezTo>
                  <a:cubicBezTo>
                    <a:pt x="361" y="1"/>
                    <a:pt x="356" y="1"/>
                    <a:pt x="352" y="1"/>
                  </a:cubicBezTo>
                  <a:close/>
                </a:path>
              </a:pathLst>
            </a:custGeom>
            <a:solidFill>
              <a:srgbClr val="4D4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4"/>
            <p:cNvSpPr/>
            <p:nvPr/>
          </p:nvSpPr>
          <p:spPr>
            <a:xfrm>
              <a:off x="3130825" y="4866700"/>
              <a:ext cx="64750" cy="50025"/>
            </a:xfrm>
            <a:custGeom>
              <a:rect b="b" l="l" r="r" t="t"/>
              <a:pathLst>
                <a:path extrusionOk="0" h="2001" w="2590">
                  <a:moveTo>
                    <a:pt x="422" y="0"/>
                  </a:moveTo>
                  <a:cubicBezTo>
                    <a:pt x="107" y="589"/>
                    <a:pt x="1" y="1301"/>
                    <a:pt x="129" y="2000"/>
                  </a:cubicBezTo>
                  <a:cubicBezTo>
                    <a:pt x="2497" y="1818"/>
                    <a:pt x="2590" y="1583"/>
                    <a:pt x="2590" y="1583"/>
                  </a:cubicBezTo>
                  <a:cubicBezTo>
                    <a:pt x="2590" y="1583"/>
                    <a:pt x="2092" y="826"/>
                    <a:pt x="4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4"/>
            <p:cNvSpPr/>
            <p:nvPr/>
          </p:nvSpPr>
          <p:spPr>
            <a:xfrm>
              <a:off x="2956250" y="4844875"/>
              <a:ext cx="185125" cy="75450"/>
            </a:xfrm>
            <a:custGeom>
              <a:rect b="b" l="l" r="r" t="t"/>
              <a:pathLst>
                <a:path extrusionOk="0" h="3018" w="7405">
                  <a:moveTo>
                    <a:pt x="5156" y="1"/>
                  </a:moveTo>
                  <a:cubicBezTo>
                    <a:pt x="5156" y="1"/>
                    <a:pt x="3939" y="593"/>
                    <a:pt x="2480" y="593"/>
                  </a:cubicBezTo>
                  <a:cubicBezTo>
                    <a:pt x="1776" y="593"/>
                    <a:pt x="1015" y="455"/>
                    <a:pt x="307" y="44"/>
                  </a:cubicBezTo>
                  <a:lnTo>
                    <a:pt x="307" y="44"/>
                  </a:lnTo>
                  <a:cubicBezTo>
                    <a:pt x="322" y="109"/>
                    <a:pt x="3" y="795"/>
                    <a:pt x="0" y="1967"/>
                  </a:cubicBezTo>
                  <a:cubicBezTo>
                    <a:pt x="0" y="1967"/>
                    <a:pt x="135" y="3018"/>
                    <a:pt x="3915" y="3018"/>
                  </a:cubicBezTo>
                  <a:cubicBezTo>
                    <a:pt x="4188" y="3018"/>
                    <a:pt x="4480" y="3012"/>
                    <a:pt x="4792" y="3001"/>
                  </a:cubicBezTo>
                  <a:cubicBezTo>
                    <a:pt x="5744" y="2965"/>
                    <a:pt x="6502" y="2920"/>
                    <a:pt x="7112" y="2873"/>
                  </a:cubicBezTo>
                  <a:cubicBezTo>
                    <a:pt x="6984" y="2174"/>
                    <a:pt x="7092" y="1462"/>
                    <a:pt x="7405" y="873"/>
                  </a:cubicBezTo>
                  <a:cubicBezTo>
                    <a:pt x="6812" y="581"/>
                    <a:pt x="6074" y="279"/>
                    <a:pt x="5156" y="1"/>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4"/>
            <p:cNvSpPr/>
            <p:nvPr/>
          </p:nvSpPr>
          <p:spPr>
            <a:xfrm>
              <a:off x="2956300" y="4894075"/>
              <a:ext cx="241150" cy="34125"/>
            </a:xfrm>
            <a:custGeom>
              <a:rect b="b" l="l" r="r" t="t"/>
              <a:pathLst>
                <a:path extrusionOk="0" h="1365" w="9646">
                  <a:moveTo>
                    <a:pt x="0" y="0"/>
                  </a:moveTo>
                  <a:lnTo>
                    <a:pt x="0" y="0"/>
                  </a:lnTo>
                  <a:cubicBezTo>
                    <a:pt x="9" y="229"/>
                    <a:pt x="30" y="470"/>
                    <a:pt x="68" y="723"/>
                  </a:cubicBezTo>
                  <a:cubicBezTo>
                    <a:pt x="68" y="723"/>
                    <a:pt x="1387" y="1223"/>
                    <a:pt x="5018" y="1342"/>
                  </a:cubicBezTo>
                  <a:cubicBezTo>
                    <a:pt x="5492" y="1357"/>
                    <a:pt x="5919" y="1364"/>
                    <a:pt x="6301" y="1364"/>
                  </a:cubicBezTo>
                  <a:cubicBezTo>
                    <a:pt x="9194" y="1364"/>
                    <a:pt x="9613" y="973"/>
                    <a:pt x="9613" y="973"/>
                  </a:cubicBezTo>
                  <a:cubicBezTo>
                    <a:pt x="9613" y="973"/>
                    <a:pt x="9646" y="778"/>
                    <a:pt x="9570" y="488"/>
                  </a:cubicBezTo>
                  <a:cubicBezTo>
                    <a:pt x="8238" y="698"/>
                    <a:pt x="6992" y="782"/>
                    <a:pt x="5852" y="782"/>
                  </a:cubicBezTo>
                  <a:cubicBezTo>
                    <a:pt x="3284" y="782"/>
                    <a:pt x="1255" y="357"/>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4"/>
            <p:cNvSpPr/>
            <p:nvPr/>
          </p:nvSpPr>
          <p:spPr>
            <a:xfrm>
              <a:off x="3097700" y="4854750"/>
              <a:ext cx="21375" cy="37175"/>
            </a:xfrm>
            <a:custGeom>
              <a:rect b="b" l="l" r="r" t="t"/>
              <a:pathLst>
                <a:path extrusionOk="0" h="1487" w="855">
                  <a:moveTo>
                    <a:pt x="791" y="1"/>
                  </a:moveTo>
                  <a:cubicBezTo>
                    <a:pt x="782" y="1"/>
                    <a:pt x="773" y="3"/>
                    <a:pt x="764" y="7"/>
                  </a:cubicBezTo>
                  <a:cubicBezTo>
                    <a:pt x="756" y="12"/>
                    <a:pt x="0" y="440"/>
                    <a:pt x="58" y="1433"/>
                  </a:cubicBezTo>
                  <a:cubicBezTo>
                    <a:pt x="61" y="1464"/>
                    <a:pt x="86" y="1486"/>
                    <a:pt x="114" y="1486"/>
                  </a:cubicBezTo>
                  <a:cubicBezTo>
                    <a:pt x="115" y="1486"/>
                    <a:pt x="116" y="1486"/>
                    <a:pt x="117" y="1487"/>
                  </a:cubicBezTo>
                  <a:cubicBezTo>
                    <a:pt x="146" y="1486"/>
                    <a:pt x="170" y="1458"/>
                    <a:pt x="169" y="1428"/>
                  </a:cubicBezTo>
                  <a:cubicBezTo>
                    <a:pt x="115" y="505"/>
                    <a:pt x="788" y="121"/>
                    <a:pt x="818" y="106"/>
                  </a:cubicBezTo>
                  <a:cubicBezTo>
                    <a:pt x="845" y="90"/>
                    <a:pt x="854" y="57"/>
                    <a:pt x="840" y="29"/>
                  </a:cubicBezTo>
                  <a:cubicBezTo>
                    <a:pt x="830" y="11"/>
                    <a:pt x="811" y="1"/>
                    <a:pt x="7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4"/>
            <p:cNvSpPr/>
            <p:nvPr/>
          </p:nvSpPr>
          <p:spPr>
            <a:xfrm>
              <a:off x="3079350" y="4847350"/>
              <a:ext cx="19500" cy="37150"/>
            </a:xfrm>
            <a:custGeom>
              <a:rect b="b" l="l" r="r" t="t"/>
              <a:pathLst>
                <a:path extrusionOk="0" h="1486" w="780">
                  <a:moveTo>
                    <a:pt x="716" y="0"/>
                  </a:moveTo>
                  <a:cubicBezTo>
                    <a:pt x="707" y="0"/>
                    <a:pt x="697" y="2"/>
                    <a:pt x="688" y="7"/>
                  </a:cubicBezTo>
                  <a:cubicBezTo>
                    <a:pt x="661" y="22"/>
                    <a:pt x="33" y="383"/>
                    <a:pt x="1" y="1428"/>
                  </a:cubicBezTo>
                  <a:cubicBezTo>
                    <a:pt x="0" y="1459"/>
                    <a:pt x="23" y="1484"/>
                    <a:pt x="55" y="1485"/>
                  </a:cubicBezTo>
                  <a:lnTo>
                    <a:pt x="56" y="1485"/>
                  </a:lnTo>
                  <a:cubicBezTo>
                    <a:pt x="86" y="1485"/>
                    <a:pt x="111" y="1462"/>
                    <a:pt x="113" y="1432"/>
                  </a:cubicBezTo>
                  <a:cubicBezTo>
                    <a:pt x="142" y="454"/>
                    <a:pt x="737" y="109"/>
                    <a:pt x="744" y="105"/>
                  </a:cubicBezTo>
                  <a:cubicBezTo>
                    <a:pt x="770" y="89"/>
                    <a:pt x="779" y="55"/>
                    <a:pt x="765" y="29"/>
                  </a:cubicBezTo>
                  <a:cubicBezTo>
                    <a:pt x="755" y="10"/>
                    <a:pt x="736" y="0"/>
                    <a:pt x="7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4"/>
            <p:cNvSpPr/>
            <p:nvPr/>
          </p:nvSpPr>
          <p:spPr>
            <a:xfrm>
              <a:off x="3079650" y="4825175"/>
              <a:ext cx="20600" cy="32525"/>
            </a:xfrm>
            <a:custGeom>
              <a:rect b="b" l="l" r="r" t="t"/>
              <a:pathLst>
                <a:path extrusionOk="0" h="1301" w="824">
                  <a:moveTo>
                    <a:pt x="422" y="109"/>
                  </a:moveTo>
                  <a:cubicBezTo>
                    <a:pt x="482" y="112"/>
                    <a:pt x="523" y="136"/>
                    <a:pt x="549" y="180"/>
                  </a:cubicBezTo>
                  <a:cubicBezTo>
                    <a:pt x="654" y="361"/>
                    <a:pt x="502" y="821"/>
                    <a:pt x="391" y="1091"/>
                  </a:cubicBezTo>
                  <a:cubicBezTo>
                    <a:pt x="297" y="806"/>
                    <a:pt x="173" y="321"/>
                    <a:pt x="293" y="159"/>
                  </a:cubicBezTo>
                  <a:cubicBezTo>
                    <a:pt x="310" y="138"/>
                    <a:pt x="339" y="110"/>
                    <a:pt x="404" y="110"/>
                  </a:cubicBezTo>
                  <a:cubicBezTo>
                    <a:pt x="406" y="110"/>
                    <a:pt x="410" y="110"/>
                    <a:pt x="413" y="110"/>
                  </a:cubicBezTo>
                  <a:cubicBezTo>
                    <a:pt x="416" y="110"/>
                    <a:pt x="419" y="110"/>
                    <a:pt x="422" y="109"/>
                  </a:cubicBezTo>
                  <a:close/>
                  <a:moveTo>
                    <a:pt x="400" y="0"/>
                  </a:moveTo>
                  <a:cubicBezTo>
                    <a:pt x="298" y="0"/>
                    <a:pt x="237" y="51"/>
                    <a:pt x="204" y="95"/>
                  </a:cubicBezTo>
                  <a:cubicBezTo>
                    <a:pt x="1" y="371"/>
                    <a:pt x="298" y="1174"/>
                    <a:pt x="334" y="1265"/>
                  </a:cubicBezTo>
                  <a:cubicBezTo>
                    <a:pt x="341" y="1285"/>
                    <a:pt x="361" y="1299"/>
                    <a:pt x="383" y="1300"/>
                  </a:cubicBezTo>
                  <a:lnTo>
                    <a:pt x="386" y="1300"/>
                  </a:lnTo>
                  <a:cubicBezTo>
                    <a:pt x="408" y="1300"/>
                    <a:pt x="428" y="1286"/>
                    <a:pt x="437" y="1270"/>
                  </a:cubicBezTo>
                  <a:cubicBezTo>
                    <a:pt x="477" y="1185"/>
                    <a:pt x="823" y="430"/>
                    <a:pt x="646" y="128"/>
                  </a:cubicBezTo>
                  <a:cubicBezTo>
                    <a:pt x="601" y="51"/>
                    <a:pt x="525" y="8"/>
                    <a:pt x="429" y="1"/>
                  </a:cubicBezTo>
                  <a:cubicBezTo>
                    <a:pt x="419" y="1"/>
                    <a:pt x="410" y="0"/>
                    <a:pt x="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4"/>
            <p:cNvSpPr/>
            <p:nvPr/>
          </p:nvSpPr>
          <p:spPr>
            <a:xfrm>
              <a:off x="3060425" y="4838250"/>
              <a:ext cx="30375" cy="19725"/>
            </a:xfrm>
            <a:custGeom>
              <a:rect b="b" l="l" r="r" t="t"/>
              <a:pathLst>
                <a:path extrusionOk="0" h="789" w="1215">
                  <a:moveTo>
                    <a:pt x="291" y="113"/>
                  </a:moveTo>
                  <a:cubicBezTo>
                    <a:pt x="502" y="113"/>
                    <a:pt x="836" y="445"/>
                    <a:pt x="1020" y="660"/>
                  </a:cubicBezTo>
                  <a:cubicBezTo>
                    <a:pt x="724" y="617"/>
                    <a:pt x="235" y="511"/>
                    <a:pt x="144" y="330"/>
                  </a:cubicBezTo>
                  <a:cubicBezTo>
                    <a:pt x="131" y="304"/>
                    <a:pt x="117" y="261"/>
                    <a:pt x="157" y="195"/>
                  </a:cubicBezTo>
                  <a:cubicBezTo>
                    <a:pt x="188" y="142"/>
                    <a:pt x="226" y="116"/>
                    <a:pt x="278" y="113"/>
                  </a:cubicBezTo>
                  <a:close/>
                  <a:moveTo>
                    <a:pt x="291" y="0"/>
                  </a:moveTo>
                  <a:cubicBezTo>
                    <a:pt x="284" y="0"/>
                    <a:pt x="278" y="1"/>
                    <a:pt x="272" y="1"/>
                  </a:cubicBezTo>
                  <a:cubicBezTo>
                    <a:pt x="183" y="9"/>
                    <a:pt x="111" y="56"/>
                    <a:pt x="61" y="139"/>
                  </a:cubicBezTo>
                  <a:cubicBezTo>
                    <a:pt x="1" y="244"/>
                    <a:pt x="18" y="329"/>
                    <a:pt x="45" y="381"/>
                  </a:cubicBezTo>
                  <a:cubicBezTo>
                    <a:pt x="201" y="685"/>
                    <a:pt x="1053" y="779"/>
                    <a:pt x="1150" y="789"/>
                  </a:cubicBezTo>
                  <a:lnTo>
                    <a:pt x="1155" y="789"/>
                  </a:lnTo>
                  <a:cubicBezTo>
                    <a:pt x="1175" y="789"/>
                    <a:pt x="1194" y="778"/>
                    <a:pt x="1204" y="760"/>
                  </a:cubicBezTo>
                  <a:cubicBezTo>
                    <a:pt x="1215" y="741"/>
                    <a:pt x="1214" y="715"/>
                    <a:pt x="1199" y="699"/>
                  </a:cubicBezTo>
                  <a:cubicBezTo>
                    <a:pt x="1144" y="626"/>
                    <a:pt x="640" y="0"/>
                    <a:pt x="2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4"/>
            <p:cNvSpPr/>
            <p:nvPr/>
          </p:nvSpPr>
          <p:spPr>
            <a:xfrm>
              <a:off x="2675850" y="3682400"/>
              <a:ext cx="509775" cy="404600"/>
            </a:xfrm>
            <a:custGeom>
              <a:rect b="b" l="l" r="r" t="t"/>
              <a:pathLst>
                <a:path extrusionOk="0" h="16184" w="20391">
                  <a:moveTo>
                    <a:pt x="14037" y="0"/>
                  </a:moveTo>
                  <a:cubicBezTo>
                    <a:pt x="14037" y="0"/>
                    <a:pt x="12560" y="1185"/>
                    <a:pt x="10571" y="1185"/>
                  </a:cubicBezTo>
                  <a:cubicBezTo>
                    <a:pt x="9591" y="1185"/>
                    <a:pt x="8487" y="897"/>
                    <a:pt x="7374" y="39"/>
                  </a:cubicBezTo>
                  <a:cubicBezTo>
                    <a:pt x="7374" y="39"/>
                    <a:pt x="4781" y="462"/>
                    <a:pt x="4472" y="574"/>
                  </a:cubicBezTo>
                  <a:cubicBezTo>
                    <a:pt x="3623" y="879"/>
                    <a:pt x="2917" y="1395"/>
                    <a:pt x="2311" y="2001"/>
                  </a:cubicBezTo>
                  <a:cubicBezTo>
                    <a:pt x="1687" y="2626"/>
                    <a:pt x="1168" y="3346"/>
                    <a:pt x="705" y="4037"/>
                  </a:cubicBezTo>
                  <a:cubicBezTo>
                    <a:pt x="457" y="4410"/>
                    <a:pt x="224" y="4773"/>
                    <a:pt x="1" y="5109"/>
                  </a:cubicBezTo>
                  <a:cubicBezTo>
                    <a:pt x="124" y="5570"/>
                    <a:pt x="398" y="5950"/>
                    <a:pt x="755" y="6259"/>
                  </a:cubicBezTo>
                  <a:cubicBezTo>
                    <a:pt x="1679" y="7059"/>
                    <a:pt x="3167" y="7400"/>
                    <a:pt x="4064" y="7540"/>
                  </a:cubicBezTo>
                  <a:cubicBezTo>
                    <a:pt x="4018" y="7688"/>
                    <a:pt x="3855" y="8263"/>
                    <a:pt x="3574" y="9692"/>
                  </a:cubicBezTo>
                  <a:cubicBezTo>
                    <a:pt x="3462" y="10264"/>
                    <a:pt x="3237" y="12696"/>
                    <a:pt x="3088" y="13574"/>
                  </a:cubicBezTo>
                  <a:cubicBezTo>
                    <a:pt x="3031" y="13904"/>
                    <a:pt x="2971" y="14256"/>
                    <a:pt x="2910" y="14635"/>
                  </a:cubicBezTo>
                  <a:cubicBezTo>
                    <a:pt x="2821" y="15179"/>
                    <a:pt x="7259" y="16184"/>
                    <a:pt x="11009" y="16184"/>
                  </a:cubicBezTo>
                  <a:cubicBezTo>
                    <a:pt x="12956" y="16184"/>
                    <a:pt x="14717" y="15913"/>
                    <a:pt x="15562" y="15166"/>
                  </a:cubicBezTo>
                  <a:cubicBezTo>
                    <a:pt x="16235" y="14569"/>
                    <a:pt x="15980" y="13395"/>
                    <a:pt x="15981" y="12430"/>
                  </a:cubicBezTo>
                  <a:cubicBezTo>
                    <a:pt x="15981" y="12159"/>
                    <a:pt x="16003" y="11816"/>
                    <a:pt x="16075" y="11368"/>
                  </a:cubicBezTo>
                  <a:cubicBezTo>
                    <a:pt x="16145" y="10928"/>
                    <a:pt x="16220" y="10510"/>
                    <a:pt x="16290" y="10103"/>
                  </a:cubicBezTo>
                  <a:cubicBezTo>
                    <a:pt x="16420" y="9344"/>
                    <a:pt x="16536" y="8620"/>
                    <a:pt x="16579" y="7850"/>
                  </a:cubicBezTo>
                  <a:cubicBezTo>
                    <a:pt x="16811" y="7763"/>
                    <a:pt x="17049" y="7653"/>
                    <a:pt x="17283" y="7528"/>
                  </a:cubicBezTo>
                  <a:cubicBezTo>
                    <a:pt x="18860" y="6694"/>
                    <a:pt x="20390" y="5189"/>
                    <a:pt x="20390" y="5189"/>
                  </a:cubicBezTo>
                  <a:cubicBezTo>
                    <a:pt x="20283" y="4928"/>
                    <a:pt x="20167" y="4685"/>
                    <a:pt x="20043" y="4453"/>
                  </a:cubicBezTo>
                  <a:cubicBezTo>
                    <a:pt x="19671" y="3752"/>
                    <a:pt x="19239" y="3175"/>
                    <a:pt x="18789" y="2703"/>
                  </a:cubicBezTo>
                  <a:cubicBezTo>
                    <a:pt x="18089" y="1969"/>
                    <a:pt x="17345" y="1488"/>
                    <a:pt x="16697" y="1170"/>
                  </a:cubicBezTo>
                  <a:cubicBezTo>
                    <a:pt x="15688" y="678"/>
                    <a:pt x="14900" y="224"/>
                    <a:pt x="14900" y="224"/>
                  </a:cubicBezTo>
                  <a:lnTo>
                    <a:pt x="140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4"/>
            <p:cNvSpPr/>
            <p:nvPr/>
          </p:nvSpPr>
          <p:spPr>
            <a:xfrm>
              <a:off x="3080975" y="3789125"/>
              <a:ext cx="20575" cy="151725"/>
            </a:xfrm>
            <a:custGeom>
              <a:rect b="b" l="l" r="r" t="t"/>
              <a:pathLst>
                <a:path extrusionOk="0" h="6069" w="823">
                  <a:moveTo>
                    <a:pt x="87" y="0"/>
                  </a:moveTo>
                  <a:cubicBezTo>
                    <a:pt x="84" y="0"/>
                    <a:pt x="80" y="1"/>
                    <a:pt x="76" y="2"/>
                  </a:cubicBezTo>
                  <a:cubicBezTo>
                    <a:pt x="51" y="7"/>
                    <a:pt x="35" y="33"/>
                    <a:pt x="41" y="59"/>
                  </a:cubicBezTo>
                  <a:cubicBezTo>
                    <a:pt x="47" y="88"/>
                    <a:pt x="722" y="3050"/>
                    <a:pt x="6" y="6009"/>
                  </a:cubicBezTo>
                  <a:cubicBezTo>
                    <a:pt x="0" y="6034"/>
                    <a:pt x="16" y="6061"/>
                    <a:pt x="42" y="6067"/>
                  </a:cubicBezTo>
                  <a:cubicBezTo>
                    <a:pt x="46" y="6069"/>
                    <a:pt x="50" y="6069"/>
                    <a:pt x="52" y="6069"/>
                  </a:cubicBezTo>
                  <a:cubicBezTo>
                    <a:pt x="74" y="6069"/>
                    <a:pt x="95" y="6054"/>
                    <a:pt x="99" y="6032"/>
                  </a:cubicBezTo>
                  <a:cubicBezTo>
                    <a:pt x="823" y="3050"/>
                    <a:pt x="140" y="68"/>
                    <a:pt x="133" y="37"/>
                  </a:cubicBezTo>
                  <a:cubicBezTo>
                    <a:pt x="129" y="16"/>
                    <a:pt x="109" y="0"/>
                    <a:pt x="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4"/>
            <p:cNvSpPr/>
            <p:nvPr/>
          </p:nvSpPr>
          <p:spPr>
            <a:xfrm>
              <a:off x="3090225" y="3799200"/>
              <a:ext cx="91500" cy="67275"/>
            </a:xfrm>
            <a:custGeom>
              <a:rect b="b" l="l" r="r" t="t"/>
              <a:pathLst>
                <a:path extrusionOk="0" h="2691" w="3660">
                  <a:moveTo>
                    <a:pt x="3606" y="0"/>
                  </a:moveTo>
                  <a:cubicBezTo>
                    <a:pt x="3592" y="0"/>
                    <a:pt x="3578" y="7"/>
                    <a:pt x="3569" y="18"/>
                  </a:cubicBezTo>
                  <a:cubicBezTo>
                    <a:pt x="2500" y="1300"/>
                    <a:pt x="58" y="2586"/>
                    <a:pt x="33" y="2599"/>
                  </a:cubicBezTo>
                  <a:cubicBezTo>
                    <a:pt x="10" y="2612"/>
                    <a:pt x="1" y="2641"/>
                    <a:pt x="12" y="2665"/>
                  </a:cubicBezTo>
                  <a:cubicBezTo>
                    <a:pt x="21" y="2680"/>
                    <a:pt x="36" y="2691"/>
                    <a:pt x="53" y="2691"/>
                  </a:cubicBezTo>
                  <a:cubicBezTo>
                    <a:pt x="62" y="2691"/>
                    <a:pt x="70" y="2689"/>
                    <a:pt x="79" y="2683"/>
                  </a:cubicBezTo>
                  <a:cubicBezTo>
                    <a:pt x="104" y="2671"/>
                    <a:pt x="2562" y="1377"/>
                    <a:pt x="3643" y="79"/>
                  </a:cubicBezTo>
                  <a:cubicBezTo>
                    <a:pt x="3660" y="58"/>
                    <a:pt x="3657" y="29"/>
                    <a:pt x="3637" y="11"/>
                  </a:cubicBezTo>
                  <a:cubicBezTo>
                    <a:pt x="3628" y="4"/>
                    <a:pt x="3617" y="0"/>
                    <a:pt x="36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4"/>
            <p:cNvSpPr/>
            <p:nvPr/>
          </p:nvSpPr>
          <p:spPr>
            <a:xfrm>
              <a:off x="2677225" y="3804825"/>
              <a:ext cx="102450" cy="57875"/>
            </a:xfrm>
            <a:custGeom>
              <a:rect b="b" l="l" r="r" t="t"/>
              <a:pathLst>
                <a:path extrusionOk="0" h="2315" w="4098">
                  <a:moveTo>
                    <a:pt x="54" y="0"/>
                  </a:moveTo>
                  <a:cubicBezTo>
                    <a:pt x="45" y="0"/>
                    <a:pt x="35" y="3"/>
                    <a:pt x="26" y="9"/>
                  </a:cubicBezTo>
                  <a:cubicBezTo>
                    <a:pt x="5" y="25"/>
                    <a:pt x="0" y="55"/>
                    <a:pt x="16" y="76"/>
                  </a:cubicBezTo>
                  <a:cubicBezTo>
                    <a:pt x="28" y="93"/>
                    <a:pt x="1342" y="1848"/>
                    <a:pt x="4039" y="2312"/>
                  </a:cubicBezTo>
                  <a:cubicBezTo>
                    <a:pt x="4041" y="2314"/>
                    <a:pt x="4042" y="2314"/>
                    <a:pt x="4045" y="2314"/>
                  </a:cubicBezTo>
                  <a:cubicBezTo>
                    <a:pt x="4046" y="2314"/>
                    <a:pt x="4046" y="2314"/>
                    <a:pt x="4047" y="2314"/>
                  </a:cubicBezTo>
                  <a:cubicBezTo>
                    <a:pt x="4069" y="2314"/>
                    <a:pt x="4089" y="2298"/>
                    <a:pt x="4093" y="2274"/>
                  </a:cubicBezTo>
                  <a:cubicBezTo>
                    <a:pt x="4097" y="2248"/>
                    <a:pt x="4081" y="2223"/>
                    <a:pt x="4055" y="2218"/>
                  </a:cubicBezTo>
                  <a:cubicBezTo>
                    <a:pt x="1399" y="1761"/>
                    <a:pt x="105" y="37"/>
                    <a:pt x="93" y="20"/>
                  </a:cubicBezTo>
                  <a:cubicBezTo>
                    <a:pt x="83" y="7"/>
                    <a:pt x="69" y="0"/>
                    <a:pt x="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4"/>
            <p:cNvSpPr/>
            <p:nvPr/>
          </p:nvSpPr>
          <p:spPr>
            <a:xfrm>
              <a:off x="2767150" y="3800750"/>
              <a:ext cx="25725" cy="109125"/>
            </a:xfrm>
            <a:custGeom>
              <a:rect b="b" l="l" r="r" t="t"/>
              <a:pathLst>
                <a:path extrusionOk="0" h="4365" w="1029">
                  <a:moveTo>
                    <a:pt x="976" y="1"/>
                  </a:moveTo>
                  <a:cubicBezTo>
                    <a:pt x="954" y="1"/>
                    <a:pt x="935" y="16"/>
                    <a:pt x="929" y="38"/>
                  </a:cubicBezTo>
                  <a:cubicBezTo>
                    <a:pt x="654" y="1169"/>
                    <a:pt x="12" y="4276"/>
                    <a:pt x="6" y="4307"/>
                  </a:cubicBezTo>
                  <a:cubicBezTo>
                    <a:pt x="0" y="4332"/>
                    <a:pt x="17" y="4359"/>
                    <a:pt x="43" y="4364"/>
                  </a:cubicBezTo>
                  <a:cubicBezTo>
                    <a:pt x="46" y="4365"/>
                    <a:pt x="48" y="4365"/>
                    <a:pt x="51" y="4365"/>
                  </a:cubicBezTo>
                  <a:cubicBezTo>
                    <a:pt x="53" y="4365"/>
                    <a:pt x="54" y="4365"/>
                    <a:pt x="55" y="4365"/>
                  </a:cubicBezTo>
                  <a:cubicBezTo>
                    <a:pt x="76" y="4365"/>
                    <a:pt x="95" y="4350"/>
                    <a:pt x="99" y="4326"/>
                  </a:cubicBezTo>
                  <a:cubicBezTo>
                    <a:pt x="106" y="4295"/>
                    <a:pt x="748" y="1190"/>
                    <a:pt x="1022" y="60"/>
                  </a:cubicBezTo>
                  <a:cubicBezTo>
                    <a:pt x="1029" y="36"/>
                    <a:pt x="1013" y="10"/>
                    <a:pt x="987" y="2"/>
                  </a:cubicBezTo>
                  <a:cubicBezTo>
                    <a:pt x="983" y="1"/>
                    <a:pt x="979" y="1"/>
                    <a:pt x="9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4"/>
            <p:cNvSpPr/>
            <p:nvPr/>
          </p:nvSpPr>
          <p:spPr>
            <a:xfrm>
              <a:off x="2924100" y="3931625"/>
              <a:ext cx="112025" cy="56850"/>
            </a:xfrm>
            <a:custGeom>
              <a:rect b="b" l="l" r="r" t="t"/>
              <a:pathLst>
                <a:path extrusionOk="0" h="2274" w="4481">
                  <a:moveTo>
                    <a:pt x="4429" y="1"/>
                  </a:moveTo>
                  <a:cubicBezTo>
                    <a:pt x="4417" y="1"/>
                    <a:pt x="4405" y="6"/>
                    <a:pt x="4395" y="15"/>
                  </a:cubicBezTo>
                  <a:cubicBezTo>
                    <a:pt x="2583" y="1801"/>
                    <a:pt x="69" y="2173"/>
                    <a:pt x="44" y="2177"/>
                  </a:cubicBezTo>
                  <a:cubicBezTo>
                    <a:pt x="18" y="2181"/>
                    <a:pt x="0" y="2206"/>
                    <a:pt x="4" y="2232"/>
                  </a:cubicBezTo>
                  <a:cubicBezTo>
                    <a:pt x="7" y="2255"/>
                    <a:pt x="26" y="2272"/>
                    <a:pt x="49" y="2274"/>
                  </a:cubicBezTo>
                  <a:cubicBezTo>
                    <a:pt x="52" y="2274"/>
                    <a:pt x="55" y="2274"/>
                    <a:pt x="59" y="2271"/>
                  </a:cubicBezTo>
                  <a:cubicBezTo>
                    <a:pt x="84" y="2267"/>
                    <a:pt x="2627" y="1891"/>
                    <a:pt x="4463" y="83"/>
                  </a:cubicBezTo>
                  <a:cubicBezTo>
                    <a:pt x="4481" y="64"/>
                    <a:pt x="4481" y="33"/>
                    <a:pt x="4463" y="15"/>
                  </a:cubicBezTo>
                  <a:cubicBezTo>
                    <a:pt x="4454" y="6"/>
                    <a:pt x="4442" y="1"/>
                    <a:pt x="44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4"/>
            <p:cNvSpPr/>
            <p:nvPr/>
          </p:nvSpPr>
          <p:spPr>
            <a:xfrm>
              <a:off x="3004125" y="3947675"/>
              <a:ext cx="55075" cy="59400"/>
            </a:xfrm>
            <a:custGeom>
              <a:rect b="b" l="l" r="r" t="t"/>
              <a:pathLst>
                <a:path extrusionOk="0" h="2376" w="2203">
                  <a:moveTo>
                    <a:pt x="2147" y="1"/>
                  </a:moveTo>
                  <a:cubicBezTo>
                    <a:pt x="2129" y="1"/>
                    <a:pt x="2112" y="11"/>
                    <a:pt x="2103" y="30"/>
                  </a:cubicBezTo>
                  <a:cubicBezTo>
                    <a:pt x="1564" y="1199"/>
                    <a:pt x="45" y="2277"/>
                    <a:pt x="29" y="2288"/>
                  </a:cubicBezTo>
                  <a:cubicBezTo>
                    <a:pt x="6" y="2302"/>
                    <a:pt x="1" y="2332"/>
                    <a:pt x="17" y="2354"/>
                  </a:cubicBezTo>
                  <a:cubicBezTo>
                    <a:pt x="26" y="2368"/>
                    <a:pt x="41" y="2375"/>
                    <a:pt x="55" y="2375"/>
                  </a:cubicBezTo>
                  <a:cubicBezTo>
                    <a:pt x="66" y="2375"/>
                    <a:pt x="75" y="2373"/>
                    <a:pt x="83" y="2368"/>
                  </a:cubicBezTo>
                  <a:cubicBezTo>
                    <a:pt x="99" y="2355"/>
                    <a:pt x="1639" y="1264"/>
                    <a:pt x="2191" y="69"/>
                  </a:cubicBezTo>
                  <a:cubicBezTo>
                    <a:pt x="2202" y="45"/>
                    <a:pt x="2191" y="16"/>
                    <a:pt x="2167" y="6"/>
                  </a:cubicBezTo>
                  <a:cubicBezTo>
                    <a:pt x="2160" y="2"/>
                    <a:pt x="2153" y="1"/>
                    <a:pt x="21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4"/>
            <p:cNvSpPr/>
            <p:nvPr/>
          </p:nvSpPr>
          <p:spPr>
            <a:xfrm>
              <a:off x="2882300" y="3615550"/>
              <a:ext cx="111975" cy="57900"/>
            </a:xfrm>
            <a:custGeom>
              <a:rect b="b" l="l" r="r" t="t"/>
              <a:pathLst>
                <a:path extrusionOk="0" h="2316" w="4479">
                  <a:moveTo>
                    <a:pt x="4359" y="1"/>
                  </a:moveTo>
                  <a:lnTo>
                    <a:pt x="1" y="428"/>
                  </a:lnTo>
                  <a:lnTo>
                    <a:pt x="88" y="2315"/>
                  </a:lnTo>
                  <a:cubicBezTo>
                    <a:pt x="1229" y="2293"/>
                    <a:pt x="2905" y="2282"/>
                    <a:pt x="4478" y="1714"/>
                  </a:cubicBezTo>
                  <a:lnTo>
                    <a:pt x="4359" y="1"/>
                  </a:lnTo>
                  <a:close/>
                </a:path>
              </a:pathLst>
            </a:custGeom>
            <a:solidFill>
              <a:srgbClr val="D8A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4"/>
            <p:cNvSpPr/>
            <p:nvPr/>
          </p:nvSpPr>
          <p:spPr>
            <a:xfrm>
              <a:off x="2850775" y="3692425"/>
              <a:ext cx="25" cy="25"/>
            </a:xfrm>
            <a:custGeom>
              <a:rect b="b" l="l" r="r" t="t"/>
              <a:pathLst>
                <a:path extrusionOk="0" h="1" w="1">
                  <a:moveTo>
                    <a:pt x="1" y="0"/>
                  </a:moveTo>
                  <a:close/>
                </a:path>
              </a:pathLst>
            </a:custGeom>
            <a:solidFill>
              <a:srgbClr val="E79B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4"/>
            <p:cNvSpPr/>
            <p:nvPr/>
          </p:nvSpPr>
          <p:spPr>
            <a:xfrm>
              <a:off x="3056450" y="3453700"/>
              <a:ext cx="85200" cy="92575"/>
            </a:xfrm>
            <a:custGeom>
              <a:rect b="b" l="l" r="r" t="t"/>
              <a:pathLst>
                <a:path extrusionOk="0" h="3703" w="3408">
                  <a:moveTo>
                    <a:pt x="1368" y="0"/>
                  </a:moveTo>
                  <a:cubicBezTo>
                    <a:pt x="653" y="0"/>
                    <a:pt x="1" y="504"/>
                    <a:pt x="1" y="504"/>
                  </a:cubicBezTo>
                  <a:lnTo>
                    <a:pt x="82" y="3160"/>
                  </a:lnTo>
                  <a:cubicBezTo>
                    <a:pt x="453" y="3529"/>
                    <a:pt x="930" y="3703"/>
                    <a:pt x="1391" y="3703"/>
                  </a:cubicBezTo>
                  <a:cubicBezTo>
                    <a:pt x="2442" y="3703"/>
                    <a:pt x="3407" y="2799"/>
                    <a:pt x="2819" y="1233"/>
                  </a:cubicBezTo>
                  <a:cubicBezTo>
                    <a:pt x="2460" y="276"/>
                    <a:pt x="1897" y="0"/>
                    <a:pt x="1368" y="0"/>
                  </a:cubicBezTo>
                  <a:close/>
                </a:path>
              </a:pathLst>
            </a:custGeom>
            <a:solidFill>
              <a:srgbClr val="D8A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4"/>
            <p:cNvSpPr/>
            <p:nvPr/>
          </p:nvSpPr>
          <p:spPr>
            <a:xfrm>
              <a:off x="3042900" y="3535875"/>
              <a:ext cx="79550" cy="76950"/>
            </a:xfrm>
            <a:custGeom>
              <a:rect b="b" l="l" r="r" t="t"/>
              <a:pathLst>
                <a:path extrusionOk="0" h="3078" w="3182">
                  <a:moveTo>
                    <a:pt x="2164" y="1"/>
                  </a:moveTo>
                  <a:cubicBezTo>
                    <a:pt x="2132" y="1"/>
                    <a:pt x="2102" y="20"/>
                    <a:pt x="2088" y="51"/>
                  </a:cubicBezTo>
                  <a:cubicBezTo>
                    <a:pt x="2070" y="94"/>
                    <a:pt x="2090" y="142"/>
                    <a:pt x="2132" y="160"/>
                  </a:cubicBezTo>
                  <a:cubicBezTo>
                    <a:pt x="2639" y="381"/>
                    <a:pt x="2970" y="860"/>
                    <a:pt x="2995" y="1412"/>
                  </a:cubicBezTo>
                  <a:cubicBezTo>
                    <a:pt x="3012" y="1794"/>
                    <a:pt x="2880" y="2161"/>
                    <a:pt x="2622" y="2443"/>
                  </a:cubicBezTo>
                  <a:cubicBezTo>
                    <a:pt x="2364" y="2727"/>
                    <a:pt x="2012" y="2891"/>
                    <a:pt x="1629" y="2910"/>
                  </a:cubicBezTo>
                  <a:cubicBezTo>
                    <a:pt x="1608" y="2911"/>
                    <a:pt x="1587" y="2911"/>
                    <a:pt x="1567" y="2911"/>
                  </a:cubicBezTo>
                  <a:cubicBezTo>
                    <a:pt x="920" y="2911"/>
                    <a:pt x="333" y="2467"/>
                    <a:pt x="172" y="1831"/>
                  </a:cubicBezTo>
                  <a:cubicBezTo>
                    <a:pt x="163" y="1793"/>
                    <a:pt x="131" y="1767"/>
                    <a:pt x="93" y="1767"/>
                  </a:cubicBezTo>
                  <a:cubicBezTo>
                    <a:pt x="86" y="1767"/>
                    <a:pt x="79" y="1768"/>
                    <a:pt x="72" y="1770"/>
                  </a:cubicBezTo>
                  <a:cubicBezTo>
                    <a:pt x="28" y="1781"/>
                    <a:pt x="0" y="1826"/>
                    <a:pt x="13" y="1871"/>
                  </a:cubicBezTo>
                  <a:cubicBezTo>
                    <a:pt x="191" y="2579"/>
                    <a:pt x="837" y="3077"/>
                    <a:pt x="1564" y="3077"/>
                  </a:cubicBezTo>
                  <a:cubicBezTo>
                    <a:pt x="1579" y="3077"/>
                    <a:pt x="1595" y="3076"/>
                    <a:pt x="1612" y="3076"/>
                  </a:cubicBezTo>
                  <a:cubicBezTo>
                    <a:pt x="1620" y="3076"/>
                    <a:pt x="1629" y="3076"/>
                    <a:pt x="1637" y="3077"/>
                  </a:cubicBezTo>
                  <a:cubicBezTo>
                    <a:pt x="2064" y="3057"/>
                    <a:pt x="2457" y="2871"/>
                    <a:pt x="2746" y="2556"/>
                  </a:cubicBezTo>
                  <a:cubicBezTo>
                    <a:pt x="3035" y="2240"/>
                    <a:pt x="3182" y="1831"/>
                    <a:pt x="3162" y="1404"/>
                  </a:cubicBezTo>
                  <a:cubicBezTo>
                    <a:pt x="3134" y="788"/>
                    <a:pt x="2764" y="253"/>
                    <a:pt x="2197" y="8"/>
                  </a:cubicBezTo>
                  <a:cubicBezTo>
                    <a:pt x="2186" y="3"/>
                    <a:pt x="2175" y="1"/>
                    <a:pt x="2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4"/>
            <p:cNvSpPr/>
            <p:nvPr/>
          </p:nvSpPr>
          <p:spPr>
            <a:xfrm>
              <a:off x="2716225" y="3487325"/>
              <a:ext cx="81350" cy="92575"/>
            </a:xfrm>
            <a:custGeom>
              <a:rect b="b" l="l" r="r" t="t"/>
              <a:pathLst>
                <a:path extrusionOk="0" h="3703" w="3254">
                  <a:moveTo>
                    <a:pt x="1634" y="0"/>
                  </a:moveTo>
                  <a:cubicBezTo>
                    <a:pt x="947" y="0"/>
                    <a:pt x="76" y="289"/>
                    <a:pt x="37" y="1737"/>
                  </a:cubicBezTo>
                  <a:cubicBezTo>
                    <a:pt x="0" y="3092"/>
                    <a:pt x="786" y="3703"/>
                    <a:pt x="1614" y="3703"/>
                  </a:cubicBezTo>
                  <a:cubicBezTo>
                    <a:pt x="2257" y="3703"/>
                    <a:pt x="2924" y="3335"/>
                    <a:pt x="3253" y="2663"/>
                  </a:cubicBezTo>
                  <a:lnTo>
                    <a:pt x="2463" y="126"/>
                  </a:lnTo>
                  <a:cubicBezTo>
                    <a:pt x="2463" y="126"/>
                    <a:pt x="2089" y="0"/>
                    <a:pt x="1634" y="0"/>
                  </a:cubicBezTo>
                  <a:close/>
                </a:path>
              </a:pathLst>
            </a:custGeom>
            <a:solidFill>
              <a:srgbClr val="D8A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4"/>
            <p:cNvSpPr/>
            <p:nvPr/>
          </p:nvSpPr>
          <p:spPr>
            <a:xfrm>
              <a:off x="2742575" y="3560350"/>
              <a:ext cx="85550" cy="66600"/>
            </a:xfrm>
            <a:custGeom>
              <a:rect b="b" l="l" r="r" t="t"/>
              <a:pathLst>
                <a:path extrusionOk="0" h="2664" w="3422">
                  <a:moveTo>
                    <a:pt x="568" y="0"/>
                  </a:moveTo>
                  <a:cubicBezTo>
                    <a:pt x="545" y="0"/>
                    <a:pt x="522" y="10"/>
                    <a:pt x="506" y="29"/>
                  </a:cubicBezTo>
                  <a:cubicBezTo>
                    <a:pt x="17" y="606"/>
                    <a:pt x="1" y="1457"/>
                    <a:pt x="468" y="2052"/>
                  </a:cubicBezTo>
                  <a:cubicBezTo>
                    <a:pt x="783" y="2454"/>
                    <a:pt x="1254" y="2664"/>
                    <a:pt x="1729" y="2664"/>
                  </a:cubicBezTo>
                  <a:cubicBezTo>
                    <a:pt x="2074" y="2664"/>
                    <a:pt x="2423" y="2552"/>
                    <a:pt x="2716" y="2324"/>
                  </a:cubicBezTo>
                  <a:cubicBezTo>
                    <a:pt x="3202" y="1943"/>
                    <a:pt x="3422" y="1331"/>
                    <a:pt x="3293" y="727"/>
                  </a:cubicBezTo>
                  <a:cubicBezTo>
                    <a:pt x="3284" y="689"/>
                    <a:pt x="3250" y="662"/>
                    <a:pt x="3212" y="662"/>
                  </a:cubicBezTo>
                  <a:cubicBezTo>
                    <a:pt x="3206" y="662"/>
                    <a:pt x="3200" y="662"/>
                    <a:pt x="3194" y="664"/>
                  </a:cubicBezTo>
                  <a:cubicBezTo>
                    <a:pt x="3149" y="674"/>
                    <a:pt x="3121" y="718"/>
                    <a:pt x="3130" y="763"/>
                  </a:cubicBezTo>
                  <a:cubicBezTo>
                    <a:pt x="3246" y="1305"/>
                    <a:pt x="3048" y="1853"/>
                    <a:pt x="2613" y="2193"/>
                  </a:cubicBezTo>
                  <a:cubicBezTo>
                    <a:pt x="2351" y="2399"/>
                    <a:pt x="2038" y="2498"/>
                    <a:pt x="1729" y="2498"/>
                  </a:cubicBezTo>
                  <a:cubicBezTo>
                    <a:pt x="1303" y="2498"/>
                    <a:pt x="882" y="2310"/>
                    <a:pt x="600" y="1950"/>
                  </a:cubicBezTo>
                  <a:cubicBezTo>
                    <a:pt x="181" y="1416"/>
                    <a:pt x="194" y="654"/>
                    <a:pt x="633" y="138"/>
                  </a:cubicBezTo>
                  <a:cubicBezTo>
                    <a:pt x="663" y="102"/>
                    <a:pt x="659" y="50"/>
                    <a:pt x="623" y="21"/>
                  </a:cubicBezTo>
                  <a:cubicBezTo>
                    <a:pt x="607" y="7"/>
                    <a:pt x="588" y="0"/>
                    <a:pt x="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4"/>
            <p:cNvSpPr/>
            <p:nvPr/>
          </p:nvSpPr>
          <p:spPr>
            <a:xfrm>
              <a:off x="2733925" y="3267300"/>
              <a:ext cx="349400" cy="373300"/>
            </a:xfrm>
            <a:custGeom>
              <a:rect b="b" l="l" r="r" t="t"/>
              <a:pathLst>
                <a:path extrusionOk="0" h="14932" w="13976">
                  <a:moveTo>
                    <a:pt x="8609" y="0"/>
                  </a:moveTo>
                  <a:cubicBezTo>
                    <a:pt x="7338" y="0"/>
                    <a:pt x="5945" y="235"/>
                    <a:pt x="4554" y="612"/>
                  </a:cubicBezTo>
                  <a:cubicBezTo>
                    <a:pt x="603" y="1680"/>
                    <a:pt x="0" y="5281"/>
                    <a:pt x="1079" y="9636"/>
                  </a:cubicBezTo>
                  <a:cubicBezTo>
                    <a:pt x="2059" y="13599"/>
                    <a:pt x="4857" y="14931"/>
                    <a:pt x="7701" y="14931"/>
                  </a:cubicBezTo>
                  <a:cubicBezTo>
                    <a:pt x="7984" y="14931"/>
                    <a:pt x="8266" y="14918"/>
                    <a:pt x="8548" y="14893"/>
                  </a:cubicBezTo>
                  <a:cubicBezTo>
                    <a:pt x="11864" y="14599"/>
                    <a:pt x="13975" y="11884"/>
                    <a:pt x="13908" y="9162"/>
                  </a:cubicBezTo>
                  <a:cubicBezTo>
                    <a:pt x="13826" y="5803"/>
                    <a:pt x="13627" y="2969"/>
                    <a:pt x="13627" y="2969"/>
                  </a:cubicBezTo>
                  <a:cubicBezTo>
                    <a:pt x="12880" y="796"/>
                    <a:pt x="10950" y="0"/>
                    <a:pt x="8609" y="0"/>
                  </a:cubicBezTo>
                  <a:close/>
                </a:path>
              </a:pathLst>
            </a:custGeom>
            <a:solidFill>
              <a:srgbClr val="EBB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4"/>
            <p:cNvSpPr/>
            <p:nvPr/>
          </p:nvSpPr>
          <p:spPr>
            <a:xfrm>
              <a:off x="2958175" y="3320125"/>
              <a:ext cx="750" cy="950"/>
            </a:xfrm>
            <a:custGeom>
              <a:rect b="b" l="l" r="r" t="t"/>
              <a:pathLst>
                <a:path extrusionOk="0" h="38" w="30">
                  <a:moveTo>
                    <a:pt x="30" y="37"/>
                  </a:moveTo>
                  <a:cubicBezTo>
                    <a:pt x="11" y="13"/>
                    <a:pt x="1" y="1"/>
                    <a:pt x="1" y="1"/>
                  </a:cubicBezTo>
                  <a:cubicBezTo>
                    <a:pt x="1" y="1"/>
                    <a:pt x="11" y="13"/>
                    <a:pt x="30" y="37"/>
                  </a:cubicBezTo>
                  <a:close/>
                </a:path>
              </a:pathLst>
            </a:custGeom>
            <a:solidFill>
              <a:srgbClr val="503A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4"/>
            <p:cNvSpPr/>
            <p:nvPr/>
          </p:nvSpPr>
          <p:spPr>
            <a:xfrm>
              <a:off x="2802975" y="3401650"/>
              <a:ext cx="74475" cy="53125"/>
            </a:xfrm>
            <a:custGeom>
              <a:rect b="b" l="l" r="r" t="t"/>
              <a:pathLst>
                <a:path extrusionOk="0" h="2125" w="2979">
                  <a:moveTo>
                    <a:pt x="2331" y="1"/>
                  </a:moveTo>
                  <a:cubicBezTo>
                    <a:pt x="2067" y="1"/>
                    <a:pt x="1683" y="154"/>
                    <a:pt x="1107" y="565"/>
                  </a:cubicBezTo>
                  <a:cubicBezTo>
                    <a:pt x="1" y="1353"/>
                    <a:pt x="547" y="1948"/>
                    <a:pt x="547" y="1948"/>
                  </a:cubicBezTo>
                  <a:cubicBezTo>
                    <a:pt x="652" y="2068"/>
                    <a:pt x="783" y="2125"/>
                    <a:pt x="942" y="2125"/>
                  </a:cubicBezTo>
                  <a:cubicBezTo>
                    <a:pt x="1233" y="2125"/>
                    <a:pt x="1617" y="1936"/>
                    <a:pt x="2105" y="1605"/>
                  </a:cubicBezTo>
                  <a:cubicBezTo>
                    <a:pt x="2733" y="1181"/>
                    <a:pt x="2979" y="654"/>
                    <a:pt x="2804" y="311"/>
                  </a:cubicBezTo>
                  <a:cubicBezTo>
                    <a:pt x="2712" y="131"/>
                    <a:pt x="2573" y="1"/>
                    <a:pt x="2331" y="1"/>
                  </a:cubicBezTo>
                  <a:close/>
                </a:path>
              </a:pathLst>
            </a:custGeom>
            <a:solidFill>
              <a:srgbClr val="503A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4"/>
            <p:cNvSpPr/>
            <p:nvPr/>
          </p:nvSpPr>
          <p:spPr>
            <a:xfrm>
              <a:off x="2980725" y="3389600"/>
              <a:ext cx="76550" cy="44400"/>
            </a:xfrm>
            <a:custGeom>
              <a:rect b="b" l="l" r="r" t="t"/>
              <a:pathLst>
                <a:path extrusionOk="0" h="1776" w="3062">
                  <a:moveTo>
                    <a:pt x="689" y="1"/>
                  </a:moveTo>
                  <a:cubicBezTo>
                    <a:pt x="297" y="1"/>
                    <a:pt x="146" y="190"/>
                    <a:pt x="88" y="439"/>
                  </a:cubicBezTo>
                  <a:cubicBezTo>
                    <a:pt x="1" y="814"/>
                    <a:pt x="366" y="1266"/>
                    <a:pt x="1078" y="1528"/>
                  </a:cubicBezTo>
                  <a:cubicBezTo>
                    <a:pt x="1506" y="1685"/>
                    <a:pt x="1854" y="1775"/>
                    <a:pt x="2120" y="1775"/>
                  </a:cubicBezTo>
                  <a:cubicBezTo>
                    <a:pt x="2386" y="1775"/>
                    <a:pt x="2571" y="1685"/>
                    <a:pt x="2674" y="1483"/>
                  </a:cubicBezTo>
                  <a:cubicBezTo>
                    <a:pt x="2674" y="1483"/>
                    <a:pt x="3061" y="773"/>
                    <a:pt x="1797" y="276"/>
                  </a:cubicBezTo>
                  <a:cubicBezTo>
                    <a:pt x="1299" y="81"/>
                    <a:pt x="943" y="1"/>
                    <a:pt x="689" y="1"/>
                  </a:cubicBezTo>
                  <a:close/>
                </a:path>
              </a:pathLst>
            </a:custGeom>
            <a:solidFill>
              <a:srgbClr val="503A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4"/>
            <p:cNvSpPr/>
            <p:nvPr/>
          </p:nvSpPr>
          <p:spPr>
            <a:xfrm>
              <a:off x="2846325" y="3470500"/>
              <a:ext cx="24750" cy="29700"/>
            </a:xfrm>
            <a:custGeom>
              <a:rect b="b" l="l" r="r" t="t"/>
              <a:pathLst>
                <a:path extrusionOk="0" h="1188" w="990">
                  <a:moveTo>
                    <a:pt x="490" y="1"/>
                  </a:moveTo>
                  <a:cubicBezTo>
                    <a:pt x="487" y="1"/>
                    <a:pt x="484" y="1"/>
                    <a:pt x="481" y="1"/>
                  </a:cubicBezTo>
                  <a:cubicBezTo>
                    <a:pt x="211" y="8"/>
                    <a:pt x="0" y="277"/>
                    <a:pt x="8" y="605"/>
                  </a:cubicBezTo>
                  <a:cubicBezTo>
                    <a:pt x="16" y="929"/>
                    <a:pt x="235" y="1188"/>
                    <a:pt x="499" y="1188"/>
                  </a:cubicBezTo>
                  <a:cubicBezTo>
                    <a:pt x="503" y="1188"/>
                    <a:pt x="506" y="1188"/>
                    <a:pt x="509" y="1188"/>
                  </a:cubicBezTo>
                  <a:cubicBezTo>
                    <a:pt x="778" y="1180"/>
                    <a:pt x="989" y="911"/>
                    <a:pt x="982" y="583"/>
                  </a:cubicBezTo>
                  <a:cubicBezTo>
                    <a:pt x="973" y="259"/>
                    <a:pt x="755" y="1"/>
                    <a:pt x="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4"/>
            <p:cNvSpPr/>
            <p:nvPr/>
          </p:nvSpPr>
          <p:spPr>
            <a:xfrm>
              <a:off x="2994275" y="3463025"/>
              <a:ext cx="24725" cy="29675"/>
            </a:xfrm>
            <a:custGeom>
              <a:rect b="b" l="l" r="r" t="t"/>
              <a:pathLst>
                <a:path extrusionOk="0" h="1187" w="989">
                  <a:moveTo>
                    <a:pt x="490" y="0"/>
                  </a:moveTo>
                  <a:cubicBezTo>
                    <a:pt x="487" y="0"/>
                    <a:pt x="484" y="0"/>
                    <a:pt x="480" y="0"/>
                  </a:cubicBezTo>
                  <a:cubicBezTo>
                    <a:pt x="211" y="6"/>
                    <a:pt x="0" y="277"/>
                    <a:pt x="8" y="605"/>
                  </a:cubicBezTo>
                  <a:cubicBezTo>
                    <a:pt x="16" y="927"/>
                    <a:pt x="235" y="1186"/>
                    <a:pt x="499" y="1186"/>
                  </a:cubicBezTo>
                  <a:cubicBezTo>
                    <a:pt x="502" y="1186"/>
                    <a:pt x="506" y="1186"/>
                    <a:pt x="509" y="1186"/>
                  </a:cubicBezTo>
                  <a:cubicBezTo>
                    <a:pt x="778" y="1180"/>
                    <a:pt x="989" y="909"/>
                    <a:pt x="982" y="582"/>
                  </a:cubicBezTo>
                  <a:cubicBezTo>
                    <a:pt x="973" y="259"/>
                    <a:pt x="755" y="0"/>
                    <a:pt x="4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4"/>
            <p:cNvSpPr/>
            <p:nvPr/>
          </p:nvSpPr>
          <p:spPr>
            <a:xfrm>
              <a:off x="2726175" y="3504625"/>
              <a:ext cx="65100" cy="51550"/>
            </a:xfrm>
            <a:custGeom>
              <a:rect b="b" l="l" r="r" t="t"/>
              <a:pathLst>
                <a:path extrusionOk="0" h="2062" w="2604">
                  <a:moveTo>
                    <a:pt x="1041" y="0"/>
                  </a:moveTo>
                  <a:cubicBezTo>
                    <a:pt x="962" y="0"/>
                    <a:pt x="883" y="10"/>
                    <a:pt x="805" y="28"/>
                  </a:cubicBezTo>
                  <a:cubicBezTo>
                    <a:pt x="304" y="149"/>
                    <a:pt x="26" y="618"/>
                    <a:pt x="15" y="638"/>
                  </a:cubicBezTo>
                  <a:cubicBezTo>
                    <a:pt x="0" y="660"/>
                    <a:pt x="9" y="690"/>
                    <a:pt x="32" y="703"/>
                  </a:cubicBezTo>
                  <a:cubicBezTo>
                    <a:pt x="39" y="707"/>
                    <a:pt x="48" y="710"/>
                    <a:pt x="57" y="710"/>
                  </a:cubicBezTo>
                  <a:cubicBezTo>
                    <a:pt x="73" y="710"/>
                    <a:pt x="89" y="702"/>
                    <a:pt x="97" y="686"/>
                  </a:cubicBezTo>
                  <a:cubicBezTo>
                    <a:pt x="100" y="681"/>
                    <a:pt x="367" y="232"/>
                    <a:pt x="828" y="121"/>
                  </a:cubicBezTo>
                  <a:cubicBezTo>
                    <a:pt x="897" y="105"/>
                    <a:pt x="967" y="97"/>
                    <a:pt x="1038" y="97"/>
                  </a:cubicBezTo>
                  <a:cubicBezTo>
                    <a:pt x="1241" y="97"/>
                    <a:pt x="1451" y="164"/>
                    <a:pt x="1663" y="299"/>
                  </a:cubicBezTo>
                  <a:cubicBezTo>
                    <a:pt x="2481" y="815"/>
                    <a:pt x="1995" y="1984"/>
                    <a:pt x="1990" y="1995"/>
                  </a:cubicBezTo>
                  <a:cubicBezTo>
                    <a:pt x="1980" y="2018"/>
                    <a:pt x="1990" y="2047"/>
                    <a:pt x="2015" y="2058"/>
                  </a:cubicBezTo>
                  <a:cubicBezTo>
                    <a:pt x="2021" y="2060"/>
                    <a:pt x="2029" y="2062"/>
                    <a:pt x="2035" y="2062"/>
                  </a:cubicBezTo>
                  <a:cubicBezTo>
                    <a:pt x="2053" y="2062"/>
                    <a:pt x="2070" y="2049"/>
                    <a:pt x="2079" y="2034"/>
                  </a:cubicBezTo>
                  <a:cubicBezTo>
                    <a:pt x="2085" y="2021"/>
                    <a:pt x="2604" y="780"/>
                    <a:pt x="1714" y="217"/>
                  </a:cubicBezTo>
                  <a:cubicBezTo>
                    <a:pt x="1486" y="72"/>
                    <a:pt x="1261" y="0"/>
                    <a:pt x="1041" y="0"/>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4"/>
            <p:cNvSpPr/>
            <p:nvPr/>
          </p:nvSpPr>
          <p:spPr>
            <a:xfrm>
              <a:off x="2745425" y="3524075"/>
              <a:ext cx="36525" cy="9275"/>
            </a:xfrm>
            <a:custGeom>
              <a:rect b="b" l="l" r="r" t="t"/>
              <a:pathLst>
                <a:path extrusionOk="0" h="371" w="1461">
                  <a:moveTo>
                    <a:pt x="819" y="1"/>
                  </a:moveTo>
                  <a:cubicBezTo>
                    <a:pt x="394" y="1"/>
                    <a:pt x="30" y="280"/>
                    <a:pt x="25" y="284"/>
                  </a:cubicBezTo>
                  <a:cubicBezTo>
                    <a:pt x="4" y="300"/>
                    <a:pt x="1" y="331"/>
                    <a:pt x="17" y="352"/>
                  </a:cubicBezTo>
                  <a:cubicBezTo>
                    <a:pt x="28" y="363"/>
                    <a:pt x="43" y="370"/>
                    <a:pt x="56" y="370"/>
                  </a:cubicBezTo>
                  <a:cubicBezTo>
                    <a:pt x="65" y="370"/>
                    <a:pt x="76" y="366"/>
                    <a:pt x="85" y="360"/>
                  </a:cubicBezTo>
                  <a:cubicBezTo>
                    <a:pt x="90" y="356"/>
                    <a:pt x="428" y="97"/>
                    <a:pt x="818" y="97"/>
                  </a:cubicBezTo>
                  <a:cubicBezTo>
                    <a:pt x="1002" y="97"/>
                    <a:pt x="1197" y="155"/>
                    <a:pt x="1375" y="324"/>
                  </a:cubicBezTo>
                  <a:cubicBezTo>
                    <a:pt x="1384" y="333"/>
                    <a:pt x="1396" y="338"/>
                    <a:pt x="1408" y="338"/>
                  </a:cubicBezTo>
                  <a:cubicBezTo>
                    <a:pt x="1421" y="338"/>
                    <a:pt x="1433" y="333"/>
                    <a:pt x="1442" y="323"/>
                  </a:cubicBezTo>
                  <a:cubicBezTo>
                    <a:pt x="1460" y="304"/>
                    <a:pt x="1460" y="273"/>
                    <a:pt x="1441" y="256"/>
                  </a:cubicBezTo>
                  <a:cubicBezTo>
                    <a:pt x="1242" y="65"/>
                    <a:pt x="1023" y="1"/>
                    <a:pt x="819" y="1"/>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4"/>
            <p:cNvSpPr/>
            <p:nvPr/>
          </p:nvSpPr>
          <p:spPr>
            <a:xfrm>
              <a:off x="2918350" y="3389675"/>
              <a:ext cx="50000" cy="123175"/>
            </a:xfrm>
            <a:custGeom>
              <a:rect b="b" l="l" r="r" t="t"/>
              <a:pathLst>
                <a:path extrusionOk="0" h="4927" w="2000">
                  <a:moveTo>
                    <a:pt x="187" y="1"/>
                  </a:moveTo>
                  <a:cubicBezTo>
                    <a:pt x="163" y="1"/>
                    <a:pt x="141" y="22"/>
                    <a:pt x="139" y="47"/>
                  </a:cubicBezTo>
                  <a:cubicBezTo>
                    <a:pt x="125" y="360"/>
                    <a:pt x="1" y="3123"/>
                    <a:pt x="229" y="3468"/>
                  </a:cubicBezTo>
                  <a:cubicBezTo>
                    <a:pt x="299" y="3572"/>
                    <a:pt x="413" y="3664"/>
                    <a:pt x="601" y="3664"/>
                  </a:cubicBezTo>
                  <a:cubicBezTo>
                    <a:pt x="751" y="3664"/>
                    <a:pt x="949" y="3605"/>
                    <a:pt x="1208" y="3446"/>
                  </a:cubicBezTo>
                  <a:cubicBezTo>
                    <a:pt x="1219" y="3439"/>
                    <a:pt x="1228" y="3434"/>
                    <a:pt x="1233" y="3431"/>
                  </a:cubicBezTo>
                  <a:cubicBezTo>
                    <a:pt x="1313" y="3387"/>
                    <a:pt x="1387" y="3365"/>
                    <a:pt x="1455" y="3365"/>
                  </a:cubicBezTo>
                  <a:cubicBezTo>
                    <a:pt x="1531" y="3365"/>
                    <a:pt x="1599" y="3392"/>
                    <a:pt x="1657" y="3447"/>
                  </a:cubicBezTo>
                  <a:cubicBezTo>
                    <a:pt x="1842" y="3618"/>
                    <a:pt x="1894" y="4024"/>
                    <a:pt x="1766" y="4297"/>
                  </a:cubicBezTo>
                  <a:cubicBezTo>
                    <a:pt x="1604" y="4646"/>
                    <a:pt x="1223" y="4834"/>
                    <a:pt x="1219" y="4835"/>
                  </a:cubicBezTo>
                  <a:cubicBezTo>
                    <a:pt x="1196" y="4847"/>
                    <a:pt x="1185" y="4876"/>
                    <a:pt x="1197" y="4899"/>
                  </a:cubicBezTo>
                  <a:cubicBezTo>
                    <a:pt x="1205" y="4918"/>
                    <a:pt x="1223" y="4927"/>
                    <a:pt x="1242" y="4927"/>
                  </a:cubicBezTo>
                  <a:cubicBezTo>
                    <a:pt x="1248" y="4927"/>
                    <a:pt x="1254" y="4924"/>
                    <a:pt x="1261" y="4924"/>
                  </a:cubicBezTo>
                  <a:cubicBezTo>
                    <a:pt x="1277" y="4917"/>
                    <a:pt x="1676" y="4720"/>
                    <a:pt x="1854" y="4339"/>
                  </a:cubicBezTo>
                  <a:cubicBezTo>
                    <a:pt x="2000" y="4027"/>
                    <a:pt x="1938" y="3577"/>
                    <a:pt x="1724" y="3378"/>
                  </a:cubicBezTo>
                  <a:cubicBezTo>
                    <a:pt x="1648" y="3306"/>
                    <a:pt x="1557" y="3269"/>
                    <a:pt x="1457" y="3269"/>
                  </a:cubicBezTo>
                  <a:cubicBezTo>
                    <a:pt x="1372" y="3269"/>
                    <a:pt x="1281" y="3295"/>
                    <a:pt x="1188" y="3348"/>
                  </a:cubicBezTo>
                  <a:cubicBezTo>
                    <a:pt x="1181" y="3350"/>
                    <a:pt x="1172" y="3357"/>
                    <a:pt x="1159" y="3364"/>
                  </a:cubicBezTo>
                  <a:cubicBezTo>
                    <a:pt x="936" y="3501"/>
                    <a:pt x="751" y="3570"/>
                    <a:pt x="604" y="3570"/>
                  </a:cubicBezTo>
                  <a:cubicBezTo>
                    <a:pt x="476" y="3570"/>
                    <a:pt x="378" y="3518"/>
                    <a:pt x="310" y="3415"/>
                  </a:cubicBezTo>
                  <a:cubicBezTo>
                    <a:pt x="131" y="3147"/>
                    <a:pt x="196" y="895"/>
                    <a:pt x="237" y="51"/>
                  </a:cubicBezTo>
                  <a:cubicBezTo>
                    <a:pt x="238" y="24"/>
                    <a:pt x="217" y="2"/>
                    <a:pt x="191" y="1"/>
                  </a:cubicBezTo>
                  <a:cubicBezTo>
                    <a:pt x="189" y="1"/>
                    <a:pt x="188"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4"/>
            <p:cNvSpPr/>
            <p:nvPr/>
          </p:nvSpPr>
          <p:spPr>
            <a:xfrm>
              <a:off x="2909600" y="3535350"/>
              <a:ext cx="57200" cy="19950"/>
            </a:xfrm>
            <a:custGeom>
              <a:rect b="b" l="l" r="r" t="t"/>
              <a:pathLst>
                <a:path extrusionOk="0" h="798" w="2288">
                  <a:moveTo>
                    <a:pt x="79" y="0"/>
                  </a:moveTo>
                  <a:cubicBezTo>
                    <a:pt x="40" y="0"/>
                    <a:pt x="19" y="1"/>
                    <a:pt x="19" y="1"/>
                  </a:cubicBezTo>
                  <a:cubicBezTo>
                    <a:pt x="19" y="1"/>
                    <a:pt x="1" y="238"/>
                    <a:pt x="60" y="520"/>
                  </a:cubicBezTo>
                  <a:cubicBezTo>
                    <a:pt x="165" y="513"/>
                    <a:pt x="281" y="509"/>
                    <a:pt x="406" y="509"/>
                  </a:cubicBezTo>
                  <a:cubicBezTo>
                    <a:pt x="890" y="509"/>
                    <a:pt x="1519" y="570"/>
                    <a:pt x="2176" y="797"/>
                  </a:cubicBezTo>
                  <a:cubicBezTo>
                    <a:pt x="2278" y="558"/>
                    <a:pt x="2287" y="343"/>
                    <a:pt x="2287" y="343"/>
                  </a:cubicBezTo>
                  <a:cubicBezTo>
                    <a:pt x="1376" y="22"/>
                    <a:pt x="337" y="0"/>
                    <a:pt x="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4"/>
            <p:cNvSpPr/>
            <p:nvPr/>
          </p:nvSpPr>
          <p:spPr>
            <a:xfrm>
              <a:off x="2911150" y="3548075"/>
              <a:ext cx="52900" cy="23250"/>
            </a:xfrm>
            <a:custGeom>
              <a:rect b="b" l="l" r="r" t="t"/>
              <a:pathLst>
                <a:path extrusionOk="0" h="930" w="2116">
                  <a:moveTo>
                    <a:pt x="345" y="0"/>
                  </a:moveTo>
                  <a:cubicBezTo>
                    <a:pt x="220" y="0"/>
                    <a:pt x="104" y="4"/>
                    <a:pt x="0" y="11"/>
                  </a:cubicBezTo>
                  <a:cubicBezTo>
                    <a:pt x="81" y="388"/>
                    <a:pt x="303" y="846"/>
                    <a:pt x="906" y="917"/>
                  </a:cubicBezTo>
                  <a:cubicBezTo>
                    <a:pt x="980" y="926"/>
                    <a:pt x="1049" y="930"/>
                    <a:pt x="1115" y="930"/>
                  </a:cubicBezTo>
                  <a:cubicBezTo>
                    <a:pt x="1711" y="930"/>
                    <a:pt x="1988" y="590"/>
                    <a:pt x="2115" y="288"/>
                  </a:cubicBezTo>
                  <a:cubicBezTo>
                    <a:pt x="1458" y="61"/>
                    <a:pt x="828" y="0"/>
                    <a:pt x="3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4"/>
            <p:cNvSpPr/>
            <p:nvPr/>
          </p:nvSpPr>
          <p:spPr>
            <a:xfrm>
              <a:off x="3055275" y="3471525"/>
              <a:ext cx="60625" cy="58325"/>
            </a:xfrm>
            <a:custGeom>
              <a:rect b="b" l="l" r="r" t="t"/>
              <a:pathLst>
                <a:path extrusionOk="0" h="2333" w="2425">
                  <a:moveTo>
                    <a:pt x="1553" y="0"/>
                  </a:moveTo>
                  <a:cubicBezTo>
                    <a:pt x="1521" y="0"/>
                    <a:pt x="1489" y="2"/>
                    <a:pt x="1456" y="5"/>
                  </a:cubicBezTo>
                  <a:cubicBezTo>
                    <a:pt x="1157" y="33"/>
                    <a:pt x="887" y="193"/>
                    <a:pt x="658" y="481"/>
                  </a:cubicBezTo>
                  <a:cubicBezTo>
                    <a:pt x="1" y="1301"/>
                    <a:pt x="897" y="2306"/>
                    <a:pt x="906" y="2317"/>
                  </a:cubicBezTo>
                  <a:cubicBezTo>
                    <a:pt x="913" y="2327"/>
                    <a:pt x="925" y="2333"/>
                    <a:pt x="937" y="2333"/>
                  </a:cubicBezTo>
                  <a:cubicBezTo>
                    <a:pt x="943" y="2333"/>
                    <a:pt x="948" y="2332"/>
                    <a:pt x="954" y="2329"/>
                  </a:cubicBezTo>
                  <a:cubicBezTo>
                    <a:pt x="960" y="2327"/>
                    <a:pt x="965" y="2324"/>
                    <a:pt x="972" y="2319"/>
                  </a:cubicBezTo>
                  <a:cubicBezTo>
                    <a:pt x="992" y="2301"/>
                    <a:pt x="993" y="2271"/>
                    <a:pt x="976" y="2251"/>
                  </a:cubicBezTo>
                  <a:cubicBezTo>
                    <a:pt x="967" y="2243"/>
                    <a:pt x="126" y="1298"/>
                    <a:pt x="732" y="541"/>
                  </a:cubicBezTo>
                  <a:cubicBezTo>
                    <a:pt x="945" y="275"/>
                    <a:pt x="1190" y="127"/>
                    <a:pt x="1464" y="101"/>
                  </a:cubicBezTo>
                  <a:cubicBezTo>
                    <a:pt x="1493" y="98"/>
                    <a:pt x="1522" y="97"/>
                    <a:pt x="1550" y="97"/>
                  </a:cubicBezTo>
                  <a:cubicBezTo>
                    <a:pt x="1983" y="97"/>
                    <a:pt x="2336" y="393"/>
                    <a:pt x="2339" y="396"/>
                  </a:cubicBezTo>
                  <a:cubicBezTo>
                    <a:pt x="2349" y="404"/>
                    <a:pt x="2360" y="407"/>
                    <a:pt x="2371" y="407"/>
                  </a:cubicBezTo>
                  <a:cubicBezTo>
                    <a:pt x="2385" y="407"/>
                    <a:pt x="2398" y="402"/>
                    <a:pt x="2407" y="391"/>
                  </a:cubicBezTo>
                  <a:cubicBezTo>
                    <a:pt x="2425" y="371"/>
                    <a:pt x="2422" y="340"/>
                    <a:pt x="2402" y="323"/>
                  </a:cubicBezTo>
                  <a:cubicBezTo>
                    <a:pt x="2386" y="309"/>
                    <a:pt x="2020" y="0"/>
                    <a:pt x="1553" y="0"/>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4"/>
            <p:cNvSpPr/>
            <p:nvPr/>
          </p:nvSpPr>
          <p:spPr>
            <a:xfrm>
              <a:off x="3066300" y="3494325"/>
              <a:ext cx="34950" cy="14375"/>
            </a:xfrm>
            <a:custGeom>
              <a:rect b="b" l="l" r="r" t="t"/>
              <a:pathLst>
                <a:path extrusionOk="0" h="575" w="1398">
                  <a:moveTo>
                    <a:pt x="899" y="1"/>
                  </a:moveTo>
                  <a:cubicBezTo>
                    <a:pt x="598" y="1"/>
                    <a:pt x="222" y="95"/>
                    <a:pt x="12" y="504"/>
                  </a:cubicBezTo>
                  <a:cubicBezTo>
                    <a:pt x="0" y="528"/>
                    <a:pt x="9" y="556"/>
                    <a:pt x="33" y="570"/>
                  </a:cubicBezTo>
                  <a:cubicBezTo>
                    <a:pt x="39" y="573"/>
                    <a:pt x="47" y="575"/>
                    <a:pt x="54" y="575"/>
                  </a:cubicBezTo>
                  <a:cubicBezTo>
                    <a:pt x="71" y="575"/>
                    <a:pt x="89" y="565"/>
                    <a:pt x="98" y="549"/>
                  </a:cubicBezTo>
                  <a:cubicBezTo>
                    <a:pt x="286" y="182"/>
                    <a:pt x="626" y="97"/>
                    <a:pt x="900" y="97"/>
                  </a:cubicBezTo>
                  <a:cubicBezTo>
                    <a:pt x="1136" y="97"/>
                    <a:pt x="1324" y="160"/>
                    <a:pt x="1328" y="161"/>
                  </a:cubicBezTo>
                  <a:cubicBezTo>
                    <a:pt x="1333" y="162"/>
                    <a:pt x="1338" y="163"/>
                    <a:pt x="1343" y="163"/>
                  </a:cubicBezTo>
                  <a:cubicBezTo>
                    <a:pt x="1348" y="163"/>
                    <a:pt x="1352" y="163"/>
                    <a:pt x="1357" y="162"/>
                  </a:cubicBezTo>
                  <a:cubicBezTo>
                    <a:pt x="1371" y="157"/>
                    <a:pt x="1384" y="145"/>
                    <a:pt x="1388" y="131"/>
                  </a:cubicBezTo>
                  <a:cubicBezTo>
                    <a:pt x="1397" y="106"/>
                    <a:pt x="1384" y="79"/>
                    <a:pt x="1359" y="70"/>
                  </a:cubicBezTo>
                  <a:cubicBezTo>
                    <a:pt x="1354" y="68"/>
                    <a:pt x="1153" y="1"/>
                    <a:pt x="899" y="1"/>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4"/>
            <p:cNvSpPr/>
            <p:nvPr/>
          </p:nvSpPr>
          <p:spPr>
            <a:xfrm>
              <a:off x="2804975" y="3518625"/>
              <a:ext cx="81950" cy="43800"/>
            </a:xfrm>
            <a:custGeom>
              <a:rect b="b" l="l" r="r" t="t"/>
              <a:pathLst>
                <a:path extrusionOk="0" h="1752" w="3278">
                  <a:moveTo>
                    <a:pt x="1296" y="1"/>
                  </a:moveTo>
                  <a:cubicBezTo>
                    <a:pt x="652" y="1"/>
                    <a:pt x="144" y="236"/>
                    <a:pt x="80" y="606"/>
                  </a:cubicBezTo>
                  <a:cubicBezTo>
                    <a:pt x="1" y="1065"/>
                    <a:pt x="634" y="1560"/>
                    <a:pt x="1495" y="1709"/>
                  </a:cubicBezTo>
                  <a:cubicBezTo>
                    <a:pt x="1663" y="1738"/>
                    <a:pt x="1828" y="1752"/>
                    <a:pt x="1984" y="1752"/>
                  </a:cubicBezTo>
                  <a:cubicBezTo>
                    <a:pt x="2628" y="1752"/>
                    <a:pt x="3134" y="1516"/>
                    <a:pt x="3198" y="1147"/>
                  </a:cubicBezTo>
                  <a:cubicBezTo>
                    <a:pt x="3278" y="688"/>
                    <a:pt x="2645" y="194"/>
                    <a:pt x="1783" y="43"/>
                  </a:cubicBezTo>
                  <a:cubicBezTo>
                    <a:pt x="1616" y="15"/>
                    <a:pt x="1452" y="1"/>
                    <a:pt x="1296" y="1"/>
                  </a:cubicBezTo>
                  <a:close/>
                </a:path>
              </a:pathLst>
            </a:custGeom>
            <a:solidFill>
              <a:srgbClr val="E6A0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4"/>
            <p:cNvSpPr/>
            <p:nvPr/>
          </p:nvSpPr>
          <p:spPr>
            <a:xfrm>
              <a:off x="2980125" y="3509575"/>
              <a:ext cx="82475" cy="45725"/>
            </a:xfrm>
            <a:custGeom>
              <a:rect b="b" l="l" r="r" t="t"/>
              <a:pathLst>
                <a:path extrusionOk="0" h="1829" w="3299">
                  <a:moveTo>
                    <a:pt x="2142" y="0"/>
                  </a:moveTo>
                  <a:cubicBezTo>
                    <a:pt x="1920" y="0"/>
                    <a:pt x="1677" y="32"/>
                    <a:pt x="1429" y="100"/>
                  </a:cubicBezTo>
                  <a:cubicBezTo>
                    <a:pt x="585" y="327"/>
                    <a:pt x="0" y="877"/>
                    <a:pt x="122" y="1327"/>
                  </a:cubicBezTo>
                  <a:cubicBezTo>
                    <a:pt x="208" y="1645"/>
                    <a:pt x="623" y="1828"/>
                    <a:pt x="1156" y="1828"/>
                  </a:cubicBezTo>
                  <a:cubicBezTo>
                    <a:pt x="1379" y="1828"/>
                    <a:pt x="1621" y="1796"/>
                    <a:pt x="1869" y="1729"/>
                  </a:cubicBezTo>
                  <a:cubicBezTo>
                    <a:pt x="2713" y="1501"/>
                    <a:pt x="3298" y="951"/>
                    <a:pt x="3175" y="500"/>
                  </a:cubicBezTo>
                  <a:cubicBezTo>
                    <a:pt x="3090" y="183"/>
                    <a:pt x="2675" y="0"/>
                    <a:pt x="2142" y="0"/>
                  </a:cubicBezTo>
                  <a:close/>
                </a:path>
              </a:pathLst>
            </a:custGeom>
            <a:solidFill>
              <a:srgbClr val="E6A0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4"/>
            <p:cNvSpPr/>
            <p:nvPr/>
          </p:nvSpPr>
          <p:spPr>
            <a:xfrm>
              <a:off x="3084725" y="3857425"/>
              <a:ext cx="1325" cy="4525"/>
            </a:xfrm>
            <a:custGeom>
              <a:rect b="b" l="l" r="r" t="t"/>
              <a:pathLst>
                <a:path extrusionOk="0" h="181" w="53">
                  <a:moveTo>
                    <a:pt x="0" y="1"/>
                  </a:moveTo>
                  <a:cubicBezTo>
                    <a:pt x="7" y="56"/>
                    <a:pt x="12" y="114"/>
                    <a:pt x="18" y="180"/>
                  </a:cubicBezTo>
                  <a:lnTo>
                    <a:pt x="33" y="109"/>
                  </a:lnTo>
                  <a:lnTo>
                    <a:pt x="53" y="19"/>
                  </a:lnTo>
                  <a:cubicBezTo>
                    <a:pt x="52" y="18"/>
                    <a:pt x="33" y="14"/>
                    <a:pt x="0" y="1"/>
                  </a:cubicBezTo>
                  <a:close/>
                </a:path>
              </a:pathLst>
            </a:custGeom>
            <a:solidFill>
              <a:srgbClr val="BB2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4"/>
            <p:cNvSpPr/>
            <p:nvPr/>
          </p:nvSpPr>
          <p:spPr>
            <a:xfrm>
              <a:off x="2691975" y="3224200"/>
              <a:ext cx="437625" cy="253825"/>
            </a:xfrm>
            <a:custGeom>
              <a:rect b="b" l="l" r="r" t="t"/>
              <a:pathLst>
                <a:path extrusionOk="0" h="10153" w="17505">
                  <a:moveTo>
                    <a:pt x="10204" y="0"/>
                  </a:moveTo>
                  <a:cubicBezTo>
                    <a:pt x="8646" y="0"/>
                    <a:pt x="6961" y="292"/>
                    <a:pt x="5399" y="989"/>
                  </a:cubicBezTo>
                  <a:cubicBezTo>
                    <a:pt x="5399" y="989"/>
                    <a:pt x="951" y="1741"/>
                    <a:pt x="476" y="4369"/>
                  </a:cubicBezTo>
                  <a:cubicBezTo>
                    <a:pt x="1" y="6998"/>
                    <a:pt x="1733" y="10152"/>
                    <a:pt x="1733" y="10152"/>
                  </a:cubicBezTo>
                  <a:cubicBezTo>
                    <a:pt x="1733" y="10152"/>
                    <a:pt x="4436" y="9059"/>
                    <a:pt x="5887" y="4057"/>
                  </a:cubicBezTo>
                  <a:cubicBezTo>
                    <a:pt x="5887" y="4057"/>
                    <a:pt x="15329" y="9188"/>
                    <a:pt x="16662" y="9188"/>
                  </a:cubicBezTo>
                  <a:cubicBezTo>
                    <a:pt x="16712" y="9188"/>
                    <a:pt x="16750" y="9181"/>
                    <a:pt x="16776" y="9166"/>
                  </a:cubicBezTo>
                  <a:cubicBezTo>
                    <a:pt x="17505" y="8754"/>
                    <a:pt x="17089" y="3322"/>
                    <a:pt x="15638" y="1698"/>
                  </a:cubicBezTo>
                  <a:cubicBezTo>
                    <a:pt x="14755" y="709"/>
                    <a:pt x="12632" y="0"/>
                    <a:pt x="10204" y="0"/>
                  </a:cubicBezTo>
                  <a:close/>
                </a:path>
              </a:pathLst>
            </a:custGeom>
            <a:solidFill>
              <a:srgbClr val="503A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4"/>
            <p:cNvSpPr/>
            <p:nvPr/>
          </p:nvSpPr>
          <p:spPr>
            <a:xfrm>
              <a:off x="2787600" y="3203500"/>
              <a:ext cx="73125" cy="64175"/>
            </a:xfrm>
            <a:custGeom>
              <a:rect b="b" l="l" r="r" t="t"/>
              <a:pathLst>
                <a:path extrusionOk="0" h="2567" w="2925">
                  <a:moveTo>
                    <a:pt x="1993" y="1"/>
                  </a:moveTo>
                  <a:cubicBezTo>
                    <a:pt x="1403" y="1"/>
                    <a:pt x="1588" y="2107"/>
                    <a:pt x="1588" y="2107"/>
                  </a:cubicBezTo>
                  <a:cubicBezTo>
                    <a:pt x="1588" y="2107"/>
                    <a:pt x="1233" y="884"/>
                    <a:pt x="696" y="884"/>
                  </a:cubicBezTo>
                  <a:cubicBezTo>
                    <a:pt x="663" y="884"/>
                    <a:pt x="629" y="889"/>
                    <a:pt x="595" y="898"/>
                  </a:cubicBezTo>
                  <a:cubicBezTo>
                    <a:pt x="1" y="1069"/>
                    <a:pt x="1273" y="2567"/>
                    <a:pt x="1273" y="2567"/>
                  </a:cubicBezTo>
                  <a:lnTo>
                    <a:pt x="1983" y="2533"/>
                  </a:lnTo>
                  <a:cubicBezTo>
                    <a:pt x="2623" y="2213"/>
                    <a:pt x="2925" y="432"/>
                    <a:pt x="2148" y="42"/>
                  </a:cubicBezTo>
                  <a:cubicBezTo>
                    <a:pt x="2091" y="14"/>
                    <a:pt x="2040" y="1"/>
                    <a:pt x="1993" y="1"/>
                  </a:cubicBezTo>
                  <a:close/>
                </a:path>
              </a:pathLst>
            </a:custGeom>
            <a:solidFill>
              <a:srgbClr val="503A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4"/>
            <p:cNvSpPr/>
            <p:nvPr/>
          </p:nvSpPr>
          <p:spPr>
            <a:xfrm>
              <a:off x="3284000" y="3811550"/>
              <a:ext cx="40975" cy="44425"/>
            </a:xfrm>
            <a:custGeom>
              <a:rect b="b" l="l" r="r" t="t"/>
              <a:pathLst>
                <a:path extrusionOk="0" h="1777" w="1639">
                  <a:moveTo>
                    <a:pt x="55" y="0"/>
                  </a:moveTo>
                  <a:cubicBezTo>
                    <a:pt x="34" y="0"/>
                    <a:pt x="15" y="13"/>
                    <a:pt x="9" y="34"/>
                  </a:cubicBezTo>
                  <a:cubicBezTo>
                    <a:pt x="1" y="60"/>
                    <a:pt x="15" y="88"/>
                    <a:pt x="40" y="95"/>
                  </a:cubicBezTo>
                  <a:cubicBezTo>
                    <a:pt x="54" y="100"/>
                    <a:pt x="1536" y="586"/>
                    <a:pt x="1486" y="1725"/>
                  </a:cubicBezTo>
                  <a:cubicBezTo>
                    <a:pt x="1484" y="1753"/>
                    <a:pt x="1505" y="1775"/>
                    <a:pt x="1531" y="1776"/>
                  </a:cubicBezTo>
                  <a:lnTo>
                    <a:pt x="1534" y="1776"/>
                  </a:lnTo>
                  <a:cubicBezTo>
                    <a:pt x="1559" y="1776"/>
                    <a:pt x="1581" y="1756"/>
                    <a:pt x="1583" y="1730"/>
                  </a:cubicBezTo>
                  <a:cubicBezTo>
                    <a:pt x="1638" y="516"/>
                    <a:pt x="85" y="8"/>
                    <a:pt x="69" y="2"/>
                  </a:cubicBezTo>
                  <a:cubicBezTo>
                    <a:pt x="65" y="1"/>
                    <a:pt x="60" y="0"/>
                    <a:pt x="55" y="0"/>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4"/>
            <p:cNvSpPr/>
            <p:nvPr/>
          </p:nvSpPr>
          <p:spPr>
            <a:xfrm>
              <a:off x="3143200" y="3938250"/>
              <a:ext cx="8100" cy="69525"/>
            </a:xfrm>
            <a:custGeom>
              <a:rect b="b" l="l" r="r" t="t"/>
              <a:pathLst>
                <a:path extrusionOk="0" h="2781" w="324">
                  <a:moveTo>
                    <a:pt x="50" y="0"/>
                  </a:moveTo>
                  <a:cubicBezTo>
                    <a:pt x="49" y="0"/>
                    <a:pt x="49" y="1"/>
                    <a:pt x="48" y="1"/>
                  </a:cubicBezTo>
                  <a:cubicBezTo>
                    <a:pt x="21" y="2"/>
                    <a:pt x="1" y="27"/>
                    <a:pt x="4" y="53"/>
                  </a:cubicBezTo>
                  <a:cubicBezTo>
                    <a:pt x="5" y="74"/>
                    <a:pt x="188" y="2120"/>
                    <a:pt x="224" y="2735"/>
                  </a:cubicBezTo>
                  <a:cubicBezTo>
                    <a:pt x="225" y="2761"/>
                    <a:pt x="246" y="2779"/>
                    <a:pt x="272" y="2779"/>
                  </a:cubicBezTo>
                  <a:cubicBezTo>
                    <a:pt x="272" y="2779"/>
                    <a:pt x="273" y="2779"/>
                    <a:pt x="276" y="2780"/>
                  </a:cubicBezTo>
                  <a:cubicBezTo>
                    <a:pt x="304" y="2779"/>
                    <a:pt x="323" y="2756"/>
                    <a:pt x="322" y="2730"/>
                  </a:cubicBezTo>
                  <a:cubicBezTo>
                    <a:pt x="286" y="2113"/>
                    <a:pt x="101" y="65"/>
                    <a:pt x="100" y="44"/>
                  </a:cubicBezTo>
                  <a:cubicBezTo>
                    <a:pt x="99" y="18"/>
                    <a:pt x="76" y="0"/>
                    <a:pt x="50" y="0"/>
                  </a:cubicBezTo>
                  <a:close/>
                </a:path>
              </a:pathLst>
            </a:custGeom>
            <a:solidFill>
              <a:srgbClr val="634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54"/>
          <p:cNvGrpSpPr/>
          <p:nvPr/>
        </p:nvGrpSpPr>
        <p:grpSpPr>
          <a:xfrm>
            <a:off x="6236964" y="1347606"/>
            <a:ext cx="460109" cy="417012"/>
            <a:chOff x="8216989" y="1267956"/>
            <a:chExt cx="460109" cy="417012"/>
          </a:xfrm>
        </p:grpSpPr>
        <p:sp>
          <p:nvSpPr>
            <p:cNvPr id="705" name="Google Shape;705;p54"/>
            <p:cNvSpPr/>
            <p:nvPr/>
          </p:nvSpPr>
          <p:spPr>
            <a:xfrm>
              <a:off x="8216989" y="1267956"/>
              <a:ext cx="460109" cy="335448"/>
            </a:xfrm>
            <a:custGeom>
              <a:rect b="b" l="l" r="r" t="t"/>
              <a:pathLst>
                <a:path extrusionOk="0" h="10072" w="13815">
                  <a:moveTo>
                    <a:pt x="1434" y="1"/>
                  </a:moveTo>
                  <a:cubicBezTo>
                    <a:pt x="1171" y="1"/>
                    <a:pt x="22" y="64"/>
                    <a:pt x="26" y="1163"/>
                  </a:cubicBezTo>
                  <a:cubicBezTo>
                    <a:pt x="20" y="2211"/>
                    <a:pt x="1" y="7767"/>
                    <a:pt x="69" y="8931"/>
                  </a:cubicBezTo>
                  <a:cubicBezTo>
                    <a:pt x="129" y="9962"/>
                    <a:pt x="946" y="10063"/>
                    <a:pt x="1495" y="10063"/>
                  </a:cubicBezTo>
                  <a:cubicBezTo>
                    <a:pt x="1555" y="10063"/>
                    <a:pt x="1612" y="10062"/>
                    <a:pt x="1664" y="10061"/>
                  </a:cubicBezTo>
                  <a:cubicBezTo>
                    <a:pt x="1817" y="10057"/>
                    <a:pt x="2186" y="10055"/>
                    <a:pt x="2697" y="10055"/>
                  </a:cubicBezTo>
                  <a:cubicBezTo>
                    <a:pt x="4331" y="10055"/>
                    <a:pt x="7418" y="10071"/>
                    <a:pt x="9554" y="10071"/>
                  </a:cubicBezTo>
                  <a:cubicBezTo>
                    <a:pt x="10431" y="10071"/>
                    <a:pt x="11149" y="10069"/>
                    <a:pt x="11539" y="10061"/>
                  </a:cubicBezTo>
                  <a:cubicBezTo>
                    <a:pt x="13178" y="10029"/>
                    <a:pt x="13570" y="9661"/>
                    <a:pt x="13681" y="8903"/>
                  </a:cubicBezTo>
                  <a:cubicBezTo>
                    <a:pt x="13815" y="7991"/>
                    <a:pt x="13664" y="1969"/>
                    <a:pt x="13664" y="1002"/>
                  </a:cubicBezTo>
                  <a:cubicBezTo>
                    <a:pt x="13664" y="35"/>
                    <a:pt x="12956" y="2"/>
                    <a:pt x="12292" y="2"/>
                  </a:cubicBezTo>
                  <a:lnTo>
                    <a:pt x="1487" y="2"/>
                  </a:lnTo>
                  <a:cubicBezTo>
                    <a:pt x="1487" y="2"/>
                    <a:pt x="1468" y="1"/>
                    <a:pt x="1434" y="1"/>
                  </a:cubicBezTo>
                  <a:close/>
                </a:path>
              </a:pathLst>
            </a:custGeom>
            <a:solidFill>
              <a:srgbClr val="7671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4"/>
            <p:cNvSpPr/>
            <p:nvPr/>
          </p:nvSpPr>
          <p:spPr>
            <a:xfrm>
              <a:off x="8501048" y="1574395"/>
              <a:ext cx="96185" cy="110573"/>
            </a:xfrm>
            <a:custGeom>
              <a:rect b="b" l="l" r="r" t="t"/>
              <a:pathLst>
                <a:path extrusionOk="0" h="3320" w="2888">
                  <a:moveTo>
                    <a:pt x="1" y="1"/>
                  </a:moveTo>
                  <a:cubicBezTo>
                    <a:pt x="690" y="2932"/>
                    <a:pt x="2888" y="3319"/>
                    <a:pt x="2888" y="3319"/>
                  </a:cubicBezTo>
                  <a:cubicBezTo>
                    <a:pt x="2198" y="2026"/>
                    <a:pt x="2112" y="302"/>
                    <a:pt x="2112" y="302"/>
                  </a:cubicBezTo>
                  <a:lnTo>
                    <a:pt x="1" y="1"/>
                  </a:lnTo>
                  <a:close/>
                </a:path>
              </a:pathLst>
            </a:custGeom>
            <a:solidFill>
              <a:srgbClr val="7671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4"/>
            <p:cNvSpPr/>
            <p:nvPr/>
          </p:nvSpPr>
          <p:spPr>
            <a:xfrm>
              <a:off x="8318003" y="1506786"/>
              <a:ext cx="43763" cy="42997"/>
            </a:xfrm>
            <a:custGeom>
              <a:rect b="b" l="l" r="r" t="t"/>
              <a:pathLst>
                <a:path extrusionOk="0" h="1291" w="1314">
                  <a:moveTo>
                    <a:pt x="502" y="1"/>
                  </a:moveTo>
                  <a:cubicBezTo>
                    <a:pt x="347" y="1"/>
                    <a:pt x="212" y="1"/>
                    <a:pt x="161" y="1"/>
                  </a:cubicBezTo>
                  <a:cubicBezTo>
                    <a:pt x="161" y="1"/>
                    <a:pt x="160" y="1"/>
                    <a:pt x="159" y="1"/>
                  </a:cubicBezTo>
                  <a:cubicBezTo>
                    <a:pt x="1" y="1"/>
                    <a:pt x="11" y="139"/>
                    <a:pt x="11" y="139"/>
                  </a:cubicBezTo>
                  <a:lnTo>
                    <a:pt x="11" y="1154"/>
                  </a:lnTo>
                  <a:cubicBezTo>
                    <a:pt x="11" y="1217"/>
                    <a:pt x="17" y="1283"/>
                    <a:pt x="141" y="1283"/>
                  </a:cubicBezTo>
                  <a:cubicBezTo>
                    <a:pt x="227" y="1283"/>
                    <a:pt x="616" y="1290"/>
                    <a:pt x="892" y="1290"/>
                  </a:cubicBezTo>
                  <a:cubicBezTo>
                    <a:pt x="1020" y="1290"/>
                    <a:pt x="1123" y="1289"/>
                    <a:pt x="1160" y="1284"/>
                  </a:cubicBezTo>
                  <a:cubicBezTo>
                    <a:pt x="1258" y="1274"/>
                    <a:pt x="1305" y="1237"/>
                    <a:pt x="1309" y="1084"/>
                  </a:cubicBezTo>
                  <a:cubicBezTo>
                    <a:pt x="1314" y="929"/>
                    <a:pt x="1306" y="235"/>
                    <a:pt x="1309" y="156"/>
                  </a:cubicBezTo>
                  <a:cubicBezTo>
                    <a:pt x="1311" y="106"/>
                    <a:pt x="1311" y="12"/>
                    <a:pt x="1163" y="6"/>
                  </a:cubicBezTo>
                  <a:cubicBezTo>
                    <a:pt x="1070" y="2"/>
                    <a:pt x="757" y="1"/>
                    <a:pt x="5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4"/>
            <p:cNvSpPr/>
            <p:nvPr/>
          </p:nvSpPr>
          <p:spPr>
            <a:xfrm>
              <a:off x="8425545" y="1506819"/>
              <a:ext cx="43696" cy="42997"/>
            </a:xfrm>
            <a:custGeom>
              <a:rect b="b" l="l" r="r" t="t"/>
              <a:pathLst>
                <a:path extrusionOk="0" h="1291" w="1312">
                  <a:moveTo>
                    <a:pt x="570" y="1"/>
                  </a:moveTo>
                  <a:cubicBezTo>
                    <a:pt x="386" y="1"/>
                    <a:pt x="218" y="2"/>
                    <a:pt x="159" y="2"/>
                  </a:cubicBezTo>
                  <a:cubicBezTo>
                    <a:pt x="0" y="2"/>
                    <a:pt x="11" y="139"/>
                    <a:pt x="11" y="139"/>
                  </a:cubicBezTo>
                  <a:lnTo>
                    <a:pt x="11" y="1154"/>
                  </a:lnTo>
                  <a:cubicBezTo>
                    <a:pt x="11" y="1217"/>
                    <a:pt x="14" y="1283"/>
                    <a:pt x="139" y="1283"/>
                  </a:cubicBezTo>
                  <a:cubicBezTo>
                    <a:pt x="225" y="1283"/>
                    <a:pt x="614" y="1290"/>
                    <a:pt x="890" y="1290"/>
                  </a:cubicBezTo>
                  <a:cubicBezTo>
                    <a:pt x="1018" y="1290"/>
                    <a:pt x="1122" y="1289"/>
                    <a:pt x="1159" y="1284"/>
                  </a:cubicBezTo>
                  <a:cubicBezTo>
                    <a:pt x="1256" y="1274"/>
                    <a:pt x="1303" y="1237"/>
                    <a:pt x="1307" y="1084"/>
                  </a:cubicBezTo>
                  <a:cubicBezTo>
                    <a:pt x="1311" y="929"/>
                    <a:pt x="1305" y="235"/>
                    <a:pt x="1307" y="156"/>
                  </a:cubicBezTo>
                  <a:cubicBezTo>
                    <a:pt x="1308" y="107"/>
                    <a:pt x="1308" y="12"/>
                    <a:pt x="1161" y="6"/>
                  </a:cubicBezTo>
                  <a:cubicBezTo>
                    <a:pt x="1076" y="2"/>
                    <a:pt x="810" y="1"/>
                    <a:pt x="5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4"/>
            <p:cNvSpPr/>
            <p:nvPr/>
          </p:nvSpPr>
          <p:spPr>
            <a:xfrm>
              <a:off x="8532987" y="1506819"/>
              <a:ext cx="43696" cy="42997"/>
            </a:xfrm>
            <a:custGeom>
              <a:rect b="b" l="l" r="r" t="t"/>
              <a:pathLst>
                <a:path extrusionOk="0" h="1291" w="1312">
                  <a:moveTo>
                    <a:pt x="571" y="1"/>
                  </a:moveTo>
                  <a:cubicBezTo>
                    <a:pt x="387" y="1"/>
                    <a:pt x="218" y="2"/>
                    <a:pt x="160" y="2"/>
                  </a:cubicBezTo>
                  <a:cubicBezTo>
                    <a:pt x="1" y="2"/>
                    <a:pt x="11" y="139"/>
                    <a:pt x="11" y="139"/>
                  </a:cubicBezTo>
                  <a:lnTo>
                    <a:pt x="11" y="1154"/>
                  </a:lnTo>
                  <a:cubicBezTo>
                    <a:pt x="11" y="1217"/>
                    <a:pt x="15" y="1283"/>
                    <a:pt x="141" y="1283"/>
                  </a:cubicBezTo>
                  <a:cubicBezTo>
                    <a:pt x="226" y="1283"/>
                    <a:pt x="615" y="1290"/>
                    <a:pt x="891" y="1290"/>
                  </a:cubicBezTo>
                  <a:cubicBezTo>
                    <a:pt x="1019" y="1290"/>
                    <a:pt x="1122" y="1289"/>
                    <a:pt x="1160" y="1284"/>
                  </a:cubicBezTo>
                  <a:cubicBezTo>
                    <a:pt x="1258" y="1274"/>
                    <a:pt x="1305" y="1237"/>
                    <a:pt x="1308" y="1084"/>
                  </a:cubicBezTo>
                  <a:cubicBezTo>
                    <a:pt x="1312" y="929"/>
                    <a:pt x="1306" y="235"/>
                    <a:pt x="1308" y="156"/>
                  </a:cubicBezTo>
                  <a:cubicBezTo>
                    <a:pt x="1310" y="107"/>
                    <a:pt x="1310" y="12"/>
                    <a:pt x="1162" y="6"/>
                  </a:cubicBezTo>
                  <a:cubicBezTo>
                    <a:pt x="1077" y="2"/>
                    <a:pt x="811" y="1"/>
                    <a:pt x="5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4"/>
            <p:cNvSpPr/>
            <p:nvPr/>
          </p:nvSpPr>
          <p:spPr>
            <a:xfrm>
              <a:off x="8318003" y="1325640"/>
              <a:ext cx="43763" cy="152970"/>
            </a:xfrm>
            <a:custGeom>
              <a:rect b="b" l="l" r="r" t="t"/>
              <a:pathLst>
                <a:path extrusionOk="0" h="4593" w="1314">
                  <a:moveTo>
                    <a:pt x="502" y="1"/>
                  </a:moveTo>
                  <a:cubicBezTo>
                    <a:pt x="347" y="1"/>
                    <a:pt x="212" y="1"/>
                    <a:pt x="161" y="2"/>
                  </a:cubicBezTo>
                  <a:cubicBezTo>
                    <a:pt x="161" y="2"/>
                    <a:pt x="160" y="2"/>
                    <a:pt x="159" y="2"/>
                  </a:cubicBezTo>
                  <a:cubicBezTo>
                    <a:pt x="1" y="2"/>
                    <a:pt x="11" y="139"/>
                    <a:pt x="11" y="139"/>
                  </a:cubicBezTo>
                  <a:lnTo>
                    <a:pt x="11" y="4457"/>
                  </a:lnTo>
                  <a:cubicBezTo>
                    <a:pt x="12" y="4520"/>
                    <a:pt x="17" y="4585"/>
                    <a:pt x="141" y="4585"/>
                  </a:cubicBezTo>
                  <a:cubicBezTo>
                    <a:pt x="229" y="4585"/>
                    <a:pt x="636" y="4593"/>
                    <a:pt x="912" y="4593"/>
                  </a:cubicBezTo>
                  <a:cubicBezTo>
                    <a:pt x="1031" y="4593"/>
                    <a:pt x="1125" y="4591"/>
                    <a:pt x="1160" y="4588"/>
                  </a:cubicBezTo>
                  <a:cubicBezTo>
                    <a:pt x="1258" y="4577"/>
                    <a:pt x="1305" y="4541"/>
                    <a:pt x="1309" y="4386"/>
                  </a:cubicBezTo>
                  <a:cubicBezTo>
                    <a:pt x="1314" y="4233"/>
                    <a:pt x="1306" y="234"/>
                    <a:pt x="1309" y="156"/>
                  </a:cubicBezTo>
                  <a:cubicBezTo>
                    <a:pt x="1311" y="106"/>
                    <a:pt x="1311" y="12"/>
                    <a:pt x="1163" y="6"/>
                  </a:cubicBezTo>
                  <a:cubicBezTo>
                    <a:pt x="1070" y="2"/>
                    <a:pt x="757" y="1"/>
                    <a:pt x="5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4"/>
            <p:cNvSpPr/>
            <p:nvPr/>
          </p:nvSpPr>
          <p:spPr>
            <a:xfrm>
              <a:off x="8425545" y="1325607"/>
              <a:ext cx="43696" cy="152970"/>
            </a:xfrm>
            <a:custGeom>
              <a:rect b="b" l="l" r="r" t="t"/>
              <a:pathLst>
                <a:path extrusionOk="0" h="4593" w="1312">
                  <a:moveTo>
                    <a:pt x="567" y="1"/>
                  </a:moveTo>
                  <a:cubicBezTo>
                    <a:pt x="384" y="1"/>
                    <a:pt x="217" y="1"/>
                    <a:pt x="159" y="2"/>
                  </a:cubicBezTo>
                  <a:cubicBezTo>
                    <a:pt x="0" y="2"/>
                    <a:pt x="11" y="138"/>
                    <a:pt x="11" y="138"/>
                  </a:cubicBezTo>
                  <a:lnTo>
                    <a:pt x="11" y="4456"/>
                  </a:lnTo>
                  <a:cubicBezTo>
                    <a:pt x="11" y="4519"/>
                    <a:pt x="14" y="4585"/>
                    <a:pt x="139" y="4585"/>
                  </a:cubicBezTo>
                  <a:cubicBezTo>
                    <a:pt x="225" y="4585"/>
                    <a:pt x="614" y="4592"/>
                    <a:pt x="890" y="4592"/>
                  </a:cubicBezTo>
                  <a:cubicBezTo>
                    <a:pt x="1018" y="4592"/>
                    <a:pt x="1122" y="4591"/>
                    <a:pt x="1159" y="4586"/>
                  </a:cubicBezTo>
                  <a:cubicBezTo>
                    <a:pt x="1256" y="4577"/>
                    <a:pt x="1303" y="4539"/>
                    <a:pt x="1307" y="4386"/>
                  </a:cubicBezTo>
                  <a:cubicBezTo>
                    <a:pt x="1311" y="4233"/>
                    <a:pt x="1305" y="233"/>
                    <a:pt x="1307" y="155"/>
                  </a:cubicBezTo>
                  <a:cubicBezTo>
                    <a:pt x="1308" y="106"/>
                    <a:pt x="1308" y="12"/>
                    <a:pt x="1161" y="6"/>
                  </a:cubicBezTo>
                  <a:cubicBezTo>
                    <a:pt x="1076" y="2"/>
                    <a:pt x="807" y="1"/>
                    <a:pt x="5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4"/>
            <p:cNvSpPr/>
            <p:nvPr/>
          </p:nvSpPr>
          <p:spPr>
            <a:xfrm>
              <a:off x="8532987" y="1325607"/>
              <a:ext cx="43696" cy="152970"/>
            </a:xfrm>
            <a:custGeom>
              <a:rect b="b" l="l" r="r" t="t"/>
              <a:pathLst>
                <a:path extrusionOk="0" h="4593" w="1312">
                  <a:moveTo>
                    <a:pt x="568" y="1"/>
                  </a:moveTo>
                  <a:cubicBezTo>
                    <a:pt x="385" y="1"/>
                    <a:pt x="218" y="1"/>
                    <a:pt x="160" y="2"/>
                  </a:cubicBezTo>
                  <a:cubicBezTo>
                    <a:pt x="1" y="2"/>
                    <a:pt x="11" y="138"/>
                    <a:pt x="11" y="138"/>
                  </a:cubicBezTo>
                  <a:lnTo>
                    <a:pt x="11" y="4456"/>
                  </a:lnTo>
                  <a:cubicBezTo>
                    <a:pt x="11" y="4519"/>
                    <a:pt x="15" y="4585"/>
                    <a:pt x="141" y="4585"/>
                  </a:cubicBezTo>
                  <a:cubicBezTo>
                    <a:pt x="226" y="4585"/>
                    <a:pt x="615" y="4592"/>
                    <a:pt x="891" y="4592"/>
                  </a:cubicBezTo>
                  <a:cubicBezTo>
                    <a:pt x="1019" y="4592"/>
                    <a:pt x="1122" y="4591"/>
                    <a:pt x="1160" y="4586"/>
                  </a:cubicBezTo>
                  <a:cubicBezTo>
                    <a:pt x="1258" y="4577"/>
                    <a:pt x="1305" y="4539"/>
                    <a:pt x="1308" y="4386"/>
                  </a:cubicBezTo>
                  <a:cubicBezTo>
                    <a:pt x="1312" y="4233"/>
                    <a:pt x="1306" y="233"/>
                    <a:pt x="1308" y="155"/>
                  </a:cubicBezTo>
                  <a:cubicBezTo>
                    <a:pt x="1310" y="106"/>
                    <a:pt x="1310" y="12"/>
                    <a:pt x="1162" y="6"/>
                  </a:cubicBezTo>
                  <a:cubicBezTo>
                    <a:pt x="1077" y="2"/>
                    <a:pt x="809" y="1"/>
                    <a:pt x="5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54"/>
          <p:cNvGrpSpPr/>
          <p:nvPr/>
        </p:nvGrpSpPr>
        <p:grpSpPr>
          <a:xfrm>
            <a:off x="4364396" y="1998564"/>
            <a:ext cx="415207" cy="467994"/>
            <a:chOff x="5089417" y="2953192"/>
            <a:chExt cx="262242" cy="261903"/>
          </a:xfrm>
        </p:grpSpPr>
        <p:sp>
          <p:nvSpPr>
            <p:cNvPr id="714" name="Google Shape;714;p54"/>
            <p:cNvSpPr/>
            <p:nvPr/>
          </p:nvSpPr>
          <p:spPr>
            <a:xfrm>
              <a:off x="5176597" y="2953192"/>
              <a:ext cx="88050" cy="137267"/>
            </a:xfrm>
            <a:custGeom>
              <a:rect b="b" l="l" r="r" t="t"/>
              <a:pathLst>
                <a:path extrusionOk="0" h="4878" w="3129">
                  <a:moveTo>
                    <a:pt x="417" y="1699"/>
                  </a:moveTo>
                  <a:lnTo>
                    <a:pt x="417" y="2000"/>
                  </a:lnTo>
                  <a:cubicBezTo>
                    <a:pt x="337" y="1999"/>
                    <a:pt x="272" y="1932"/>
                    <a:pt x="272" y="1849"/>
                  </a:cubicBezTo>
                  <a:cubicBezTo>
                    <a:pt x="272" y="1767"/>
                    <a:pt x="337" y="1702"/>
                    <a:pt x="417" y="1699"/>
                  </a:cubicBezTo>
                  <a:close/>
                  <a:moveTo>
                    <a:pt x="2708" y="1699"/>
                  </a:moveTo>
                  <a:cubicBezTo>
                    <a:pt x="2789" y="1700"/>
                    <a:pt x="2855" y="1767"/>
                    <a:pt x="2855" y="1849"/>
                  </a:cubicBezTo>
                  <a:cubicBezTo>
                    <a:pt x="2855" y="1932"/>
                    <a:pt x="2789" y="1999"/>
                    <a:pt x="2708" y="2000"/>
                  </a:cubicBezTo>
                  <a:lnTo>
                    <a:pt x="2708" y="1699"/>
                  </a:lnTo>
                  <a:close/>
                  <a:moveTo>
                    <a:pt x="2434" y="1489"/>
                  </a:moveTo>
                  <a:lnTo>
                    <a:pt x="2434" y="2143"/>
                  </a:lnTo>
                  <a:cubicBezTo>
                    <a:pt x="2434" y="2623"/>
                    <a:pt x="2042" y="3016"/>
                    <a:pt x="1560" y="3016"/>
                  </a:cubicBezTo>
                  <a:cubicBezTo>
                    <a:pt x="1084" y="3016"/>
                    <a:pt x="695" y="2632"/>
                    <a:pt x="688" y="2157"/>
                  </a:cubicBezTo>
                  <a:lnTo>
                    <a:pt x="688" y="1491"/>
                  </a:lnTo>
                  <a:cubicBezTo>
                    <a:pt x="845" y="1563"/>
                    <a:pt x="1016" y="1590"/>
                    <a:pt x="1157" y="1606"/>
                  </a:cubicBezTo>
                  <a:cubicBezTo>
                    <a:pt x="1292" y="1620"/>
                    <a:pt x="1434" y="1627"/>
                    <a:pt x="1579" y="1627"/>
                  </a:cubicBezTo>
                  <a:cubicBezTo>
                    <a:pt x="1687" y="1627"/>
                    <a:pt x="1796" y="1623"/>
                    <a:pt x="1904" y="1614"/>
                  </a:cubicBezTo>
                  <a:cubicBezTo>
                    <a:pt x="2052" y="1604"/>
                    <a:pt x="2169" y="1582"/>
                    <a:pt x="2274" y="1552"/>
                  </a:cubicBezTo>
                  <a:cubicBezTo>
                    <a:pt x="2332" y="1533"/>
                    <a:pt x="2384" y="1512"/>
                    <a:pt x="2434" y="1489"/>
                  </a:cubicBezTo>
                  <a:close/>
                  <a:moveTo>
                    <a:pt x="1684" y="3281"/>
                  </a:moveTo>
                  <a:lnTo>
                    <a:pt x="1684" y="3453"/>
                  </a:lnTo>
                  <a:cubicBezTo>
                    <a:pt x="1684" y="3520"/>
                    <a:pt x="1630" y="3574"/>
                    <a:pt x="1562" y="3574"/>
                  </a:cubicBezTo>
                  <a:cubicBezTo>
                    <a:pt x="1495" y="3573"/>
                    <a:pt x="1441" y="3519"/>
                    <a:pt x="1441" y="3453"/>
                  </a:cubicBezTo>
                  <a:lnTo>
                    <a:pt x="1441" y="3281"/>
                  </a:lnTo>
                  <a:cubicBezTo>
                    <a:pt x="1480" y="3286"/>
                    <a:pt x="1521" y="3289"/>
                    <a:pt x="1562" y="3289"/>
                  </a:cubicBezTo>
                  <a:cubicBezTo>
                    <a:pt x="1604" y="3289"/>
                    <a:pt x="1645" y="3287"/>
                    <a:pt x="1684" y="3281"/>
                  </a:cubicBezTo>
                  <a:close/>
                  <a:moveTo>
                    <a:pt x="1930" y="3593"/>
                  </a:moveTo>
                  <a:cubicBezTo>
                    <a:pt x="2262" y="3737"/>
                    <a:pt x="2498" y="4068"/>
                    <a:pt x="2498" y="4454"/>
                  </a:cubicBezTo>
                  <a:lnTo>
                    <a:pt x="2498" y="4606"/>
                  </a:lnTo>
                  <a:lnTo>
                    <a:pt x="627" y="4606"/>
                  </a:lnTo>
                  <a:lnTo>
                    <a:pt x="627" y="4454"/>
                  </a:lnTo>
                  <a:cubicBezTo>
                    <a:pt x="627" y="4068"/>
                    <a:pt x="861" y="3737"/>
                    <a:pt x="1195" y="3593"/>
                  </a:cubicBezTo>
                  <a:cubicBezTo>
                    <a:pt x="1252" y="3740"/>
                    <a:pt x="1394" y="3846"/>
                    <a:pt x="1562" y="3846"/>
                  </a:cubicBezTo>
                  <a:cubicBezTo>
                    <a:pt x="1729" y="3846"/>
                    <a:pt x="1873" y="3740"/>
                    <a:pt x="1930" y="3593"/>
                  </a:cubicBezTo>
                  <a:close/>
                  <a:moveTo>
                    <a:pt x="2573" y="0"/>
                  </a:moveTo>
                  <a:cubicBezTo>
                    <a:pt x="2551" y="0"/>
                    <a:pt x="2529" y="2"/>
                    <a:pt x="2508" y="7"/>
                  </a:cubicBezTo>
                  <a:cubicBezTo>
                    <a:pt x="2448" y="20"/>
                    <a:pt x="2392" y="32"/>
                    <a:pt x="2374" y="35"/>
                  </a:cubicBezTo>
                  <a:lnTo>
                    <a:pt x="2370" y="35"/>
                  </a:lnTo>
                  <a:cubicBezTo>
                    <a:pt x="2143" y="80"/>
                    <a:pt x="1920" y="93"/>
                    <a:pt x="1687" y="107"/>
                  </a:cubicBezTo>
                  <a:lnTo>
                    <a:pt x="1508" y="119"/>
                  </a:lnTo>
                  <a:cubicBezTo>
                    <a:pt x="1445" y="122"/>
                    <a:pt x="1391" y="128"/>
                    <a:pt x="1339" y="134"/>
                  </a:cubicBezTo>
                  <a:cubicBezTo>
                    <a:pt x="1263" y="141"/>
                    <a:pt x="1209" y="208"/>
                    <a:pt x="1218" y="285"/>
                  </a:cubicBezTo>
                  <a:cubicBezTo>
                    <a:pt x="1225" y="354"/>
                    <a:pt x="1283" y="405"/>
                    <a:pt x="1353" y="405"/>
                  </a:cubicBezTo>
                  <a:cubicBezTo>
                    <a:pt x="1359" y="405"/>
                    <a:pt x="1364" y="405"/>
                    <a:pt x="1370" y="404"/>
                  </a:cubicBezTo>
                  <a:cubicBezTo>
                    <a:pt x="1419" y="399"/>
                    <a:pt x="1469" y="396"/>
                    <a:pt x="1528" y="390"/>
                  </a:cubicBezTo>
                  <a:cubicBezTo>
                    <a:pt x="1588" y="387"/>
                    <a:pt x="1648" y="383"/>
                    <a:pt x="1706" y="380"/>
                  </a:cubicBezTo>
                  <a:cubicBezTo>
                    <a:pt x="1949" y="365"/>
                    <a:pt x="2179" y="352"/>
                    <a:pt x="2425" y="302"/>
                  </a:cubicBezTo>
                  <a:lnTo>
                    <a:pt x="2428" y="302"/>
                  </a:lnTo>
                  <a:cubicBezTo>
                    <a:pt x="2447" y="300"/>
                    <a:pt x="2505" y="288"/>
                    <a:pt x="2566" y="273"/>
                  </a:cubicBezTo>
                  <a:cubicBezTo>
                    <a:pt x="2569" y="273"/>
                    <a:pt x="2572" y="273"/>
                    <a:pt x="2574" y="273"/>
                  </a:cubicBezTo>
                  <a:cubicBezTo>
                    <a:pt x="2587" y="273"/>
                    <a:pt x="2596" y="278"/>
                    <a:pt x="2601" y="281"/>
                  </a:cubicBezTo>
                  <a:cubicBezTo>
                    <a:pt x="2607" y="284"/>
                    <a:pt x="2617" y="294"/>
                    <a:pt x="2620" y="310"/>
                  </a:cubicBezTo>
                  <a:cubicBezTo>
                    <a:pt x="2633" y="397"/>
                    <a:pt x="2639" y="484"/>
                    <a:pt x="2636" y="569"/>
                  </a:cubicBezTo>
                  <a:cubicBezTo>
                    <a:pt x="2632" y="680"/>
                    <a:pt x="2622" y="771"/>
                    <a:pt x="2600" y="856"/>
                  </a:cubicBezTo>
                  <a:cubicBezTo>
                    <a:pt x="2578" y="943"/>
                    <a:pt x="2594" y="1035"/>
                    <a:pt x="2645" y="1108"/>
                  </a:cubicBezTo>
                  <a:cubicBezTo>
                    <a:pt x="2713" y="1204"/>
                    <a:pt x="2759" y="1314"/>
                    <a:pt x="2775" y="1431"/>
                  </a:cubicBezTo>
                  <a:cubicBezTo>
                    <a:pt x="2753" y="1428"/>
                    <a:pt x="2731" y="1425"/>
                    <a:pt x="2709" y="1425"/>
                  </a:cubicBezTo>
                  <a:lnTo>
                    <a:pt x="2709" y="1387"/>
                  </a:lnTo>
                  <a:cubicBezTo>
                    <a:pt x="2709" y="1307"/>
                    <a:pt x="2665" y="1236"/>
                    <a:pt x="2595" y="1198"/>
                  </a:cubicBezTo>
                  <a:cubicBezTo>
                    <a:pt x="2563" y="1181"/>
                    <a:pt x="2528" y="1172"/>
                    <a:pt x="2493" y="1172"/>
                  </a:cubicBezTo>
                  <a:cubicBezTo>
                    <a:pt x="2452" y="1172"/>
                    <a:pt x="2411" y="1184"/>
                    <a:pt x="2374" y="1210"/>
                  </a:cubicBezTo>
                  <a:cubicBezTo>
                    <a:pt x="2361" y="1218"/>
                    <a:pt x="2346" y="1227"/>
                    <a:pt x="2332" y="1234"/>
                  </a:cubicBezTo>
                  <a:cubicBezTo>
                    <a:pt x="2291" y="1255"/>
                    <a:pt x="2247" y="1272"/>
                    <a:pt x="2197" y="1287"/>
                  </a:cubicBezTo>
                  <a:cubicBezTo>
                    <a:pt x="2112" y="1313"/>
                    <a:pt x="2012" y="1330"/>
                    <a:pt x="1883" y="1339"/>
                  </a:cubicBezTo>
                  <a:cubicBezTo>
                    <a:pt x="1779" y="1348"/>
                    <a:pt x="1674" y="1352"/>
                    <a:pt x="1569" y="1352"/>
                  </a:cubicBezTo>
                  <a:cubicBezTo>
                    <a:pt x="1439" y="1352"/>
                    <a:pt x="1310" y="1345"/>
                    <a:pt x="1188" y="1330"/>
                  </a:cubicBezTo>
                  <a:cubicBezTo>
                    <a:pt x="1051" y="1316"/>
                    <a:pt x="877" y="1288"/>
                    <a:pt x="748" y="1211"/>
                  </a:cubicBezTo>
                  <a:lnTo>
                    <a:pt x="746" y="1208"/>
                  </a:lnTo>
                  <a:cubicBezTo>
                    <a:pt x="712" y="1188"/>
                    <a:pt x="673" y="1178"/>
                    <a:pt x="634" y="1178"/>
                  </a:cubicBezTo>
                  <a:cubicBezTo>
                    <a:pt x="597" y="1178"/>
                    <a:pt x="560" y="1187"/>
                    <a:pt x="526" y="1205"/>
                  </a:cubicBezTo>
                  <a:cubicBezTo>
                    <a:pt x="460" y="1243"/>
                    <a:pt x="417" y="1314"/>
                    <a:pt x="417" y="1393"/>
                  </a:cubicBezTo>
                  <a:lnTo>
                    <a:pt x="417" y="1424"/>
                  </a:lnTo>
                  <a:cubicBezTo>
                    <a:pt x="395" y="1424"/>
                    <a:pt x="374" y="1425"/>
                    <a:pt x="352" y="1429"/>
                  </a:cubicBezTo>
                  <a:cubicBezTo>
                    <a:pt x="369" y="1301"/>
                    <a:pt x="420" y="1179"/>
                    <a:pt x="500" y="1077"/>
                  </a:cubicBezTo>
                  <a:cubicBezTo>
                    <a:pt x="542" y="1025"/>
                    <a:pt x="566" y="958"/>
                    <a:pt x="566" y="888"/>
                  </a:cubicBezTo>
                  <a:cubicBezTo>
                    <a:pt x="566" y="752"/>
                    <a:pt x="650" y="624"/>
                    <a:pt x="781" y="559"/>
                  </a:cubicBezTo>
                  <a:cubicBezTo>
                    <a:pt x="790" y="556"/>
                    <a:pt x="797" y="550"/>
                    <a:pt x="806" y="546"/>
                  </a:cubicBezTo>
                  <a:cubicBezTo>
                    <a:pt x="874" y="514"/>
                    <a:pt x="904" y="434"/>
                    <a:pt x="872" y="364"/>
                  </a:cubicBezTo>
                  <a:cubicBezTo>
                    <a:pt x="848" y="315"/>
                    <a:pt x="799" y="286"/>
                    <a:pt x="747" y="286"/>
                  </a:cubicBezTo>
                  <a:cubicBezTo>
                    <a:pt x="728" y="286"/>
                    <a:pt x="708" y="290"/>
                    <a:pt x="690" y="298"/>
                  </a:cubicBezTo>
                  <a:cubicBezTo>
                    <a:pt x="679" y="304"/>
                    <a:pt x="671" y="308"/>
                    <a:pt x="659" y="313"/>
                  </a:cubicBezTo>
                  <a:cubicBezTo>
                    <a:pt x="438" y="426"/>
                    <a:pt x="296" y="645"/>
                    <a:pt x="295" y="885"/>
                  </a:cubicBezTo>
                  <a:cubicBezTo>
                    <a:pt x="295" y="894"/>
                    <a:pt x="294" y="901"/>
                    <a:pt x="288" y="908"/>
                  </a:cubicBezTo>
                  <a:cubicBezTo>
                    <a:pt x="149" y="1084"/>
                    <a:pt x="74" y="1306"/>
                    <a:pt x="74" y="1528"/>
                  </a:cubicBezTo>
                  <a:lnTo>
                    <a:pt x="74" y="1607"/>
                  </a:lnTo>
                  <a:cubicBezTo>
                    <a:pt x="27" y="1674"/>
                    <a:pt x="1" y="1757"/>
                    <a:pt x="1" y="1846"/>
                  </a:cubicBezTo>
                  <a:cubicBezTo>
                    <a:pt x="1" y="2079"/>
                    <a:pt x="190" y="2270"/>
                    <a:pt x="425" y="2270"/>
                  </a:cubicBezTo>
                  <a:lnTo>
                    <a:pt x="426" y="2270"/>
                  </a:lnTo>
                  <a:cubicBezTo>
                    <a:pt x="476" y="2705"/>
                    <a:pt x="773" y="3067"/>
                    <a:pt x="1170" y="3214"/>
                  </a:cubicBezTo>
                  <a:lnTo>
                    <a:pt x="1170" y="3309"/>
                  </a:lnTo>
                  <a:cubicBezTo>
                    <a:pt x="697" y="3472"/>
                    <a:pt x="355" y="3922"/>
                    <a:pt x="355" y="4452"/>
                  </a:cubicBezTo>
                  <a:lnTo>
                    <a:pt x="355" y="4742"/>
                  </a:lnTo>
                  <a:cubicBezTo>
                    <a:pt x="355" y="4816"/>
                    <a:pt x="416" y="4877"/>
                    <a:pt x="492" y="4877"/>
                  </a:cubicBezTo>
                  <a:lnTo>
                    <a:pt x="2636" y="4877"/>
                  </a:lnTo>
                  <a:cubicBezTo>
                    <a:pt x="2710" y="4877"/>
                    <a:pt x="2772" y="4816"/>
                    <a:pt x="2772" y="4742"/>
                  </a:cubicBezTo>
                  <a:lnTo>
                    <a:pt x="2772" y="4452"/>
                  </a:lnTo>
                  <a:cubicBezTo>
                    <a:pt x="2772" y="3924"/>
                    <a:pt x="2432" y="3475"/>
                    <a:pt x="1956" y="3311"/>
                  </a:cubicBezTo>
                  <a:lnTo>
                    <a:pt x="1956" y="3216"/>
                  </a:lnTo>
                  <a:cubicBezTo>
                    <a:pt x="2355" y="3070"/>
                    <a:pt x="2651" y="2709"/>
                    <a:pt x="2702" y="2272"/>
                  </a:cubicBezTo>
                  <a:lnTo>
                    <a:pt x="2705" y="2272"/>
                  </a:lnTo>
                  <a:cubicBezTo>
                    <a:pt x="2938" y="2272"/>
                    <a:pt x="3128" y="2083"/>
                    <a:pt x="3128" y="1847"/>
                  </a:cubicBezTo>
                  <a:cubicBezTo>
                    <a:pt x="3128" y="1758"/>
                    <a:pt x="3102" y="1675"/>
                    <a:pt x="3054" y="1607"/>
                  </a:cubicBezTo>
                  <a:lnTo>
                    <a:pt x="3054" y="1534"/>
                  </a:lnTo>
                  <a:lnTo>
                    <a:pt x="3051" y="1534"/>
                  </a:lnTo>
                  <a:cubicBezTo>
                    <a:pt x="3051" y="1323"/>
                    <a:pt x="2987" y="1122"/>
                    <a:pt x="2865" y="950"/>
                  </a:cubicBezTo>
                  <a:cubicBezTo>
                    <a:pt x="2860" y="943"/>
                    <a:pt x="2860" y="934"/>
                    <a:pt x="2862" y="923"/>
                  </a:cubicBezTo>
                  <a:cubicBezTo>
                    <a:pt x="2887" y="821"/>
                    <a:pt x="2901" y="709"/>
                    <a:pt x="2906" y="579"/>
                  </a:cubicBezTo>
                  <a:cubicBezTo>
                    <a:pt x="2909" y="477"/>
                    <a:pt x="2901" y="372"/>
                    <a:pt x="2885" y="268"/>
                  </a:cubicBezTo>
                  <a:cubicBezTo>
                    <a:pt x="2871" y="183"/>
                    <a:pt x="2823" y="106"/>
                    <a:pt x="2753" y="56"/>
                  </a:cubicBezTo>
                  <a:cubicBezTo>
                    <a:pt x="2699" y="19"/>
                    <a:pt x="2636" y="0"/>
                    <a:pt x="25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5" name="Google Shape;715;p54"/>
            <p:cNvSpPr/>
            <p:nvPr/>
          </p:nvSpPr>
          <p:spPr>
            <a:xfrm>
              <a:off x="5276215" y="3073212"/>
              <a:ext cx="75443" cy="141826"/>
            </a:xfrm>
            <a:custGeom>
              <a:rect b="b" l="l" r="r" t="t"/>
              <a:pathLst>
                <a:path extrusionOk="0" h="5040" w="2681">
                  <a:moveTo>
                    <a:pt x="1347" y="273"/>
                  </a:moveTo>
                  <a:cubicBezTo>
                    <a:pt x="1590" y="273"/>
                    <a:pt x="1828" y="356"/>
                    <a:pt x="2013" y="507"/>
                  </a:cubicBezTo>
                  <a:cubicBezTo>
                    <a:pt x="2139" y="609"/>
                    <a:pt x="2237" y="733"/>
                    <a:pt x="2307" y="879"/>
                  </a:cubicBezTo>
                  <a:cubicBezTo>
                    <a:pt x="2377" y="1026"/>
                    <a:pt x="2412" y="1193"/>
                    <a:pt x="2412" y="1377"/>
                  </a:cubicBezTo>
                  <a:lnTo>
                    <a:pt x="2412" y="1585"/>
                  </a:lnTo>
                  <a:lnTo>
                    <a:pt x="2410" y="1585"/>
                  </a:lnTo>
                  <a:cubicBezTo>
                    <a:pt x="2394" y="1585"/>
                    <a:pt x="2375" y="1585"/>
                    <a:pt x="2356" y="1586"/>
                  </a:cubicBezTo>
                  <a:cubicBezTo>
                    <a:pt x="2322" y="1588"/>
                    <a:pt x="2283" y="1590"/>
                    <a:pt x="2250" y="1590"/>
                  </a:cubicBezTo>
                  <a:cubicBezTo>
                    <a:pt x="2237" y="1590"/>
                    <a:pt x="2226" y="1590"/>
                    <a:pt x="2216" y="1589"/>
                  </a:cubicBezTo>
                  <a:cubicBezTo>
                    <a:pt x="1822" y="1572"/>
                    <a:pt x="1122" y="1480"/>
                    <a:pt x="861" y="1026"/>
                  </a:cubicBezTo>
                  <a:cubicBezTo>
                    <a:pt x="838" y="985"/>
                    <a:pt x="792" y="957"/>
                    <a:pt x="743" y="957"/>
                  </a:cubicBezTo>
                  <a:cubicBezTo>
                    <a:pt x="737" y="957"/>
                    <a:pt x="731" y="957"/>
                    <a:pt x="727" y="959"/>
                  </a:cubicBezTo>
                  <a:cubicBezTo>
                    <a:pt x="672" y="966"/>
                    <a:pt x="626" y="1004"/>
                    <a:pt x="612" y="1058"/>
                  </a:cubicBezTo>
                  <a:cubicBezTo>
                    <a:pt x="612" y="1059"/>
                    <a:pt x="577" y="1179"/>
                    <a:pt x="509" y="1307"/>
                  </a:cubicBezTo>
                  <a:cubicBezTo>
                    <a:pt x="458" y="1400"/>
                    <a:pt x="379" y="1514"/>
                    <a:pt x="277" y="1569"/>
                  </a:cubicBezTo>
                  <a:lnTo>
                    <a:pt x="277" y="1378"/>
                  </a:lnTo>
                  <a:cubicBezTo>
                    <a:pt x="277" y="1196"/>
                    <a:pt x="313" y="1029"/>
                    <a:pt x="382" y="879"/>
                  </a:cubicBezTo>
                  <a:cubicBezTo>
                    <a:pt x="452" y="733"/>
                    <a:pt x="549" y="609"/>
                    <a:pt x="676" y="507"/>
                  </a:cubicBezTo>
                  <a:cubicBezTo>
                    <a:pt x="717" y="472"/>
                    <a:pt x="763" y="442"/>
                    <a:pt x="810" y="414"/>
                  </a:cubicBezTo>
                  <a:lnTo>
                    <a:pt x="811" y="414"/>
                  </a:lnTo>
                  <a:cubicBezTo>
                    <a:pt x="956" y="333"/>
                    <a:pt x="1117" y="283"/>
                    <a:pt x="1285" y="274"/>
                  </a:cubicBezTo>
                  <a:lnTo>
                    <a:pt x="1347" y="273"/>
                  </a:lnTo>
                  <a:close/>
                  <a:moveTo>
                    <a:pt x="782" y="1371"/>
                  </a:moveTo>
                  <a:cubicBezTo>
                    <a:pt x="1164" y="1760"/>
                    <a:pt x="1816" y="1847"/>
                    <a:pt x="2206" y="1861"/>
                  </a:cubicBezTo>
                  <a:lnTo>
                    <a:pt x="2294" y="1861"/>
                  </a:lnTo>
                  <a:lnTo>
                    <a:pt x="2294" y="2247"/>
                  </a:lnTo>
                  <a:cubicBezTo>
                    <a:pt x="2292" y="2770"/>
                    <a:pt x="1866" y="3195"/>
                    <a:pt x="1343" y="3195"/>
                  </a:cubicBezTo>
                  <a:cubicBezTo>
                    <a:pt x="820" y="3195"/>
                    <a:pt x="395" y="2770"/>
                    <a:pt x="395" y="2247"/>
                  </a:cubicBezTo>
                  <a:lnTo>
                    <a:pt x="395" y="1815"/>
                  </a:lnTo>
                  <a:cubicBezTo>
                    <a:pt x="530" y="1745"/>
                    <a:pt x="648" y="1620"/>
                    <a:pt x="749" y="1438"/>
                  </a:cubicBezTo>
                  <a:cubicBezTo>
                    <a:pt x="760" y="1414"/>
                    <a:pt x="772" y="1393"/>
                    <a:pt x="782" y="1371"/>
                  </a:cubicBezTo>
                  <a:close/>
                  <a:moveTo>
                    <a:pt x="276" y="2841"/>
                  </a:moveTo>
                  <a:cubicBezTo>
                    <a:pt x="421" y="3101"/>
                    <a:pt x="660" y="3303"/>
                    <a:pt x="945" y="3402"/>
                  </a:cubicBezTo>
                  <a:lnTo>
                    <a:pt x="945" y="3460"/>
                  </a:lnTo>
                  <a:cubicBezTo>
                    <a:pt x="804" y="3508"/>
                    <a:pt x="676" y="3581"/>
                    <a:pt x="565" y="3674"/>
                  </a:cubicBezTo>
                  <a:cubicBezTo>
                    <a:pt x="394" y="3584"/>
                    <a:pt x="276" y="3405"/>
                    <a:pt x="276" y="3198"/>
                  </a:cubicBezTo>
                  <a:lnTo>
                    <a:pt x="276" y="2841"/>
                  </a:lnTo>
                  <a:close/>
                  <a:moveTo>
                    <a:pt x="2410" y="2841"/>
                  </a:moveTo>
                  <a:lnTo>
                    <a:pt x="2410" y="3198"/>
                  </a:lnTo>
                  <a:cubicBezTo>
                    <a:pt x="2410" y="3405"/>
                    <a:pt x="2292" y="3585"/>
                    <a:pt x="2120" y="3674"/>
                  </a:cubicBezTo>
                  <a:cubicBezTo>
                    <a:pt x="2010" y="3581"/>
                    <a:pt x="1880" y="3508"/>
                    <a:pt x="1740" y="3460"/>
                  </a:cubicBezTo>
                  <a:lnTo>
                    <a:pt x="1740" y="3402"/>
                  </a:lnTo>
                  <a:cubicBezTo>
                    <a:pt x="2026" y="3303"/>
                    <a:pt x="2265" y="3101"/>
                    <a:pt x="2410" y="2841"/>
                  </a:cubicBezTo>
                  <a:close/>
                  <a:moveTo>
                    <a:pt x="1465" y="3462"/>
                  </a:moveTo>
                  <a:lnTo>
                    <a:pt x="1465" y="3600"/>
                  </a:lnTo>
                  <a:cubicBezTo>
                    <a:pt x="1465" y="3667"/>
                    <a:pt x="1411" y="3724"/>
                    <a:pt x="1341" y="3724"/>
                  </a:cubicBezTo>
                  <a:cubicBezTo>
                    <a:pt x="1274" y="3724"/>
                    <a:pt x="1218" y="3668"/>
                    <a:pt x="1218" y="3600"/>
                  </a:cubicBezTo>
                  <a:lnTo>
                    <a:pt x="1218" y="3462"/>
                  </a:lnTo>
                  <a:cubicBezTo>
                    <a:pt x="1258" y="3465"/>
                    <a:pt x="1301" y="3467"/>
                    <a:pt x="1341" y="3467"/>
                  </a:cubicBezTo>
                  <a:cubicBezTo>
                    <a:pt x="1384" y="3467"/>
                    <a:pt x="1426" y="3465"/>
                    <a:pt x="1465" y="3462"/>
                  </a:cubicBezTo>
                  <a:close/>
                  <a:moveTo>
                    <a:pt x="1711" y="3740"/>
                  </a:moveTo>
                  <a:cubicBezTo>
                    <a:pt x="2050" y="3884"/>
                    <a:pt x="2286" y="4220"/>
                    <a:pt x="2286" y="4610"/>
                  </a:cubicBezTo>
                  <a:lnTo>
                    <a:pt x="2288" y="4766"/>
                  </a:lnTo>
                  <a:lnTo>
                    <a:pt x="398" y="4766"/>
                  </a:lnTo>
                  <a:lnTo>
                    <a:pt x="398" y="4610"/>
                  </a:lnTo>
                  <a:cubicBezTo>
                    <a:pt x="398" y="4220"/>
                    <a:pt x="635" y="3884"/>
                    <a:pt x="973" y="3740"/>
                  </a:cubicBezTo>
                  <a:cubicBezTo>
                    <a:pt x="1028" y="3888"/>
                    <a:pt x="1174" y="3995"/>
                    <a:pt x="1341" y="3995"/>
                  </a:cubicBezTo>
                  <a:cubicBezTo>
                    <a:pt x="1512" y="3995"/>
                    <a:pt x="1654" y="3888"/>
                    <a:pt x="1711" y="3740"/>
                  </a:cubicBezTo>
                  <a:close/>
                  <a:moveTo>
                    <a:pt x="1338" y="1"/>
                  </a:moveTo>
                  <a:lnTo>
                    <a:pt x="1273" y="4"/>
                  </a:lnTo>
                  <a:lnTo>
                    <a:pt x="1269" y="4"/>
                  </a:lnTo>
                  <a:cubicBezTo>
                    <a:pt x="1057" y="14"/>
                    <a:pt x="852" y="76"/>
                    <a:pt x="672" y="180"/>
                  </a:cubicBezTo>
                  <a:lnTo>
                    <a:pt x="670" y="180"/>
                  </a:lnTo>
                  <a:cubicBezTo>
                    <a:pt x="612" y="215"/>
                    <a:pt x="554" y="253"/>
                    <a:pt x="501" y="296"/>
                  </a:cubicBezTo>
                  <a:cubicBezTo>
                    <a:pt x="344" y="423"/>
                    <a:pt x="220" y="580"/>
                    <a:pt x="133" y="762"/>
                  </a:cubicBezTo>
                  <a:cubicBezTo>
                    <a:pt x="46" y="949"/>
                    <a:pt x="0" y="1154"/>
                    <a:pt x="0" y="1378"/>
                  </a:cubicBezTo>
                  <a:lnTo>
                    <a:pt x="0" y="3195"/>
                  </a:lnTo>
                  <a:cubicBezTo>
                    <a:pt x="0" y="3479"/>
                    <a:pt x="147" y="3731"/>
                    <a:pt x="370" y="3875"/>
                  </a:cubicBezTo>
                  <a:cubicBezTo>
                    <a:pt x="214" y="4079"/>
                    <a:pt x="123" y="4334"/>
                    <a:pt x="123" y="4610"/>
                  </a:cubicBezTo>
                  <a:lnTo>
                    <a:pt x="123" y="4903"/>
                  </a:lnTo>
                  <a:cubicBezTo>
                    <a:pt x="123" y="4977"/>
                    <a:pt x="182" y="5040"/>
                    <a:pt x="258" y="5040"/>
                  </a:cubicBezTo>
                  <a:lnTo>
                    <a:pt x="2423" y="5040"/>
                  </a:lnTo>
                  <a:cubicBezTo>
                    <a:pt x="2497" y="5040"/>
                    <a:pt x="2559" y="4977"/>
                    <a:pt x="2559" y="4903"/>
                  </a:cubicBezTo>
                  <a:lnTo>
                    <a:pt x="2559" y="4610"/>
                  </a:lnTo>
                  <a:cubicBezTo>
                    <a:pt x="2559" y="4334"/>
                    <a:pt x="2467" y="4079"/>
                    <a:pt x="2311" y="3875"/>
                  </a:cubicBezTo>
                  <a:cubicBezTo>
                    <a:pt x="2534" y="3731"/>
                    <a:pt x="2681" y="3482"/>
                    <a:pt x="2681" y="3198"/>
                  </a:cubicBezTo>
                  <a:lnTo>
                    <a:pt x="2681" y="1378"/>
                  </a:lnTo>
                  <a:cubicBezTo>
                    <a:pt x="2681" y="1154"/>
                    <a:pt x="2637" y="949"/>
                    <a:pt x="2548" y="762"/>
                  </a:cubicBezTo>
                  <a:cubicBezTo>
                    <a:pt x="2461" y="580"/>
                    <a:pt x="2337" y="423"/>
                    <a:pt x="2180" y="296"/>
                  </a:cubicBezTo>
                  <a:cubicBezTo>
                    <a:pt x="1946" y="106"/>
                    <a:pt x="1647" y="1"/>
                    <a:pt x="13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6" name="Google Shape;716;p54"/>
            <p:cNvSpPr/>
            <p:nvPr/>
          </p:nvSpPr>
          <p:spPr>
            <a:xfrm>
              <a:off x="5089417" y="3077771"/>
              <a:ext cx="88078" cy="137323"/>
            </a:xfrm>
            <a:custGeom>
              <a:rect b="b" l="l" r="r" t="t"/>
              <a:pathLst>
                <a:path extrusionOk="0" h="4880" w="3130">
                  <a:moveTo>
                    <a:pt x="1564" y="271"/>
                  </a:moveTo>
                  <a:cubicBezTo>
                    <a:pt x="2215" y="271"/>
                    <a:pt x="2749" y="787"/>
                    <a:pt x="2780" y="1429"/>
                  </a:cubicBezTo>
                  <a:cubicBezTo>
                    <a:pt x="2757" y="1424"/>
                    <a:pt x="2732" y="1421"/>
                    <a:pt x="2709" y="1421"/>
                  </a:cubicBezTo>
                  <a:lnTo>
                    <a:pt x="2709" y="1384"/>
                  </a:lnTo>
                  <a:cubicBezTo>
                    <a:pt x="2709" y="1306"/>
                    <a:pt x="2665" y="1234"/>
                    <a:pt x="2597" y="1197"/>
                  </a:cubicBezTo>
                  <a:cubicBezTo>
                    <a:pt x="2565" y="1180"/>
                    <a:pt x="2531" y="1172"/>
                    <a:pt x="2497" y="1172"/>
                  </a:cubicBezTo>
                  <a:cubicBezTo>
                    <a:pt x="2455" y="1172"/>
                    <a:pt x="2412" y="1185"/>
                    <a:pt x="2375" y="1209"/>
                  </a:cubicBezTo>
                  <a:cubicBezTo>
                    <a:pt x="2321" y="1245"/>
                    <a:pt x="2262" y="1269"/>
                    <a:pt x="2199" y="1286"/>
                  </a:cubicBezTo>
                  <a:cubicBezTo>
                    <a:pt x="2113" y="1312"/>
                    <a:pt x="2014" y="1330"/>
                    <a:pt x="1886" y="1340"/>
                  </a:cubicBezTo>
                  <a:cubicBezTo>
                    <a:pt x="1784" y="1347"/>
                    <a:pt x="1681" y="1351"/>
                    <a:pt x="1579" y="1351"/>
                  </a:cubicBezTo>
                  <a:cubicBezTo>
                    <a:pt x="1446" y="1351"/>
                    <a:pt x="1314" y="1345"/>
                    <a:pt x="1189" y="1330"/>
                  </a:cubicBezTo>
                  <a:cubicBezTo>
                    <a:pt x="1053" y="1315"/>
                    <a:pt x="880" y="1289"/>
                    <a:pt x="750" y="1210"/>
                  </a:cubicBezTo>
                  <a:lnTo>
                    <a:pt x="749" y="1209"/>
                  </a:lnTo>
                  <a:cubicBezTo>
                    <a:pt x="714" y="1188"/>
                    <a:pt x="675" y="1177"/>
                    <a:pt x="635" y="1177"/>
                  </a:cubicBezTo>
                  <a:cubicBezTo>
                    <a:pt x="599" y="1177"/>
                    <a:pt x="563" y="1186"/>
                    <a:pt x="530" y="1204"/>
                  </a:cubicBezTo>
                  <a:cubicBezTo>
                    <a:pt x="463" y="1242"/>
                    <a:pt x="420" y="1315"/>
                    <a:pt x="420" y="1394"/>
                  </a:cubicBezTo>
                  <a:lnTo>
                    <a:pt x="420" y="1423"/>
                  </a:lnTo>
                  <a:cubicBezTo>
                    <a:pt x="395" y="1423"/>
                    <a:pt x="372" y="1424"/>
                    <a:pt x="348" y="1430"/>
                  </a:cubicBezTo>
                  <a:cubicBezTo>
                    <a:pt x="379" y="787"/>
                    <a:pt x="912" y="271"/>
                    <a:pt x="1564" y="271"/>
                  </a:cubicBezTo>
                  <a:close/>
                  <a:moveTo>
                    <a:pt x="420" y="1697"/>
                  </a:moveTo>
                  <a:lnTo>
                    <a:pt x="420" y="1998"/>
                  </a:lnTo>
                  <a:cubicBezTo>
                    <a:pt x="340" y="1997"/>
                    <a:pt x="274" y="1930"/>
                    <a:pt x="274" y="1847"/>
                  </a:cubicBezTo>
                  <a:cubicBezTo>
                    <a:pt x="274" y="1765"/>
                    <a:pt x="340" y="1699"/>
                    <a:pt x="420" y="1697"/>
                  </a:cubicBezTo>
                  <a:close/>
                  <a:moveTo>
                    <a:pt x="2709" y="1697"/>
                  </a:moveTo>
                  <a:cubicBezTo>
                    <a:pt x="2792" y="1698"/>
                    <a:pt x="2857" y="1765"/>
                    <a:pt x="2857" y="1847"/>
                  </a:cubicBezTo>
                  <a:cubicBezTo>
                    <a:pt x="2857" y="1930"/>
                    <a:pt x="2792" y="1997"/>
                    <a:pt x="2709" y="1998"/>
                  </a:cubicBezTo>
                  <a:lnTo>
                    <a:pt x="2709" y="1697"/>
                  </a:lnTo>
                  <a:close/>
                  <a:moveTo>
                    <a:pt x="2436" y="1485"/>
                  </a:moveTo>
                  <a:lnTo>
                    <a:pt x="2438" y="2135"/>
                  </a:lnTo>
                  <a:lnTo>
                    <a:pt x="2438" y="2141"/>
                  </a:lnTo>
                  <a:cubicBezTo>
                    <a:pt x="2438" y="2621"/>
                    <a:pt x="2046" y="3014"/>
                    <a:pt x="1564" y="3014"/>
                  </a:cubicBezTo>
                  <a:cubicBezTo>
                    <a:pt x="1084" y="3014"/>
                    <a:pt x="691" y="2623"/>
                    <a:pt x="691" y="2141"/>
                  </a:cubicBezTo>
                  <a:lnTo>
                    <a:pt x="691" y="1487"/>
                  </a:lnTo>
                  <a:cubicBezTo>
                    <a:pt x="848" y="1560"/>
                    <a:pt x="1018" y="1584"/>
                    <a:pt x="1158" y="1602"/>
                  </a:cubicBezTo>
                  <a:cubicBezTo>
                    <a:pt x="1294" y="1616"/>
                    <a:pt x="1436" y="1624"/>
                    <a:pt x="1581" y="1624"/>
                  </a:cubicBezTo>
                  <a:cubicBezTo>
                    <a:pt x="1689" y="1624"/>
                    <a:pt x="1798" y="1619"/>
                    <a:pt x="1906" y="1611"/>
                  </a:cubicBezTo>
                  <a:cubicBezTo>
                    <a:pt x="2053" y="1599"/>
                    <a:pt x="2170" y="1577"/>
                    <a:pt x="2276" y="1547"/>
                  </a:cubicBezTo>
                  <a:cubicBezTo>
                    <a:pt x="2334" y="1529"/>
                    <a:pt x="2387" y="1509"/>
                    <a:pt x="2436" y="1485"/>
                  </a:cubicBezTo>
                  <a:close/>
                  <a:moveTo>
                    <a:pt x="1687" y="3279"/>
                  </a:moveTo>
                  <a:lnTo>
                    <a:pt x="1687" y="3451"/>
                  </a:lnTo>
                  <a:cubicBezTo>
                    <a:pt x="1687" y="3518"/>
                    <a:pt x="1631" y="3572"/>
                    <a:pt x="1564" y="3572"/>
                  </a:cubicBezTo>
                  <a:cubicBezTo>
                    <a:pt x="1497" y="3572"/>
                    <a:pt x="1442" y="3518"/>
                    <a:pt x="1442" y="3451"/>
                  </a:cubicBezTo>
                  <a:lnTo>
                    <a:pt x="1442" y="3279"/>
                  </a:lnTo>
                  <a:cubicBezTo>
                    <a:pt x="1483" y="3284"/>
                    <a:pt x="1522" y="3287"/>
                    <a:pt x="1564" y="3287"/>
                  </a:cubicBezTo>
                  <a:cubicBezTo>
                    <a:pt x="1606" y="3287"/>
                    <a:pt x="1646" y="3285"/>
                    <a:pt x="1687" y="3279"/>
                  </a:cubicBezTo>
                  <a:close/>
                  <a:moveTo>
                    <a:pt x="1564" y="0"/>
                  </a:moveTo>
                  <a:cubicBezTo>
                    <a:pt x="743" y="0"/>
                    <a:pt x="73" y="667"/>
                    <a:pt x="73" y="1490"/>
                  </a:cubicBezTo>
                  <a:lnTo>
                    <a:pt x="73" y="1611"/>
                  </a:lnTo>
                  <a:cubicBezTo>
                    <a:pt x="28" y="1678"/>
                    <a:pt x="0" y="1759"/>
                    <a:pt x="0" y="1849"/>
                  </a:cubicBezTo>
                  <a:cubicBezTo>
                    <a:pt x="0" y="2082"/>
                    <a:pt x="190" y="2273"/>
                    <a:pt x="426" y="2273"/>
                  </a:cubicBezTo>
                  <a:lnTo>
                    <a:pt x="427" y="2273"/>
                  </a:lnTo>
                  <a:cubicBezTo>
                    <a:pt x="477" y="2708"/>
                    <a:pt x="772" y="3070"/>
                    <a:pt x="1171" y="3218"/>
                  </a:cubicBezTo>
                  <a:lnTo>
                    <a:pt x="1171" y="3313"/>
                  </a:lnTo>
                  <a:cubicBezTo>
                    <a:pt x="961" y="3386"/>
                    <a:pt x="775" y="3512"/>
                    <a:pt x="631" y="3688"/>
                  </a:cubicBezTo>
                  <a:cubicBezTo>
                    <a:pt x="583" y="3747"/>
                    <a:pt x="590" y="3833"/>
                    <a:pt x="648" y="3881"/>
                  </a:cubicBezTo>
                  <a:cubicBezTo>
                    <a:pt x="674" y="3901"/>
                    <a:pt x="705" y="3911"/>
                    <a:pt x="735" y="3911"/>
                  </a:cubicBezTo>
                  <a:cubicBezTo>
                    <a:pt x="775" y="3911"/>
                    <a:pt x="814" y="3894"/>
                    <a:pt x="841" y="3862"/>
                  </a:cubicBezTo>
                  <a:cubicBezTo>
                    <a:pt x="937" y="3744"/>
                    <a:pt x="1060" y="3652"/>
                    <a:pt x="1197" y="3594"/>
                  </a:cubicBezTo>
                  <a:cubicBezTo>
                    <a:pt x="1253" y="3742"/>
                    <a:pt x="1397" y="3847"/>
                    <a:pt x="1564" y="3847"/>
                  </a:cubicBezTo>
                  <a:cubicBezTo>
                    <a:pt x="1732" y="3847"/>
                    <a:pt x="1876" y="3742"/>
                    <a:pt x="1933" y="3594"/>
                  </a:cubicBezTo>
                  <a:cubicBezTo>
                    <a:pt x="2265" y="3738"/>
                    <a:pt x="2500" y="4070"/>
                    <a:pt x="2500" y="4456"/>
                  </a:cubicBezTo>
                  <a:lnTo>
                    <a:pt x="2500" y="4609"/>
                  </a:lnTo>
                  <a:lnTo>
                    <a:pt x="629" y="4609"/>
                  </a:lnTo>
                  <a:lnTo>
                    <a:pt x="629" y="4456"/>
                  </a:lnTo>
                  <a:cubicBezTo>
                    <a:pt x="629" y="4427"/>
                    <a:pt x="631" y="4395"/>
                    <a:pt x="632" y="4365"/>
                  </a:cubicBezTo>
                  <a:cubicBezTo>
                    <a:pt x="640" y="4291"/>
                    <a:pt x="586" y="4224"/>
                    <a:pt x="510" y="4217"/>
                  </a:cubicBezTo>
                  <a:cubicBezTo>
                    <a:pt x="506" y="4216"/>
                    <a:pt x="501" y="4216"/>
                    <a:pt x="497" y="4216"/>
                  </a:cubicBezTo>
                  <a:cubicBezTo>
                    <a:pt x="428" y="4216"/>
                    <a:pt x="368" y="4268"/>
                    <a:pt x="362" y="4339"/>
                  </a:cubicBezTo>
                  <a:cubicBezTo>
                    <a:pt x="357" y="4377"/>
                    <a:pt x="356" y="4415"/>
                    <a:pt x="356" y="4453"/>
                  </a:cubicBezTo>
                  <a:lnTo>
                    <a:pt x="356" y="4743"/>
                  </a:lnTo>
                  <a:cubicBezTo>
                    <a:pt x="356" y="4817"/>
                    <a:pt x="415" y="4879"/>
                    <a:pt x="493" y="4879"/>
                  </a:cubicBezTo>
                  <a:lnTo>
                    <a:pt x="2636" y="4879"/>
                  </a:lnTo>
                  <a:cubicBezTo>
                    <a:pt x="2712" y="4879"/>
                    <a:pt x="2773" y="4817"/>
                    <a:pt x="2773" y="4743"/>
                  </a:cubicBezTo>
                  <a:lnTo>
                    <a:pt x="2773" y="4453"/>
                  </a:lnTo>
                  <a:cubicBezTo>
                    <a:pt x="2773" y="3926"/>
                    <a:pt x="2432" y="3474"/>
                    <a:pt x="1957" y="3310"/>
                  </a:cubicBezTo>
                  <a:lnTo>
                    <a:pt x="1957" y="3215"/>
                  </a:lnTo>
                  <a:cubicBezTo>
                    <a:pt x="2356" y="3070"/>
                    <a:pt x="2650" y="2708"/>
                    <a:pt x="2701" y="2272"/>
                  </a:cubicBezTo>
                  <a:lnTo>
                    <a:pt x="2706" y="2272"/>
                  </a:lnTo>
                  <a:cubicBezTo>
                    <a:pt x="2939" y="2272"/>
                    <a:pt x="3129" y="2082"/>
                    <a:pt x="3129" y="1847"/>
                  </a:cubicBezTo>
                  <a:cubicBezTo>
                    <a:pt x="3129" y="1758"/>
                    <a:pt x="3102" y="1675"/>
                    <a:pt x="3055" y="1606"/>
                  </a:cubicBezTo>
                  <a:lnTo>
                    <a:pt x="3055" y="1490"/>
                  </a:lnTo>
                  <a:cubicBezTo>
                    <a:pt x="3055" y="670"/>
                    <a:pt x="2387" y="0"/>
                    <a:pt x="15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7" name="Google Shape;717;p54"/>
            <p:cNvSpPr/>
            <p:nvPr/>
          </p:nvSpPr>
          <p:spPr>
            <a:xfrm>
              <a:off x="5285558" y="3008010"/>
              <a:ext cx="46656" cy="48513"/>
            </a:xfrm>
            <a:custGeom>
              <a:rect b="b" l="l" r="r" t="t"/>
              <a:pathLst>
                <a:path extrusionOk="0" h="1724" w="1658">
                  <a:moveTo>
                    <a:pt x="154" y="0"/>
                  </a:moveTo>
                  <a:cubicBezTo>
                    <a:pt x="103" y="0"/>
                    <a:pt x="54" y="30"/>
                    <a:pt x="31" y="80"/>
                  </a:cubicBezTo>
                  <a:cubicBezTo>
                    <a:pt x="0" y="150"/>
                    <a:pt x="28" y="230"/>
                    <a:pt x="96" y="262"/>
                  </a:cubicBezTo>
                  <a:cubicBezTo>
                    <a:pt x="446" y="428"/>
                    <a:pt x="864" y="691"/>
                    <a:pt x="1073" y="1294"/>
                  </a:cubicBezTo>
                  <a:lnTo>
                    <a:pt x="806" y="1151"/>
                  </a:lnTo>
                  <a:cubicBezTo>
                    <a:pt x="786" y="1141"/>
                    <a:pt x="764" y="1136"/>
                    <a:pt x="743" y="1136"/>
                  </a:cubicBezTo>
                  <a:cubicBezTo>
                    <a:pt x="694" y="1136"/>
                    <a:pt x="646" y="1163"/>
                    <a:pt x="622" y="1208"/>
                  </a:cubicBezTo>
                  <a:cubicBezTo>
                    <a:pt x="587" y="1275"/>
                    <a:pt x="613" y="1357"/>
                    <a:pt x="679" y="1392"/>
                  </a:cubicBezTo>
                  <a:lnTo>
                    <a:pt x="1271" y="1708"/>
                  </a:lnTo>
                  <a:cubicBezTo>
                    <a:pt x="1292" y="1718"/>
                    <a:pt x="1314" y="1724"/>
                    <a:pt x="1336" y="1724"/>
                  </a:cubicBezTo>
                  <a:cubicBezTo>
                    <a:pt x="1354" y="1724"/>
                    <a:pt x="1373" y="1719"/>
                    <a:pt x="1392" y="1711"/>
                  </a:cubicBezTo>
                  <a:cubicBezTo>
                    <a:pt x="1430" y="1693"/>
                    <a:pt x="1459" y="1660"/>
                    <a:pt x="1468" y="1617"/>
                  </a:cubicBezTo>
                  <a:lnTo>
                    <a:pt x="1640" y="898"/>
                  </a:lnTo>
                  <a:cubicBezTo>
                    <a:pt x="1657" y="825"/>
                    <a:pt x="1612" y="751"/>
                    <a:pt x="1539" y="735"/>
                  </a:cubicBezTo>
                  <a:cubicBezTo>
                    <a:pt x="1528" y="732"/>
                    <a:pt x="1517" y="731"/>
                    <a:pt x="1506" y="731"/>
                  </a:cubicBezTo>
                  <a:cubicBezTo>
                    <a:pt x="1445" y="731"/>
                    <a:pt x="1390" y="774"/>
                    <a:pt x="1376" y="835"/>
                  </a:cubicBezTo>
                  <a:lnTo>
                    <a:pt x="1305" y="1130"/>
                  </a:lnTo>
                  <a:cubicBezTo>
                    <a:pt x="1050" y="477"/>
                    <a:pt x="570" y="182"/>
                    <a:pt x="213" y="14"/>
                  </a:cubicBezTo>
                  <a:cubicBezTo>
                    <a:pt x="194" y="5"/>
                    <a:pt x="174" y="0"/>
                    <a:pt x="1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8" name="Google Shape;718;p54"/>
            <p:cNvSpPr/>
            <p:nvPr/>
          </p:nvSpPr>
          <p:spPr>
            <a:xfrm>
              <a:off x="5108890" y="3009614"/>
              <a:ext cx="44630" cy="47951"/>
            </a:xfrm>
            <a:custGeom>
              <a:rect b="b" l="l" r="r" t="t"/>
              <a:pathLst>
                <a:path extrusionOk="0" h="1704" w="1586">
                  <a:moveTo>
                    <a:pt x="708" y="0"/>
                  </a:moveTo>
                  <a:cubicBezTo>
                    <a:pt x="639" y="0"/>
                    <a:pt x="580" y="51"/>
                    <a:pt x="572" y="120"/>
                  </a:cubicBezTo>
                  <a:cubicBezTo>
                    <a:pt x="564" y="196"/>
                    <a:pt x="617" y="263"/>
                    <a:pt x="692" y="272"/>
                  </a:cubicBezTo>
                  <a:lnTo>
                    <a:pt x="993" y="307"/>
                  </a:lnTo>
                  <a:cubicBezTo>
                    <a:pt x="376" y="640"/>
                    <a:pt x="143" y="1153"/>
                    <a:pt x="19" y="1525"/>
                  </a:cubicBezTo>
                  <a:cubicBezTo>
                    <a:pt x="0" y="1594"/>
                    <a:pt x="39" y="1672"/>
                    <a:pt x="109" y="1696"/>
                  </a:cubicBezTo>
                  <a:cubicBezTo>
                    <a:pt x="124" y="1702"/>
                    <a:pt x="138" y="1703"/>
                    <a:pt x="152" y="1703"/>
                  </a:cubicBezTo>
                  <a:cubicBezTo>
                    <a:pt x="208" y="1703"/>
                    <a:pt x="262" y="1667"/>
                    <a:pt x="281" y="1610"/>
                  </a:cubicBezTo>
                  <a:cubicBezTo>
                    <a:pt x="400" y="1242"/>
                    <a:pt x="613" y="795"/>
                    <a:pt x="1185" y="512"/>
                  </a:cubicBezTo>
                  <a:lnTo>
                    <a:pt x="1185" y="512"/>
                  </a:lnTo>
                  <a:lnTo>
                    <a:pt x="1076" y="796"/>
                  </a:lnTo>
                  <a:cubicBezTo>
                    <a:pt x="1048" y="867"/>
                    <a:pt x="1085" y="946"/>
                    <a:pt x="1155" y="972"/>
                  </a:cubicBezTo>
                  <a:cubicBezTo>
                    <a:pt x="1171" y="978"/>
                    <a:pt x="1187" y="982"/>
                    <a:pt x="1204" y="982"/>
                  </a:cubicBezTo>
                  <a:cubicBezTo>
                    <a:pt x="1258" y="982"/>
                    <a:pt x="1310" y="949"/>
                    <a:pt x="1331" y="895"/>
                  </a:cubicBezTo>
                  <a:lnTo>
                    <a:pt x="1571" y="266"/>
                  </a:lnTo>
                  <a:cubicBezTo>
                    <a:pt x="1586" y="227"/>
                    <a:pt x="1583" y="183"/>
                    <a:pt x="1561" y="147"/>
                  </a:cubicBezTo>
                  <a:cubicBezTo>
                    <a:pt x="1538" y="110"/>
                    <a:pt x="1500" y="87"/>
                    <a:pt x="1459" y="83"/>
                  </a:cubicBezTo>
                  <a:lnTo>
                    <a:pt x="724" y="1"/>
                  </a:lnTo>
                  <a:cubicBezTo>
                    <a:pt x="718" y="0"/>
                    <a:pt x="713" y="0"/>
                    <a:pt x="7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9" name="Google Shape;719;p54"/>
            <p:cNvSpPr/>
            <p:nvPr/>
          </p:nvSpPr>
          <p:spPr>
            <a:xfrm>
              <a:off x="5190302" y="3161715"/>
              <a:ext cx="60951" cy="31545"/>
            </a:xfrm>
            <a:custGeom>
              <a:rect b="b" l="l" r="r" t="t"/>
              <a:pathLst>
                <a:path extrusionOk="0" h="1121" w="2166">
                  <a:moveTo>
                    <a:pt x="760" y="0"/>
                  </a:moveTo>
                  <a:cubicBezTo>
                    <a:pt x="743" y="0"/>
                    <a:pt x="725" y="4"/>
                    <a:pt x="708" y="11"/>
                  </a:cubicBezTo>
                  <a:lnTo>
                    <a:pt x="89" y="273"/>
                  </a:lnTo>
                  <a:cubicBezTo>
                    <a:pt x="51" y="289"/>
                    <a:pt x="22" y="321"/>
                    <a:pt x="10" y="363"/>
                  </a:cubicBezTo>
                  <a:cubicBezTo>
                    <a:pt x="0" y="404"/>
                    <a:pt x="9" y="448"/>
                    <a:pt x="34" y="483"/>
                  </a:cubicBezTo>
                  <a:lnTo>
                    <a:pt x="484" y="1068"/>
                  </a:lnTo>
                  <a:cubicBezTo>
                    <a:pt x="511" y="1103"/>
                    <a:pt x="551" y="1120"/>
                    <a:pt x="591" y="1120"/>
                  </a:cubicBezTo>
                  <a:cubicBezTo>
                    <a:pt x="620" y="1120"/>
                    <a:pt x="650" y="1112"/>
                    <a:pt x="673" y="1093"/>
                  </a:cubicBezTo>
                  <a:cubicBezTo>
                    <a:pt x="733" y="1048"/>
                    <a:pt x="744" y="962"/>
                    <a:pt x="699" y="902"/>
                  </a:cubicBezTo>
                  <a:lnTo>
                    <a:pt x="514" y="662"/>
                  </a:lnTo>
                  <a:lnTo>
                    <a:pt x="514" y="662"/>
                  </a:lnTo>
                  <a:cubicBezTo>
                    <a:pt x="728" y="732"/>
                    <a:pt x="928" y="758"/>
                    <a:pt x="1111" y="758"/>
                  </a:cubicBezTo>
                  <a:cubicBezTo>
                    <a:pt x="1504" y="758"/>
                    <a:pt x="1826" y="634"/>
                    <a:pt x="2069" y="519"/>
                  </a:cubicBezTo>
                  <a:cubicBezTo>
                    <a:pt x="2136" y="486"/>
                    <a:pt x="2165" y="404"/>
                    <a:pt x="2133" y="337"/>
                  </a:cubicBezTo>
                  <a:cubicBezTo>
                    <a:pt x="2109" y="288"/>
                    <a:pt x="2060" y="259"/>
                    <a:pt x="2010" y="259"/>
                  </a:cubicBezTo>
                  <a:cubicBezTo>
                    <a:pt x="1990" y="259"/>
                    <a:pt x="1970" y="264"/>
                    <a:pt x="1951" y="273"/>
                  </a:cubicBezTo>
                  <a:cubicBezTo>
                    <a:pt x="1725" y="382"/>
                    <a:pt x="1446" y="487"/>
                    <a:pt x="1114" y="487"/>
                  </a:cubicBezTo>
                  <a:cubicBezTo>
                    <a:pt x="935" y="487"/>
                    <a:pt x="742" y="457"/>
                    <a:pt x="533" y="381"/>
                  </a:cubicBezTo>
                  <a:lnTo>
                    <a:pt x="813" y="261"/>
                  </a:lnTo>
                  <a:cubicBezTo>
                    <a:pt x="883" y="232"/>
                    <a:pt x="915" y="152"/>
                    <a:pt x="885" y="84"/>
                  </a:cubicBezTo>
                  <a:cubicBezTo>
                    <a:pt x="864" y="31"/>
                    <a:pt x="813" y="0"/>
                    <a:pt x="7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720" name="Google Shape;720;p54"/>
          <p:cNvGrpSpPr/>
          <p:nvPr/>
        </p:nvGrpSpPr>
        <p:grpSpPr>
          <a:xfrm>
            <a:off x="4338895" y="3508882"/>
            <a:ext cx="466223" cy="467970"/>
            <a:chOff x="2904934" y="1564778"/>
            <a:chExt cx="261762" cy="262183"/>
          </a:xfrm>
        </p:grpSpPr>
        <p:sp>
          <p:nvSpPr>
            <p:cNvPr id="721" name="Google Shape;721;p54"/>
            <p:cNvSpPr/>
            <p:nvPr/>
          </p:nvSpPr>
          <p:spPr>
            <a:xfrm>
              <a:off x="3023547" y="1564778"/>
              <a:ext cx="143148" cy="143148"/>
            </a:xfrm>
            <a:custGeom>
              <a:rect b="b" l="l" r="r" t="t"/>
              <a:pathLst>
                <a:path extrusionOk="0" h="5087" w="5087">
                  <a:moveTo>
                    <a:pt x="2544" y="275"/>
                  </a:moveTo>
                  <a:cubicBezTo>
                    <a:pt x="3796" y="275"/>
                    <a:pt x="4813" y="1292"/>
                    <a:pt x="4813" y="2545"/>
                  </a:cubicBezTo>
                  <a:cubicBezTo>
                    <a:pt x="4816" y="3795"/>
                    <a:pt x="3796" y="4814"/>
                    <a:pt x="2544" y="4814"/>
                  </a:cubicBezTo>
                  <a:cubicBezTo>
                    <a:pt x="1292" y="4814"/>
                    <a:pt x="274" y="3797"/>
                    <a:pt x="274" y="2545"/>
                  </a:cubicBezTo>
                  <a:cubicBezTo>
                    <a:pt x="274" y="1292"/>
                    <a:pt x="1292" y="275"/>
                    <a:pt x="2544" y="275"/>
                  </a:cubicBezTo>
                  <a:close/>
                  <a:moveTo>
                    <a:pt x="2544" y="1"/>
                  </a:moveTo>
                  <a:cubicBezTo>
                    <a:pt x="1142" y="1"/>
                    <a:pt x="1" y="1142"/>
                    <a:pt x="1" y="2545"/>
                  </a:cubicBezTo>
                  <a:cubicBezTo>
                    <a:pt x="1" y="3945"/>
                    <a:pt x="1142" y="5087"/>
                    <a:pt x="2544" y="5087"/>
                  </a:cubicBezTo>
                  <a:cubicBezTo>
                    <a:pt x="3945" y="5087"/>
                    <a:pt x="5086" y="3945"/>
                    <a:pt x="5086" y="2545"/>
                  </a:cubicBezTo>
                  <a:cubicBezTo>
                    <a:pt x="5086" y="1142"/>
                    <a:pt x="3946" y="1"/>
                    <a:pt x="25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4"/>
            <p:cNvSpPr/>
            <p:nvPr/>
          </p:nvSpPr>
          <p:spPr>
            <a:xfrm>
              <a:off x="3046819" y="1582929"/>
              <a:ext cx="96605" cy="93087"/>
            </a:xfrm>
            <a:custGeom>
              <a:rect b="b" l="l" r="r" t="t"/>
              <a:pathLst>
                <a:path extrusionOk="0" h="3308" w="3433">
                  <a:moveTo>
                    <a:pt x="778" y="1538"/>
                  </a:moveTo>
                  <a:cubicBezTo>
                    <a:pt x="778" y="1544"/>
                    <a:pt x="775" y="1550"/>
                    <a:pt x="775" y="1556"/>
                  </a:cubicBezTo>
                  <a:lnTo>
                    <a:pt x="775" y="2818"/>
                  </a:lnTo>
                  <a:cubicBezTo>
                    <a:pt x="775" y="2827"/>
                    <a:pt x="778" y="2837"/>
                    <a:pt x="780" y="2846"/>
                  </a:cubicBezTo>
                  <a:lnTo>
                    <a:pt x="781" y="2862"/>
                  </a:lnTo>
                  <a:lnTo>
                    <a:pt x="276" y="2862"/>
                  </a:lnTo>
                  <a:lnTo>
                    <a:pt x="276" y="1538"/>
                  </a:lnTo>
                  <a:close/>
                  <a:moveTo>
                    <a:pt x="1987" y="1"/>
                  </a:moveTo>
                  <a:cubicBezTo>
                    <a:pt x="1784" y="1"/>
                    <a:pt x="1618" y="167"/>
                    <a:pt x="1618" y="368"/>
                  </a:cubicBezTo>
                  <a:lnTo>
                    <a:pt x="1618" y="381"/>
                  </a:lnTo>
                  <a:cubicBezTo>
                    <a:pt x="1618" y="385"/>
                    <a:pt x="1655" y="831"/>
                    <a:pt x="1173" y="1208"/>
                  </a:cubicBezTo>
                  <a:cubicBezTo>
                    <a:pt x="1109" y="1256"/>
                    <a:pt x="1048" y="1303"/>
                    <a:pt x="994" y="1339"/>
                  </a:cubicBezTo>
                  <a:cubicBezTo>
                    <a:pt x="954" y="1295"/>
                    <a:pt x="896" y="1268"/>
                    <a:pt x="832" y="1268"/>
                  </a:cubicBezTo>
                  <a:lnTo>
                    <a:pt x="221" y="1268"/>
                  </a:lnTo>
                  <a:cubicBezTo>
                    <a:pt x="101" y="1268"/>
                    <a:pt x="1" y="1365"/>
                    <a:pt x="1" y="1487"/>
                  </a:cubicBezTo>
                  <a:lnTo>
                    <a:pt x="1" y="2916"/>
                  </a:lnTo>
                  <a:cubicBezTo>
                    <a:pt x="1" y="3037"/>
                    <a:pt x="98" y="3137"/>
                    <a:pt x="221" y="3137"/>
                  </a:cubicBezTo>
                  <a:lnTo>
                    <a:pt x="832" y="3137"/>
                  </a:lnTo>
                  <a:cubicBezTo>
                    <a:pt x="906" y="3137"/>
                    <a:pt x="972" y="3101"/>
                    <a:pt x="1013" y="3044"/>
                  </a:cubicBezTo>
                  <a:lnTo>
                    <a:pt x="1077" y="3083"/>
                  </a:lnTo>
                  <a:cubicBezTo>
                    <a:pt x="1278" y="3210"/>
                    <a:pt x="1442" y="3299"/>
                    <a:pt x="1713" y="3307"/>
                  </a:cubicBezTo>
                  <a:lnTo>
                    <a:pt x="1717" y="3307"/>
                  </a:lnTo>
                  <a:cubicBezTo>
                    <a:pt x="1790" y="3307"/>
                    <a:pt x="1851" y="3249"/>
                    <a:pt x="1853" y="3175"/>
                  </a:cubicBezTo>
                  <a:cubicBezTo>
                    <a:pt x="1856" y="3101"/>
                    <a:pt x="1796" y="3037"/>
                    <a:pt x="1720" y="3035"/>
                  </a:cubicBezTo>
                  <a:cubicBezTo>
                    <a:pt x="1524" y="3029"/>
                    <a:pt x="1412" y="2971"/>
                    <a:pt x="1219" y="2853"/>
                  </a:cubicBezTo>
                  <a:lnTo>
                    <a:pt x="1052" y="2748"/>
                  </a:lnTo>
                  <a:lnTo>
                    <a:pt x="1052" y="1629"/>
                  </a:lnTo>
                  <a:cubicBezTo>
                    <a:pt x="1120" y="1585"/>
                    <a:pt x="1227" y="1512"/>
                    <a:pt x="1340" y="1422"/>
                  </a:cubicBezTo>
                  <a:cubicBezTo>
                    <a:pt x="1907" y="982"/>
                    <a:pt x="1895" y="444"/>
                    <a:pt x="1892" y="365"/>
                  </a:cubicBezTo>
                  <a:cubicBezTo>
                    <a:pt x="1893" y="314"/>
                    <a:pt x="1936" y="275"/>
                    <a:pt x="1987" y="275"/>
                  </a:cubicBezTo>
                  <a:lnTo>
                    <a:pt x="2011" y="275"/>
                  </a:lnTo>
                  <a:cubicBezTo>
                    <a:pt x="2075" y="275"/>
                    <a:pt x="2128" y="323"/>
                    <a:pt x="2132" y="387"/>
                  </a:cubicBezTo>
                  <a:cubicBezTo>
                    <a:pt x="2141" y="526"/>
                    <a:pt x="2134" y="759"/>
                    <a:pt x="2052" y="1077"/>
                  </a:cubicBezTo>
                  <a:cubicBezTo>
                    <a:pt x="2033" y="1148"/>
                    <a:pt x="2048" y="1221"/>
                    <a:pt x="2093" y="1278"/>
                  </a:cubicBezTo>
                  <a:cubicBezTo>
                    <a:pt x="2140" y="1336"/>
                    <a:pt x="2206" y="1370"/>
                    <a:pt x="2279" y="1370"/>
                  </a:cubicBezTo>
                  <a:lnTo>
                    <a:pt x="3052" y="1370"/>
                  </a:lnTo>
                  <a:cubicBezTo>
                    <a:pt x="3111" y="1370"/>
                    <a:pt x="3159" y="1416"/>
                    <a:pt x="3159" y="1476"/>
                  </a:cubicBezTo>
                  <a:cubicBezTo>
                    <a:pt x="3159" y="1533"/>
                    <a:pt x="3111" y="1581"/>
                    <a:pt x="3052" y="1581"/>
                  </a:cubicBezTo>
                  <a:lnTo>
                    <a:pt x="2477" y="1581"/>
                  </a:lnTo>
                  <a:cubicBezTo>
                    <a:pt x="2403" y="1581"/>
                    <a:pt x="2340" y="1643"/>
                    <a:pt x="2340" y="1718"/>
                  </a:cubicBezTo>
                  <a:cubicBezTo>
                    <a:pt x="2340" y="1792"/>
                    <a:pt x="2403" y="1854"/>
                    <a:pt x="2477" y="1854"/>
                  </a:cubicBezTo>
                  <a:lnTo>
                    <a:pt x="3052" y="1854"/>
                  </a:lnTo>
                  <a:cubicBezTo>
                    <a:pt x="3111" y="1854"/>
                    <a:pt x="3159" y="1901"/>
                    <a:pt x="3159" y="1959"/>
                  </a:cubicBezTo>
                  <a:cubicBezTo>
                    <a:pt x="3159" y="2017"/>
                    <a:pt x="3111" y="2065"/>
                    <a:pt x="3052" y="2065"/>
                  </a:cubicBezTo>
                  <a:lnTo>
                    <a:pt x="2477" y="2065"/>
                  </a:lnTo>
                  <a:cubicBezTo>
                    <a:pt x="2403" y="2065"/>
                    <a:pt x="2340" y="2127"/>
                    <a:pt x="2340" y="2201"/>
                  </a:cubicBezTo>
                  <a:cubicBezTo>
                    <a:pt x="2340" y="2277"/>
                    <a:pt x="2403" y="2338"/>
                    <a:pt x="2477" y="2338"/>
                  </a:cubicBezTo>
                  <a:lnTo>
                    <a:pt x="3052" y="2338"/>
                  </a:lnTo>
                  <a:cubicBezTo>
                    <a:pt x="3111" y="2338"/>
                    <a:pt x="3159" y="2386"/>
                    <a:pt x="3159" y="2444"/>
                  </a:cubicBezTo>
                  <a:cubicBezTo>
                    <a:pt x="3159" y="2502"/>
                    <a:pt x="3111" y="2549"/>
                    <a:pt x="3052" y="2549"/>
                  </a:cubicBezTo>
                  <a:lnTo>
                    <a:pt x="2477" y="2549"/>
                  </a:lnTo>
                  <a:cubicBezTo>
                    <a:pt x="2403" y="2549"/>
                    <a:pt x="2340" y="2611"/>
                    <a:pt x="2340" y="2686"/>
                  </a:cubicBezTo>
                  <a:cubicBezTo>
                    <a:pt x="2340" y="2760"/>
                    <a:pt x="2403" y="2823"/>
                    <a:pt x="2477" y="2823"/>
                  </a:cubicBezTo>
                  <a:lnTo>
                    <a:pt x="2865" y="2823"/>
                  </a:lnTo>
                  <a:cubicBezTo>
                    <a:pt x="2923" y="2823"/>
                    <a:pt x="2971" y="2869"/>
                    <a:pt x="2971" y="2927"/>
                  </a:cubicBezTo>
                  <a:cubicBezTo>
                    <a:pt x="2971" y="2986"/>
                    <a:pt x="2923" y="3034"/>
                    <a:pt x="2865" y="3034"/>
                  </a:cubicBezTo>
                  <a:lnTo>
                    <a:pt x="2340" y="3034"/>
                  </a:lnTo>
                  <a:cubicBezTo>
                    <a:pt x="2266" y="3034"/>
                    <a:pt x="2205" y="3095"/>
                    <a:pt x="2205" y="3169"/>
                  </a:cubicBezTo>
                  <a:cubicBezTo>
                    <a:pt x="2205" y="3245"/>
                    <a:pt x="2266" y="3306"/>
                    <a:pt x="2340" y="3306"/>
                  </a:cubicBezTo>
                  <a:lnTo>
                    <a:pt x="2865" y="3306"/>
                  </a:lnTo>
                  <a:cubicBezTo>
                    <a:pt x="3074" y="3306"/>
                    <a:pt x="3243" y="3137"/>
                    <a:pt x="3243" y="2927"/>
                  </a:cubicBezTo>
                  <a:cubicBezTo>
                    <a:pt x="3243" y="2876"/>
                    <a:pt x="3233" y="2830"/>
                    <a:pt x="3217" y="2786"/>
                  </a:cubicBezTo>
                  <a:cubicBezTo>
                    <a:pt x="3344" y="2725"/>
                    <a:pt x="3432" y="2594"/>
                    <a:pt x="3432" y="2446"/>
                  </a:cubicBezTo>
                  <a:cubicBezTo>
                    <a:pt x="3432" y="2352"/>
                    <a:pt x="3400" y="2269"/>
                    <a:pt x="3345" y="2204"/>
                  </a:cubicBezTo>
                  <a:cubicBezTo>
                    <a:pt x="3400" y="2138"/>
                    <a:pt x="3432" y="2054"/>
                    <a:pt x="3432" y="1961"/>
                  </a:cubicBezTo>
                  <a:cubicBezTo>
                    <a:pt x="3432" y="1867"/>
                    <a:pt x="3399" y="1783"/>
                    <a:pt x="3344" y="1718"/>
                  </a:cubicBezTo>
                  <a:cubicBezTo>
                    <a:pt x="3399" y="1652"/>
                    <a:pt x="3431" y="1568"/>
                    <a:pt x="3431" y="1476"/>
                  </a:cubicBezTo>
                  <a:cubicBezTo>
                    <a:pt x="3431" y="1266"/>
                    <a:pt x="3262" y="1096"/>
                    <a:pt x="3052" y="1096"/>
                  </a:cubicBezTo>
                  <a:lnTo>
                    <a:pt x="2329" y="1096"/>
                  </a:lnTo>
                  <a:cubicBezTo>
                    <a:pt x="2391" y="832"/>
                    <a:pt x="2419" y="589"/>
                    <a:pt x="2405" y="371"/>
                  </a:cubicBezTo>
                  <a:cubicBezTo>
                    <a:pt x="2391" y="162"/>
                    <a:pt x="2220" y="1"/>
                    <a:pt x="20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4"/>
            <p:cNvSpPr/>
            <p:nvPr/>
          </p:nvSpPr>
          <p:spPr>
            <a:xfrm>
              <a:off x="2904934" y="1639154"/>
              <a:ext cx="119426" cy="187806"/>
            </a:xfrm>
            <a:custGeom>
              <a:rect b="b" l="l" r="r" t="t"/>
              <a:pathLst>
                <a:path extrusionOk="0" h="6674" w="4244">
                  <a:moveTo>
                    <a:pt x="3525" y="276"/>
                  </a:moveTo>
                  <a:cubicBezTo>
                    <a:pt x="3580" y="276"/>
                    <a:pt x="3626" y="316"/>
                    <a:pt x="3635" y="370"/>
                  </a:cubicBezTo>
                  <a:cubicBezTo>
                    <a:pt x="3655" y="494"/>
                    <a:pt x="3665" y="621"/>
                    <a:pt x="3661" y="740"/>
                  </a:cubicBezTo>
                  <a:cubicBezTo>
                    <a:pt x="3655" y="897"/>
                    <a:pt x="3639" y="1031"/>
                    <a:pt x="3610" y="1149"/>
                  </a:cubicBezTo>
                  <a:cubicBezTo>
                    <a:pt x="3582" y="1257"/>
                    <a:pt x="3604" y="1368"/>
                    <a:pt x="3664" y="1454"/>
                  </a:cubicBezTo>
                  <a:cubicBezTo>
                    <a:pt x="3780" y="1618"/>
                    <a:pt x="3849" y="1805"/>
                    <a:pt x="3860" y="2004"/>
                  </a:cubicBezTo>
                  <a:cubicBezTo>
                    <a:pt x="3812" y="1989"/>
                    <a:pt x="3758" y="1979"/>
                    <a:pt x="3706" y="1979"/>
                  </a:cubicBezTo>
                  <a:lnTo>
                    <a:pt x="3657" y="1979"/>
                  </a:lnTo>
                  <a:lnTo>
                    <a:pt x="3657" y="1874"/>
                  </a:lnTo>
                  <a:cubicBezTo>
                    <a:pt x="3658" y="1786"/>
                    <a:pt x="3608" y="1703"/>
                    <a:pt x="3528" y="1659"/>
                  </a:cubicBezTo>
                  <a:cubicBezTo>
                    <a:pt x="3492" y="1639"/>
                    <a:pt x="3452" y="1629"/>
                    <a:pt x="3412" y="1629"/>
                  </a:cubicBezTo>
                  <a:cubicBezTo>
                    <a:pt x="3363" y="1629"/>
                    <a:pt x="3315" y="1643"/>
                    <a:pt x="3274" y="1671"/>
                  </a:cubicBezTo>
                  <a:cubicBezTo>
                    <a:pt x="3253" y="1682"/>
                    <a:pt x="3231" y="1695"/>
                    <a:pt x="3210" y="1708"/>
                  </a:cubicBezTo>
                  <a:cubicBezTo>
                    <a:pt x="3151" y="1739"/>
                    <a:pt x="3087" y="1765"/>
                    <a:pt x="3014" y="1787"/>
                  </a:cubicBezTo>
                  <a:cubicBezTo>
                    <a:pt x="2891" y="1825"/>
                    <a:pt x="2749" y="1848"/>
                    <a:pt x="2569" y="1863"/>
                  </a:cubicBezTo>
                  <a:cubicBezTo>
                    <a:pt x="2424" y="1875"/>
                    <a:pt x="2279" y="1880"/>
                    <a:pt x="2136" y="1880"/>
                  </a:cubicBezTo>
                  <a:cubicBezTo>
                    <a:pt x="1949" y="1880"/>
                    <a:pt x="1765" y="1871"/>
                    <a:pt x="1590" y="1853"/>
                  </a:cubicBezTo>
                  <a:cubicBezTo>
                    <a:pt x="1395" y="1831"/>
                    <a:pt x="1148" y="1790"/>
                    <a:pt x="959" y="1678"/>
                  </a:cubicBezTo>
                  <a:cubicBezTo>
                    <a:pt x="959" y="1678"/>
                    <a:pt x="957" y="1678"/>
                    <a:pt x="957" y="1676"/>
                  </a:cubicBezTo>
                  <a:cubicBezTo>
                    <a:pt x="917" y="1651"/>
                    <a:pt x="872" y="1639"/>
                    <a:pt x="827" y="1639"/>
                  </a:cubicBezTo>
                  <a:cubicBezTo>
                    <a:pt x="785" y="1639"/>
                    <a:pt x="743" y="1650"/>
                    <a:pt x="705" y="1671"/>
                  </a:cubicBezTo>
                  <a:cubicBezTo>
                    <a:pt x="627" y="1714"/>
                    <a:pt x="580" y="1794"/>
                    <a:pt x="580" y="1885"/>
                  </a:cubicBezTo>
                  <a:lnTo>
                    <a:pt x="580" y="1982"/>
                  </a:lnTo>
                  <a:lnTo>
                    <a:pt x="535" y="1982"/>
                  </a:lnTo>
                  <a:cubicBezTo>
                    <a:pt x="480" y="1982"/>
                    <a:pt x="427" y="1991"/>
                    <a:pt x="376" y="2005"/>
                  </a:cubicBezTo>
                  <a:cubicBezTo>
                    <a:pt x="391" y="1793"/>
                    <a:pt x="469" y="1585"/>
                    <a:pt x="602" y="1416"/>
                  </a:cubicBezTo>
                  <a:cubicBezTo>
                    <a:pt x="653" y="1350"/>
                    <a:pt x="680" y="1269"/>
                    <a:pt x="682" y="1184"/>
                  </a:cubicBezTo>
                  <a:cubicBezTo>
                    <a:pt x="683" y="973"/>
                    <a:pt x="809" y="781"/>
                    <a:pt x="1010" y="680"/>
                  </a:cubicBezTo>
                  <a:cubicBezTo>
                    <a:pt x="1353" y="507"/>
                    <a:pt x="1735" y="462"/>
                    <a:pt x="2062" y="439"/>
                  </a:cubicBezTo>
                  <a:cubicBezTo>
                    <a:pt x="2147" y="433"/>
                    <a:pt x="2228" y="427"/>
                    <a:pt x="2310" y="424"/>
                  </a:cubicBezTo>
                  <a:cubicBezTo>
                    <a:pt x="2648" y="404"/>
                    <a:pt x="2963" y="385"/>
                    <a:pt x="3304" y="318"/>
                  </a:cubicBezTo>
                  <a:cubicBezTo>
                    <a:pt x="3371" y="305"/>
                    <a:pt x="3441" y="290"/>
                    <a:pt x="3499" y="279"/>
                  </a:cubicBezTo>
                  <a:cubicBezTo>
                    <a:pt x="3508" y="277"/>
                    <a:pt x="3516" y="276"/>
                    <a:pt x="3525" y="276"/>
                  </a:cubicBezTo>
                  <a:close/>
                  <a:moveTo>
                    <a:pt x="580" y="2256"/>
                  </a:moveTo>
                  <a:lnTo>
                    <a:pt x="580" y="2780"/>
                  </a:lnTo>
                  <a:lnTo>
                    <a:pt x="535" y="2780"/>
                  </a:lnTo>
                  <a:cubicBezTo>
                    <a:pt x="389" y="2780"/>
                    <a:pt x="273" y="2662"/>
                    <a:pt x="273" y="2518"/>
                  </a:cubicBezTo>
                  <a:cubicBezTo>
                    <a:pt x="273" y="2372"/>
                    <a:pt x="391" y="2256"/>
                    <a:pt x="535" y="2256"/>
                  </a:cubicBezTo>
                  <a:close/>
                  <a:moveTo>
                    <a:pt x="3706" y="2254"/>
                  </a:moveTo>
                  <a:cubicBezTo>
                    <a:pt x="3852" y="2254"/>
                    <a:pt x="3968" y="2372"/>
                    <a:pt x="3968" y="2516"/>
                  </a:cubicBezTo>
                  <a:cubicBezTo>
                    <a:pt x="3968" y="2662"/>
                    <a:pt x="3850" y="2780"/>
                    <a:pt x="3706" y="2780"/>
                  </a:cubicBezTo>
                  <a:lnTo>
                    <a:pt x="3658" y="2780"/>
                  </a:lnTo>
                  <a:lnTo>
                    <a:pt x="3658" y="2254"/>
                  </a:lnTo>
                  <a:close/>
                  <a:moveTo>
                    <a:pt x="3384" y="1922"/>
                  </a:moveTo>
                  <a:lnTo>
                    <a:pt x="3384" y="2924"/>
                  </a:lnTo>
                  <a:cubicBezTo>
                    <a:pt x="3384" y="3623"/>
                    <a:pt x="2816" y="4191"/>
                    <a:pt x="2118" y="4191"/>
                  </a:cubicBezTo>
                  <a:cubicBezTo>
                    <a:pt x="1424" y="4191"/>
                    <a:pt x="860" y="3630"/>
                    <a:pt x="851" y="2940"/>
                  </a:cubicBezTo>
                  <a:cubicBezTo>
                    <a:pt x="852" y="2933"/>
                    <a:pt x="851" y="1931"/>
                    <a:pt x="851" y="1931"/>
                  </a:cubicBezTo>
                  <a:lnTo>
                    <a:pt x="851" y="1931"/>
                  </a:lnTo>
                  <a:cubicBezTo>
                    <a:pt x="1078" y="2056"/>
                    <a:pt x="1347" y="2100"/>
                    <a:pt x="1558" y="2123"/>
                  </a:cubicBezTo>
                  <a:cubicBezTo>
                    <a:pt x="1742" y="2144"/>
                    <a:pt x="1935" y="2154"/>
                    <a:pt x="2132" y="2154"/>
                  </a:cubicBezTo>
                  <a:cubicBezTo>
                    <a:pt x="2283" y="2154"/>
                    <a:pt x="2437" y="2148"/>
                    <a:pt x="2589" y="2136"/>
                  </a:cubicBezTo>
                  <a:cubicBezTo>
                    <a:pt x="2789" y="2119"/>
                    <a:pt x="2949" y="2093"/>
                    <a:pt x="3092" y="2049"/>
                  </a:cubicBezTo>
                  <a:cubicBezTo>
                    <a:pt x="3182" y="2021"/>
                    <a:pt x="3262" y="1988"/>
                    <a:pt x="3335" y="1950"/>
                  </a:cubicBezTo>
                  <a:lnTo>
                    <a:pt x="3384" y="1922"/>
                  </a:lnTo>
                  <a:close/>
                  <a:moveTo>
                    <a:pt x="2340" y="4446"/>
                  </a:moveTo>
                  <a:lnTo>
                    <a:pt x="2340" y="4744"/>
                  </a:lnTo>
                  <a:cubicBezTo>
                    <a:pt x="2340" y="4866"/>
                    <a:pt x="2240" y="4967"/>
                    <a:pt x="2118" y="4967"/>
                  </a:cubicBezTo>
                  <a:cubicBezTo>
                    <a:pt x="1995" y="4967"/>
                    <a:pt x="1896" y="4866"/>
                    <a:pt x="1896" y="4744"/>
                  </a:cubicBezTo>
                  <a:lnTo>
                    <a:pt x="1896" y="4446"/>
                  </a:lnTo>
                  <a:cubicBezTo>
                    <a:pt x="1969" y="4457"/>
                    <a:pt x="2043" y="4462"/>
                    <a:pt x="2118" y="4462"/>
                  </a:cubicBezTo>
                  <a:cubicBezTo>
                    <a:pt x="2192" y="4462"/>
                    <a:pt x="2267" y="4457"/>
                    <a:pt x="2340" y="4446"/>
                  </a:cubicBezTo>
                  <a:close/>
                  <a:moveTo>
                    <a:pt x="3523" y="1"/>
                  </a:moveTo>
                  <a:cubicBezTo>
                    <a:pt x="3496" y="1"/>
                    <a:pt x="3470" y="4"/>
                    <a:pt x="3444" y="9"/>
                  </a:cubicBezTo>
                  <a:cubicBezTo>
                    <a:pt x="3386" y="21"/>
                    <a:pt x="3319" y="34"/>
                    <a:pt x="3252" y="49"/>
                  </a:cubicBezTo>
                  <a:cubicBezTo>
                    <a:pt x="2931" y="113"/>
                    <a:pt x="2621" y="130"/>
                    <a:pt x="2297" y="149"/>
                  </a:cubicBezTo>
                  <a:cubicBezTo>
                    <a:pt x="2214" y="155"/>
                    <a:pt x="2131" y="158"/>
                    <a:pt x="2045" y="165"/>
                  </a:cubicBezTo>
                  <a:cubicBezTo>
                    <a:pt x="1689" y="188"/>
                    <a:pt x="1273" y="239"/>
                    <a:pt x="887" y="434"/>
                  </a:cubicBezTo>
                  <a:cubicBezTo>
                    <a:pt x="595" y="581"/>
                    <a:pt x="413" y="868"/>
                    <a:pt x="411" y="1183"/>
                  </a:cubicBezTo>
                  <a:cubicBezTo>
                    <a:pt x="411" y="1206"/>
                    <a:pt x="404" y="1229"/>
                    <a:pt x="389" y="1247"/>
                  </a:cubicBezTo>
                  <a:cubicBezTo>
                    <a:pt x="203" y="1483"/>
                    <a:pt x="102" y="1778"/>
                    <a:pt x="102" y="2077"/>
                  </a:cubicBezTo>
                  <a:lnTo>
                    <a:pt x="102" y="2202"/>
                  </a:lnTo>
                  <a:cubicBezTo>
                    <a:pt x="40" y="2289"/>
                    <a:pt x="0" y="2399"/>
                    <a:pt x="0" y="2515"/>
                  </a:cubicBezTo>
                  <a:cubicBezTo>
                    <a:pt x="0" y="2809"/>
                    <a:pt x="241" y="3049"/>
                    <a:pt x="536" y="3049"/>
                  </a:cubicBezTo>
                  <a:lnTo>
                    <a:pt x="589" y="3049"/>
                  </a:lnTo>
                  <a:cubicBezTo>
                    <a:pt x="640" y="3668"/>
                    <a:pt x="1060" y="4185"/>
                    <a:pt x="1628" y="4379"/>
                  </a:cubicBezTo>
                  <a:lnTo>
                    <a:pt x="1628" y="4585"/>
                  </a:lnTo>
                  <a:cubicBezTo>
                    <a:pt x="973" y="4795"/>
                    <a:pt x="496" y="5411"/>
                    <a:pt x="496" y="6135"/>
                  </a:cubicBezTo>
                  <a:lnTo>
                    <a:pt x="496" y="6537"/>
                  </a:lnTo>
                  <a:cubicBezTo>
                    <a:pt x="496" y="6612"/>
                    <a:pt x="558" y="6673"/>
                    <a:pt x="632" y="6673"/>
                  </a:cubicBezTo>
                  <a:lnTo>
                    <a:pt x="3614" y="6673"/>
                  </a:lnTo>
                  <a:cubicBezTo>
                    <a:pt x="3689" y="6673"/>
                    <a:pt x="3750" y="6612"/>
                    <a:pt x="3750" y="6537"/>
                  </a:cubicBezTo>
                  <a:lnTo>
                    <a:pt x="3750" y="6135"/>
                  </a:lnTo>
                  <a:cubicBezTo>
                    <a:pt x="3750" y="5896"/>
                    <a:pt x="3699" y="5667"/>
                    <a:pt x="3601" y="5452"/>
                  </a:cubicBezTo>
                  <a:cubicBezTo>
                    <a:pt x="3579" y="5402"/>
                    <a:pt x="3528" y="5373"/>
                    <a:pt x="3477" y="5373"/>
                  </a:cubicBezTo>
                  <a:cubicBezTo>
                    <a:pt x="3458" y="5373"/>
                    <a:pt x="3439" y="5377"/>
                    <a:pt x="3421" y="5385"/>
                  </a:cubicBezTo>
                  <a:cubicBezTo>
                    <a:pt x="3352" y="5415"/>
                    <a:pt x="3323" y="5498"/>
                    <a:pt x="3354" y="5565"/>
                  </a:cubicBezTo>
                  <a:cubicBezTo>
                    <a:pt x="3435" y="5743"/>
                    <a:pt x="3477" y="5935"/>
                    <a:pt x="3477" y="6133"/>
                  </a:cubicBezTo>
                  <a:lnTo>
                    <a:pt x="3477" y="6398"/>
                  </a:lnTo>
                  <a:lnTo>
                    <a:pt x="763" y="6398"/>
                  </a:lnTo>
                  <a:lnTo>
                    <a:pt x="763" y="6133"/>
                  </a:lnTo>
                  <a:cubicBezTo>
                    <a:pt x="763" y="5554"/>
                    <a:pt x="1127" y="5062"/>
                    <a:pt x="1639" y="4866"/>
                  </a:cubicBezTo>
                  <a:cubicBezTo>
                    <a:pt x="1695" y="5078"/>
                    <a:pt x="1889" y="5233"/>
                    <a:pt x="2118" y="5233"/>
                  </a:cubicBezTo>
                  <a:cubicBezTo>
                    <a:pt x="2348" y="5233"/>
                    <a:pt x="2540" y="5078"/>
                    <a:pt x="2597" y="4866"/>
                  </a:cubicBezTo>
                  <a:cubicBezTo>
                    <a:pt x="2742" y="4920"/>
                    <a:pt x="2876" y="4999"/>
                    <a:pt x="2997" y="5102"/>
                  </a:cubicBezTo>
                  <a:cubicBezTo>
                    <a:pt x="3022" y="5125"/>
                    <a:pt x="3054" y="5135"/>
                    <a:pt x="3086" y="5135"/>
                  </a:cubicBezTo>
                  <a:cubicBezTo>
                    <a:pt x="3124" y="5135"/>
                    <a:pt x="3163" y="5119"/>
                    <a:pt x="3189" y="5088"/>
                  </a:cubicBezTo>
                  <a:cubicBezTo>
                    <a:pt x="3239" y="5032"/>
                    <a:pt x="3231" y="4945"/>
                    <a:pt x="3175" y="4896"/>
                  </a:cubicBezTo>
                  <a:cubicBezTo>
                    <a:pt x="3010" y="4753"/>
                    <a:pt x="2818" y="4650"/>
                    <a:pt x="2614" y="4584"/>
                  </a:cubicBezTo>
                  <a:lnTo>
                    <a:pt x="2614" y="4380"/>
                  </a:lnTo>
                  <a:cubicBezTo>
                    <a:pt x="3182" y="4188"/>
                    <a:pt x="3601" y="3671"/>
                    <a:pt x="3654" y="3052"/>
                  </a:cubicBezTo>
                  <a:lnTo>
                    <a:pt x="3709" y="3052"/>
                  </a:lnTo>
                  <a:cubicBezTo>
                    <a:pt x="4003" y="3052"/>
                    <a:pt x="4243" y="2812"/>
                    <a:pt x="4243" y="2516"/>
                  </a:cubicBezTo>
                  <a:cubicBezTo>
                    <a:pt x="4243" y="2399"/>
                    <a:pt x="4205" y="2288"/>
                    <a:pt x="4140" y="2199"/>
                  </a:cubicBezTo>
                  <a:lnTo>
                    <a:pt x="4138" y="2078"/>
                  </a:lnTo>
                  <a:cubicBezTo>
                    <a:pt x="4138" y="1796"/>
                    <a:pt x="4053" y="1526"/>
                    <a:pt x="3888" y="1298"/>
                  </a:cubicBezTo>
                  <a:cubicBezTo>
                    <a:pt x="3872" y="1276"/>
                    <a:pt x="3869" y="1245"/>
                    <a:pt x="3876" y="1215"/>
                  </a:cubicBezTo>
                  <a:cubicBezTo>
                    <a:pt x="3910" y="1077"/>
                    <a:pt x="3929" y="924"/>
                    <a:pt x="3935" y="747"/>
                  </a:cubicBezTo>
                  <a:cubicBezTo>
                    <a:pt x="3938" y="609"/>
                    <a:pt x="3929" y="468"/>
                    <a:pt x="3907" y="325"/>
                  </a:cubicBezTo>
                  <a:cubicBezTo>
                    <a:pt x="3891" y="222"/>
                    <a:pt x="3830" y="127"/>
                    <a:pt x="3742" y="69"/>
                  </a:cubicBezTo>
                  <a:cubicBezTo>
                    <a:pt x="3677" y="24"/>
                    <a:pt x="3600" y="1"/>
                    <a:pt x="35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4"/>
            <p:cNvSpPr/>
            <p:nvPr/>
          </p:nvSpPr>
          <p:spPr>
            <a:xfrm>
              <a:off x="2944809" y="1708099"/>
              <a:ext cx="7682" cy="15027"/>
            </a:xfrm>
            <a:custGeom>
              <a:rect b="b" l="l" r="r" t="t"/>
              <a:pathLst>
                <a:path extrusionOk="0" h="534" w="273">
                  <a:moveTo>
                    <a:pt x="137" y="1"/>
                  </a:moveTo>
                  <a:cubicBezTo>
                    <a:pt x="61" y="1"/>
                    <a:pt x="0" y="64"/>
                    <a:pt x="0" y="138"/>
                  </a:cubicBezTo>
                  <a:lnTo>
                    <a:pt x="0" y="398"/>
                  </a:lnTo>
                  <a:cubicBezTo>
                    <a:pt x="0" y="473"/>
                    <a:pt x="61" y="534"/>
                    <a:pt x="137" y="534"/>
                  </a:cubicBezTo>
                  <a:cubicBezTo>
                    <a:pt x="211" y="534"/>
                    <a:pt x="272" y="473"/>
                    <a:pt x="272" y="398"/>
                  </a:cubicBezTo>
                  <a:lnTo>
                    <a:pt x="272" y="138"/>
                  </a:lnTo>
                  <a:cubicBezTo>
                    <a:pt x="272" y="61"/>
                    <a:pt x="213" y="1"/>
                    <a:pt x="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4"/>
            <p:cNvSpPr/>
            <p:nvPr/>
          </p:nvSpPr>
          <p:spPr>
            <a:xfrm>
              <a:off x="2976608" y="1708099"/>
              <a:ext cx="7710" cy="15027"/>
            </a:xfrm>
            <a:custGeom>
              <a:rect b="b" l="l" r="r" t="t"/>
              <a:pathLst>
                <a:path extrusionOk="0" h="534" w="274">
                  <a:moveTo>
                    <a:pt x="137" y="1"/>
                  </a:moveTo>
                  <a:cubicBezTo>
                    <a:pt x="63" y="1"/>
                    <a:pt x="0" y="64"/>
                    <a:pt x="0" y="138"/>
                  </a:cubicBezTo>
                  <a:lnTo>
                    <a:pt x="0" y="398"/>
                  </a:lnTo>
                  <a:cubicBezTo>
                    <a:pt x="0" y="473"/>
                    <a:pt x="63" y="534"/>
                    <a:pt x="137" y="534"/>
                  </a:cubicBezTo>
                  <a:cubicBezTo>
                    <a:pt x="211" y="534"/>
                    <a:pt x="274" y="473"/>
                    <a:pt x="274" y="398"/>
                  </a:cubicBezTo>
                  <a:lnTo>
                    <a:pt x="274" y="138"/>
                  </a:lnTo>
                  <a:cubicBezTo>
                    <a:pt x="271" y="61"/>
                    <a:pt x="211" y="1"/>
                    <a:pt x="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cxnSp>
        <p:nvCxnSpPr>
          <p:cNvPr id="730" name="Google Shape;730;p55"/>
          <p:cNvCxnSpPr>
            <a:stCxn id="731" idx="2"/>
            <a:endCxn id="732" idx="0"/>
          </p:cNvCxnSpPr>
          <p:nvPr/>
        </p:nvCxnSpPr>
        <p:spPr>
          <a:xfrm>
            <a:off x="6532350" y="3634625"/>
            <a:ext cx="0" cy="338700"/>
          </a:xfrm>
          <a:prstGeom prst="straightConnector1">
            <a:avLst/>
          </a:prstGeom>
          <a:noFill/>
          <a:ln cap="rnd" cmpd="sng" w="19050">
            <a:solidFill>
              <a:schemeClr val="accent6"/>
            </a:solidFill>
            <a:prstDash val="solid"/>
            <a:round/>
            <a:headEnd len="med" w="med" type="none"/>
            <a:tailEnd len="med" w="med" type="none"/>
          </a:ln>
        </p:spPr>
      </p:cxnSp>
      <p:cxnSp>
        <p:nvCxnSpPr>
          <p:cNvPr id="733" name="Google Shape;733;p55"/>
          <p:cNvCxnSpPr>
            <a:stCxn id="734" idx="4"/>
            <a:endCxn id="735" idx="0"/>
          </p:cNvCxnSpPr>
          <p:nvPr/>
        </p:nvCxnSpPr>
        <p:spPr>
          <a:xfrm>
            <a:off x="6532350" y="1780225"/>
            <a:ext cx="0" cy="338700"/>
          </a:xfrm>
          <a:prstGeom prst="straightConnector1">
            <a:avLst/>
          </a:prstGeom>
          <a:noFill/>
          <a:ln cap="rnd" cmpd="sng" w="19050">
            <a:solidFill>
              <a:schemeClr val="accent6"/>
            </a:solidFill>
            <a:prstDash val="solid"/>
            <a:round/>
            <a:headEnd len="med" w="med" type="none"/>
            <a:tailEnd len="med" w="med" type="none"/>
          </a:ln>
        </p:spPr>
      </p:cxnSp>
      <p:sp>
        <p:nvSpPr>
          <p:cNvPr id="734" name="Google Shape;734;p55"/>
          <p:cNvSpPr/>
          <p:nvPr/>
        </p:nvSpPr>
        <p:spPr>
          <a:xfrm>
            <a:off x="5911800" y="539425"/>
            <a:ext cx="1241100" cy="1240800"/>
          </a:xfrm>
          <a:prstGeom prst="ellipse">
            <a:avLst/>
          </a:prstGeom>
          <a:solidFill>
            <a:schemeClr val="lt2"/>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5"/>
          <p:cNvSpPr/>
          <p:nvPr/>
        </p:nvSpPr>
        <p:spPr>
          <a:xfrm>
            <a:off x="4640700" y="2118900"/>
            <a:ext cx="3783300" cy="1515600"/>
          </a:xfrm>
          <a:prstGeom prst="roundRect">
            <a:avLst>
              <a:gd fmla="val 16667" name="adj"/>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6" name="Google Shape;736;p55"/>
          <p:cNvSpPr txBox="1"/>
          <p:nvPr>
            <p:ph type="title"/>
          </p:nvPr>
        </p:nvSpPr>
        <p:spPr>
          <a:xfrm>
            <a:off x="5911750" y="670085"/>
            <a:ext cx="1241100" cy="97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32" name="Google Shape;732;p55"/>
          <p:cNvSpPr txBox="1"/>
          <p:nvPr>
            <p:ph idx="1" type="subTitle"/>
          </p:nvPr>
        </p:nvSpPr>
        <p:spPr>
          <a:xfrm rot="462">
            <a:off x="5415750" y="3973325"/>
            <a:ext cx="2233200" cy="723300"/>
          </a:xfrm>
          <a:prstGeom prst="rect">
            <a:avLst/>
          </a:prstGeom>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a:t>Individualist vs Relational</a:t>
            </a:r>
            <a:br>
              <a:rPr lang="en"/>
            </a:br>
            <a:r>
              <a:rPr lang="en"/>
              <a:t>Brain Science</a:t>
            </a:r>
            <a:endParaRPr/>
          </a:p>
        </p:txBody>
      </p:sp>
      <p:sp>
        <p:nvSpPr>
          <p:cNvPr id="737" name="Google Shape;737;p55"/>
          <p:cNvSpPr txBox="1"/>
          <p:nvPr>
            <p:ph idx="2" type="ctrTitle"/>
          </p:nvPr>
        </p:nvSpPr>
        <p:spPr>
          <a:xfrm>
            <a:off x="4520700" y="2154825"/>
            <a:ext cx="4023300" cy="1443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 sz="3670"/>
              <a:t>Communication Styles</a:t>
            </a:r>
            <a:endParaRPr sz="3670"/>
          </a:p>
        </p:txBody>
      </p:sp>
      <p:grpSp>
        <p:nvGrpSpPr>
          <p:cNvPr id="738" name="Google Shape;738;p55"/>
          <p:cNvGrpSpPr/>
          <p:nvPr/>
        </p:nvGrpSpPr>
        <p:grpSpPr>
          <a:xfrm>
            <a:off x="1330739" y="176405"/>
            <a:ext cx="2694155" cy="4967311"/>
            <a:chOff x="1330739" y="176405"/>
            <a:chExt cx="2694155" cy="4967311"/>
          </a:xfrm>
        </p:grpSpPr>
        <p:sp>
          <p:nvSpPr>
            <p:cNvPr id="739" name="Google Shape;739;p55"/>
            <p:cNvSpPr/>
            <p:nvPr/>
          </p:nvSpPr>
          <p:spPr>
            <a:xfrm>
              <a:off x="3056880" y="1740774"/>
              <a:ext cx="299523" cy="150294"/>
            </a:xfrm>
            <a:custGeom>
              <a:rect b="b" l="l" r="r" t="t"/>
              <a:pathLst>
                <a:path extrusionOk="0" h="2136" w="4257">
                  <a:moveTo>
                    <a:pt x="393" y="1"/>
                  </a:moveTo>
                  <a:cubicBezTo>
                    <a:pt x="316" y="1"/>
                    <a:pt x="239" y="3"/>
                    <a:pt x="162" y="8"/>
                  </a:cubicBezTo>
                  <a:lnTo>
                    <a:pt x="1" y="700"/>
                  </a:lnTo>
                  <a:lnTo>
                    <a:pt x="3979" y="2136"/>
                  </a:lnTo>
                  <a:lnTo>
                    <a:pt x="4256" y="1538"/>
                  </a:lnTo>
                  <a:cubicBezTo>
                    <a:pt x="4256" y="1538"/>
                    <a:pt x="2320" y="1"/>
                    <a:pt x="393" y="1"/>
                  </a:cubicBez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5"/>
            <p:cNvSpPr/>
            <p:nvPr/>
          </p:nvSpPr>
          <p:spPr>
            <a:xfrm>
              <a:off x="2930303" y="1449262"/>
              <a:ext cx="616565" cy="681672"/>
            </a:xfrm>
            <a:custGeom>
              <a:rect b="b" l="l" r="r" t="t"/>
              <a:pathLst>
                <a:path extrusionOk="0" h="9688" w="8763">
                  <a:moveTo>
                    <a:pt x="5132" y="1"/>
                  </a:moveTo>
                  <a:cubicBezTo>
                    <a:pt x="4680" y="1"/>
                    <a:pt x="4147" y="1796"/>
                    <a:pt x="4147" y="1796"/>
                  </a:cubicBezTo>
                  <a:lnTo>
                    <a:pt x="1" y="8314"/>
                  </a:lnTo>
                  <a:lnTo>
                    <a:pt x="4295" y="9687"/>
                  </a:lnTo>
                  <a:lnTo>
                    <a:pt x="5478" y="4528"/>
                  </a:lnTo>
                  <a:cubicBezTo>
                    <a:pt x="5537" y="4527"/>
                    <a:pt x="5600" y="4526"/>
                    <a:pt x="5666" y="4526"/>
                  </a:cubicBezTo>
                  <a:cubicBezTo>
                    <a:pt x="5949" y="4526"/>
                    <a:pt x="6294" y="4537"/>
                    <a:pt x="6627" y="4537"/>
                  </a:cubicBezTo>
                  <a:cubicBezTo>
                    <a:pt x="7249" y="4537"/>
                    <a:pt x="7833" y="4497"/>
                    <a:pt x="7913" y="4266"/>
                  </a:cubicBezTo>
                  <a:cubicBezTo>
                    <a:pt x="8043" y="3882"/>
                    <a:pt x="6708" y="3851"/>
                    <a:pt x="6708" y="3851"/>
                  </a:cubicBezTo>
                  <a:cubicBezTo>
                    <a:pt x="6708" y="3851"/>
                    <a:pt x="8266" y="3814"/>
                    <a:pt x="8367" y="3436"/>
                  </a:cubicBezTo>
                  <a:cubicBezTo>
                    <a:pt x="8430" y="3198"/>
                    <a:pt x="7796" y="3154"/>
                    <a:pt x="7318" y="3154"/>
                  </a:cubicBezTo>
                  <a:cubicBezTo>
                    <a:pt x="7273" y="3154"/>
                    <a:pt x="7230" y="3154"/>
                    <a:pt x="7188" y="3155"/>
                  </a:cubicBezTo>
                  <a:lnTo>
                    <a:pt x="7188" y="3155"/>
                  </a:lnTo>
                  <a:cubicBezTo>
                    <a:pt x="7678" y="3126"/>
                    <a:pt x="8475" y="3043"/>
                    <a:pt x="8555" y="2801"/>
                  </a:cubicBezTo>
                  <a:cubicBezTo>
                    <a:pt x="8649" y="2474"/>
                    <a:pt x="8094" y="2400"/>
                    <a:pt x="7569" y="2400"/>
                  </a:cubicBezTo>
                  <a:cubicBezTo>
                    <a:pt x="7130" y="2400"/>
                    <a:pt x="6711" y="2452"/>
                    <a:pt x="6711" y="2452"/>
                  </a:cubicBezTo>
                  <a:cubicBezTo>
                    <a:pt x="6711" y="2452"/>
                    <a:pt x="8762" y="2174"/>
                    <a:pt x="8761" y="1718"/>
                  </a:cubicBezTo>
                  <a:cubicBezTo>
                    <a:pt x="8761" y="1569"/>
                    <a:pt x="8412" y="1518"/>
                    <a:pt x="7944" y="1518"/>
                  </a:cubicBezTo>
                  <a:cubicBezTo>
                    <a:pt x="6981" y="1518"/>
                    <a:pt x="5512" y="1730"/>
                    <a:pt x="5512" y="1730"/>
                  </a:cubicBezTo>
                  <a:cubicBezTo>
                    <a:pt x="5512" y="1730"/>
                    <a:pt x="5695" y="332"/>
                    <a:pt x="5229" y="31"/>
                  </a:cubicBezTo>
                  <a:cubicBezTo>
                    <a:pt x="5197" y="10"/>
                    <a:pt x="5164" y="1"/>
                    <a:pt x="5132"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5"/>
            <p:cNvSpPr/>
            <p:nvPr/>
          </p:nvSpPr>
          <p:spPr>
            <a:xfrm>
              <a:off x="2725274" y="1741337"/>
              <a:ext cx="631059" cy="925408"/>
            </a:xfrm>
            <a:custGeom>
              <a:rect b="b" l="l" r="r" t="t"/>
              <a:pathLst>
                <a:path extrusionOk="0" h="13152" w="8969">
                  <a:moveTo>
                    <a:pt x="4874" y="0"/>
                  </a:moveTo>
                  <a:cubicBezTo>
                    <a:pt x="4874" y="0"/>
                    <a:pt x="201" y="7086"/>
                    <a:pt x="101" y="8883"/>
                  </a:cubicBezTo>
                  <a:cubicBezTo>
                    <a:pt x="0" y="10679"/>
                    <a:pt x="531" y="12736"/>
                    <a:pt x="2240" y="13068"/>
                  </a:cubicBezTo>
                  <a:cubicBezTo>
                    <a:pt x="2524" y="13123"/>
                    <a:pt x="2812" y="13152"/>
                    <a:pt x="3099" y="13152"/>
                  </a:cubicBezTo>
                  <a:cubicBezTo>
                    <a:pt x="4529" y="13152"/>
                    <a:pt x="5916" y="12434"/>
                    <a:pt x="6631" y="10714"/>
                  </a:cubicBezTo>
                  <a:cubicBezTo>
                    <a:pt x="7490" y="8647"/>
                    <a:pt x="8968" y="1530"/>
                    <a:pt x="8968" y="1530"/>
                  </a:cubicBezTo>
                  <a:cubicBezTo>
                    <a:pt x="8968" y="1530"/>
                    <a:pt x="5663" y="941"/>
                    <a:pt x="4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5"/>
            <p:cNvSpPr/>
            <p:nvPr/>
          </p:nvSpPr>
          <p:spPr>
            <a:xfrm>
              <a:off x="2207494" y="3139088"/>
              <a:ext cx="666872" cy="1977327"/>
            </a:xfrm>
            <a:custGeom>
              <a:rect b="b" l="l" r="r" t="t"/>
              <a:pathLst>
                <a:path extrusionOk="0" h="28102" w="9478">
                  <a:moveTo>
                    <a:pt x="7007" y="1"/>
                  </a:moveTo>
                  <a:lnTo>
                    <a:pt x="1" y="1074"/>
                  </a:lnTo>
                  <a:lnTo>
                    <a:pt x="2081" y="25875"/>
                  </a:lnTo>
                  <a:cubicBezTo>
                    <a:pt x="1517" y="27711"/>
                    <a:pt x="2505" y="28060"/>
                    <a:pt x="3339" y="28060"/>
                  </a:cubicBezTo>
                  <a:cubicBezTo>
                    <a:pt x="3851" y="28060"/>
                    <a:pt x="4306" y="27928"/>
                    <a:pt x="4306" y="27928"/>
                  </a:cubicBezTo>
                  <a:cubicBezTo>
                    <a:pt x="4306" y="27928"/>
                    <a:pt x="5900" y="28102"/>
                    <a:pt x="7319" y="28102"/>
                  </a:cubicBezTo>
                  <a:cubicBezTo>
                    <a:pt x="8455" y="28102"/>
                    <a:pt x="9477" y="27990"/>
                    <a:pt x="9477" y="27589"/>
                  </a:cubicBezTo>
                  <a:cubicBezTo>
                    <a:pt x="9477" y="26685"/>
                    <a:pt x="4958" y="25054"/>
                    <a:pt x="4958" y="25054"/>
                  </a:cubicBezTo>
                  <a:cubicBezTo>
                    <a:pt x="5688" y="18899"/>
                    <a:pt x="7007" y="1"/>
                    <a:pt x="7007"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5"/>
            <p:cNvSpPr/>
            <p:nvPr/>
          </p:nvSpPr>
          <p:spPr>
            <a:xfrm>
              <a:off x="1551599" y="2912662"/>
              <a:ext cx="603056" cy="2216419"/>
            </a:xfrm>
            <a:custGeom>
              <a:rect b="b" l="l" r="r" t="t"/>
              <a:pathLst>
                <a:path extrusionOk="0" h="31500" w="8571">
                  <a:moveTo>
                    <a:pt x="8133" y="0"/>
                  </a:moveTo>
                  <a:cubicBezTo>
                    <a:pt x="6727" y="0"/>
                    <a:pt x="2324" y="3218"/>
                    <a:pt x="2324" y="3218"/>
                  </a:cubicBezTo>
                  <a:cubicBezTo>
                    <a:pt x="2324" y="3218"/>
                    <a:pt x="3643" y="22318"/>
                    <a:pt x="4373" y="28475"/>
                  </a:cubicBezTo>
                  <a:cubicBezTo>
                    <a:pt x="4373" y="28475"/>
                    <a:pt x="1" y="30069"/>
                    <a:pt x="1" y="30972"/>
                  </a:cubicBezTo>
                  <a:cubicBezTo>
                    <a:pt x="1" y="31388"/>
                    <a:pt x="1068" y="31500"/>
                    <a:pt x="2219" y="31500"/>
                  </a:cubicBezTo>
                  <a:cubicBezTo>
                    <a:pt x="3565" y="31500"/>
                    <a:pt x="5025" y="31346"/>
                    <a:pt x="5025" y="31346"/>
                  </a:cubicBezTo>
                  <a:cubicBezTo>
                    <a:pt x="5025" y="31346"/>
                    <a:pt x="5481" y="31479"/>
                    <a:pt x="5994" y="31479"/>
                  </a:cubicBezTo>
                  <a:cubicBezTo>
                    <a:pt x="6828" y="31479"/>
                    <a:pt x="7813" y="31130"/>
                    <a:pt x="7250" y="29295"/>
                  </a:cubicBezTo>
                  <a:cubicBezTo>
                    <a:pt x="7250" y="29295"/>
                    <a:pt x="8086" y="12580"/>
                    <a:pt x="8559" y="422"/>
                  </a:cubicBezTo>
                  <a:cubicBezTo>
                    <a:pt x="8570" y="124"/>
                    <a:pt x="8410" y="0"/>
                    <a:pt x="8133" y="0"/>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5"/>
            <p:cNvSpPr/>
            <p:nvPr/>
          </p:nvSpPr>
          <p:spPr>
            <a:xfrm>
              <a:off x="1530772" y="4989270"/>
              <a:ext cx="149304" cy="123557"/>
            </a:xfrm>
            <a:custGeom>
              <a:rect b="b" l="l" r="r" t="t"/>
              <a:pathLst>
                <a:path extrusionOk="0" h="1756" w="2122">
                  <a:moveTo>
                    <a:pt x="1814" y="0"/>
                  </a:moveTo>
                  <a:cubicBezTo>
                    <a:pt x="427" y="674"/>
                    <a:pt x="1" y="1321"/>
                    <a:pt x="1" y="1321"/>
                  </a:cubicBezTo>
                  <a:cubicBezTo>
                    <a:pt x="1" y="1321"/>
                    <a:pt x="69" y="1529"/>
                    <a:pt x="1999" y="1755"/>
                  </a:cubicBezTo>
                  <a:cubicBezTo>
                    <a:pt x="2122" y="1148"/>
                    <a:pt x="2054" y="522"/>
                    <a:pt x="18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5"/>
            <p:cNvSpPr/>
            <p:nvPr/>
          </p:nvSpPr>
          <p:spPr>
            <a:xfrm>
              <a:off x="1658335" y="4940016"/>
              <a:ext cx="425326" cy="188642"/>
            </a:xfrm>
            <a:custGeom>
              <a:rect b="b" l="l" r="r" t="t"/>
              <a:pathLst>
                <a:path extrusionOk="0" h="2681" w="6045">
                  <a:moveTo>
                    <a:pt x="1859" y="1"/>
                  </a:moveTo>
                  <a:cubicBezTo>
                    <a:pt x="1102" y="219"/>
                    <a:pt x="491" y="460"/>
                    <a:pt x="1" y="699"/>
                  </a:cubicBezTo>
                  <a:cubicBezTo>
                    <a:pt x="241" y="1221"/>
                    <a:pt x="309" y="1846"/>
                    <a:pt x="186" y="2454"/>
                  </a:cubicBezTo>
                  <a:cubicBezTo>
                    <a:pt x="682" y="2513"/>
                    <a:pt x="1301" y="2573"/>
                    <a:pt x="2076" y="2632"/>
                  </a:cubicBezTo>
                  <a:cubicBezTo>
                    <a:pt x="2526" y="2665"/>
                    <a:pt x="2925" y="2680"/>
                    <a:pt x="3279" y="2680"/>
                  </a:cubicBezTo>
                  <a:cubicBezTo>
                    <a:pt x="5893" y="2680"/>
                    <a:pt x="6016" y="1865"/>
                    <a:pt x="6016" y="1865"/>
                  </a:cubicBezTo>
                  <a:cubicBezTo>
                    <a:pt x="6045" y="842"/>
                    <a:pt x="5802" y="235"/>
                    <a:pt x="5816" y="178"/>
                  </a:cubicBezTo>
                  <a:lnTo>
                    <a:pt x="5816" y="178"/>
                  </a:lnTo>
                  <a:cubicBezTo>
                    <a:pt x="5276" y="489"/>
                    <a:pt x="4705" y="598"/>
                    <a:pt x="4169" y="598"/>
                  </a:cubicBezTo>
                  <a:cubicBezTo>
                    <a:pt x="2915" y="598"/>
                    <a:pt x="1859" y="1"/>
                    <a:pt x="18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5"/>
            <p:cNvSpPr/>
            <p:nvPr/>
          </p:nvSpPr>
          <p:spPr>
            <a:xfrm>
              <a:off x="1525917" y="5071313"/>
              <a:ext cx="555633" cy="72403"/>
            </a:xfrm>
            <a:custGeom>
              <a:rect b="b" l="l" r="r" t="t"/>
              <a:pathLst>
                <a:path extrusionOk="0" h="1029" w="7897">
                  <a:moveTo>
                    <a:pt x="7897" y="0"/>
                  </a:moveTo>
                  <a:cubicBezTo>
                    <a:pt x="6966" y="250"/>
                    <a:pt x="5522" y="528"/>
                    <a:pt x="3714" y="528"/>
                  </a:cubicBezTo>
                  <a:cubicBezTo>
                    <a:pt x="2621" y="528"/>
                    <a:pt x="1396" y="426"/>
                    <a:pt x="72" y="155"/>
                  </a:cubicBezTo>
                  <a:cubicBezTo>
                    <a:pt x="1" y="406"/>
                    <a:pt x="23" y="578"/>
                    <a:pt x="23" y="578"/>
                  </a:cubicBezTo>
                  <a:cubicBezTo>
                    <a:pt x="23" y="578"/>
                    <a:pt x="448" y="1029"/>
                    <a:pt x="3764" y="1029"/>
                  </a:cubicBezTo>
                  <a:cubicBezTo>
                    <a:pt x="6732" y="1029"/>
                    <a:pt x="7823" y="630"/>
                    <a:pt x="7823" y="630"/>
                  </a:cubicBezTo>
                  <a:cubicBezTo>
                    <a:pt x="7859" y="411"/>
                    <a:pt x="7882" y="201"/>
                    <a:pt x="78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5"/>
            <p:cNvSpPr/>
            <p:nvPr/>
          </p:nvSpPr>
          <p:spPr>
            <a:xfrm>
              <a:off x="1710120" y="4961829"/>
              <a:ext cx="48619" cy="92597"/>
            </a:xfrm>
            <a:custGeom>
              <a:rect b="b" l="l" r="r" t="t"/>
              <a:pathLst>
                <a:path extrusionOk="0" h="1316" w="691">
                  <a:moveTo>
                    <a:pt x="54" y="0"/>
                  </a:moveTo>
                  <a:cubicBezTo>
                    <a:pt x="39" y="0"/>
                    <a:pt x="24" y="8"/>
                    <a:pt x="14" y="22"/>
                  </a:cubicBezTo>
                  <a:cubicBezTo>
                    <a:pt x="1" y="45"/>
                    <a:pt x="7" y="73"/>
                    <a:pt x="29" y="88"/>
                  </a:cubicBezTo>
                  <a:cubicBezTo>
                    <a:pt x="53" y="103"/>
                    <a:pt x="592" y="459"/>
                    <a:pt x="524" y="1264"/>
                  </a:cubicBezTo>
                  <a:cubicBezTo>
                    <a:pt x="521" y="1290"/>
                    <a:pt x="540" y="1313"/>
                    <a:pt x="566" y="1315"/>
                  </a:cubicBezTo>
                  <a:lnTo>
                    <a:pt x="571" y="1315"/>
                  </a:lnTo>
                  <a:cubicBezTo>
                    <a:pt x="596" y="1315"/>
                    <a:pt x="615" y="1295"/>
                    <a:pt x="618" y="1271"/>
                  </a:cubicBezTo>
                  <a:cubicBezTo>
                    <a:pt x="691" y="407"/>
                    <a:pt x="105" y="24"/>
                    <a:pt x="80" y="8"/>
                  </a:cubicBezTo>
                  <a:cubicBezTo>
                    <a:pt x="72" y="3"/>
                    <a:pt x="63" y="0"/>
                    <a:pt x="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5"/>
            <p:cNvSpPr/>
            <p:nvPr/>
          </p:nvSpPr>
          <p:spPr>
            <a:xfrm>
              <a:off x="1757190" y="4945294"/>
              <a:ext cx="42709" cy="92527"/>
            </a:xfrm>
            <a:custGeom>
              <a:rect b="b" l="l" r="r" t="t"/>
              <a:pathLst>
                <a:path extrusionOk="0" h="1315" w="607">
                  <a:moveTo>
                    <a:pt x="54" y="1"/>
                  </a:moveTo>
                  <a:cubicBezTo>
                    <a:pt x="39" y="1"/>
                    <a:pt x="24" y="8"/>
                    <a:pt x="15" y="22"/>
                  </a:cubicBezTo>
                  <a:cubicBezTo>
                    <a:pt x="1" y="45"/>
                    <a:pt x="7" y="73"/>
                    <a:pt x="29" y="88"/>
                  </a:cubicBezTo>
                  <a:cubicBezTo>
                    <a:pt x="34" y="92"/>
                    <a:pt x="512" y="410"/>
                    <a:pt x="509" y="1267"/>
                  </a:cubicBezTo>
                  <a:cubicBezTo>
                    <a:pt x="509" y="1293"/>
                    <a:pt x="530" y="1314"/>
                    <a:pt x="556" y="1314"/>
                  </a:cubicBezTo>
                  <a:cubicBezTo>
                    <a:pt x="582" y="1314"/>
                    <a:pt x="603" y="1293"/>
                    <a:pt x="603" y="1267"/>
                  </a:cubicBezTo>
                  <a:cubicBezTo>
                    <a:pt x="606" y="355"/>
                    <a:pt x="101" y="21"/>
                    <a:pt x="80" y="8"/>
                  </a:cubicBezTo>
                  <a:cubicBezTo>
                    <a:pt x="72" y="3"/>
                    <a:pt x="63" y="1"/>
                    <a:pt x="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5"/>
            <p:cNvSpPr/>
            <p:nvPr/>
          </p:nvSpPr>
          <p:spPr>
            <a:xfrm>
              <a:off x="1754728" y="4891255"/>
              <a:ext cx="48267" cy="79861"/>
            </a:xfrm>
            <a:custGeom>
              <a:rect b="b" l="l" r="r" t="t"/>
              <a:pathLst>
                <a:path extrusionOk="0" h="1135" w="686">
                  <a:moveTo>
                    <a:pt x="350" y="96"/>
                  </a:moveTo>
                  <a:cubicBezTo>
                    <a:pt x="391" y="96"/>
                    <a:pt x="419" y="109"/>
                    <a:pt x="439" y="138"/>
                  </a:cubicBezTo>
                  <a:cubicBezTo>
                    <a:pt x="539" y="278"/>
                    <a:pt x="426" y="701"/>
                    <a:pt x="340" y="952"/>
                  </a:cubicBezTo>
                  <a:cubicBezTo>
                    <a:pt x="255" y="710"/>
                    <a:pt x="142" y="299"/>
                    <a:pt x="240" y="150"/>
                  </a:cubicBezTo>
                  <a:cubicBezTo>
                    <a:pt x="264" y="115"/>
                    <a:pt x="296" y="98"/>
                    <a:pt x="343" y="96"/>
                  </a:cubicBezTo>
                  <a:close/>
                  <a:moveTo>
                    <a:pt x="354" y="0"/>
                  </a:moveTo>
                  <a:cubicBezTo>
                    <a:pt x="349" y="0"/>
                    <a:pt x="344" y="1"/>
                    <a:pt x="340" y="1"/>
                  </a:cubicBezTo>
                  <a:cubicBezTo>
                    <a:pt x="264" y="5"/>
                    <a:pt x="203" y="37"/>
                    <a:pt x="163" y="98"/>
                  </a:cubicBezTo>
                  <a:cubicBezTo>
                    <a:pt x="0" y="349"/>
                    <a:pt x="267" y="1028"/>
                    <a:pt x="298" y="1105"/>
                  </a:cubicBezTo>
                  <a:cubicBezTo>
                    <a:pt x="304" y="1123"/>
                    <a:pt x="322" y="1134"/>
                    <a:pt x="341" y="1134"/>
                  </a:cubicBezTo>
                  <a:cubicBezTo>
                    <a:pt x="360" y="1134"/>
                    <a:pt x="377" y="1123"/>
                    <a:pt x="386" y="1103"/>
                  </a:cubicBezTo>
                  <a:cubicBezTo>
                    <a:pt x="417" y="1024"/>
                    <a:pt x="685" y="319"/>
                    <a:pt x="517" y="82"/>
                  </a:cubicBezTo>
                  <a:cubicBezTo>
                    <a:pt x="479" y="29"/>
                    <a:pt x="424" y="0"/>
                    <a:pt x="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5"/>
            <p:cNvSpPr/>
            <p:nvPr/>
          </p:nvSpPr>
          <p:spPr>
            <a:xfrm>
              <a:off x="1775062" y="4925311"/>
              <a:ext cx="70430" cy="46650"/>
            </a:xfrm>
            <a:custGeom>
              <a:rect b="b" l="l" r="r" t="t"/>
              <a:pathLst>
                <a:path extrusionOk="0" h="663" w="1001">
                  <a:moveTo>
                    <a:pt x="782" y="95"/>
                  </a:moveTo>
                  <a:cubicBezTo>
                    <a:pt x="824" y="99"/>
                    <a:pt x="855" y="123"/>
                    <a:pt x="879" y="170"/>
                  </a:cubicBezTo>
                  <a:cubicBezTo>
                    <a:pt x="905" y="219"/>
                    <a:pt x="906" y="259"/>
                    <a:pt x="884" y="299"/>
                  </a:cubicBezTo>
                  <a:cubicBezTo>
                    <a:pt x="798" y="450"/>
                    <a:pt x="401" y="528"/>
                    <a:pt x="161" y="557"/>
                  </a:cubicBezTo>
                  <a:cubicBezTo>
                    <a:pt x="317" y="376"/>
                    <a:pt x="597" y="95"/>
                    <a:pt x="769" y="95"/>
                  </a:cubicBezTo>
                  <a:close/>
                  <a:moveTo>
                    <a:pt x="766" y="1"/>
                  </a:moveTo>
                  <a:cubicBezTo>
                    <a:pt x="476" y="1"/>
                    <a:pt x="62" y="525"/>
                    <a:pt x="14" y="586"/>
                  </a:cubicBezTo>
                  <a:cubicBezTo>
                    <a:pt x="4" y="600"/>
                    <a:pt x="1" y="619"/>
                    <a:pt x="10" y="637"/>
                  </a:cubicBezTo>
                  <a:cubicBezTo>
                    <a:pt x="18" y="653"/>
                    <a:pt x="35" y="661"/>
                    <a:pt x="52" y="661"/>
                  </a:cubicBezTo>
                  <a:cubicBezTo>
                    <a:pt x="54" y="661"/>
                    <a:pt x="54" y="661"/>
                    <a:pt x="55" y="663"/>
                  </a:cubicBezTo>
                  <a:cubicBezTo>
                    <a:pt x="133" y="656"/>
                    <a:pt x="819" y="600"/>
                    <a:pt x="964" y="346"/>
                  </a:cubicBezTo>
                  <a:cubicBezTo>
                    <a:pt x="1001" y="279"/>
                    <a:pt x="1001" y="205"/>
                    <a:pt x="961" y="129"/>
                  </a:cubicBezTo>
                  <a:cubicBezTo>
                    <a:pt x="913" y="34"/>
                    <a:pt x="842" y="7"/>
                    <a:pt x="791" y="2"/>
                  </a:cubicBezTo>
                  <a:cubicBezTo>
                    <a:pt x="783" y="1"/>
                    <a:pt x="775" y="1"/>
                    <a:pt x="7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5"/>
            <p:cNvSpPr/>
            <p:nvPr/>
          </p:nvSpPr>
          <p:spPr>
            <a:xfrm>
              <a:off x="2220652" y="3295856"/>
              <a:ext cx="482951" cy="1556067"/>
            </a:xfrm>
            <a:custGeom>
              <a:rect b="b" l="l" r="r" t="t"/>
              <a:pathLst>
                <a:path extrusionOk="0" h="22115" w="6864">
                  <a:moveTo>
                    <a:pt x="6863" y="0"/>
                  </a:moveTo>
                  <a:cubicBezTo>
                    <a:pt x="4642" y="796"/>
                    <a:pt x="2344" y="1233"/>
                    <a:pt x="1" y="1469"/>
                  </a:cubicBezTo>
                  <a:lnTo>
                    <a:pt x="1041" y="21933"/>
                  </a:lnTo>
                  <a:cubicBezTo>
                    <a:pt x="1908" y="22069"/>
                    <a:pt x="2707" y="22114"/>
                    <a:pt x="3388" y="22114"/>
                  </a:cubicBezTo>
                  <a:cubicBezTo>
                    <a:pt x="4748" y="22114"/>
                    <a:pt x="5633" y="21933"/>
                    <a:pt x="5633" y="21933"/>
                  </a:cubicBezTo>
                  <a:lnTo>
                    <a:pt x="686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5"/>
            <p:cNvSpPr/>
            <p:nvPr/>
          </p:nvSpPr>
          <p:spPr>
            <a:xfrm>
              <a:off x="1710190" y="2907736"/>
              <a:ext cx="1014450" cy="510761"/>
            </a:xfrm>
            <a:custGeom>
              <a:rect b="b" l="l" r="r" t="t"/>
              <a:pathLst>
                <a:path extrusionOk="0" h="7259" w="14418">
                  <a:moveTo>
                    <a:pt x="57" y="0"/>
                  </a:moveTo>
                  <a:cubicBezTo>
                    <a:pt x="1" y="2181"/>
                    <a:pt x="12" y="4680"/>
                    <a:pt x="65" y="7259"/>
                  </a:cubicBezTo>
                  <a:cubicBezTo>
                    <a:pt x="2442" y="7259"/>
                    <a:pt x="4805" y="7223"/>
                    <a:pt x="7125" y="6998"/>
                  </a:cubicBezTo>
                  <a:lnTo>
                    <a:pt x="7206" y="5998"/>
                  </a:lnTo>
                  <a:lnTo>
                    <a:pt x="7256" y="6984"/>
                  </a:lnTo>
                  <a:cubicBezTo>
                    <a:pt x="9599" y="6748"/>
                    <a:pt x="11897" y="6311"/>
                    <a:pt x="14118" y="5515"/>
                  </a:cubicBezTo>
                  <a:lnTo>
                    <a:pt x="14418" y="167"/>
                  </a:lnTo>
                  <a:lnTo>
                    <a:pt x="5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5"/>
            <p:cNvSpPr/>
            <p:nvPr/>
          </p:nvSpPr>
          <p:spPr>
            <a:xfrm>
              <a:off x="1714623" y="3400063"/>
              <a:ext cx="496742" cy="1453689"/>
            </a:xfrm>
            <a:custGeom>
              <a:rect b="b" l="l" r="r" t="t"/>
              <a:pathLst>
                <a:path extrusionOk="0" h="20660" w="7060">
                  <a:moveTo>
                    <a:pt x="7059" y="1"/>
                  </a:moveTo>
                  <a:lnTo>
                    <a:pt x="7059" y="1"/>
                  </a:lnTo>
                  <a:cubicBezTo>
                    <a:pt x="4740" y="226"/>
                    <a:pt x="2376" y="262"/>
                    <a:pt x="0" y="262"/>
                  </a:cubicBezTo>
                  <a:cubicBezTo>
                    <a:pt x="196" y="9716"/>
                    <a:pt x="946" y="20260"/>
                    <a:pt x="946" y="20260"/>
                  </a:cubicBezTo>
                  <a:cubicBezTo>
                    <a:pt x="1397" y="20570"/>
                    <a:pt x="2259" y="20659"/>
                    <a:pt x="3106" y="20659"/>
                  </a:cubicBezTo>
                  <a:cubicBezTo>
                    <a:pt x="4268" y="20659"/>
                    <a:pt x="5400" y="20490"/>
                    <a:pt x="5400" y="20490"/>
                  </a:cubicBezTo>
                  <a:lnTo>
                    <a:pt x="70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5"/>
            <p:cNvSpPr/>
            <p:nvPr/>
          </p:nvSpPr>
          <p:spPr>
            <a:xfrm>
              <a:off x="2029343" y="3300852"/>
              <a:ext cx="369249" cy="67126"/>
            </a:xfrm>
            <a:custGeom>
              <a:rect b="b" l="l" r="r" t="t"/>
              <a:pathLst>
                <a:path extrusionOk="0" h="954" w="5248">
                  <a:moveTo>
                    <a:pt x="5194" y="0"/>
                  </a:moveTo>
                  <a:cubicBezTo>
                    <a:pt x="5191" y="0"/>
                    <a:pt x="5187" y="1"/>
                    <a:pt x="5183" y="1"/>
                  </a:cubicBezTo>
                  <a:cubicBezTo>
                    <a:pt x="5153" y="9"/>
                    <a:pt x="2160" y="738"/>
                    <a:pt x="46" y="859"/>
                  </a:cubicBezTo>
                  <a:cubicBezTo>
                    <a:pt x="20" y="860"/>
                    <a:pt x="0" y="883"/>
                    <a:pt x="2" y="910"/>
                  </a:cubicBezTo>
                  <a:cubicBezTo>
                    <a:pt x="3" y="934"/>
                    <a:pt x="23" y="953"/>
                    <a:pt x="48" y="953"/>
                  </a:cubicBezTo>
                  <a:cubicBezTo>
                    <a:pt x="50" y="953"/>
                    <a:pt x="50" y="953"/>
                    <a:pt x="53" y="952"/>
                  </a:cubicBezTo>
                  <a:cubicBezTo>
                    <a:pt x="2174" y="831"/>
                    <a:pt x="5177" y="100"/>
                    <a:pt x="5206" y="92"/>
                  </a:cubicBezTo>
                  <a:cubicBezTo>
                    <a:pt x="5231" y="86"/>
                    <a:pt x="5247" y="60"/>
                    <a:pt x="5241" y="35"/>
                  </a:cubicBezTo>
                  <a:cubicBezTo>
                    <a:pt x="5235" y="13"/>
                    <a:pt x="5215" y="0"/>
                    <a:pt x="51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5"/>
            <p:cNvSpPr/>
            <p:nvPr/>
          </p:nvSpPr>
          <p:spPr>
            <a:xfrm>
              <a:off x="1761060" y="3044240"/>
              <a:ext cx="67968" cy="1774964"/>
            </a:xfrm>
            <a:custGeom>
              <a:rect b="b" l="l" r="r" t="t"/>
              <a:pathLst>
                <a:path extrusionOk="0" h="25226" w="966">
                  <a:moveTo>
                    <a:pt x="47" y="1"/>
                  </a:moveTo>
                  <a:cubicBezTo>
                    <a:pt x="21" y="2"/>
                    <a:pt x="0" y="23"/>
                    <a:pt x="2" y="49"/>
                  </a:cubicBezTo>
                  <a:cubicBezTo>
                    <a:pt x="751" y="24205"/>
                    <a:pt x="866" y="25158"/>
                    <a:pt x="870" y="25186"/>
                  </a:cubicBezTo>
                  <a:cubicBezTo>
                    <a:pt x="872" y="25208"/>
                    <a:pt x="893" y="25226"/>
                    <a:pt x="916" y="25226"/>
                  </a:cubicBezTo>
                  <a:cubicBezTo>
                    <a:pt x="918" y="25226"/>
                    <a:pt x="921" y="25226"/>
                    <a:pt x="922" y="25224"/>
                  </a:cubicBezTo>
                  <a:cubicBezTo>
                    <a:pt x="948" y="25222"/>
                    <a:pt x="966" y="25198"/>
                    <a:pt x="963" y="25171"/>
                  </a:cubicBezTo>
                  <a:cubicBezTo>
                    <a:pt x="957" y="25136"/>
                    <a:pt x="839" y="24037"/>
                    <a:pt x="96" y="47"/>
                  </a:cubicBezTo>
                  <a:cubicBezTo>
                    <a:pt x="96" y="21"/>
                    <a:pt x="76" y="2"/>
                    <a:pt x="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5"/>
            <p:cNvSpPr/>
            <p:nvPr/>
          </p:nvSpPr>
          <p:spPr>
            <a:xfrm>
              <a:off x="2283131" y="3331107"/>
              <a:ext cx="58328" cy="1495485"/>
            </a:xfrm>
            <a:custGeom>
              <a:rect b="b" l="l" r="r" t="t"/>
              <a:pathLst>
                <a:path extrusionOk="0" h="21254" w="829">
                  <a:moveTo>
                    <a:pt x="47" y="0"/>
                  </a:moveTo>
                  <a:cubicBezTo>
                    <a:pt x="21" y="0"/>
                    <a:pt x="0" y="22"/>
                    <a:pt x="1" y="48"/>
                  </a:cubicBezTo>
                  <a:lnTo>
                    <a:pt x="733" y="21207"/>
                  </a:lnTo>
                  <a:cubicBezTo>
                    <a:pt x="735" y="21233"/>
                    <a:pt x="756" y="21253"/>
                    <a:pt x="780" y="21253"/>
                  </a:cubicBezTo>
                  <a:lnTo>
                    <a:pt x="782" y="21253"/>
                  </a:lnTo>
                  <a:cubicBezTo>
                    <a:pt x="808" y="21253"/>
                    <a:pt x="829" y="21230"/>
                    <a:pt x="827" y="21204"/>
                  </a:cubicBezTo>
                  <a:lnTo>
                    <a:pt x="95" y="46"/>
                  </a:lnTo>
                  <a:cubicBezTo>
                    <a:pt x="95" y="20"/>
                    <a:pt x="73" y="1"/>
                    <a:pt x="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5"/>
            <p:cNvSpPr/>
            <p:nvPr/>
          </p:nvSpPr>
          <p:spPr>
            <a:xfrm>
              <a:off x="2242604" y="3008706"/>
              <a:ext cx="6684" cy="259919"/>
            </a:xfrm>
            <a:custGeom>
              <a:rect b="b" l="l" r="r" t="t"/>
              <a:pathLst>
                <a:path extrusionOk="0" h="3694" w="95">
                  <a:moveTo>
                    <a:pt x="48" y="1"/>
                  </a:moveTo>
                  <a:cubicBezTo>
                    <a:pt x="22" y="1"/>
                    <a:pt x="1" y="22"/>
                    <a:pt x="1" y="48"/>
                  </a:cubicBezTo>
                  <a:lnTo>
                    <a:pt x="1" y="3647"/>
                  </a:lnTo>
                  <a:cubicBezTo>
                    <a:pt x="1" y="3673"/>
                    <a:pt x="22" y="3694"/>
                    <a:pt x="48" y="3694"/>
                  </a:cubicBezTo>
                  <a:cubicBezTo>
                    <a:pt x="74" y="3694"/>
                    <a:pt x="95" y="3673"/>
                    <a:pt x="95" y="3647"/>
                  </a:cubicBezTo>
                  <a:lnTo>
                    <a:pt x="95" y="48"/>
                  </a:lnTo>
                  <a:cubicBezTo>
                    <a:pt x="95" y="22"/>
                    <a:pt x="74" y="1"/>
                    <a:pt x="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5"/>
            <p:cNvSpPr/>
            <p:nvPr/>
          </p:nvSpPr>
          <p:spPr>
            <a:xfrm>
              <a:off x="1774288" y="2901333"/>
              <a:ext cx="141001" cy="374680"/>
            </a:xfrm>
            <a:custGeom>
              <a:rect b="b" l="l" r="r" t="t"/>
              <a:pathLst>
                <a:path extrusionOk="0" h="5325" w="2004">
                  <a:moveTo>
                    <a:pt x="1810" y="1"/>
                  </a:moveTo>
                  <a:cubicBezTo>
                    <a:pt x="1784" y="3"/>
                    <a:pt x="1766" y="25"/>
                    <a:pt x="1767" y="51"/>
                  </a:cubicBezTo>
                  <a:cubicBezTo>
                    <a:pt x="1907" y="1943"/>
                    <a:pt x="1253" y="3885"/>
                    <a:pt x="19" y="5246"/>
                  </a:cubicBezTo>
                  <a:cubicBezTo>
                    <a:pt x="0" y="5265"/>
                    <a:pt x="2" y="5295"/>
                    <a:pt x="21" y="5312"/>
                  </a:cubicBezTo>
                  <a:cubicBezTo>
                    <a:pt x="30" y="5320"/>
                    <a:pt x="41" y="5324"/>
                    <a:pt x="52" y="5324"/>
                  </a:cubicBezTo>
                  <a:cubicBezTo>
                    <a:pt x="65" y="5324"/>
                    <a:pt x="77" y="5319"/>
                    <a:pt x="89" y="5309"/>
                  </a:cubicBezTo>
                  <a:cubicBezTo>
                    <a:pt x="1340" y="3928"/>
                    <a:pt x="2003" y="1960"/>
                    <a:pt x="1861" y="43"/>
                  </a:cubicBezTo>
                  <a:cubicBezTo>
                    <a:pt x="1858" y="17"/>
                    <a:pt x="1837" y="2"/>
                    <a:pt x="18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5"/>
            <p:cNvSpPr/>
            <p:nvPr/>
          </p:nvSpPr>
          <p:spPr>
            <a:xfrm>
              <a:off x="2560913" y="2929267"/>
              <a:ext cx="136850" cy="312691"/>
            </a:xfrm>
            <a:custGeom>
              <a:rect b="b" l="l" r="r" t="t"/>
              <a:pathLst>
                <a:path extrusionOk="0" h="4444" w="1945">
                  <a:moveTo>
                    <a:pt x="210" y="1"/>
                  </a:moveTo>
                  <a:cubicBezTo>
                    <a:pt x="188" y="1"/>
                    <a:pt x="167" y="18"/>
                    <a:pt x="165" y="42"/>
                  </a:cubicBezTo>
                  <a:cubicBezTo>
                    <a:pt x="79" y="703"/>
                    <a:pt x="0" y="1688"/>
                    <a:pt x="277" y="2602"/>
                  </a:cubicBezTo>
                  <a:cubicBezTo>
                    <a:pt x="549" y="3499"/>
                    <a:pt x="1163" y="4204"/>
                    <a:pt x="1879" y="4440"/>
                  </a:cubicBezTo>
                  <a:cubicBezTo>
                    <a:pt x="1883" y="4442"/>
                    <a:pt x="1889" y="4443"/>
                    <a:pt x="1894" y="4443"/>
                  </a:cubicBezTo>
                  <a:cubicBezTo>
                    <a:pt x="1914" y="4443"/>
                    <a:pt x="1931" y="4429"/>
                    <a:pt x="1937" y="4411"/>
                  </a:cubicBezTo>
                  <a:cubicBezTo>
                    <a:pt x="1945" y="4386"/>
                    <a:pt x="1931" y="4358"/>
                    <a:pt x="1906" y="4350"/>
                  </a:cubicBezTo>
                  <a:cubicBezTo>
                    <a:pt x="1219" y="4124"/>
                    <a:pt x="630" y="3442"/>
                    <a:pt x="365" y="2574"/>
                  </a:cubicBezTo>
                  <a:cubicBezTo>
                    <a:pt x="94" y="1679"/>
                    <a:pt x="173" y="707"/>
                    <a:pt x="257" y="53"/>
                  </a:cubicBezTo>
                  <a:cubicBezTo>
                    <a:pt x="261" y="28"/>
                    <a:pt x="243" y="4"/>
                    <a:pt x="217" y="1"/>
                  </a:cubicBezTo>
                  <a:cubicBezTo>
                    <a:pt x="215" y="1"/>
                    <a:pt x="213" y="1"/>
                    <a:pt x="210" y="1"/>
                  </a:cubicBezTo>
                  <a:close/>
                </a:path>
              </a:pathLst>
            </a:custGeom>
            <a:solidFill>
              <a:srgbClr val="963B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5"/>
            <p:cNvSpPr/>
            <p:nvPr/>
          </p:nvSpPr>
          <p:spPr>
            <a:xfrm>
              <a:off x="2179562" y="2953190"/>
              <a:ext cx="69727" cy="302488"/>
            </a:xfrm>
            <a:custGeom>
              <a:rect b="b" l="l" r="r" t="t"/>
              <a:pathLst>
                <a:path extrusionOk="0" h="4299" w="991">
                  <a:moveTo>
                    <a:pt x="46" y="1"/>
                  </a:moveTo>
                  <a:cubicBezTo>
                    <a:pt x="21" y="2"/>
                    <a:pt x="0" y="22"/>
                    <a:pt x="0" y="49"/>
                  </a:cubicBezTo>
                  <a:cubicBezTo>
                    <a:pt x="0" y="64"/>
                    <a:pt x="30" y="1753"/>
                    <a:pt x="172" y="2999"/>
                  </a:cubicBezTo>
                  <a:cubicBezTo>
                    <a:pt x="320" y="4285"/>
                    <a:pt x="919" y="4298"/>
                    <a:pt x="944" y="4298"/>
                  </a:cubicBezTo>
                  <a:cubicBezTo>
                    <a:pt x="970" y="4298"/>
                    <a:pt x="989" y="4277"/>
                    <a:pt x="991" y="4250"/>
                  </a:cubicBezTo>
                  <a:cubicBezTo>
                    <a:pt x="991" y="4225"/>
                    <a:pt x="970" y="4203"/>
                    <a:pt x="944" y="4203"/>
                  </a:cubicBezTo>
                  <a:cubicBezTo>
                    <a:pt x="939" y="4203"/>
                    <a:pt x="402" y="4181"/>
                    <a:pt x="266" y="2987"/>
                  </a:cubicBezTo>
                  <a:cubicBezTo>
                    <a:pt x="123" y="1746"/>
                    <a:pt x="94" y="63"/>
                    <a:pt x="94" y="45"/>
                  </a:cubicBezTo>
                  <a:cubicBezTo>
                    <a:pt x="94" y="21"/>
                    <a:pt x="73" y="1"/>
                    <a:pt x="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5"/>
            <p:cNvSpPr/>
            <p:nvPr/>
          </p:nvSpPr>
          <p:spPr>
            <a:xfrm>
              <a:off x="2739627" y="4974987"/>
              <a:ext cx="149304" cy="123557"/>
            </a:xfrm>
            <a:custGeom>
              <a:rect b="b" l="l" r="r" t="t"/>
              <a:pathLst>
                <a:path extrusionOk="0" h="1756" w="2122">
                  <a:moveTo>
                    <a:pt x="309" y="1"/>
                  </a:moveTo>
                  <a:cubicBezTo>
                    <a:pt x="69" y="523"/>
                    <a:pt x="1" y="1148"/>
                    <a:pt x="124" y="1756"/>
                  </a:cubicBezTo>
                  <a:cubicBezTo>
                    <a:pt x="2052" y="1529"/>
                    <a:pt x="2121" y="1321"/>
                    <a:pt x="2121" y="1321"/>
                  </a:cubicBezTo>
                  <a:cubicBezTo>
                    <a:pt x="2121" y="1321"/>
                    <a:pt x="1695" y="674"/>
                    <a:pt x="3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5"/>
            <p:cNvSpPr/>
            <p:nvPr/>
          </p:nvSpPr>
          <p:spPr>
            <a:xfrm>
              <a:off x="2336042" y="4925803"/>
              <a:ext cx="425326" cy="188642"/>
            </a:xfrm>
            <a:custGeom>
              <a:rect b="b" l="l" r="r" t="t"/>
              <a:pathLst>
                <a:path extrusionOk="0" h="2681" w="6045">
                  <a:moveTo>
                    <a:pt x="4187" y="0"/>
                  </a:moveTo>
                  <a:cubicBezTo>
                    <a:pt x="4187" y="0"/>
                    <a:pt x="3130" y="597"/>
                    <a:pt x="1876" y="597"/>
                  </a:cubicBezTo>
                  <a:cubicBezTo>
                    <a:pt x="1341" y="597"/>
                    <a:pt x="770" y="488"/>
                    <a:pt x="229" y="178"/>
                  </a:cubicBezTo>
                  <a:lnTo>
                    <a:pt x="229" y="178"/>
                  </a:lnTo>
                  <a:cubicBezTo>
                    <a:pt x="242" y="233"/>
                    <a:pt x="1" y="842"/>
                    <a:pt x="30" y="1865"/>
                  </a:cubicBezTo>
                  <a:cubicBezTo>
                    <a:pt x="30" y="1865"/>
                    <a:pt x="152" y="2680"/>
                    <a:pt x="2764" y="2680"/>
                  </a:cubicBezTo>
                  <a:cubicBezTo>
                    <a:pt x="3118" y="2680"/>
                    <a:pt x="3517" y="2665"/>
                    <a:pt x="3969" y="2631"/>
                  </a:cubicBezTo>
                  <a:cubicBezTo>
                    <a:pt x="4744" y="2573"/>
                    <a:pt x="5362" y="2512"/>
                    <a:pt x="5860" y="2454"/>
                  </a:cubicBezTo>
                  <a:cubicBezTo>
                    <a:pt x="5737" y="1846"/>
                    <a:pt x="5805" y="1221"/>
                    <a:pt x="6045" y="699"/>
                  </a:cubicBezTo>
                  <a:cubicBezTo>
                    <a:pt x="5554" y="460"/>
                    <a:pt x="4944" y="219"/>
                    <a:pt x="41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5"/>
            <p:cNvSpPr/>
            <p:nvPr/>
          </p:nvSpPr>
          <p:spPr>
            <a:xfrm>
              <a:off x="2338223" y="5057100"/>
              <a:ext cx="555492" cy="72473"/>
            </a:xfrm>
            <a:custGeom>
              <a:rect b="b" l="l" r="r" t="t"/>
              <a:pathLst>
                <a:path extrusionOk="0" h="1030" w="7895">
                  <a:moveTo>
                    <a:pt x="0" y="1"/>
                  </a:moveTo>
                  <a:cubicBezTo>
                    <a:pt x="15" y="200"/>
                    <a:pt x="38" y="410"/>
                    <a:pt x="74" y="629"/>
                  </a:cubicBezTo>
                  <a:cubicBezTo>
                    <a:pt x="74" y="629"/>
                    <a:pt x="1165" y="1029"/>
                    <a:pt x="4132" y="1029"/>
                  </a:cubicBezTo>
                  <a:cubicBezTo>
                    <a:pt x="7448" y="1029"/>
                    <a:pt x="7873" y="577"/>
                    <a:pt x="7873" y="577"/>
                  </a:cubicBezTo>
                  <a:cubicBezTo>
                    <a:pt x="7873" y="577"/>
                    <a:pt x="7895" y="406"/>
                    <a:pt x="7825" y="154"/>
                  </a:cubicBezTo>
                  <a:cubicBezTo>
                    <a:pt x="6500" y="426"/>
                    <a:pt x="5274" y="528"/>
                    <a:pt x="4181" y="528"/>
                  </a:cubicBezTo>
                  <a:cubicBezTo>
                    <a:pt x="2374" y="528"/>
                    <a:pt x="930" y="249"/>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5"/>
            <p:cNvSpPr/>
            <p:nvPr/>
          </p:nvSpPr>
          <p:spPr>
            <a:xfrm>
              <a:off x="2660965" y="4947545"/>
              <a:ext cx="48619" cy="92597"/>
            </a:xfrm>
            <a:custGeom>
              <a:rect b="b" l="l" r="r" t="t"/>
              <a:pathLst>
                <a:path extrusionOk="0" h="1316" w="691">
                  <a:moveTo>
                    <a:pt x="637" y="1"/>
                  </a:moveTo>
                  <a:cubicBezTo>
                    <a:pt x="629" y="1"/>
                    <a:pt x="620" y="3"/>
                    <a:pt x="612" y="9"/>
                  </a:cubicBezTo>
                  <a:cubicBezTo>
                    <a:pt x="587" y="24"/>
                    <a:pt x="1" y="408"/>
                    <a:pt x="74" y="1272"/>
                  </a:cubicBezTo>
                  <a:cubicBezTo>
                    <a:pt x="76" y="1297"/>
                    <a:pt x="97" y="1315"/>
                    <a:pt x="121" y="1315"/>
                  </a:cubicBezTo>
                  <a:cubicBezTo>
                    <a:pt x="122" y="1315"/>
                    <a:pt x="123" y="1315"/>
                    <a:pt x="125" y="1316"/>
                  </a:cubicBezTo>
                  <a:cubicBezTo>
                    <a:pt x="151" y="1314"/>
                    <a:pt x="170" y="1292"/>
                    <a:pt x="168" y="1266"/>
                  </a:cubicBezTo>
                  <a:cubicBezTo>
                    <a:pt x="100" y="459"/>
                    <a:pt x="639" y="103"/>
                    <a:pt x="663" y="88"/>
                  </a:cubicBezTo>
                  <a:cubicBezTo>
                    <a:pt x="685" y="74"/>
                    <a:pt x="691" y="45"/>
                    <a:pt x="676" y="23"/>
                  </a:cubicBezTo>
                  <a:cubicBezTo>
                    <a:pt x="668" y="9"/>
                    <a:pt x="653" y="1"/>
                    <a:pt x="6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5"/>
            <p:cNvSpPr/>
            <p:nvPr/>
          </p:nvSpPr>
          <p:spPr>
            <a:xfrm>
              <a:off x="2619874" y="4931010"/>
              <a:ext cx="42638" cy="92456"/>
            </a:xfrm>
            <a:custGeom>
              <a:rect b="b" l="l" r="r" t="t"/>
              <a:pathLst>
                <a:path extrusionOk="0" h="1314" w="606">
                  <a:moveTo>
                    <a:pt x="552" y="0"/>
                  </a:moveTo>
                  <a:cubicBezTo>
                    <a:pt x="544" y="0"/>
                    <a:pt x="535" y="3"/>
                    <a:pt x="526" y="8"/>
                  </a:cubicBezTo>
                  <a:cubicBezTo>
                    <a:pt x="504" y="21"/>
                    <a:pt x="0" y="354"/>
                    <a:pt x="2" y="1267"/>
                  </a:cubicBezTo>
                  <a:cubicBezTo>
                    <a:pt x="2" y="1293"/>
                    <a:pt x="23" y="1314"/>
                    <a:pt x="49" y="1314"/>
                  </a:cubicBezTo>
                  <a:cubicBezTo>
                    <a:pt x="76" y="1314"/>
                    <a:pt x="96" y="1293"/>
                    <a:pt x="98" y="1267"/>
                  </a:cubicBezTo>
                  <a:cubicBezTo>
                    <a:pt x="95" y="410"/>
                    <a:pt x="571" y="89"/>
                    <a:pt x="577" y="87"/>
                  </a:cubicBezTo>
                  <a:cubicBezTo>
                    <a:pt x="599" y="73"/>
                    <a:pt x="606" y="44"/>
                    <a:pt x="591" y="21"/>
                  </a:cubicBezTo>
                  <a:cubicBezTo>
                    <a:pt x="582" y="8"/>
                    <a:pt x="567"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5"/>
            <p:cNvSpPr/>
            <p:nvPr/>
          </p:nvSpPr>
          <p:spPr>
            <a:xfrm>
              <a:off x="2616708" y="4877112"/>
              <a:ext cx="48337" cy="79791"/>
            </a:xfrm>
            <a:custGeom>
              <a:rect b="b" l="l" r="r" t="t"/>
              <a:pathLst>
                <a:path extrusionOk="0" h="1134" w="687">
                  <a:moveTo>
                    <a:pt x="343" y="93"/>
                  </a:moveTo>
                  <a:cubicBezTo>
                    <a:pt x="390" y="96"/>
                    <a:pt x="422" y="113"/>
                    <a:pt x="444" y="148"/>
                  </a:cubicBezTo>
                  <a:cubicBezTo>
                    <a:pt x="541" y="297"/>
                    <a:pt x="430" y="707"/>
                    <a:pt x="345" y="949"/>
                  </a:cubicBezTo>
                  <a:cubicBezTo>
                    <a:pt x="259" y="699"/>
                    <a:pt x="147" y="276"/>
                    <a:pt x="246" y="135"/>
                  </a:cubicBezTo>
                  <a:cubicBezTo>
                    <a:pt x="267" y="107"/>
                    <a:pt x="296" y="93"/>
                    <a:pt x="337" y="93"/>
                  </a:cubicBezTo>
                  <a:close/>
                  <a:moveTo>
                    <a:pt x="329" y="1"/>
                  </a:moveTo>
                  <a:cubicBezTo>
                    <a:pt x="258" y="1"/>
                    <a:pt x="205" y="30"/>
                    <a:pt x="170" y="82"/>
                  </a:cubicBezTo>
                  <a:cubicBezTo>
                    <a:pt x="0" y="320"/>
                    <a:pt x="270" y="1024"/>
                    <a:pt x="301" y="1104"/>
                  </a:cubicBezTo>
                  <a:cubicBezTo>
                    <a:pt x="308" y="1121"/>
                    <a:pt x="326" y="1134"/>
                    <a:pt x="345" y="1134"/>
                  </a:cubicBezTo>
                  <a:cubicBezTo>
                    <a:pt x="365" y="1134"/>
                    <a:pt x="381" y="1121"/>
                    <a:pt x="389" y="1105"/>
                  </a:cubicBezTo>
                  <a:cubicBezTo>
                    <a:pt x="418" y="1028"/>
                    <a:pt x="686" y="349"/>
                    <a:pt x="522" y="97"/>
                  </a:cubicBezTo>
                  <a:cubicBezTo>
                    <a:pt x="485" y="38"/>
                    <a:pt x="423" y="3"/>
                    <a:pt x="347" y="1"/>
                  </a:cubicBezTo>
                  <a:cubicBezTo>
                    <a:pt x="341" y="1"/>
                    <a:pt x="335" y="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5"/>
            <p:cNvSpPr/>
            <p:nvPr/>
          </p:nvSpPr>
          <p:spPr>
            <a:xfrm>
              <a:off x="2574140" y="4911027"/>
              <a:ext cx="70430" cy="46650"/>
            </a:xfrm>
            <a:custGeom>
              <a:rect b="b" l="l" r="r" t="t"/>
              <a:pathLst>
                <a:path extrusionOk="0" h="663" w="1001">
                  <a:moveTo>
                    <a:pt x="234" y="96"/>
                  </a:moveTo>
                  <a:cubicBezTo>
                    <a:pt x="406" y="96"/>
                    <a:pt x="686" y="376"/>
                    <a:pt x="840" y="557"/>
                  </a:cubicBezTo>
                  <a:cubicBezTo>
                    <a:pt x="600" y="529"/>
                    <a:pt x="205" y="451"/>
                    <a:pt x="119" y="299"/>
                  </a:cubicBezTo>
                  <a:cubicBezTo>
                    <a:pt x="97" y="260"/>
                    <a:pt x="98" y="220"/>
                    <a:pt x="123" y="171"/>
                  </a:cubicBezTo>
                  <a:cubicBezTo>
                    <a:pt x="148" y="125"/>
                    <a:pt x="177" y="100"/>
                    <a:pt x="219" y="96"/>
                  </a:cubicBezTo>
                  <a:close/>
                  <a:moveTo>
                    <a:pt x="233" y="1"/>
                  </a:moveTo>
                  <a:cubicBezTo>
                    <a:pt x="224" y="1"/>
                    <a:pt x="217" y="1"/>
                    <a:pt x="211" y="2"/>
                  </a:cubicBezTo>
                  <a:cubicBezTo>
                    <a:pt x="160" y="7"/>
                    <a:pt x="88" y="33"/>
                    <a:pt x="40" y="128"/>
                  </a:cubicBezTo>
                  <a:cubicBezTo>
                    <a:pt x="0" y="204"/>
                    <a:pt x="0" y="279"/>
                    <a:pt x="37" y="345"/>
                  </a:cubicBezTo>
                  <a:cubicBezTo>
                    <a:pt x="182" y="601"/>
                    <a:pt x="869" y="657"/>
                    <a:pt x="947" y="662"/>
                  </a:cubicBezTo>
                  <a:lnTo>
                    <a:pt x="950" y="662"/>
                  </a:lnTo>
                  <a:cubicBezTo>
                    <a:pt x="968" y="662"/>
                    <a:pt x="984" y="653"/>
                    <a:pt x="991" y="636"/>
                  </a:cubicBezTo>
                  <a:cubicBezTo>
                    <a:pt x="1000" y="621"/>
                    <a:pt x="999" y="600"/>
                    <a:pt x="986" y="585"/>
                  </a:cubicBezTo>
                  <a:cubicBezTo>
                    <a:pt x="940" y="524"/>
                    <a:pt x="520" y="1"/>
                    <a:pt x="2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5"/>
            <p:cNvSpPr/>
            <p:nvPr/>
          </p:nvSpPr>
          <p:spPr>
            <a:xfrm>
              <a:off x="1378161" y="1587103"/>
              <a:ext cx="1312918" cy="1983378"/>
            </a:xfrm>
            <a:custGeom>
              <a:rect b="b" l="l" r="r" t="t"/>
              <a:pathLst>
                <a:path extrusionOk="0" h="28188" w="18660">
                  <a:moveTo>
                    <a:pt x="10322" y="0"/>
                  </a:moveTo>
                  <a:lnTo>
                    <a:pt x="10418" y="2470"/>
                  </a:lnTo>
                  <a:lnTo>
                    <a:pt x="8553" y="2672"/>
                  </a:lnTo>
                  <a:cubicBezTo>
                    <a:pt x="8553" y="2672"/>
                    <a:pt x="6145" y="3228"/>
                    <a:pt x="5034" y="4399"/>
                  </a:cubicBezTo>
                  <a:cubicBezTo>
                    <a:pt x="4242" y="5234"/>
                    <a:pt x="2682" y="7125"/>
                    <a:pt x="1333" y="13325"/>
                  </a:cubicBezTo>
                  <a:cubicBezTo>
                    <a:pt x="410" y="17571"/>
                    <a:pt x="719" y="23610"/>
                    <a:pt x="719" y="23610"/>
                  </a:cubicBezTo>
                  <a:cubicBezTo>
                    <a:pt x="442" y="24758"/>
                    <a:pt x="0" y="27222"/>
                    <a:pt x="383" y="27349"/>
                  </a:cubicBezTo>
                  <a:cubicBezTo>
                    <a:pt x="397" y="27354"/>
                    <a:pt x="411" y="27356"/>
                    <a:pt x="425" y="27356"/>
                  </a:cubicBezTo>
                  <a:cubicBezTo>
                    <a:pt x="800" y="27356"/>
                    <a:pt x="1225" y="25796"/>
                    <a:pt x="1225" y="25796"/>
                  </a:cubicBezTo>
                  <a:lnTo>
                    <a:pt x="1225" y="25796"/>
                  </a:lnTo>
                  <a:cubicBezTo>
                    <a:pt x="1225" y="25796"/>
                    <a:pt x="823" y="27864"/>
                    <a:pt x="1203" y="27962"/>
                  </a:cubicBezTo>
                  <a:cubicBezTo>
                    <a:pt x="1211" y="27964"/>
                    <a:pt x="1220" y="27965"/>
                    <a:pt x="1228" y="27965"/>
                  </a:cubicBezTo>
                  <a:cubicBezTo>
                    <a:pt x="1597" y="27965"/>
                    <a:pt x="1908" y="25890"/>
                    <a:pt x="1909" y="25890"/>
                  </a:cubicBezTo>
                  <a:lnTo>
                    <a:pt x="1909" y="25890"/>
                  </a:lnTo>
                  <a:cubicBezTo>
                    <a:pt x="1909" y="25890"/>
                    <a:pt x="1736" y="28066"/>
                    <a:pt x="2088" y="28180"/>
                  </a:cubicBezTo>
                  <a:cubicBezTo>
                    <a:pt x="2107" y="28185"/>
                    <a:pt x="2126" y="28188"/>
                    <a:pt x="2144" y="28188"/>
                  </a:cubicBezTo>
                  <a:cubicBezTo>
                    <a:pt x="2686" y="28188"/>
                    <a:pt x="2626" y="25788"/>
                    <a:pt x="2626" y="25787"/>
                  </a:cubicBezTo>
                  <a:lnTo>
                    <a:pt x="2626" y="25787"/>
                  </a:lnTo>
                  <a:cubicBezTo>
                    <a:pt x="2626" y="25788"/>
                    <a:pt x="2920" y="27830"/>
                    <a:pt x="3377" y="27830"/>
                  </a:cubicBezTo>
                  <a:cubicBezTo>
                    <a:pt x="3377" y="27830"/>
                    <a:pt x="3378" y="27830"/>
                    <a:pt x="3378" y="27830"/>
                  </a:cubicBezTo>
                  <a:cubicBezTo>
                    <a:pt x="3835" y="27825"/>
                    <a:pt x="3393" y="25179"/>
                    <a:pt x="3393" y="25179"/>
                  </a:cubicBezTo>
                  <a:lnTo>
                    <a:pt x="3393" y="25179"/>
                  </a:lnTo>
                  <a:cubicBezTo>
                    <a:pt x="3393" y="25179"/>
                    <a:pt x="3763" y="25906"/>
                    <a:pt x="4060" y="25906"/>
                  </a:cubicBezTo>
                  <a:cubicBezTo>
                    <a:pt x="4125" y="25906"/>
                    <a:pt x="4186" y="25871"/>
                    <a:pt x="4240" y="25787"/>
                  </a:cubicBezTo>
                  <a:cubicBezTo>
                    <a:pt x="4537" y="25318"/>
                    <a:pt x="3514" y="23507"/>
                    <a:pt x="3514" y="23507"/>
                  </a:cubicBezTo>
                  <a:cubicBezTo>
                    <a:pt x="3514" y="23507"/>
                    <a:pt x="4026" y="18342"/>
                    <a:pt x="4355" y="16889"/>
                  </a:cubicBezTo>
                  <a:cubicBezTo>
                    <a:pt x="4684" y="15434"/>
                    <a:pt x="6233" y="10985"/>
                    <a:pt x="6233" y="10985"/>
                  </a:cubicBezTo>
                  <a:lnTo>
                    <a:pt x="6233" y="10985"/>
                  </a:lnTo>
                  <a:lnTo>
                    <a:pt x="5943" y="20700"/>
                  </a:lnTo>
                  <a:cubicBezTo>
                    <a:pt x="8909" y="21904"/>
                    <a:pt x="11412" y="22284"/>
                    <a:pt x="13392" y="22284"/>
                  </a:cubicBezTo>
                  <a:cubicBezTo>
                    <a:pt x="16801" y="22284"/>
                    <a:pt x="18660" y="21155"/>
                    <a:pt x="18660" y="21155"/>
                  </a:cubicBezTo>
                  <a:lnTo>
                    <a:pt x="14799" y="2373"/>
                  </a:lnTo>
                  <a:lnTo>
                    <a:pt x="14627" y="125"/>
                  </a:lnTo>
                  <a:lnTo>
                    <a:pt x="10322" y="0"/>
                  </a:ln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5"/>
            <p:cNvSpPr/>
            <p:nvPr/>
          </p:nvSpPr>
          <p:spPr>
            <a:xfrm>
              <a:off x="1883346" y="1470512"/>
              <a:ext cx="735332" cy="206162"/>
            </a:xfrm>
            <a:custGeom>
              <a:rect b="b" l="l" r="r" t="t"/>
              <a:pathLst>
                <a:path extrusionOk="0" h="2930" w="10451">
                  <a:moveTo>
                    <a:pt x="5680" y="1"/>
                  </a:moveTo>
                  <a:cubicBezTo>
                    <a:pt x="5578" y="1"/>
                    <a:pt x="5474" y="2"/>
                    <a:pt x="5368" y="4"/>
                  </a:cubicBezTo>
                  <a:cubicBezTo>
                    <a:pt x="540" y="82"/>
                    <a:pt x="546" y="1425"/>
                    <a:pt x="201" y="2070"/>
                  </a:cubicBezTo>
                  <a:cubicBezTo>
                    <a:pt x="1" y="2441"/>
                    <a:pt x="2324" y="2929"/>
                    <a:pt x="4927" y="2929"/>
                  </a:cubicBezTo>
                  <a:cubicBezTo>
                    <a:pt x="6854" y="2929"/>
                    <a:pt x="8934" y="2662"/>
                    <a:pt x="10257" y="1880"/>
                  </a:cubicBezTo>
                  <a:cubicBezTo>
                    <a:pt x="10257" y="1880"/>
                    <a:pt x="10451" y="1"/>
                    <a:pt x="56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5"/>
            <p:cNvSpPr/>
            <p:nvPr/>
          </p:nvSpPr>
          <p:spPr>
            <a:xfrm>
              <a:off x="2102799" y="1573523"/>
              <a:ext cx="317886" cy="150154"/>
            </a:xfrm>
            <a:custGeom>
              <a:rect b="b" l="l" r="r" t="t"/>
              <a:pathLst>
                <a:path extrusionOk="0" h="2134" w="4518">
                  <a:moveTo>
                    <a:pt x="4517" y="1"/>
                  </a:moveTo>
                  <a:lnTo>
                    <a:pt x="4517" y="1"/>
                  </a:lnTo>
                  <a:cubicBezTo>
                    <a:pt x="3617" y="254"/>
                    <a:pt x="2675" y="375"/>
                    <a:pt x="1698" y="375"/>
                  </a:cubicBezTo>
                  <a:cubicBezTo>
                    <a:pt x="1143" y="375"/>
                    <a:pt x="577" y="336"/>
                    <a:pt x="0" y="260"/>
                  </a:cubicBezTo>
                  <a:lnTo>
                    <a:pt x="0" y="260"/>
                  </a:lnTo>
                  <a:lnTo>
                    <a:pt x="83" y="1690"/>
                  </a:lnTo>
                  <a:cubicBezTo>
                    <a:pt x="1307" y="2038"/>
                    <a:pt x="2591" y="2133"/>
                    <a:pt x="3627" y="2133"/>
                  </a:cubicBezTo>
                  <a:cubicBezTo>
                    <a:pt x="3930" y="2133"/>
                    <a:pt x="4212" y="2125"/>
                    <a:pt x="4465" y="2113"/>
                  </a:cubicBezTo>
                  <a:lnTo>
                    <a:pt x="4517" y="1"/>
                  </a:ln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5"/>
            <p:cNvSpPr/>
            <p:nvPr/>
          </p:nvSpPr>
          <p:spPr>
            <a:xfrm>
              <a:off x="2096255" y="1477618"/>
              <a:ext cx="326822" cy="122360"/>
            </a:xfrm>
            <a:custGeom>
              <a:rect b="b" l="l" r="r" t="t"/>
              <a:pathLst>
                <a:path extrusionOk="0" h="1739" w="4645">
                  <a:moveTo>
                    <a:pt x="4645" y="1"/>
                  </a:moveTo>
                  <a:lnTo>
                    <a:pt x="0" y="5"/>
                  </a:lnTo>
                  <a:lnTo>
                    <a:pt x="93" y="1623"/>
                  </a:lnTo>
                  <a:cubicBezTo>
                    <a:pt x="671" y="1699"/>
                    <a:pt x="1239" y="1739"/>
                    <a:pt x="1796" y="1739"/>
                  </a:cubicBezTo>
                  <a:cubicBezTo>
                    <a:pt x="2771" y="1739"/>
                    <a:pt x="3711" y="1618"/>
                    <a:pt x="4610" y="1364"/>
                  </a:cubicBezTo>
                  <a:lnTo>
                    <a:pt x="4645" y="1"/>
                  </a:lnTo>
                  <a:close/>
                </a:path>
              </a:pathLst>
            </a:custGeom>
            <a:solidFill>
              <a:srgbClr val="B2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5"/>
            <p:cNvSpPr/>
            <p:nvPr/>
          </p:nvSpPr>
          <p:spPr>
            <a:xfrm>
              <a:off x="1708290" y="2870585"/>
              <a:ext cx="1071724" cy="299111"/>
            </a:xfrm>
            <a:custGeom>
              <a:rect b="b" l="l" r="r" t="t"/>
              <a:pathLst>
                <a:path extrusionOk="0" h="4251" w="15232">
                  <a:moveTo>
                    <a:pt x="11218" y="1"/>
                  </a:moveTo>
                  <a:cubicBezTo>
                    <a:pt x="6830" y="1"/>
                    <a:pt x="1" y="134"/>
                    <a:pt x="44" y="965"/>
                  </a:cubicBezTo>
                  <a:cubicBezTo>
                    <a:pt x="110" y="2188"/>
                    <a:pt x="86" y="2537"/>
                    <a:pt x="86" y="2537"/>
                  </a:cubicBezTo>
                  <a:cubicBezTo>
                    <a:pt x="2749" y="3822"/>
                    <a:pt x="5405" y="4251"/>
                    <a:pt x="7728" y="4251"/>
                  </a:cubicBezTo>
                  <a:cubicBezTo>
                    <a:pt x="11960" y="4251"/>
                    <a:pt x="15085" y="2827"/>
                    <a:pt x="15123" y="2562"/>
                  </a:cubicBezTo>
                  <a:cubicBezTo>
                    <a:pt x="15232" y="1826"/>
                    <a:pt x="14973" y="21"/>
                    <a:pt x="14838" y="21"/>
                  </a:cubicBezTo>
                  <a:cubicBezTo>
                    <a:pt x="14832" y="21"/>
                    <a:pt x="14827" y="24"/>
                    <a:pt x="14822" y="30"/>
                  </a:cubicBezTo>
                  <a:cubicBezTo>
                    <a:pt x="14822" y="30"/>
                    <a:pt x="13293" y="1"/>
                    <a:pt x="11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5"/>
            <p:cNvSpPr/>
            <p:nvPr/>
          </p:nvSpPr>
          <p:spPr>
            <a:xfrm>
              <a:off x="1637930" y="1594209"/>
              <a:ext cx="1181415" cy="1511386"/>
            </a:xfrm>
            <a:custGeom>
              <a:rect b="b" l="l" r="r" t="t"/>
              <a:pathLst>
                <a:path extrusionOk="0" h="21480" w="16791">
                  <a:moveTo>
                    <a:pt x="11687" y="0"/>
                  </a:moveTo>
                  <a:cubicBezTo>
                    <a:pt x="11540" y="0"/>
                    <a:pt x="11451" y="3"/>
                    <a:pt x="11451" y="3"/>
                  </a:cubicBezTo>
                  <a:cubicBezTo>
                    <a:pt x="11451" y="3"/>
                    <a:pt x="9588" y="1826"/>
                    <a:pt x="8731" y="1964"/>
                  </a:cubicBezTo>
                  <a:cubicBezTo>
                    <a:pt x="8713" y="1967"/>
                    <a:pt x="8695" y="1968"/>
                    <a:pt x="8676" y="1968"/>
                  </a:cubicBezTo>
                  <a:cubicBezTo>
                    <a:pt x="7955" y="1968"/>
                    <a:pt x="5889" y="108"/>
                    <a:pt x="5889" y="108"/>
                  </a:cubicBezTo>
                  <a:lnTo>
                    <a:pt x="3727" y="363"/>
                  </a:lnTo>
                  <a:cubicBezTo>
                    <a:pt x="3064" y="1572"/>
                    <a:pt x="1601" y="7312"/>
                    <a:pt x="1601" y="7312"/>
                  </a:cubicBezTo>
                  <a:cubicBezTo>
                    <a:pt x="1601" y="7312"/>
                    <a:pt x="656" y="11455"/>
                    <a:pt x="328" y="14101"/>
                  </a:cubicBezTo>
                  <a:cubicBezTo>
                    <a:pt x="1" y="16748"/>
                    <a:pt x="298" y="19355"/>
                    <a:pt x="910" y="19653"/>
                  </a:cubicBezTo>
                  <a:cubicBezTo>
                    <a:pt x="3721" y="21019"/>
                    <a:pt x="6268" y="21480"/>
                    <a:pt x="8424" y="21480"/>
                  </a:cubicBezTo>
                  <a:cubicBezTo>
                    <a:pt x="12885" y="21480"/>
                    <a:pt x="15675" y="19510"/>
                    <a:pt x="15675" y="19510"/>
                  </a:cubicBezTo>
                  <a:cubicBezTo>
                    <a:pt x="15675" y="19510"/>
                    <a:pt x="16791" y="19269"/>
                    <a:pt x="16758" y="16130"/>
                  </a:cubicBezTo>
                  <a:cubicBezTo>
                    <a:pt x="16738" y="14196"/>
                    <a:pt x="16388" y="9699"/>
                    <a:pt x="16388" y="9699"/>
                  </a:cubicBezTo>
                  <a:cubicBezTo>
                    <a:pt x="16388" y="9699"/>
                    <a:pt x="14423" y="777"/>
                    <a:pt x="14271" y="581"/>
                  </a:cubicBezTo>
                  <a:cubicBezTo>
                    <a:pt x="13862" y="52"/>
                    <a:pt x="12289" y="0"/>
                    <a:pt x="116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5"/>
            <p:cNvSpPr/>
            <p:nvPr/>
          </p:nvSpPr>
          <p:spPr>
            <a:xfrm>
              <a:off x="1368592" y="3058945"/>
              <a:ext cx="296849" cy="171192"/>
            </a:xfrm>
            <a:custGeom>
              <a:rect b="b" l="l" r="r" t="t"/>
              <a:pathLst>
                <a:path extrusionOk="0" h="2433" w="4219">
                  <a:moveTo>
                    <a:pt x="4085" y="1"/>
                  </a:moveTo>
                  <a:cubicBezTo>
                    <a:pt x="4085" y="1"/>
                    <a:pt x="37" y="519"/>
                    <a:pt x="147" y="931"/>
                  </a:cubicBezTo>
                  <a:cubicBezTo>
                    <a:pt x="257" y="1343"/>
                    <a:pt x="1" y="2013"/>
                    <a:pt x="183" y="2304"/>
                  </a:cubicBezTo>
                  <a:cubicBezTo>
                    <a:pt x="241" y="2396"/>
                    <a:pt x="499" y="2433"/>
                    <a:pt x="855" y="2433"/>
                  </a:cubicBezTo>
                  <a:cubicBezTo>
                    <a:pt x="1904" y="2433"/>
                    <a:pt x="3809" y="2111"/>
                    <a:pt x="3981" y="1938"/>
                  </a:cubicBezTo>
                  <a:cubicBezTo>
                    <a:pt x="4219" y="1699"/>
                    <a:pt x="4085" y="1"/>
                    <a:pt x="4085" y="1"/>
                  </a:cubicBezTo>
                  <a:close/>
                </a:path>
              </a:pathLst>
            </a:custGeom>
            <a:solidFill>
              <a:srgbClr val="CC8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5"/>
            <p:cNvSpPr/>
            <p:nvPr/>
          </p:nvSpPr>
          <p:spPr>
            <a:xfrm>
              <a:off x="1330739" y="1619680"/>
              <a:ext cx="569564" cy="1531932"/>
            </a:xfrm>
            <a:custGeom>
              <a:rect b="b" l="l" r="r" t="t"/>
              <a:pathLst>
                <a:path extrusionOk="0" h="21772" w="8095">
                  <a:moveTo>
                    <a:pt x="8094" y="1"/>
                  </a:moveTo>
                  <a:cubicBezTo>
                    <a:pt x="8094" y="1"/>
                    <a:pt x="5625" y="1150"/>
                    <a:pt x="3964" y="3951"/>
                  </a:cubicBezTo>
                  <a:cubicBezTo>
                    <a:pt x="2169" y="6974"/>
                    <a:pt x="1233" y="10783"/>
                    <a:pt x="653" y="15274"/>
                  </a:cubicBezTo>
                  <a:cubicBezTo>
                    <a:pt x="1" y="20336"/>
                    <a:pt x="563" y="21652"/>
                    <a:pt x="1562" y="21771"/>
                  </a:cubicBezTo>
                  <a:cubicBezTo>
                    <a:pt x="1562" y="21771"/>
                    <a:pt x="1590" y="21771"/>
                    <a:pt x="1642" y="21771"/>
                  </a:cubicBezTo>
                  <a:cubicBezTo>
                    <a:pt x="2072" y="21771"/>
                    <a:pt x="4088" y="21741"/>
                    <a:pt x="4623" y="21172"/>
                  </a:cubicBezTo>
                  <a:cubicBezTo>
                    <a:pt x="5226" y="20534"/>
                    <a:pt x="4842" y="19260"/>
                    <a:pt x="5009" y="17180"/>
                  </a:cubicBezTo>
                  <a:cubicBezTo>
                    <a:pt x="5175" y="15101"/>
                    <a:pt x="4740" y="13865"/>
                    <a:pt x="4740" y="13865"/>
                  </a:cubicBezTo>
                  <a:lnTo>
                    <a:pt x="6756" y="4892"/>
                  </a:lnTo>
                  <a:lnTo>
                    <a:pt x="8094" y="1"/>
                  </a:lnTo>
                  <a:close/>
                </a:path>
              </a:pathLst>
            </a:custGeom>
            <a:solidFill>
              <a:srgbClr val="E19E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5"/>
            <p:cNvSpPr/>
            <p:nvPr/>
          </p:nvSpPr>
          <p:spPr>
            <a:xfrm>
              <a:off x="1908605" y="2480143"/>
              <a:ext cx="749123" cy="428437"/>
            </a:xfrm>
            <a:custGeom>
              <a:rect b="b" l="l" r="r" t="t"/>
              <a:pathLst>
                <a:path extrusionOk="0" h="6089" w="10647">
                  <a:moveTo>
                    <a:pt x="3389" y="0"/>
                  </a:moveTo>
                  <a:cubicBezTo>
                    <a:pt x="2277" y="0"/>
                    <a:pt x="1458" y="13"/>
                    <a:pt x="1458" y="13"/>
                  </a:cubicBezTo>
                  <a:cubicBezTo>
                    <a:pt x="1400" y="2175"/>
                    <a:pt x="61" y="2836"/>
                    <a:pt x="58" y="2836"/>
                  </a:cubicBezTo>
                  <a:cubicBezTo>
                    <a:pt x="58" y="2836"/>
                    <a:pt x="58" y="2836"/>
                    <a:pt x="58" y="2836"/>
                  </a:cubicBezTo>
                  <a:lnTo>
                    <a:pt x="0" y="5030"/>
                  </a:lnTo>
                  <a:cubicBezTo>
                    <a:pt x="2086" y="5833"/>
                    <a:pt x="4062" y="6089"/>
                    <a:pt x="5730" y="6089"/>
                  </a:cubicBezTo>
                  <a:cubicBezTo>
                    <a:pt x="8643" y="6089"/>
                    <a:pt x="10622" y="5311"/>
                    <a:pt x="10622" y="5311"/>
                  </a:cubicBezTo>
                  <a:cubicBezTo>
                    <a:pt x="10597" y="4978"/>
                    <a:pt x="10647" y="3192"/>
                    <a:pt x="10647" y="3192"/>
                  </a:cubicBezTo>
                  <a:cubicBezTo>
                    <a:pt x="9124" y="2291"/>
                    <a:pt x="8936" y="233"/>
                    <a:pt x="8936" y="233"/>
                  </a:cubicBezTo>
                  <a:cubicBezTo>
                    <a:pt x="7906" y="37"/>
                    <a:pt x="5242" y="0"/>
                    <a:pt x="33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5"/>
            <p:cNvSpPr/>
            <p:nvPr/>
          </p:nvSpPr>
          <p:spPr>
            <a:xfrm>
              <a:off x="1332779" y="1616092"/>
              <a:ext cx="795912" cy="1652745"/>
            </a:xfrm>
            <a:custGeom>
              <a:rect b="b" l="l" r="r" t="t"/>
              <a:pathLst>
                <a:path extrusionOk="0" h="23489" w="11312">
                  <a:moveTo>
                    <a:pt x="8024" y="0"/>
                  </a:moveTo>
                  <a:cubicBezTo>
                    <a:pt x="8024" y="0"/>
                    <a:pt x="0" y="1498"/>
                    <a:pt x="16" y="22015"/>
                  </a:cubicBezTo>
                  <a:cubicBezTo>
                    <a:pt x="16" y="22641"/>
                    <a:pt x="1188" y="22910"/>
                    <a:pt x="2346" y="22910"/>
                  </a:cubicBezTo>
                  <a:cubicBezTo>
                    <a:pt x="3267" y="22910"/>
                    <a:pt x="4180" y="22740"/>
                    <a:pt x="4490" y="22443"/>
                  </a:cubicBezTo>
                  <a:cubicBezTo>
                    <a:pt x="4490" y="22443"/>
                    <a:pt x="6234" y="23489"/>
                    <a:pt x="8385" y="23489"/>
                  </a:cubicBezTo>
                  <a:cubicBezTo>
                    <a:pt x="8874" y="23489"/>
                    <a:pt x="9385" y="23434"/>
                    <a:pt x="9902" y="23301"/>
                  </a:cubicBezTo>
                  <a:cubicBezTo>
                    <a:pt x="11312" y="22937"/>
                    <a:pt x="10699" y="1461"/>
                    <a:pt x="10699" y="1461"/>
                  </a:cubicBezTo>
                  <a:lnTo>
                    <a:pt x="80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5"/>
            <p:cNvSpPr/>
            <p:nvPr/>
          </p:nvSpPr>
          <p:spPr>
            <a:xfrm>
              <a:off x="1644263" y="2195105"/>
              <a:ext cx="101811" cy="1004143"/>
            </a:xfrm>
            <a:custGeom>
              <a:rect b="b" l="l" r="r" t="t"/>
              <a:pathLst>
                <a:path extrusionOk="0" h="14271" w="1447">
                  <a:moveTo>
                    <a:pt x="1388" y="0"/>
                  </a:moveTo>
                  <a:cubicBezTo>
                    <a:pt x="1354" y="0"/>
                    <a:pt x="1335" y="25"/>
                    <a:pt x="1334" y="54"/>
                  </a:cubicBezTo>
                  <a:cubicBezTo>
                    <a:pt x="1333" y="111"/>
                    <a:pt x="1123" y="5869"/>
                    <a:pt x="900" y="9089"/>
                  </a:cubicBezTo>
                  <a:cubicBezTo>
                    <a:pt x="678" y="12300"/>
                    <a:pt x="18" y="14178"/>
                    <a:pt x="11" y="14195"/>
                  </a:cubicBezTo>
                  <a:cubicBezTo>
                    <a:pt x="0" y="14225"/>
                    <a:pt x="16" y="14256"/>
                    <a:pt x="45" y="14266"/>
                  </a:cubicBezTo>
                  <a:cubicBezTo>
                    <a:pt x="50" y="14268"/>
                    <a:pt x="57" y="14271"/>
                    <a:pt x="63" y="14271"/>
                  </a:cubicBezTo>
                  <a:cubicBezTo>
                    <a:pt x="87" y="14271"/>
                    <a:pt x="108" y="14256"/>
                    <a:pt x="114" y="14232"/>
                  </a:cubicBezTo>
                  <a:cubicBezTo>
                    <a:pt x="120" y="14214"/>
                    <a:pt x="786" y="12325"/>
                    <a:pt x="1009" y="9096"/>
                  </a:cubicBezTo>
                  <a:cubicBezTo>
                    <a:pt x="1232" y="5874"/>
                    <a:pt x="1442" y="115"/>
                    <a:pt x="1445" y="58"/>
                  </a:cubicBezTo>
                  <a:cubicBezTo>
                    <a:pt x="1446" y="28"/>
                    <a:pt x="1422" y="1"/>
                    <a:pt x="1392" y="0"/>
                  </a:cubicBezTo>
                  <a:cubicBezTo>
                    <a:pt x="1390" y="0"/>
                    <a:pt x="1389" y="0"/>
                    <a:pt x="1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5"/>
            <p:cNvSpPr/>
            <p:nvPr/>
          </p:nvSpPr>
          <p:spPr>
            <a:xfrm>
              <a:off x="2442849" y="1602793"/>
              <a:ext cx="540928" cy="1644161"/>
            </a:xfrm>
            <a:custGeom>
              <a:rect b="b" l="l" r="r" t="t"/>
              <a:pathLst>
                <a:path extrusionOk="0" h="23367" w="7688">
                  <a:moveTo>
                    <a:pt x="2305" y="0"/>
                  </a:moveTo>
                  <a:lnTo>
                    <a:pt x="1" y="1089"/>
                  </a:lnTo>
                  <a:cubicBezTo>
                    <a:pt x="1" y="1089"/>
                    <a:pt x="362" y="22480"/>
                    <a:pt x="2053" y="23126"/>
                  </a:cubicBezTo>
                  <a:cubicBezTo>
                    <a:pt x="2495" y="23295"/>
                    <a:pt x="2897" y="23366"/>
                    <a:pt x="3258" y="23366"/>
                  </a:cubicBezTo>
                  <a:cubicBezTo>
                    <a:pt x="5090" y="23366"/>
                    <a:pt x="5908" y="21551"/>
                    <a:pt x="5908" y="21551"/>
                  </a:cubicBezTo>
                  <a:cubicBezTo>
                    <a:pt x="5919" y="21561"/>
                    <a:pt x="5929" y="21566"/>
                    <a:pt x="5939" y="21566"/>
                  </a:cubicBezTo>
                  <a:cubicBezTo>
                    <a:pt x="6233" y="21566"/>
                    <a:pt x="6123" y="17010"/>
                    <a:pt x="5800" y="12470"/>
                  </a:cubicBezTo>
                  <a:cubicBezTo>
                    <a:pt x="5687" y="10870"/>
                    <a:pt x="7688" y="8998"/>
                    <a:pt x="7513" y="7505"/>
                  </a:cubicBezTo>
                  <a:cubicBezTo>
                    <a:pt x="7272" y="5428"/>
                    <a:pt x="6929" y="6132"/>
                    <a:pt x="5258" y="3455"/>
                  </a:cubicBezTo>
                  <a:cubicBezTo>
                    <a:pt x="4413" y="2104"/>
                    <a:pt x="3761" y="648"/>
                    <a:pt x="2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5"/>
            <p:cNvSpPr/>
            <p:nvPr/>
          </p:nvSpPr>
          <p:spPr>
            <a:xfrm>
              <a:off x="1900936" y="1582459"/>
              <a:ext cx="707751" cy="174780"/>
            </a:xfrm>
            <a:custGeom>
              <a:rect b="b" l="l" r="r" t="t"/>
              <a:pathLst>
                <a:path extrusionOk="0" h="2484" w="10059">
                  <a:moveTo>
                    <a:pt x="8467" y="0"/>
                  </a:moveTo>
                  <a:cubicBezTo>
                    <a:pt x="8003" y="0"/>
                    <a:pt x="7658" y="47"/>
                    <a:pt x="7651" y="47"/>
                  </a:cubicBezTo>
                  <a:cubicBezTo>
                    <a:pt x="7650" y="47"/>
                    <a:pt x="7650" y="47"/>
                    <a:pt x="7650" y="47"/>
                  </a:cubicBezTo>
                  <a:cubicBezTo>
                    <a:pt x="6896" y="1046"/>
                    <a:pt x="4977" y="1958"/>
                    <a:pt x="4977" y="1958"/>
                  </a:cubicBezTo>
                  <a:cubicBezTo>
                    <a:pt x="3643" y="1616"/>
                    <a:pt x="2285" y="190"/>
                    <a:pt x="2285" y="190"/>
                  </a:cubicBezTo>
                  <a:cubicBezTo>
                    <a:pt x="2005" y="113"/>
                    <a:pt x="1736" y="82"/>
                    <a:pt x="1487" y="82"/>
                  </a:cubicBezTo>
                  <a:cubicBezTo>
                    <a:pt x="622" y="82"/>
                    <a:pt x="1" y="447"/>
                    <a:pt x="1" y="447"/>
                  </a:cubicBezTo>
                  <a:cubicBezTo>
                    <a:pt x="704" y="1906"/>
                    <a:pt x="5081" y="2484"/>
                    <a:pt x="5081" y="2484"/>
                  </a:cubicBezTo>
                  <a:cubicBezTo>
                    <a:pt x="9641" y="1609"/>
                    <a:pt x="10059" y="258"/>
                    <a:pt x="10059" y="258"/>
                  </a:cubicBezTo>
                  <a:cubicBezTo>
                    <a:pt x="9562" y="51"/>
                    <a:pt x="8950" y="0"/>
                    <a:pt x="8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5"/>
            <p:cNvSpPr/>
            <p:nvPr/>
          </p:nvSpPr>
          <p:spPr>
            <a:xfrm>
              <a:off x="2033072" y="1529546"/>
              <a:ext cx="456214" cy="194412"/>
            </a:xfrm>
            <a:custGeom>
              <a:rect b="b" l="l" r="r" t="t"/>
              <a:pathLst>
                <a:path extrusionOk="0" h="2763" w="6484">
                  <a:moveTo>
                    <a:pt x="6425" y="1"/>
                  </a:moveTo>
                  <a:cubicBezTo>
                    <a:pt x="6407" y="1"/>
                    <a:pt x="6390" y="10"/>
                    <a:pt x="6380" y="26"/>
                  </a:cubicBezTo>
                  <a:cubicBezTo>
                    <a:pt x="6372" y="41"/>
                    <a:pt x="5439" y="1564"/>
                    <a:pt x="3093" y="2656"/>
                  </a:cubicBezTo>
                  <a:cubicBezTo>
                    <a:pt x="2912" y="2607"/>
                    <a:pt x="1315" y="2132"/>
                    <a:pt x="101" y="368"/>
                  </a:cubicBezTo>
                  <a:cubicBezTo>
                    <a:pt x="91" y="353"/>
                    <a:pt x="75" y="345"/>
                    <a:pt x="59" y="345"/>
                  </a:cubicBezTo>
                  <a:cubicBezTo>
                    <a:pt x="49" y="345"/>
                    <a:pt x="39" y="348"/>
                    <a:pt x="30" y="355"/>
                  </a:cubicBezTo>
                  <a:cubicBezTo>
                    <a:pt x="6" y="370"/>
                    <a:pt x="1" y="404"/>
                    <a:pt x="16" y="427"/>
                  </a:cubicBezTo>
                  <a:cubicBezTo>
                    <a:pt x="1321" y="2324"/>
                    <a:pt x="3069" y="2758"/>
                    <a:pt x="3086" y="2761"/>
                  </a:cubicBezTo>
                  <a:cubicBezTo>
                    <a:pt x="3092" y="2763"/>
                    <a:pt x="3096" y="2763"/>
                    <a:pt x="3101" y="2763"/>
                  </a:cubicBezTo>
                  <a:cubicBezTo>
                    <a:pt x="3107" y="2763"/>
                    <a:pt x="3116" y="2761"/>
                    <a:pt x="3121" y="2758"/>
                  </a:cubicBezTo>
                  <a:cubicBezTo>
                    <a:pt x="5510" y="1651"/>
                    <a:pt x="6459" y="94"/>
                    <a:pt x="6469" y="78"/>
                  </a:cubicBezTo>
                  <a:cubicBezTo>
                    <a:pt x="6483" y="54"/>
                    <a:pt x="6476" y="23"/>
                    <a:pt x="6451" y="8"/>
                  </a:cubicBezTo>
                  <a:cubicBezTo>
                    <a:pt x="6443" y="3"/>
                    <a:pt x="6434" y="1"/>
                    <a:pt x="64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5"/>
            <p:cNvSpPr/>
            <p:nvPr/>
          </p:nvSpPr>
          <p:spPr>
            <a:xfrm>
              <a:off x="2302199" y="1721565"/>
              <a:ext cx="94071" cy="263578"/>
            </a:xfrm>
            <a:custGeom>
              <a:rect b="b" l="l" r="r" t="t"/>
              <a:pathLst>
                <a:path extrusionOk="0" h="3746" w="1337">
                  <a:moveTo>
                    <a:pt x="58" y="1"/>
                  </a:moveTo>
                  <a:cubicBezTo>
                    <a:pt x="43" y="1"/>
                    <a:pt x="29" y="7"/>
                    <a:pt x="18" y="18"/>
                  </a:cubicBezTo>
                  <a:cubicBezTo>
                    <a:pt x="1" y="39"/>
                    <a:pt x="3" y="71"/>
                    <a:pt x="23" y="89"/>
                  </a:cubicBezTo>
                  <a:cubicBezTo>
                    <a:pt x="31" y="94"/>
                    <a:pt x="692" y="674"/>
                    <a:pt x="509" y="1483"/>
                  </a:cubicBezTo>
                  <a:cubicBezTo>
                    <a:pt x="315" y="2338"/>
                    <a:pt x="591" y="3179"/>
                    <a:pt x="1247" y="3732"/>
                  </a:cubicBezTo>
                  <a:cubicBezTo>
                    <a:pt x="1255" y="3742"/>
                    <a:pt x="1268" y="3746"/>
                    <a:pt x="1280" y="3746"/>
                  </a:cubicBezTo>
                  <a:cubicBezTo>
                    <a:pt x="1295" y="3746"/>
                    <a:pt x="1310" y="3740"/>
                    <a:pt x="1318" y="3727"/>
                  </a:cubicBezTo>
                  <a:cubicBezTo>
                    <a:pt x="1337" y="3705"/>
                    <a:pt x="1334" y="3674"/>
                    <a:pt x="1312" y="3656"/>
                  </a:cubicBezTo>
                  <a:cubicBezTo>
                    <a:pt x="685" y="3127"/>
                    <a:pt x="423" y="2323"/>
                    <a:pt x="608" y="1507"/>
                  </a:cubicBezTo>
                  <a:cubicBezTo>
                    <a:pt x="805" y="637"/>
                    <a:pt x="97" y="19"/>
                    <a:pt x="90" y="13"/>
                  </a:cubicBezTo>
                  <a:cubicBezTo>
                    <a:pt x="81" y="5"/>
                    <a:pt x="6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5"/>
            <p:cNvSpPr/>
            <p:nvPr/>
          </p:nvSpPr>
          <p:spPr>
            <a:xfrm>
              <a:off x="2128269" y="1724239"/>
              <a:ext cx="85136" cy="303896"/>
            </a:xfrm>
            <a:custGeom>
              <a:rect b="b" l="l" r="r" t="t"/>
              <a:pathLst>
                <a:path extrusionOk="0" h="4319" w="1210">
                  <a:moveTo>
                    <a:pt x="1056" y="1"/>
                  </a:moveTo>
                  <a:cubicBezTo>
                    <a:pt x="1039" y="1"/>
                    <a:pt x="1024" y="9"/>
                    <a:pt x="1015" y="24"/>
                  </a:cubicBezTo>
                  <a:cubicBezTo>
                    <a:pt x="996" y="51"/>
                    <a:pt x="575" y="712"/>
                    <a:pt x="836" y="1693"/>
                  </a:cubicBezTo>
                  <a:cubicBezTo>
                    <a:pt x="1101" y="2690"/>
                    <a:pt x="770" y="3731"/>
                    <a:pt x="31" y="4226"/>
                  </a:cubicBezTo>
                  <a:cubicBezTo>
                    <a:pt x="8" y="4241"/>
                    <a:pt x="1" y="4274"/>
                    <a:pt x="16" y="4298"/>
                  </a:cubicBezTo>
                  <a:cubicBezTo>
                    <a:pt x="26" y="4310"/>
                    <a:pt x="42" y="4319"/>
                    <a:pt x="60" y="4319"/>
                  </a:cubicBezTo>
                  <a:cubicBezTo>
                    <a:pt x="68" y="4319"/>
                    <a:pt x="78" y="4315"/>
                    <a:pt x="87" y="4309"/>
                  </a:cubicBezTo>
                  <a:cubicBezTo>
                    <a:pt x="861" y="3790"/>
                    <a:pt x="1209" y="2703"/>
                    <a:pt x="934" y="1666"/>
                  </a:cubicBezTo>
                  <a:cubicBezTo>
                    <a:pt x="684" y="729"/>
                    <a:pt x="1096" y="87"/>
                    <a:pt x="1100" y="80"/>
                  </a:cubicBezTo>
                  <a:cubicBezTo>
                    <a:pt x="1115" y="56"/>
                    <a:pt x="1109" y="24"/>
                    <a:pt x="1085" y="9"/>
                  </a:cubicBezTo>
                  <a:cubicBezTo>
                    <a:pt x="1076" y="4"/>
                    <a:pt x="1066" y="1"/>
                    <a:pt x="1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5"/>
            <p:cNvSpPr/>
            <p:nvPr/>
          </p:nvSpPr>
          <p:spPr>
            <a:xfrm>
              <a:off x="2442849" y="1679418"/>
              <a:ext cx="415687" cy="1553815"/>
            </a:xfrm>
            <a:custGeom>
              <a:rect b="b" l="l" r="r" t="t"/>
              <a:pathLst>
                <a:path extrusionOk="0" h="22083" w="5908">
                  <a:moveTo>
                    <a:pt x="1" y="0"/>
                  </a:moveTo>
                  <a:cubicBezTo>
                    <a:pt x="1" y="1"/>
                    <a:pt x="269" y="21722"/>
                    <a:pt x="2053" y="22037"/>
                  </a:cubicBezTo>
                  <a:cubicBezTo>
                    <a:pt x="2229" y="22068"/>
                    <a:pt x="2403" y="22082"/>
                    <a:pt x="2575" y="22082"/>
                  </a:cubicBezTo>
                  <a:cubicBezTo>
                    <a:pt x="4401" y="22082"/>
                    <a:pt x="5908" y="20462"/>
                    <a:pt x="5908" y="20462"/>
                  </a:cubicBezTo>
                  <a:lnTo>
                    <a:pt x="1" y="0"/>
                  </a:lnTo>
                  <a:close/>
                </a:path>
              </a:pathLst>
            </a:custGeom>
            <a:solidFill>
              <a:srgbClr val="0505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5"/>
            <p:cNvSpPr/>
            <p:nvPr/>
          </p:nvSpPr>
          <p:spPr>
            <a:xfrm>
              <a:off x="1617033" y="316145"/>
              <a:ext cx="1132444" cy="1164429"/>
            </a:xfrm>
            <a:custGeom>
              <a:rect b="b" l="l" r="r" t="t"/>
              <a:pathLst>
                <a:path extrusionOk="0" h="16549" w="16095">
                  <a:moveTo>
                    <a:pt x="9311" y="0"/>
                  </a:moveTo>
                  <a:cubicBezTo>
                    <a:pt x="8217" y="0"/>
                    <a:pt x="6987" y="213"/>
                    <a:pt x="5643" y="650"/>
                  </a:cubicBezTo>
                  <a:cubicBezTo>
                    <a:pt x="1259" y="2075"/>
                    <a:pt x="0" y="6108"/>
                    <a:pt x="1457" y="10949"/>
                  </a:cubicBezTo>
                  <a:cubicBezTo>
                    <a:pt x="2716" y="15124"/>
                    <a:pt x="5677" y="16549"/>
                    <a:pt x="8708" y="16549"/>
                  </a:cubicBezTo>
                  <a:cubicBezTo>
                    <a:pt x="9192" y="16549"/>
                    <a:pt x="9677" y="16512"/>
                    <a:pt x="10158" y="16445"/>
                  </a:cubicBezTo>
                  <a:cubicBezTo>
                    <a:pt x="13873" y="15926"/>
                    <a:pt x="16095" y="12751"/>
                    <a:pt x="15867" y="9694"/>
                  </a:cubicBezTo>
                  <a:cubicBezTo>
                    <a:pt x="15578" y="5775"/>
                    <a:pt x="14354" y="3167"/>
                    <a:pt x="14354" y="3167"/>
                  </a:cubicBezTo>
                  <a:cubicBezTo>
                    <a:pt x="13564" y="1095"/>
                    <a:pt x="11789" y="0"/>
                    <a:pt x="9311" y="0"/>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5"/>
            <p:cNvSpPr/>
            <p:nvPr/>
          </p:nvSpPr>
          <p:spPr>
            <a:xfrm>
              <a:off x="1759372" y="976215"/>
              <a:ext cx="1086710" cy="531870"/>
            </a:xfrm>
            <a:custGeom>
              <a:rect b="b" l="l" r="r" t="t"/>
              <a:pathLst>
                <a:path extrusionOk="0" h="7559" w="15445">
                  <a:moveTo>
                    <a:pt x="13227" y="1"/>
                  </a:moveTo>
                  <a:cubicBezTo>
                    <a:pt x="12778" y="941"/>
                    <a:pt x="11657" y="2612"/>
                    <a:pt x="9825" y="2662"/>
                  </a:cubicBezTo>
                  <a:cubicBezTo>
                    <a:pt x="9699" y="2665"/>
                    <a:pt x="9582" y="2667"/>
                    <a:pt x="9473" y="2667"/>
                  </a:cubicBezTo>
                  <a:cubicBezTo>
                    <a:pt x="8191" y="2667"/>
                    <a:pt x="8079" y="2449"/>
                    <a:pt x="7345" y="2449"/>
                  </a:cubicBezTo>
                  <a:cubicBezTo>
                    <a:pt x="7240" y="2449"/>
                    <a:pt x="7124" y="2454"/>
                    <a:pt x="6989" y="2464"/>
                  </a:cubicBezTo>
                  <a:cubicBezTo>
                    <a:pt x="6090" y="2530"/>
                    <a:pt x="5525" y="3084"/>
                    <a:pt x="4288" y="3084"/>
                  </a:cubicBezTo>
                  <a:cubicBezTo>
                    <a:pt x="3925" y="3084"/>
                    <a:pt x="3504" y="3037"/>
                    <a:pt x="2999" y="2915"/>
                  </a:cubicBezTo>
                  <a:cubicBezTo>
                    <a:pt x="778" y="2377"/>
                    <a:pt x="0" y="1354"/>
                    <a:pt x="0" y="1354"/>
                  </a:cubicBezTo>
                  <a:lnTo>
                    <a:pt x="0" y="1354"/>
                  </a:lnTo>
                  <a:cubicBezTo>
                    <a:pt x="0" y="1354"/>
                    <a:pt x="16" y="7559"/>
                    <a:pt x="6540" y="7559"/>
                  </a:cubicBezTo>
                  <a:cubicBezTo>
                    <a:pt x="6804" y="7559"/>
                    <a:pt x="7079" y="7549"/>
                    <a:pt x="7365" y="7528"/>
                  </a:cubicBezTo>
                  <a:cubicBezTo>
                    <a:pt x="15444" y="6927"/>
                    <a:pt x="13227" y="1"/>
                    <a:pt x="132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5"/>
            <p:cNvSpPr/>
            <p:nvPr/>
          </p:nvSpPr>
          <p:spPr>
            <a:xfrm>
              <a:off x="2131576" y="1183925"/>
              <a:ext cx="280033" cy="174992"/>
            </a:xfrm>
            <a:custGeom>
              <a:rect b="b" l="l" r="r" t="t"/>
              <a:pathLst>
                <a:path extrusionOk="0" h="2487" w="3980">
                  <a:moveTo>
                    <a:pt x="2019" y="1"/>
                  </a:moveTo>
                  <a:cubicBezTo>
                    <a:pt x="1908" y="1"/>
                    <a:pt x="1807" y="10"/>
                    <a:pt x="1720" y="28"/>
                  </a:cubicBezTo>
                  <a:cubicBezTo>
                    <a:pt x="1720" y="28"/>
                    <a:pt x="62" y="239"/>
                    <a:pt x="15" y="1808"/>
                  </a:cubicBezTo>
                  <a:cubicBezTo>
                    <a:pt x="0" y="2319"/>
                    <a:pt x="180" y="2486"/>
                    <a:pt x="442" y="2486"/>
                  </a:cubicBezTo>
                  <a:cubicBezTo>
                    <a:pt x="923" y="2486"/>
                    <a:pt x="1684" y="1925"/>
                    <a:pt x="2038" y="1884"/>
                  </a:cubicBezTo>
                  <a:cubicBezTo>
                    <a:pt x="2052" y="1883"/>
                    <a:pt x="2066" y="1882"/>
                    <a:pt x="2081" y="1882"/>
                  </a:cubicBezTo>
                  <a:cubicBezTo>
                    <a:pt x="2435" y="1882"/>
                    <a:pt x="3096" y="2316"/>
                    <a:pt x="3527" y="2316"/>
                  </a:cubicBezTo>
                  <a:cubicBezTo>
                    <a:pt x="3799" y="2316"/>
                    <a:pt x="3979" y="2144"/>
                    <a:pt x="3936" y="1586"/>
                  </a:cubicBezTo>
                  <a:cubicBezTo>
                    <a:pt x="3844" y="401"/>
                    <a:pt x="2735" y="1"/>
                    <a:pt x="2019"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5"/>
            <p:cNvSpPr/>
            <p:nvPr/>
          </p:nvSpPr>
          <p:spPr>
            <a:xfrm>
              <a:off x="2204328" y="1209045"/>
              <a:ext cx="137906" cy="58119"/>
            </a:xfrm>
            <a:custGeom>
              <a:rect b="b" l="l" r="r" t="t"/>
              <a:pathLst>
                <a:path extrusionOk="0" h="826" w="1960">
                  <a:moveTo>
                    <a:pt x="60" y="0"/>
                  </a:moveTo>
                  <a:cubicBezTo>
                    <a:pt x="60" y="0"/>
                    <a:pt x="0" y="173"/>
                    <a:pt x="7" y="394"/>
                  </a:cubicBezTo>
                  <a:cubicBezTo>
                    <a:pt x="751" y="422"/>
                    <a:pt x="1378" y="645"/>
                    <a:pt x="1767" y="826"/>
                  </a:cubicBezTo>
                  <a:cubicBezTo>
                    <a:pt x="1900" y="622"/>
                    <a:pt x="1959" y="429"/>
                    <a:pt x="1959" y="429"/>
                  </a:cubicBezTo>
                  <a:cubicBezTo>
                    <a:pt x="1959" y="429"/>
                    <a:pt x="1005" y="3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5"/>
            <p:cNvSpPr/>
            <p:nvPr/>
          </p:nvSpPr>
          <p:spPr>
            <a:xfrm>
              <a:off x="2204891" y="1236697"/>
              <a:ext cx="123834" cy="63537"/>
            </a:xfrm>
            <a:custGeom>
              <a:rect b="b" l="l" r="r" t="t"/>
              <a:pathLst>
                <a:path extrusionOk="0" h="903" w="1760">
                  <a:moveTo>
                    <a:pt x="0" y="1"/>
                  </a:moveTo>
                  <a:lnTo>
                    <a:pt x="0" y="1"/>
                  </a:lnTo>
                  <a:cubicBezTo>
                    <a:pt x="10" y="310"/>
                    <a:pt x="148" y="712"/>
                    <a:pt x="763" y="871"/>
                  </a:cubicBezTo>
                  <a:cubicBezTo>
                    <a:pt x="847" y="893"/>
                    <a:pt x="925" y="903"/>
                    <a:pt x="999" y="903"/>
                  </a:cubicBezTo>
                  <a:cubicBezTo>
                    <a:pt x="1365" y="903"/>
                    <a:pt x="1609" y="661"/>
                    <a:pt x="1759" y="433"/>
                  </a:cubicBezTo>
                  <a:cubicBezTo>
                    <a:pt x="1370" y="252"/>
                    <a:pt x="743" y="29"/>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5"/>
            <p:cNvSpPr/>
            <p:nvPr/>
          </p:nvSpPr>
          <p:spPr>
            <a:xfrm>
              <a:off x="2412383" y="288703"/>
              <a:ext cx="496108" cy="739862"/>
            </a:xfrm>
            <a:custGeom>
              <a:rect b="b" l="l" r="r" t="t"/>
              <a:pathLst>
                <a:path extrusionOk="0" h="10515" w="7051">
                  <a:moveTo>
                    <a:pt x="1967" y="0"/>
                  </a:moveTo>
                  <a:lnTo>
                    <a:pt x="1207" y="207"/>
                  </a:lnTo>
                  <a:cubicBezTo>
                    <a:pt x="1194" y="206"/>
                    <a:pt x="1181" y="206"/>
                    <a:pt x="1169" y="206"/>
                  </a:cubicBezTo>
                  <a:cubicBezTo>
                    <a:pt x="550" y="206"/>
                    <a:pt x="68" y="844"/>
                    <a:pt x="34" y="1467"/>
                  </a:cubicBezTo>
                  <a:cubicBezTo>
                    <a:pt x="0" y="2104"/>
                    <a:pt x="305" y="2704"/>
                    <a:pt x="633" y="3250"/>
                  </a:cubicBezTo>
                  <a:cubicBezTo>
                    <a:pt x="1275" y="4325"/>
                    <a:pt x="2198" y="7889"/>
                    <a:pt x="3612" y="9429"/>
                  </a:cubicBezTo>
                  <a:cubicBezTo>
                    <a:pt x="4092" y="9952"/>
                    <a:pt x="3252" y="9769"/>
                    <a:pt x="3828" y="10183"/>
                  </a:cubicBezTo>
                  <a:cubicBezTo>
                    <a:pt x="4126" y="10397"/>
                    <a:pt x="4500" y="10514"/>
                    <a:pt x="4865" y="10514"/>
                  </a:cubicBezTo>
                  <a:cubicBezTo>
                    <a:pt x="5208" y="10514"/>
                    <a:pt x="5545" y="10410"/>
                    <a:pt x="5805" y="10185"/>
                  </a:cubicBezTo>
                  <a:cubicBezTo>
                    <a:pt x="6226" y="9824"/>
                    <a:pt x="7051" y="1457"/>
                    <a:pt x="19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5"/>
            <p:cNvSpPr/>
            <p:nvPr/>
          </p:nvSpPr>
          <p:spPr>
            <a:xfrm>
              <a:off x="2586524" y="317482"/>
              <a:ext cx="306629" cy="709606"/>
            </a:xfrm>
            <a:custGeom>
              <a:rect b="b" l="l" r="r" t="t"/>
              <a:pathLst>
                <a:path extrusionOk="0" h="10085" w="4358">
                  <a:moveTo>
                    <a:pt x="57" y="0"/>
                  </a:moveTo>
                  <a:lnTo>
                    <a:pt x="0" y="110"/>
                  </a:lnTo>
                  <a:cubicBezTo>
                    <a:pt x="1722" y="1000"/>
                    <a:pt x="3048" y="2568"/>
                    <a:pt x="3638" y="4412"/>
                  </a:cubicBezTo>
                  <a:cubicBezTo>
                    <a:pt x="4229" y="6257"/>
                    <a:pt x="4062" y="8304"/>
                    <a:pt x="3180" y="10028"/>
                  </a:cubicBezTo>
                  <a:lnTo>
                    <a:pt x="3290" y="10084"/>
                  </a:lnTo>
                  <a:cubicBezTo>
                    <a:pt x="4187" y="8331"/>
                    <a:pt x="4358" y="6251"/>
                    <a:pt x="3756" y="4374"/>
                  </a:cubicBezTo>
                  <a:cubicBezTo>
                    <a:pt x="3154" y="2499"/>
                    <a:pt x="1806" y="904"/>
                    <a:pt x="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5"/>
            <p:cNvSpPr/>
            <p:nvPr/>
          </p:nvSpPr>
          <p:spPr>
            <a:xfrm>
              <a:off x="1426287" y="176405"/>
              <a:ext cx="1257333" cy="927307"/>
            </a:xfrm>
            <a:custGeom>
              <a:rect b="b" l="l" r="r" t="t"/>
              <a:pathLst>
                <a:path extrusionOk="0" h="13179" w="17870">
                  <a:moveTo>
                    <a:pt x="14671" y="0"/>
                  </a:moveTo>
                  <a:cubicBezTo>
                    <a:pt x="14405" y="0"/>
                    <a:pt x="14106" y="33"/>
                    <a:pt x="13770" y="104"/>
                  </a:cubicBezTo>
                  <a:cubicBezTo>
                    <a:pt x="12200" y="440"/>
                    <a:pt x="11234" y="505"/>
                    <a:pt x="10450" y="505"/>
                  </a:cubicBezTo>
                  <a:cubicBezTo>
                    <a:pt x="9952" y="505"/>
                    <a:pt x="9527" y="479"/>
                    <a:pt x="9067" y="479"/>
                  </a:cubicBezTo>
                  <a:cubicBezTo>
                    <a:pt x="8705" y="479"/>
                    <a:pt x="8321" y="495"/>
                    <a:pt x="7863" y="553"/>
                  </a:cubicBezTo>
                  <a:cubicBezTo>
                    <a:pt x="5905" y="802"/>
                    <a:pt x="4364" y="3147"/>
                    <a:pt x="4364" y="3147"/>
                  </a:cubicBezTo>
                  <a:cubicBezTo>
                    <a:pt x="0" y="6381"/>
                    <a:pt x="2079" y="11841"/>
                    <a:pt x="2670" y="12472"/>
                  </a:cubicBezTo>
                  <a:cubicBezTo>
                    <a:pt x="3164" y="12999"/>
                    <a:pt x="3501" y="13178"/>
                    <a:pt x="3731" y="13178"/>
                  </a:cubicBezTo>
                  <a:cubicBezTo>
                    <a:pt x="4223" y="13178"/>
                    <a:pt x="4226" y="12358"/>
                    <a:pt x="4226" y="12358"/>
                  </a:cubicBezTo>
                  <a:cubicBezTo>
                    <a:pt x="4226" y="12358"/>
                    <a:pt x="6402" y="9536"/>
                    <a:pt x="6600" y="7183"/>
                  </a:cubicBezTo>
                  <a:cubicBezTo>
                    <a:pt x="6600" y="7183"/>
                    <a:pt x="8625" y="7911"/>
                    <a:pt x="11019" y="7911"/>
                  </a:cubicBezTo>
                  <a:cubicBezTo>
                    <a:pt x="12915" y="7911"/>
                    <a:pt x="15042" y="7454"/>
                    <a:pt x="16579" y="5818"/>
                  </a:cubicBezTo>
                  <a:cubicBezTo>
                    <a:pt x="17293" y="5058"/>
                    <a:pt x="17869" y="2824"/>
                    <a:pt x="16761" y="2594"/>
                  </a:cubicBezTo>
                  <a:cubicBezTo>
                    <a:pt x="16761" y="2594"/>
                    <a:pt x="17051" y="0"/>
                    <a:pt x="146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5"/>
            <p:cNvSpPr/>
            <p:nvPr/>
          </p:nvSpPr>
          <p:spPr>
            <a:xfrm>
              <a:off x="1509312" y="407475"/>
              <a:ext cx="249567" cy="673791"/>
            </a:xfrm>
            <a:custGeom>
              <a:rect b="b" l="l" r="r" t="t"/>
              <a:pathLst>
                <a:path extrusionOk="0" h="9576" w="3547">
                  <a:moveTo>
                    <a:pt x="3491" y="0"/>
                  </a:moveTo>
                  <a:cubicBezTo>
                    <a:pt x="2058" y="732"/>
                    <a:pt x="961" y="2034"/>
                    <a:pt x="481" y="3570"/>
                  </a:cubicBezTo>
                  <a:cubicBezTo>
                    <a:pt x="1" y="5108"/>
                    <a:pt x="163" y="6801"/>
                    <a:pt x="925" y="8220"/>
                  </a:cubicBezTo>
                  <a:cubicBezTo>
                    <a:pt x="1303" y="8929"/>
                    <a:pt x="1766" y="9384"/>
                    <a:pt x="2296" y="9576"/>
                  </a:cubicBezTo>
                  <a:lnTo>
                    <a:pt x="2338" y="9458"/>
                  </a:lnTo>
                  <a:cubicBezTo>
                    <a:pt x="1838" y="9278"/>
                    <a:pt x="1398" y="8841"/>
                    <a:pt x="1033" y="8161"/>
                  </a:cubicBezTo>
                  <a:cubicBezTo>
                    <a:pt x="286" y="6773"/>
                    <a:pt x="128" y="5113"/>
                    <a:pt x="598" y="3607"/>
                  </a:cubicBezTo>
                  <a:cubicBezTo>
                    <a:pt x="1068" y="2102"/>
                    <a:pt x="2143" y="828"/>
                    <a:pt x="3547" y="110"/>
                  </a:cubicBezTo>
                  <a:lnTo>
                    <a:pt x="349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5"/>
            <p:cNvSpPr/>
            <p:nvPr/>
          </p:nvSpPr>
          <p:spPr>
            <a:xfrm>
              <a:off x="1644263" y="308264"/>
              <a:ext cx="120597" cy="120672"/>
            </a:xfrm>
            <a:custGeom>
              <a:rect b="b" l="l" r="r" t="t"/>
              <a:pathLst>
                <a:path extrusionOk="0" h="1715" w="1714">
                  <a:moveTo>
                    <a:pt x="948" y="1"/>
                  </a:moveTo>
                  <a:cubicBezTo>
                    <a:pt x="937" y="1"/>
                    <a:pt x="925" y="2"/>
                    <a:pt x="914" y="5"/>
                  </a:cubicBezTo>
                  <a:cubicBezTo>
                    <a:pt x="846" y="22"/>
                    <a:pt x="803" y="91"/>
                    <a:pt x="796" y="159"/>
                  </a:cubicBezTo>
                  <a:cubicBezTo>
                    <a:pt x="787" y="227"/>
                    <a:pt x="807" y="297"/>
                    <a:pt x="827" y="363"/>
                  </a:cubicBezTo>
                  <a:cubicBezTo>
                    <a:pt x="901" y="623"/>
                    <a:pt x="976" y="882"/>
                    <a:pt x="1053" y="1141"/>
                  </a:cubicBezTo>
                  <a:cubicBezTo>
                    <a:pt x="908" y="951"/>
                    <a:pt x="665" y="614"/>
                    <a:pt x="466" y="614"/>
                  </a:cubicBezTo>
                  <a:cubicBezTo>
                    <a:pt x="425" y="614"/>
                    <a:pt x="385" y="629"/>
                    <a:pt x="348" y="664"/>
                  </a:cubicBezTo>
                  <a:cubicBezTo>
                    <a:pt x="0" y="987"/>
                    <a:pt x="780" y="1535"/>
                    <a:pt x="1219" y="1715"/>
                  </a:cubicBezTo>
                  <a:lnTo>
                    <a:pt x="1713" y="1501"/>
                  </a:lnTo>
                  <a:cubicBezTo>
                    <a:pt x="1617" y="1024"/>
                    <a:pt x="1426" y="566"/>
                    <a:pt x="1158" y="159"/>
                  </a:cubicBezTo>
                  <a:cubicBezTo>
                    <a:pt x="1108" y="84"/>
                    <a:pt x="1035" y="1"/>
                    <a:pt x="9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5"/>
            <p:cNvSpPr/>
            <p:nvPr/>
          </p:nvSpPr>
          <p:spPr>
            <a:xfrm>
              <a:off x="2621352" y="940753"/>
              <a:ext cx="275108" cy="297000"/>
            </a:xfrm>
            <a:custGeom>
              <a:rect b="b" l="l" r="r" t="t"/>
              <a:pathLst>
                <a:path extrusionOk="0" h="4221" w="3910">
                  <a:moveTo>
                    <a:pt x="1687" y="1"/>
                  </a:moveTo>
                  <a:cubicBezTo>
                    <a:pt x="884" y="1"/>
                    <a:pt x="151" y="281"/>
                    <a:pt x="151" y="281"/>
                  </a:cubicBezTo>
                  <a:cubicBezTo>
                    <a:pt x="151" y="281"/>
                    <a:pt x="0" y="2451"/>
                    <a:pt x="201" y="3136"/>
                  </a:cubicBezTo>
                  <a:cubicBezTo>
                    <a:pt x="415" y="3864"/>
                    <a:pt x="1055" y="4220"/>
                    <a:pt x="1732" y="4220"/>
                  </a:cubicBezTo>
                  <a:cubicBezTo>
                    <a:pt x="2777" y="4220"/>
                    <a:pt x="3910" y="3373"/>
                    <a:pt x="3706" y="1742"/>
                  </a:cubicBezTo>
                  <a:cubicBezTo>
                    <a:pt x="3530" y="336"/>
                    <a:pt x="2566" y="1"/>
                    <a:pt x="1687"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5"/>
            <p:cNvSpPr/>
            <p:nvPr/>
          </p:nvSpPr>
          <p:spPr>
            <a:xfrm>
              <a:off x="2646611" y="996761"/>
              <a:ext cx="204466" cy="170840"/>
            </a:xfrm>
            <a:custGeom>
              <a:rect b="b" l="l" r="r" t="t"/>
              <a:pathLst>
                <a:path extrusionOk="0" h="2428" w="2906">
                  <a:moveTo>
                    <a:pt x="1777" y="1"/>
                  </a:moveTo>
                  <a:cubicBezTo>
                    <a:pt x="1493" y="1"/>
                    <a:pt x="1210" y="109"/>
                    <a:pt x="935" y="323"/>
                  </a:cubicBezTo>
                  <a:cubicBezTo>
                    <a:pt x="0" y="1051"/>
                    <a:pt x="717" y="2387"/>
                    <a:pt x="726" y="2399"/>
                  </a:cubicBezTo>
                  <a:cubicBezTo>
                    <a:pt x="733" y="2417"/>
                    <a:pt x="752" y="2428"/>
                    <a:pt x="771" y="2428"/>
                  </a:cubicBezTo>
                  <a:cubicBezTo>
                    <a:pt x="772" y="2428"/>
                    <a:pt x="774" y="2427"/>
                    <a:pt x="776" y="2427"/>
                  </a:cubicBezTo>
                  <a:cubicBezTo>
                    <a:pt x="784" y="2427"/>
                    <a:pt x="792" y="2424"/>
                    <a:pt x="799" y="2420"/>
                  </a:cubicBezTo>
                  <a:cubicBezTo>
                    <a:pt x="825" y="2406"/>
                    <a:pt x="835" y="2373"/>
                    <a:pt x="821" y="2347"/>
                  </a:cubicBezTo>
                  <a:cubicBezTo>
                    <a:pt x="814" y="2334"/>
                    <a:pt x="140" y="1079"/>
                    <a:pt x="1000" y="408"/>
                  </a:cubicBezTo>
                  <a:cubicBezTo>
                    <a:pt x="1257" y="209"/>
                    <a:pt x="1517" y="108"/>
                    <a:pt x="1777" y="108"/>
                  </a:cubicBezTo>
                  <a:cubicBezTo>
                    <a:pt x="1824" y="108"/>
                    <a:pt x="1871" y="112"/>
                    <a:pt x="1918" y="118"/>
                  </a:cubicBezTo>
                  <a:cubicBezTo>
                    <a:pt x="2446" y="193"/>
                    <a:pt x="2796" y="666"/>
                    <a:pt x="2800" y="671"/>
                  </a:cubicBezTo>
                  <a:cubicBezTo>
                    <a:pt x="2811" y="686"/>
                    <a:pt x="2827" y="694"/>
                    <a:pt x="2844" y="694"/>
                  </a:cubicBezTo>
                  <a:cubicBezTo>
                    <a:pt x="2855" y="694"/>
                    <a:pt x="2866" y="691"/>
                    <a:pt x="2876" y="683"/>
                  </a:cubicBezTo>
                  <a:cubicBezTo>
                    <a:pt x="2900" y="666"/>
                    <a:pt x="2905" y="633"/>
                    <a:pt x="2888" y="608"/>
                  </a:cubicBezTo>
                  <a:cubicBezTo>
                    <a:pt x="2872" y="587"/>
                    <a:pt x="2508" y="92"/>
                    <a:pt x="1934" y="12"/>
                  </a:cubicBezTo>
                  <a:cubicBezTo>
                    <a:pt x="1881" y="4"/>
                    <a:pt x="1829" y="1"/>
                    <a:pt x="1777" y="1"/>
                  </a:cubicBezTo>
                  <a:close/>
                </a:path>
              </a:pathLst>
            </a:custGeom>
            <a:solidFill>
              <a:srgbClr val="683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5"/>
            <p:cNvSpPr/>
            <p:nvPr/>
          </p:nvSpPr>
          <p:spPr>
            <a:xfrm>
              <a:off x="2677921" y="1062550"/>
              <a:ext cx="115601" cy="31663"/>
            </a:xfrm>
            <a:custGeom>
              <a:rect b="b" l="l" r="r" t="t"/>
              <a:pathLst>
                <a:path extrusionOk="0" h="450" w="1643">
                  <a:moveTo>
                    <a:pt x="800" y="1"/>
                  </a:moveTo>
                  <a:cubicBezTo>
                    <a:pt x="538" y="1"/>
                    <a:pt x="255" y="86"/>
                    <a:pt x="19" y="360"/>
                  </a:cubicBezTo>
                  <a:cubicBezTo>
                    <a:pt x="0" y="382"/>
                    <a:pt x="2" y="416"/>
                    <a:pt x="24" y="436"/>
                  </a:cubicBezTo>
                  <a:cubicBezTo>
                    <a:pt x="34" y="445"/>
                    <a:pt x="47" y="449"/>
                    <a:pt x="60" y="449"/>
                  </a:cubicBezTo>
                  <a:cubicBezTo>
                    <a:pt x="75" y="449"/>
                    <a:pt x="90" y="443"/>
                    <a:pt x="101" y="431"/>
                  </a:cubicBezTo>
                  <a:cubicBezTo>
                    <a:pt x="311" y="187"/>
                    <a:pt x="565" y="110"/>
                    <a:pt x="802" y="110"/>
                  </a:cubicBezTo>
                  <a:cubicBezTo>
                    <a:pt x="1198" y="110"/>
                    <a:pt x="1545" y="326"/>
                    <a:pt x="1551" y="329"/>
                  </a:cubicBezTo>
                  <a:cubicBezTo>
                    <a:pt x="1563" y="334"/>
                    <a:pt x="1574" y="336"/>
                    <a:pt x="1586" y="336"/>
                  </a:cubicBezTo>
                  <a:cubicBezTo>
                    <a:pt x="1602" y="335"/>
                    <a:pt x="1618" y="325"/>
                    <a:pt x="1626" y="311"/>
                  </a:cubicBezTo>
                  <a:cubicBezTo>
                    <a:pt x="1642" y="287"/>
                    <a:pt x="1636" y="252"/>
                    <a:pt x="1610" y="236"/>
                  </a:cubicBezTo>
                  <a:cubicBezTo>
                    <a:pt x="1604" y="233"/>
                    <a:pt x="1231" y="1"/>
                    <a:pt x="800" y="1"/>
                  </a:cubicBezTo>
                  <a:close/>
                </a:path>
              </a:pathLst>
            </a:custGeom>
            <a:solidFill>
              <a:srgbClr val="683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5"/>
            <p:cNvSpPr/>
            <p:nvPr/>
          </p:nvSpPr>
          <p:spPr>
            <a:xfrm>
              <a:off x="1581079" y="1015266"/>
              <a:ext cx="262654" cy="298267"/>
            </a:xfrm>
            <a:custGeom>
              <a:rect b="b" l="l" r="r" t="t"/>
              <a:pathLst>
                <a:path extrusionOk="0" h="4239" w="3733">
                  <a:moveTo>
                    <a:pt x="1885" y="1"/>
                  </a:moveTo>
                  <a:cubicBezTo>
                    <a:pt x="1093" y="1"/>
                    <a:pt x="0" y="313"/>
                    <a:pt x="40" y="2047"/>
                  </a:cubicBezTo>
                  <a:cubicBezTo>
                    <a:pt x="76" y="3542"/>
                    <a:pt x="1173" y="4238"/>
                    <a:pt x="2159" y="4238"/>
                  </a:cubicBezTo>
                  <a:cubicBezTo>
                    <a:pt x="2962" y="4238"/>
                    <a:pt x="3691" y="3777"/>
                    <a:pt x="3714" y="2911"/>
                  </a:cubicBezTo>
                  <a:cubicBezTo>
                    <a:pt x="3733" y="2162"/>
                    <a:pt x="2680" y="99"/>
                    <a:pt x="2680" y="99"/>
                  </a:cubicBezTo>
                  <a:cubicBezTo>
                    <a:pt x="2680" y="99"/>
                    <a:pt x="2330" y="1"/>
                    <a:pt x="1885" y="1"/>
                  </a:cubicBezTo>
                  <a:close/>
                </a:path>
              </a:pathLst>
            </a:custGeom>
            <a:solidFill>
              <a:srgbClr val="B67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5"/>
            <p:cNvSpPr/>
            <p:nvPr/>
          </p:nvSpPr>
          <p:spPr>
            <a:xfrm>
              <a:off x="1868148" y="816915"/>
              <a:ext cx="210799" cy="123486"/>
            </a:xfrm>
            <a:custGeom>
              <a:rect b="b" l="l" r="r" t="t"/>
              <a:pathLst>
                <a:path extrusionOk="0" h="1755" w="2996">
                  <a:moveTo>
                    <a:pt x="2361" y="1"/>
                  </a:moveTo>
                  <a:cubicBezTo>
                    <a:pt x="2093" y="1"/>
                    <a:pt x="1698" y="139"/>
                    <a:pt x="1095" y="515"/>
                  </a:cubicBezTo>
                  <a:cubicBezTo>
                    <a:pt x="0" y="1197"/>
                    <a:pt x="574" y="1636"/>
                    <a:pt x="574" y="1636"/>
                  </a:cubicBezTo>
                  <a:cubicBezTo>
                    <a:pt x="674" y="1717"/>
                    <a:pt x="795" y="1755"/>
                    <a:pt x="936" y="1755"/>
                  </a:cubicBezTo>
                  <a:cubicBezTo>
                    <a:pt x="1237" y="1755"/>
                    <a:pt x="1634" y="1582"/>
                    <a:pt x="2141" y="1280"/>
                  </a:cubicBezTo>
                  <a:cubicBezTo>
                    <a:pt x="2763" y="909"/>
                    <a:pt x="2995" y="481"/>
                    <a:pt x="2805" y="220"/>
                  </a:cubicBezTo>
                  <a:cubicBezTo>
                    <a:pt x="2712" y="92"/>
                    <a:pt x="2579" y="1"/>
                    <a:pt x="23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5"/>
            <p:cNvSpPr/>
            <p:nvPr/>
          </p:nvSpPr>
          <p:spPr>
            <a:xfrm>
              <a:off x="1992685" y="1004853"/>
              <a:ext cx="80844" cy="94145"/>
            </a:xfrm>
            <a:custGeom>
              <a:rect b="b" l="l" r="r" t="t"/>
              <a:pathLst>
                <a:path extrusionOk="0" h="1338" w="1149">
                  <a:moveTo>
                    <a:pt x="559" y="1"/>
                  </a:moveTo>
                  <a:cubicBezTo>
                    <a:pt x="548" y="1"/>
                    <a:pt x="537" y="1"/>
                    <a:pt x="526" y="2"/>
                  </a:cubicBezTo>
                  <a:cubicBezTo>
                    <a:pt x="224" y="24"/>
                    <a:pt x="1" y="341"/>
                    <a:pt x="28" y="710"/>
                  </a:cubicBezTo>
                  <a:cubicBezTo>
                    <a:pt x="55" y="1064"/>
                    <a:pt x="304" y="1337"/>
                    <a:pt x="592" y="1337"/>
                  </a:cubicBezTo>
                  <a:cubicBezTo>
                    <a:pt x="603" y="1337"/>
                    <a:pt x="614" y="1337"/>
                    <a:pt x="625" y="1336"/>
                  </a:cubicBezTo>
                  <a:cubicBezTo>
                    <a:pt x="925" y="1313"/>
                    <a:pt x="1149" y="997"/>
                    <a:pt x="1122" y="629"/>
                  </a:cubicBezTo>
                  <a:cubicBezTo>
                    <a:pt x="1096" y="275"/>
                    <a:pt x="846" y="1"/>
                    <a:pt x="5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5"/>
            <p:cNvSpPr/>
            <p:nvPr/>
          </p:nvSpPr>
          <p:spPr>
            <a:xfrm>
              <a:off x="2382269" y="787503"/>
              <a:ext cx="215794" cy="108780"/>
            </a:xfrm>
            <a:custGeom>
              <a:rect b="b" l="l" r="r" t="t"/>
              <a:pathLst>
                <a:path extrusionOk="0" h="1546" w="3067">
                  <a:moveTo>
                    <a:pt x="694" y="1"/>
                  </a:moveTo>
                  <a:cubicBezTo>
                    <a:pt x="389" y="1"/>
                    <a:pt x="236" y="125"/>
                    <a:pt x="149" y="292"/>
                  </a:cubicBezTo>
                  <a:cubicBezTo>
                    <a:pt x="0" y="577"/>
                    <a:pt x="292" y="967"/>
                    <a:pt x="962" y="1242"/>
                  </a:cubicBezTo>
                  <a:cubicBezTo>
                    <a:pt x="1430" y="1435"/>
                    <a:pt x="1804" y="1546"/>
                    <a:pt x="2088" y="1546"/>
                  </a:cubicBezTo>
                  <a:cubicBezTo>
                    <a:pt x="2292" y="1546"/>
                    <a:pt x="2450" y="1489"/>
                    <a:pt x="2564" y="1365"/>
                  </a:cubicBezTo>
                  <a:cubicBezTo>
                    <a:pt x="2564" y="1365"/>
                    <a:pt x="3066" y="847"/>
                    <a:pt x="1885" y="332"/>
                  </a:cubicBezTo>
                  <a:cubicBezTo>
                    <a:pt x="1336" y="94"/>
                    <a:pt x="958" y="1"/>
                    <a:pt x="6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5"/>
            <p:cNvSpPr/>
            <p:nvPr/>
          </p:nvSpPr>
          <p:spPr>
            <a:xfrm>
              <a:off x="2399859" y="974738"/>
              <a:ext cx="80773" cy="94145"/>
            </a:xfrm>
            <a:custGeom>
              <a:rect b="b" l="l" r="r" t="t"/>
              <a:pathLst>
                <a:path extrusionOk="0" h="1338" w="1148">
                  <a:moveTo>
                    <a:pt x="557" y="1"/>
                  </a:moveTo>
                  <a:cubicBezTo>
                    <a:pt x="546" y="1"/>
                    <a:pt x="535" y="1"/>
                    <a:pt x="524" y="2"/>
                  </a:cubicBezTo>
                  <a:cubicBezTo>
                    <a:pt x="222" y="24"/>
                    <a:pt x="1" y="341"/>
                    <a:pt x="27" y="710"/>
                  </a:cubicBezTo>
                  <a:cubicBezTo>
                    <a:pt x="53" y="1064"/>
                    <a:pt x="301" y="1337"/>
                    <a:pt x="590" y="1337"/>
                  </a:cubicBezTo>
                  <a:cubicBezTo>
                    <a:pt x="601" y="1337"/>
                    <a:pt x="612" y="1337"/>
                    <a:pt x="623" y="1336"/>
                  </a:cubicBezTo>
                  <a:cubicBezTo>
                    <a:pt x="925" y="1313"/>
                    <a:pt x="1147" y="997"/>
                    <a:pt x="1120" y="629"/>
                  </a:cubicBezTo>
                  <a:cubicBezTo>
                    <a:pt x="1094" y="274"/>
                    <a:pt x="846" y="1"/>
                    <a:pt x="5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5"/>
            <p:cNvSpPr/>
            <p:nvPr/>
          </p:nvSpPr>
          <p:spPr>
            <a:xfrm>
              <a:off x="1611475" y="1076552"/>
              <a:ext cx="206507" cy="159441"/>
            </a:xfrm>
            <a:custGeom>
              <a:rect b="b" l="l" r="r" t="t"/>
              <a:pathLst>
                <a:path extrusionOk="0" h="2266" w="2935">
                  <a:moveTo>
                    <a:pt x="1189" y="0"/>
                  </a:moveTo>
                  <a:cubicBezTo>
                    <a:pt x="1080" y="0"/>
                    <a:pt x="973" y="16"/>
                    <a:pt x="868" y="47"/>
                  </a:cubicBezTo>
                  <a:cubicBezTo>
                    <a:pt x="313" y="213"/>
                    <a:pt x="26" y="754"/>
                    <a:pt x="14" y="778"/>
                  </a:cubicBezTo>
                  <a:cubicBezTo>
                    <a:pt x="1" y="804"/>
                    <a:pt x="11" y="836"/>
                    <a:pt x="37" y="851"/>
                  </a:cubicBezTo>
                  <a:cubicBezTo>
                    <a:pt x="45" y="854"/>
                    <a:pt x="53" y="856"/>
                    <a:pt x="61" y="856"/>
                  </a:cubicBezTo>
                  <a:cubicBezTo>
                    <a:pt x="80" y="856"/>
                    <a:pt x="100" y="845"/>
                    <a:pt x="110" y="827"/>
                  </a:cubicBezTo>
                  <a:cubicBezTo>
                    <a:pt x="113" y="821"/>
                    <a:pt x="390" y="303"/>
                    <a:pt x="902" y="151"/>
                  </a:cubicBezTo>
                  <a:cubicBezTo>
                    <a:pt x="996" y="123"/>
                    <a:pt x="1092" y="109"/>
                    <a:pt x="1191" y="109"/>
                  </a:cubicBezTo>
                  <a:cubicBezTo>
                    <a:pt x="1402" y="109"/>
                    <a:pt x="1624" y="174"/>
                    <a:pt x="1852" y="303"/>
                  </a:cubicBezTo>
                  <a:cubicBezTo>
                    <a:pt x="2802" y="839"/>
                    <a:pt x="2321" y="2181"/>
                    <a:pt x="2316" y="2193"/>
                  </a:cubicBezTo>
                  <a:cubicBezTo>
                    <a:pt x="2306" y="2220"/>
                    <a:pt x="2319" y="2252"/>
                    <a:pt x="2348" y="2262"/>
                  </a:cubicBezTo>
                  <a:cubicBezTo>
                    <a:pt x="2355" y="2265"/>
                    <a:pt x="2363" y="2265"/>
                    <a:pt x="2370" y="2265"/>
                  </a:cubicBezTo>
                  <a:cubicBezTo>
                    <a:pt x="2391" y="2264"/>
                    <a:pt x="2410" y="2251"/>
                    <a:pt x="2416" y="2231"/>
                  </a:cubicBezTo>
                  <a:cubicBezTo>
                    <a:pt x="2422" y="2216"/>
                    <a:pt x="2934" y="790"/>
                    <a:pt x="1904" y="209"/>
                  </a:cubicBezTo>
                  <a:cubicBezTo>
                    <a:pt x="1659" y="70"/>
                    <a:pt x="1420" y="0"/>
                    <a:pt x="1189" y="0"/>
                  </a:cubicBezTo>
                  <a:close/>
                </a:path>
              </a:pathLst>
            </a:custGeom>
            <a:solidFill>
              <a:srgbClr val="683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5"/>
            <p:cNvSpPr/>
            <p:nvPr/>
          </p:nvSpPr>
          <p:spPr>
            <a:xfrm>
              <a:off x="1674306" y="1135938"/>
              <a:ext cx="115461" cy="32437"/>
            </a:xfrm>
            <a:custGeom>
              <a:rect b="b" l="l" r="r" t="t"/>
              <a:pathLst>
                <a:path extrusionOk="0" h="461" w="1641">
                  <a:moveTo>
                    <a:pt x="956" y="0"/>
                  </a:moveTo>
                  <a:cubicBezTo>
                    <a:pt x="454" y="0"/>
                    <a:pt x="30" y="360"/>
                    <a:pt x="25" y="366"/>
                  </a:cubicBezTo>
                  <a:cubicBezTo>
                    <a:pt x="3" y="385"/>
                    <a:pt x="0" y="420"/>
                    <a:pt x="20" y="442"/>
                  </a:cubicBezTo>
                  <a:cubicBezTo>
                    <a:pt x="31" y="455"/>
                    <a:pt x="46" y="461"/>
                    <a:pt x="62" y="461"/>
                  </a:cubicBezTo>
                  <a:cubicBezTo>
                    <a:pt x="64" y="461"/>
                    <a:pt x="65" y="461"/>
                    <a:pt x="66" y="461"/>
                  </a:cubicBezTo>
                  <a:cubicBezTo>
                    <a:pt x="78" y="461"/>
                    <a:pt x="89" y="456"/>
                    <a:pt x="95" y="447"/>
                  </a:cubicBezTo>
                  <a:cubicBezTo>
                    <a:pt x="101" y="443"/>
                    <a:pt x="494" y="110"/>
                    <a:pt x="953" y="110"/>
                  </a:cubicBezTo>
                  <a:cubicBezTo>
                    <a:pt x="1146" y="110"/>
                    <a:pt x="1351" y="169"/>
                    <a:pt x="1544" y="336"/>
                  </a:cubicBezTo>
                  <a:cubicBezTo>
                    <a:pt x="1555" y="344"/>
                    <a:pt x="1567" y="349"/>
                    <a:pt x="1580" y="349"/>
                  </a:cubicBezTo>
                  <a:cubicBezTo>
                    <a:pt x="1595" y="349"/>
                    <a:pt x="1611" y="342"/>
                    <a:pt x="1621" y="330"/>
                  </a:cubicBezTo>
                  <a:cubicBezTo>
                    <a:pt x="1640" y="306"/>
                    <a:pt x="1638" y="273"/>
                    <a:pt x="1616" y="253"/>
                  </a:cubicBezTo>
                  <a:cubicBezTo>
                    <a:pt x="1400" y="66"/>
                    <a:pt x="1171" y="0"/>
                    <a:pt x="956" y="0"/>
                  </a:cubicBezTo>
                  <a:close/>
                </a:path>
              </a:pathLst>
            </a:custGeom>
            <a:solidFill>
              <a:srgbClr val="683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5"/>
            <p:cNvSpPr/>
            <p:nvPr/>
          </p:nvSpPr>
          <p:spPr>
            <a:xfrm>
              <a:off x="2179773" y="741697"/>
              <a:ext cx="163024" cy="386009"/>
            </a:xfrm>
            <a:custGeom>
              <a:rect b="b" l="l" r="r" t="t"/>
              <a:pathLst>
                <a:path extrusionOk="0" h="5486" w="2317">
                  <a:moveTo>
                    <a:pt x="56" y="1"/>
                  </a:moveTo>
                  <a:cubicBezTo>
                    <a:pt x="25" y="2"/>
                    <a:pt x="0" y="26"/>
                    <a:pt x="0" y="56"/>
                  </a:cubicBezTo>
                  <a:cubicBezTo>
                    <a:pt x="2" y="409"/>
                    <a:pt x="18" y="3527"/>
                    <a:pt x="295" y="3902"/>
                  </a:cubicBezTo>
                  <a:cubicBezTo>
                    <a:pt x="374" y="4009"/>
                    <a:pt x="499" y="4101"/>
                    <a:pt x="692" y="4101"/>
                  </a:cubicBezTo>
                  <a:cubicBezTo>
                    <a:pt x="866" y="4101"/>
                    <a:pt x="1095" y="4026"/>
                    <a:pt x="1396" y="3820"/>
                  </a:cubicBezTo>
                  <a:cubicBezTo>
                    <a:pt x="1409" y="3812"/>
                    <a:pt x="1418" y="3806"/>
                    <a:pt x="1423" y="3802"/>
                  </a:cubicBezTo>
                  <a:cubicBezTo>
                    <a:pt x="1517" y="3744"/>
                    <a:pt x="1606" y="3715"/>
                    <a:pt x="1688" y="3715"/>
                  </a:cubicBezTo>
                  <a:cubicBezTo>
                    <a:pt x="1766" y="3715"/>
                    <a:pt x="1838" y="3742"/>
                    <a:pt x="1902" y="3795"/>
                  </a:cubicBezTo>
                  <a:cubicBezTo>
                    <a:pt x="2118" y="3978"/>
                    <a:pt x="2200" y="4431"/>
                    <a:pt x="2071" y="4746"/>
                  </a:cubicBezTo>
                  <a:cubicBezTo>
                    <a:pt x="1909" y="5148"/>
                    <a:pt x="1490" y="5381"/>
                    <a:pt x="1486" y="5383"/>
                  </a:cubicBezTo>
                  <a:cubicBezTo>
                    <a:pt x="1459" y="5398"/>
                    <a:pt x="1449" y="5430"/>
                    <a:pt x="1464" y="5456"/>
                  </a:cubicBezTo>
                  <a:cubicBezTo>
                    <a:pt x="1475" y="5475"/>
                    <a:pt x="1493" y="5486"/>
                    <a:pt x="1513" y="5486"/>
                  </a:cubicBezTo>
                  <a:cubicBezTo>
                    <a:pt x="1514" y="5486"/>
                    <a:pt x="1515" y="5486"/>
                    <a:pt x="1516" y="5485"/>
                  </a:cubicBezTo>
                  <a:cubicBezTo>
                    <a:pt x="1523" y="5485"/>
                    <a:pt x="1531" y="5483"/>
                    <a:pt x="1537" y="5479"/>
                  </a:cubicBezTo>
                  <a:cubicBezTo>
                    <a:pt x="1555" y="5470"/>
                    <a:pt x="1993" y="5227"/>
                    <a:pt x="2171" y="4788"/>
                  </a:cubicBezTo>
                  <a:cubicBezTo>
                    <a:pt x="2317" y="4428"/>
                    <a:pt x="2225" y="3926"/>
                    <a:pt x="1971" y="3713"/>
                  </a:cubicBezTo>
                  <a:cubicBezTo>
                    <a:pt x="1887" y="3642"/>
                    <a:pt x="1791" y="3607"/>
                    <a:pt x="1688" y="3607"/>
                  </a:cubicBezTo>
                  <a:cubicBezTo>
                    <a:pt x="1586" y="3607"/>
                    <a:pt x="1477" y="3642"/>
                    <a:pt x="1366" y="3711"/>
                  </a:cubicBezTo>
                  <a:cubicBezTo>
                    <a:pt x="1360" y="3715"/>
                    <a:pt x="1349" y="3722"/>
                    <a:pt x="1334" y="3732"/>
                  </a:cubicBezTo>
                  <a:cubicBezTo>
                    <a:pt x="1079" y="3908"/>
                    <a:pt x="865" y="3995"/>
                    <a:pt x="695" y="3995"/>
                  </a:cubicBezTo>
                  <a:cubicBezTo>
                    <a:pt x="564" y="3995"/>
                    <a:pt x="459" y="3942"/>
                    <a:pt x="381" y="3837"/>
                  </a:cubicBezTo>
                  <a:cubicBezTo>
                    <a:pt x="166" y="3544"/>
                    <a:pt x="113" y="1008"/>
                    <a:pt x="111" y="56"/>
                  </a:cubicBezTo>
                  <a:cubicBezTo>
                    <a:pt x="111" y="26"/>
                    <a:pt x="86"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5"/>
            <p:cNvSpPr/>
            <p:nvPr/>
          </p:nvSpPr>
          <p:spPr>
            <a:xfrm>
              <a:off x="2812942" y="2088295"/>
              <a:ext cx="49533" cy="628056"/>
            </a:xfrm>
            <a:custGeom>
              <a:rect b="b" l="l" r="r" t="t"/>
              <a:pathLst>
                <a:path extrusionOk="0" h="8926" w="704">
                  <a:moveTo>
                    <a:pt x="61" y="0"/>
                  </a:moveTo>
                  <a:cubicBezTo>
                    <a:pt x="59" y="0"/>
                    <a:pt x="57" y="0"/>
                    <a:pt x="55" y="1"/>
                  </a:cubicBezTo>
                  <a:cubicBezTo>
                    <a:pt x="24" y="2"/>
                    <a:pt x="1" y="29"/>
                    <a:pt x="3" y="59"/>
                  </a:cubicBezTo>
                  <a:cubicBezTo>
                    <a:pt x="7" y="116"/>
                    <a:pt x="397" y="5770"/>
                    <a:pt x="592" y="8874"/>
                  </a:cubicBezTo>
                  <a:cubicBezTo>
                    <a:pt x="593" y="8904"/>
                    <a:pt x="618" y="8926"/>
                    <a:pt x="646" y="8926"/>
                  </a:cubicBezTo>
                  <a:lnTo>
                    <a:pt x="650" y="8926"/>
                  </a:lnTo>
                  <a:cubicBezTo>
                    <a:pt x="681" y="8925"/>
                    <a:pt x="703" y="8897"/>
                    <a:pt x="702" y="8867"/>
                  </a:cubicBezTo>
                  <a:cubicBezTo>
                    <a:pt x="508" y="5763"/>
                    <a:pt x="118" y="109"/>
                    <a:pt x="114" y="53"/>
                  </a:cubicBezTo>
                  <a:cubicBezTo>
                    <a:pt x="113" y="23"/>
                    <a:pt x="89" y="0"/>
                    <a:pt x="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5"/>
            <p:cNvSpPr/>
            <p:nvPr/>
          </p:nvSpPr>
          <p:spPr>
            <a:xfrm>
              <a:off x="2874507" y="1737256"/>
              <a:ext cx="198204" cy="307414"/>
            </a:xfrm>
            <a:custGeom>
              <a:rect b="b" l="l" r="r" t="t"/>
              <a:pathLst>
                <a:path extrusionOk="0" h="4369" w="2817">
                  <a:moveTo>
                    <a:pt x="2752" y="1"/>
                  </a:moveTo>
                  <a:cubicBezTo>
                    <a:pt x="2733" y="1"/>
                    <a:pt x="2715" y="10"/>
                    <a:pt x="2705" y="27"/>
                  </a:cubicBezTo>
                  <a:cubicBezTo>
                    <a:pt x="2692" y="52"/>
                    <a:pt x="1162" y="2460"/>
                    <a:pt x="17" y="4282"/>
                  </a:cubicBezTo>
                  <a:cubicBezTo>
                    <a:pt x="1" y="4308"/>
                    <a:pt x="9" y="4343"/>
                    <a:pt x="35" y="4359"/>
                  </a:cubicBezTo>
                  <a:cubicBezTo>
                    <a:pt x="44" y="4365"/>
                    <a:pt x="55" y="4368"/>
                    <a:pt x="65" y="4368"/>
                  </a:cubicBezTo>
                  <a:cubicBezTo>
                    <a:pt x="83" y="4368"/>
                    <a:pt x="102" y="4359"/>
                    <a:pt x="112" y="4342"/>
                  </a:cubicBezTo>
                  <a:cubicBezTo>
                    <a:pt x="1256" y="2521"/>
                    <a:pt x="2785" y="111"/>
                    <a:pt x="2800" y="87"/>
                  </a:cubicBezTo>
                  <a:cubicBezTo>
                    <a:pt x="2817" y="61"/>
                    <a:pt x="2809" y="27"/>
                    <a:pt x="2783" y="10"/>
                  </a:cubicBezTo>
                  <a:cubicBezTo>
                    <a:pt x="2773" y="4"/>
                    <a:pt x="2762" y="1"/>
                    <a:pt x="2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5"/>
            <p:cNvSpPr/>
            <p:nvPr/>
          </p:nvSpPr>
          <p:spPr>
            <a:xfrm>
              <a:off x="2987646" y="330710"/>
              <a:ext cx="1037247" cy="756186"/>
            </a:xfrm>
            <a:custGeom>
              <a:rect b="b" l="l" r="r" t="t"/>
              <a:pathLst>
                <a:path extrusionOk="0" h="10747" w="14742">
                  <a:moveTo>
                    <a:pt x="13214" y="0"/>
                  </a:moveTo>
                  <a:cubicBezTo>
                    <a:pt x="13178" y="0"/>
                    <a:pt x="13157" y="1"/>
                    <a:pt x="13157" y="1"/>
                  </a:cubicBezTo>
                  <a:lnTo>
                    <a:pt x="1627" y="1"/>
                  </a:lnTo>
                  <a:cubicBezTo>
                    <a:pt x="918" y="1"/>
                    <a:pt x="161" y="36"/>
                    <a:pt x="161" y="1068"/>
                  </a:cubicBezTo>
                  <a:cubicBezTo>
                    <a:pt x="161" y="2099"/>
                    <a:pt x="0" y="8528"/>
                    <a:pt x="143" y="9500"/>
                  </a:cubicBezTo>
                  <a:cubicBezTo>
                    <a:pt x="261" y="10309"/>
                    <a:pt x="680" y="10701"/>
                    <a:pt x="2428" y="10736"/>
                  </a:cubicBezTo>
                  <a:cubicBezTo>
                    <a:pt x="2838" y="10743"/>
                    <a:pt x="3584" y="10746"/>
                    <a:pt x="4499" y="10746"/>
                  </a:cubicBezTo>
                  <a:cubicBezTo>
                    <a:pt x="6761" y="10746"/>
                    <a:pt x="10054" y="10729"/>
                    <a:pt x="11821" y="10729"/>
                  </a:cubicBezTo>
                  <a:cubicBezTo>
                    <a:pt x="12390" y="10729"/>
                    <a:pt x="12801" y="10731"/>
                    <a:pt x="12968" y="10736"/>
                  </a:cubicBezTo>
                  <a:cubicBezTo>
                    <a:pt x="13026" y="10737"/>
                    <a:pt x="13089" y="10739"/>
                    <a:pt x="13156" y="10739"/>
                  </a:cubicBezTo>
                  <a:cubicBezTo>
                    <a:pt x="13742" y="10739"/>
                    <a:pt x="14606" y="10627"/>
                    <a:pt x="14670" y="9531"/>
                  </a:cubicBezTo>
                  <a:cubicBezTo>
                    <a:pt x="14742" y="8289"/>
                    <a:pt x="14722" y="2357"/>
                    <a:pt x="14716" y="1238"/>
                  </a:cubicBezTo>
                  <a:cubicBezTo>
                    <a:pt x="14722" y="67"/>
                    <a:pt x="13496" y="0"/>
                    <a:pt x="132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5"/>
            <p:cNvSpPr/>
            <p:nvPr/>
          </p:nvSpPr>
          <p:spPr>
            <a:xfrm>
              <a:off x="3174452" y="1021599"/>
              <a:ext cx="216990" cy="249365"/>
            </a:xfrm>
            <a:custGeom>
              <a:rect b="b" l="l" r="r" t="t"/>
              <a:pathLst>
                <a:path extrusionOk="0" h="3544" w="3084">
                  <a:moveTo>
                    <a:pt x="3083" y="0"/>
                  </a:moveTo>
                  <a:lnTo>
                    <a:pt x="830" y="323"/>
                  </a:lnTo>
                  <a:cubicBezTo>
                    <a:pt x="830" y="323"/>
                    <a:pt x="737" y="2163"/>
                    <a:pt x="1" y="3543"/>
                  </a:cubicBezTo>
                  <a:cubicBezTo>
                    <a:pt x="1" y="3543"/>
                    <a:pt x="2347" y="3130"/>
                    <a:pt x="30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5"/>
            <p:cNvSpPr/>
            <p:nvPr/>
          </p:nvSpPr>
          <p:spPr>
            <a:xfrm>
              <a:off x="3293571" y="864691"/>
              <a:ext cx="98574" cy="96819"/>
            </a:xfrm>
            <a:custGeom>
              <a:rect b="b" l="l" r="r" t="t"/>
              <a:pathLst>
                <a:path extrusionOk="0" h="1376" w="1401">
                  <a:moveTo>
                    <a:pt x="535" y="1"/>
                  </a:moveTo>
                  <a:cubicBezTo>
                    <a:pt x="369" y="1"/>
                    <a:pt x="226" y="1"/>
                    <a:pt x="171" y="1"/>
                  </a:cubicBezTo>
                  <a:cubicBezTo>
                    <a:pt x="171" y="1"/>
                    <a:pt x="170" y="1"/>
                    <a:pt x="169" y="1"/>
                  </a:cubicBezTo>
                  <a:cubicBezTo>
                    <a:pt x="0" y="1"/>
                    <a:pt x="12" y="148"/>
                    <a:pt x="12" y="148"/>
                  </a:cubicBezTo>
                  <a:lnTo>
                    <a:pt x="12" y="1231"/>
                  </a:lnTo>
                  <a:cubicBezTo>
                    <a:pt x="12" y="1297"/>
                    <a:pt x="16" y="1368"/>
                    <a:pt x="149" y="1368"/>
                  </a:cubicBezTo>
                  <a:cubicBezTo>
                    <a:pt x="240" y="1368"/>
                    <a:pt x="654" y="1375"/>
                    <a:pt x="948" y="1375"/>
                  </a:cubicBezTo>
                  <a:cubicBezTo>
                    <a:pt x="1085" y="1375"/>
                    <a:pt x="1197" y="1374"/>
                    <a:pt x="1237" y="1369"/>
                  </a:cubicBezTo>
                  <a:cubicBezTo>
                    <a:pt x="1341" y="1357"/>
                    <a:pt x="1393" y="1319"/>
                    <a:pt x="1397" y="1154"/>
                  </a:cubicBezTo>
                  <a:cubicBezTo>
                    <a:pt x="1401" y="990"/>
                    <a:pt x="1394" y="249"/>
                    <a:pt x="1397" y="165"/>
                  </a:cubicBezTo>
                  <a:cubicBezTo>
                    <a:pt x="1399" y="111"/>
                    <a:pt x="1399" y="12"/>
                    <a:pt x="1241" y="6"/>
                  </a:cubicBezTo>
                  <a:cubicBezTo>
                    <a:pt x="1141" y="2"/>
                    <a:pt x="808" y="1"/>
                    <a:pt x="5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5"/>
            <p:cNvSpPr/>
            <p:nvPr/>
          </p:nvSpPr>
          <p:spPr>
            <a:xfrm>
              <a:off x="3293571" y="456025"/>
              <a:ext cx="98574" cy="344987"/>
            </a:xfrm>
            <a:custGeom>
              <a:rect b="b" l="l" r="r" t="t"/>
              <a:pathLst>
                <a:path extrusionOk="0" h="4903" w="1401">
                  <a:moveTo>
                    <a:pt x="610" y="1"/>
                  </a:moveTo>
                  <a:cubicBezTo>
                    <a:pt x="414" y="1"/>
                    <a:pt x="234" y="1"/>
                    <a:pt x="171" y="2"/>
                  </a:cubicBezTo>
                  <a:cubicBezTo>
                    <a:pt x="170" y="2"/>
                    <a:pt x="169" y="2"/>
                    <a:pt x="168" y="2"/>
                  </a:cubicBezTo>
                  <a:cubicBezTo>
                    <a:pt x="0" y="2"/>
                    <a:pt x="12" y="148"/>
                    <a:pt x="12" y="148"/>
                  </a:cubicBezTo>
                  <a:lnTo>
                    <a:pt x="12" y="4757"/>
                  </a:lnTo>
                  <a:cubicBezTo>
                    <a:pt x="12" y="4825"/>
                    <a:pt x="16" y="4895"/>
                    <a:pt x="149" y="4895"/>
                  </a:cubicBezTo>
                  <a:cubicBezTo>
                    <a:pt x="240" y="4895"/>
                    <a:pt x="654" y="4902"/>
                    <a:pt x="948" y="4902"/>
                  </a:cubicBezTo>
                  <a:cubicBezTo>
                    <a:pt x="1085" y="4902"/>
                    <a:pt x="1197" y="4901"/>
                    <a:pt x="1237" y="4896"/>
                  </a:cubicBezTo>
                  <a:cubicBezTo>
                    <a:pt x="1341" y="4886"/>
                    <a:pt x="1393" y="4846"/>
                    <a:pt x="1397" y="4681"/>
                  </a:cubicBezTo>
                  <a:cubicBezTo>
                    <a:pt x="1401" y="4517"/>
                    <a:pt x="1394" y="250"/>
                    <a:pt x="1397" y="165"/>
                  </a:cubicBezTo>
                  <a:cubicBezTo>
                    <a:pt x="1399" y="111"/>
                    <a:pt x="1399" y="12"/>
                    <a:pt x="1241" y="5"/>
                  </a:cubicBezTo>
                  <a:cubicBezTo>
                    <a:pt x="1150" y="2"/>
                    <a:pt x="866"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5"/>
            <p:cNvSpPr/>
            <p:nvPr/>
          </p:nvSpPr>
          <p:spPr>
            <a:xfrm>
              <a:off x="3481784" y="456096"/>
              <a:ext cx="278203" cy="503866"/>
            </a:xfrm>
            <a:custGeom>
              <a:rect b="b" l="l" r="r" t="t"/>
              <a:pathLst>
                <a:path extrusionOk="0" h="7161" w="3954">
                  <a:moveTo>
                    <a:pt x="2054" y="0"/>
                  </a:moveTo>
                  <a:cubicBezTo>
                    <a:pt x="368" y="0"/>
                    <a:pt x="58" y="1096"/>
                    <a:pt x="8" y="1686"/>
                  </a:cubicBezTo>
                  <a:cubicBezTo>
                    <a:pt x="0" y="1834"/>
                    <a:pt x="74" y="1924"/>
                    <a:pt x="221" y="1956"/>
                  </a:cubicBezTo>
                  <a:lnTo>
                    <a:pt x="1154" y="2162"/>
                  </a:lnTo>
                  <a:cubicBezTo>
                    <a:pt x="1179" y="2167"/>
                    <a:pt x="1202" y="2169"/>
                    <a:pt x="1223" y="2169"/>
                  </a:cubicBezTo>
                  <a:cubicBezTo>
                    <a:pt x="1341" y="2169"/>
                    <a:pt x="1403" y="2094"/>
                    <a:pt x="1424" y="1956"/>
                  </a:cubicBezTo>
                  <a:cubicBezTo>
                    <a:pt x="1482" y="1621"/>
                    <a:pt x="1670" y="1408"/>
                    <a:pt x="2054" y="1408"/>
                  </a:cubicBezTo>
                  <a:cubicBezTo>
                    <a:pt x="2374" y="1408"/>
                    <a:pt x="2506" y="1704"/>
                    <a:pt x="2456" y="1949"/>
                  </a:cubicBezTo>
                  <a:cubicBezTo>
                    <a:pt x="2292" y="2748"/>
                    <a:pt x="1535" y="2678"/>
                    <a:pt x="1297" y="3645"/>
                  </a:cubicBezTo>
                  <a:cubicBezTo>
                    <a:pt x="1287" y="3688"/>
                    <a:pt x="1278" y="4717"/>
                    <a:pt x="1269" y="4766"/>
                  </a:cubicBezTo>
                  <a:cubicBezTo>
                    <a:pt x="1236" y="4938"/>
                    <a:pt x="1336" y="5036"/>
                    <a:pt x="1498" y="5036"/>
                  </a:cubicBezTo>
                  <a:lnTo>
                    <a:pt x="2422" y="5036"/>
                  </a:lnTo>
                  <a:cubicBezTo>
                    <a:pt x="2571" y="5036"/>
                    <a:pt x="2644" y="4971"/>
                    <a:pt x="2701" y="4831"/>
                  </a:cubicBezTo>
                  <a:cubicBezTo>
                    <a:pt x="2716" y="4796"/>
                    <a:pt x="2732" y="3781"/>
                    <a:pt x="2751" y="3748"/>
                  </a:cubicBezTo>
                  <a:cubicBezTo>
                    <a:pt x="3090" y="3155"/>
                    <a:pt x="3945" y="2985"/>
                    <a:pt x="3945" y="1695"/>
                  </a:cubicBezTo>
                  <a:cubicBezTo>
                    <a:pt x="3954" y="1450"/>
                    <a:pt x="3888" y="0"/>
                    <a:pt x="2054" y="0"/>
                  </a:cubicBezTo>
                  <a:close/>
                  <a:moveTo>
                    <a:pt x="1473" y="5753"/>
                  </a:moveTo>
                  <a:cubicBezTo>
                    <a:pt x="1318" y="5753"/>
                    <a:pt x="1228" y="5834"/>
                    <a:pt x="1228" y="5998"/>
                  </a:cubicBezTo>
                  <a:lnTo>
                    <a:pt x="1228" y="6915"/>
                  </a:lnTo>
                  <a:cubicBezTo>
                    <a:pt x="1228" y="7070"/>
                    <a:pt x="1318" y="7160"/>
                    <a:pt x="1473" y="7160"/>
                  </a:cubicBezTo>
                  <a:lnTo>
                    <a:pt x="2391" y="7160"/>
                  </a:lnTo>
                  <a:cubicBezTo>
                    <a:pt x="2555" y="7160"/>
                    <a:pt x="2636" y="7070"/>
                    <a:pt x="2636" y="6915"/>
                  </a:cubicBezTo>
                  <a:lnTo>
                    <a:pt x="2636" y="5998"/>
                  </a:lnTo>
                  <a:cubicBezTo>
                    <a:pt x="2636" y="5834"/>
                    <a:pt x="2554" y="5753"/>
                    <a:pt x="2391" y="575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cxnSp>
        <p:nvCxnSpPr>
          <p:cNvPr id="817" name="Google Shape;817;p56"/>
          <p:cNvCxnSpPr/>
          <p:nvPr/>
        </p:nvCxnSpPr>
        <p:spPr>
          <a:xfrm>
            <a:off x="6689500" y="1997380"/>
            <a:ext cx="0" cy="256200"/>
          </a:xfrm>
          <a:prstGeom prst="straightConnector1">
            <a:avLst/>
          </a:prstGeom>
          <a:noFill/>
          <a:ln cap="rnd" cmpd="sng" w="19050">
            <a:solidFill>
              <a:schemeClr val="lt2"/>
            </a:solidFill>
            <a:prstDash val="solid"/>
            <a:round/>
            <a:headEnd len="med" w="med" type="none"/>
            <a:tailEnd len="med" w="med" type="none"/>
          </a:ln>
        </p:spPr>
      </p:cxnSp>
      <p:cxnSp>
        <p:nvCxnSpPr>
          <p:cNvPr id="818" name="Google Shape;818;p56"/>
          <p:cNvCxnSpPr/>
          <p:nvPr/>
        </p:nvCxnSpPr>
        <p:spPr>
          <a:xfrm>
            <a:off x="6695675" y="2830134"/>
            <a:ext cx="0" cy="256200"/>
          </a:xfrm>
          <a:prstGeom prst="straightConnector1">
            <a:avLst/>
          </a:prstGeom>
          <a:noFill/>
          <a:ln cap="rnd" cmpd="sng" w="19050">
            <a:solidFill>
              <a:schemeClr val="lt2"/>
            </a:solidFill>
            <a:prstDash val="solid"/>
            <a:round/>
            <a:headEnd len="med" w="med" type="none"/>
            <a:tailEnd len="med" w="med" type="none"/>
          </a:ln>
        </p:spPr>
      </p:cxnSp>
      <p:cxnSp>
        <p:nvCxnSpPr>
          <p:cNvPr id="819" name="Google Shape;819;p56"/>
          <p:cNvCxnSpPr/>
          <p:nvPr/>
        </p:nvCxnSpPr>
        <p:spPr>
          <a:xfrm>
            <a:off x="2209782" y="1997400"/>
            <a:ext cx="0" cy="256200"/>
          </a:xfrm>
          <a:prstGeom prst="straightConnector1">
            <a:avLst/>
          </a:prstGeom>
          <a:noFill/>
          <a:ln cap="rnd" cmpd="sng" w="19050">
            <a:solidFill>
              <a:schemeClr val="lt2"/>
            </a:solidFill>
            <a:prstDash val="solid"/>
            <a:round/>
            <a:headEnd len="med" w="med" type="none"/>
            <a:tailEnd len="med" w="med" type="none"/>
          </a:ln>
        </p:spPr>
      </p:cxnSp>
      <p:cxnSp>
        <p:nvCxnSpPr>
          <p:cNvPr id="820" name="Google Shape;820;p56"/>
          <p:cNvCxnSpPr/>
          <p:nvPr/>
        </p:nvCxnSpPr>
        <p:spPr>
          <a:xfrm>
            <a:off x="2208207" y="2830155"/>
            <a:ext cx="1200" cy="256200"/>
          </a:xfrm>
          <a:prstGeom prst="straightConnector1">
            <a:avLst/>
          </a:prstGeom>
          <a:noFill/>
          <a:ln cap="rnd" cmpd="sng" w="19050">
            <a:solidFill>
              <a:schemeClr val="lt2"/>
            </a:solidFill>
            <a:prstDash val="solid"/>
            <a:round/>
            <a:headEnd len="med" w="med" type="none"/>
            <a:tailEnd len="med" w="med" type="none"/>
          </a:ln>
        </p:spPr>
      </p:cxnSp>
      <p:sp>
        <p:nvSpPr>
          <p:cNvPr id="821" name="Google Shape;821;p56"/>
          <p:cNvSpPr/>
          <p:nvPr/>
        </p:nvSpPr>
        <p:spPr>
          <a:xfrm>
            <a:off x="5521300" y="1449900"/>
            <a:ext cx="2336400" cy="564300"/>
          </a:xfrm>
          <a:prstGeom prst="roundRect">
            <a:avLst>
              <a:gd fmla="val 16667" name="adj"/>
            </a:avLst>
          </a:prstGeom>
          <a:solidFill>
            <a:schemeClr val="lt2"/>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
        <p:nvSpPr>
          <p:cNvPr id="822" name="Google Shape;822;p56"/>
          <p:cNvSpPr/>
          <p:nvPr/>
        </p:nvSpPr>
        <p:spPr>
          <a:xfrm>
            <a:off x="1040606" y="1449913"/>
            <a:ext cx="2336400" cy="564300"/>
          </a:xfrm>
          <a:prstGeom prst="roundRect">
            <a:avLst>
              <a:gd fmla="val 16667" name="adj"/>
            </a:avLst>
          </a:prstGeom>
          <a:solidFill>
            <a:schemeClr val="lt2"/>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3" name="Google Shape;823;p56"/>
          <p:cNvSpPr txBox="1"/>
          <p:nvPr>
            <p:ph idx="1" type="subTitle"/>
          </p:nvPr>
        </p:nvSpPr>
        <p:spPr>
          <a:xfrm>
            <a:off x="4516000" y="3090875"/>
            <a:ext cx="4347000" cy="959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800"/>
              <a:t>Prioritize</a:t>
            </a:r>
            <a:r>
              <a:rPr lang="en" sz="1800"/>
              <a:t> </a:t>
            </a:r>
            <a:r>
              <a:rPr b="1" lang="en" sz="1800"/>
              <a:t>company</a:t>
            </a:r>
            <a:r>
              <a:rPr lang="en" sz="1800"/>
              <a:t> to keep the peace</a:t>
            </a:r>
            <a:endParaRPr sz="1800"/>
          </a:p>
          <a:p>
            <a:pPr indent="0" lvl="0" marL="0" rtl="0" algn="ctr">
              <a:spcBef>
                <a:spcPts val="1000"/>
              </a:spcBef>
              <a:spcAft>
                <a:spcPts val="0"/>
              </a:spcAft>
              <a:buNone/>
            </a:pPr>
            <a:r>
              <a:rPr lang="en" sz="1200"/>
              <a:t>Value personal relationships</a:t>
            </a:r>
            <a:endParaRPr sz="1200"/>
          </a:p>
          <a:p>
            <a:pPr indent="0" lvl="0" marL="0" rtl="0" algn="ctr">
              <a:spcBef>
                <a:spcPts val="0"/>
              </a:spcBef>
              <a:spcAft>
                <a:spcPts val="0"/>
              </a:spcAft>
              <a:buNone/>
            </a:pPr>
            <a:r>
              <a:rPr lang="en" sz="1200"/>
              <a:t>Maintain connections</a:t>
            </a:r>
            <a:endParaRPr sz="1200"/>
          </a:p>
        </p:txBody>
      </p:sp>
      <p:sp>
        <p:nvSpPr>
          <p:cNvPr id="824" name="Google Shape;824;p56"/>
          <p:cNvSpPr txBox="1"/>
          <p:nvPr>
            <p:ph idx="2" type="subTitle"/>
          </p:nvPr>
        </p:nvSpPr>
        <p:spPr>
          <a:xfrm>
            <a:off x="624350" y="3090900"/>
            <a:ext cx="3168900" cy="959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800"/>
              <a:t>Prioritize </a:t>
            </a:r>
            <a:r>
              <a:rPr b="1" lang="en" sz="1800"/>
              <a:t>self</a:t>
            </a:r>
            <a:r>
              <a:rPr lang="en" sz="1800"/>
              <a:t> to be happy</a:t>
            </a:r>
            <a:endParaRPr sz="1800"/>
          </a:p>
          <a:p>
            <a:pPr indent="0" lvl="0" marL="0" rtl="0" algn="ctr">
              <a:spcBef>
                <a:spcPts val="1000"/>
              </a:spcBef>
              <a:spcAft>
                <a:spcPts val="0"/>
              </a:spcAft>
              <a:buNone/>
            </a:pPr>
            <a:r>
              <a:rPr lang="en" sz="1200"/>
              <a:t>Value autonomy</a:t>
            </a:r>
            <a:endParaRPr sz="1200"/>
          </a:p>
          <a:p>
            <a:pPr indent="0" lvl="0" marL="0" rtl="0" algn="ctr">
              <a:spcBef>
                <a:spcPts val="0"/>
              </a:spcBef>
              <a:spcAft>
                <a:spcPts val="0"/>
              </a:spcAft>
              <a:buNone/>
            </a:pPr>
            <a:r>
              <a:rPr lang="en" sz="1200"/>
              <a:t>Maintain independence</a:t>
            </a:r>
            <a:endParaRPr sz="1200"/>
          </a:p>
        </p:txBody>
      </p:sp>
      <p:sp>
        <p:nvSpPr>
          <p:cNvPr id="825" name="Google Shape;825;p56"/>
          <p:cNvSpPr/>
          <p:nvPr/>
        </p:nvSpPr>
        <p:spPr>
          <a:xfrm>
            <a:off x="6400625" y="2237932"/>
            <a:ext cx="590100" cy="592200"/>
          </a:xfrm>
          <a:prstGeom prst="ellipse">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6"/>
          <p:cNvSpPr/>
          <p:nvPr/>
        </p:nvSpPr>
        <p:spPr>
          <a:xfrm>
            <a:off x="1914727" y="2237950"/>
            <a:ext cx="590100" cy="592200"/>
          </a:xfrm>
          <a:prstGeom prst="ellipse">
            <a:avLst/>
          </a:prstGeom>
          <a:solidFill>
            <a:schemeClr val="accent6"/>
          </a:solidFill>
          <a:ln>
            <a:noFill/>
          </a:ln>
          <a:effectLst>
            <a:outerShdw rotWithShape="0" algn="bl" dir="2820000" dist="1333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Individualistic vs </a:t>
            </a:r>
            <a:r>
              <a:rPr lang="en"/>
              <a:t>Relational</a:t>
            </a:r>
            <a:endParaRPr/>
          </a:p>
        </p:txBody>
      </p:sp>
      <p:sp>
        <p:nvSpPr>
          <p:cNvPr id="828" name="Google Shape;828;p56"/>
          <p:cNvSpPr txBox="1"/>
          <p:nvPr>
            <p:ph idx="4" type="subTitle"/>
          </p:nvPr>
        </p:nvSpPr>
        <p:spPr>
          <a:xfrm>
            <a:off x="5527475" y="1487881"/>
            <a:ext cx="2336400" cy="4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Relational</a:t>
            </a:r>
            <a:endParaRPr/>
          </a:p>
        </p:txBody>
      </p:sp>
      <p:sp>
        <p:nvSpPr>
          <p:cNvPr id="829" name="Google Shape;829;p56"/>
          <p:cNvSpPr txBox="1"/>
          <p:nvPr>
            <p:ph idx="5" type="subTitle"/>
          </p:nvPr>
        </p:nvSpPr>
        <p:spPr>
          <a:xfrm>
            <a:off x="1042538" y="1487893"/>
            <a:ext cx="2336400" cy="4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Individualistic</a:t>
            </a:r>
            <a:endParaRPr/>
          </a:p>
        </p:txBody>
      </p:sp>
      <p:grpSp>
        <p:nvGrpSpPr>
          <p:cNvPr id="830" name="Google Shape;830;p56"/>
          <p:cNvGrpSpPr/>
          <p:nvPr/>
        </p:nvGrpSpPr>
        <p:grpSpPr>
          <a:xfrm>
            <a:off x="6530921" y="2321080"/>
            <a:ext cx="320722" cy="362709"/>
            <a:chOff x="5089417" y="2953192"/>
            <a:chExt cx="262242" cy="261903"/>
          </a:xfrm>
        </p:grpSpPr>
        <p:sp>
          <p:nvSpPr>
            <p:cNvPr id="831" name="Google Shape;831;p56"/>
            <p:cNvSpPr/>
            <p:nvPr/>
          </p:nvSpPr>
          <p:spPr>
            <a:xfrm>
              <a:off x="5176597" y="2953192"/>
              <a:ext cx="88050" cy="137267"/>
            </a:xfrm>
            <a:custGeom>
              <a:rect b="b" l="l" r="r" t="t"/>
              <a:pathLst>
                <a:path extrusionOk="0" h="4878" w="3129">
                  <a:moveTo>
                    <a:pt x="417" y="1699"/>
                  </a:moveTo>
                  <a:lnTo>
                    <a:pt x="417" y="2000"/>
                  </a:lnTo>
                  <a:cubicBezTo>
                    <a:pt x="337" y="1999"/>
                    <a:pt x="272" y="1932"/>
                    <a:pt x="272" y="1849"/>
                  </a:cubicBezTo>
                  <a:cubicBezTo>
                    <a:pt x="272" y="1767"/>
                    <a:pt x="337" y="1702"/>
                    <a:pt x="417" y="1699"/>
                  </a:cubicBezTo>
                  <a:close/>
                  <a:moveTo>
                    <a:pt x="2708" y="1699"/>
                  </a:moveTo>
                  <a:cubicBezTo>
                    <a:pt x="2789" y="1700"/>
                    <a:pt x="2855" y="1767"/>
                    <a:pt x="2855" y="1849"/>
                  </a:cubicBezTo>
                  <a:cubicBezTo>
                    <a:pt x="2855" y="1932"/>
                    <a:pt x="2789" y="1999"/>
                    <a:pt x="2708" y="2000"/>
                  </a:cubicBezTo>
                  <a:lnTo>
                    <a:pt x="2708" y="1699"/>
                  </a:lnTo>
                  <a:close/>
                  <a:moveTo>
                    <a:pt x="2434" y="1489"/>
                  </a:moveTo>
                  <a:lnTo>
                    <a:pt x="2434" y="2143"/>
                  </a:lnTo>
                  <a:cubicBezTo>
                    <a:pt x="2434" y="2623"/>
                    <a:pt x="2042" y="3016"/>
                    <a:pt x="1560" y="3016"/>
                  </a:cubicBezTo>
                  <a:cubicBezTo>
                    <a:pt x="1084" y="3016"/>
                    <a:pt x="695" y="2632"/>
                    <a:pt x="688" y="2157"/>
                  </a:cubicBezTo>
                  <a:lnTo>
                    <a:pt x="688" y="1491"/>
                  </a:lnTo>
                  <a:cubicBezTo>
                    <a:pt x="845" y="1563"/>
                    <a:pt x="1016" y="1590"/>
                    <a:pt x="1157" y="1606"/>
                  </a:cubicBezTo>
                  <a:cubicBezTo>
                    <a:pt x="1292" y="1620"/>
                    <a:pt x="1434" y="1627"/>
                    <a:pt x="1579" y="1627"/>
                  </a:cubicBezTo>
                  <a:cubicBezTo>
                    <a:pt x="1687" y="1627"/>
                    <a:pt x="1796" y="1623"/>
                    <a:pt x="1904" y="1614"/>
                  </a:cubicBezTo>
                  <a:cubicBezTo>
                    <a:pt x="2052" y="1604"/>
                    <a:pt x="2169" y="1582"/>
                    <a:pt x="2274" y="1552"/>
                  </a:cubicBezTo>
                  <a:cubicBezTo>
                    <a:pt x="2332" y="1533"/>
                    <a:pt x="2384" y="1512"/>
                    <a:pt x="2434" y="1489"/>
                  </a:cubicBezTo>
                  <a:close/>
                  <a:moveTo>
                    <a:pt x="1684" y="3281"/>
                  </a:moveTo>
                  <a:lnTo>
                    <a:pt x="1684" y="3453"/>
                  </a:lnTo>
                  <a:cubicBezTo>
                    <a:pt x="1684" y="3520"/>
                    <a:pt x="1630" y="3574"/>
                    <a:pt x="1562" y="3574"/>
                  </a:cubicBezTo>
                  <a:cubicBezTo>
                    <a:pt x="1495" y="3573"/>
                    <a:pt x="1441" y="3519"/>
                    <a:pt x="1441" y="3453"/>
                  </a:cubicBezTo>
                  <a:lnTo>
                    <a:pt x="1441" y="3281"/>
                  </a:lnTo>
                  <a:cubicBezTo>
                    <a:pt x="1480" y="3286"/>
                    <a:pt x="1521" y="3289"/>
                    <a:pt x="1562" y="3289"/>
                  </a:cubicBezTo>
                  <a:cubicBezTo>
                    <a:pt x="1604" y="3289"/>
                    <a:pt x="1645" y="3287"/>
                    <a:pt x="1684" y="3281"/>
                  </a:cubicBezTo>
                  <a:close/>
                  <a:moveTo>
                    <a:pt x="1930" y="3593"/>
                  </a:moveTo>
                  <a:cubicBezTo>
                    <a:pt x="2262" y="3737"/>
                    <a:pt x="2498" y="4068"/>
                    <a:pt x="2498" y="4454"/>
                  </a:cubicBezTo>
                  <a:lnTo>
                    <a:pt x="2498" y="4606"/>
                  </a:lnTo>
                  <a:lnTo>
                    <a:pt x="627" y="4606"/>
                  </a:lnTo>
                  <a:lnTo>
                    <a:pt x="627" y="4454"/>
                  </a:lnTo>
                  <a:cubicBezTo>
                    <a:pt x="627" y="4068"/>
                    <a:pt x="861" y="3737"/>
                    <a:pt x="1195" y="3593"/>
                  </a:cubicBezTo>
                  <a:cubicBezTo>
                    <a:pt x="1252" y="3740"/>
                    <a:pt x="1394" y="3846"/>
                    <a:pt x="1562" y="3846"/>
                  </a:cubicBezTo>
                  <a:cubicBezTo>
                    <a:pt x="1729" y="3846"/>
                    <a:pt x="1873" y="3740"/>
                    <a:pt x="1930" y="3593"/>
                  </a:cubicBezTo>
                  <a:close/>
                  <a:moveTo>
                    <a:pt x="2573" y="0"/>
                  </a:moveTo>
                  <a:cubicBezTo>
                    <a:pt x="2551" y="0"/>
                    <a:pt x="2529" y="2"/>
                    <a:pt x="2508" y="7"/>
                  </a:cubicBezTo>
                  <a:cubicBezTo>
                    <a:pt x="2448" y="20"/>
                    <a:pt x="2392" y="32"/>
                    <a:pt x="2374" y="35"/>
                  </a:cubicBezTo>
                  <a:lnTo>
                    <a:pt x="2370" y="35"/>
                  </a:lnTo>
                  <a:cubicBezTo>
                    <a:pt x="2143" y="80"/>
                    <a:pt x="1920" y="93"/>
                    <a:pt x="1687" y="107"/>
                  </a:cubicBezTo>
                  <a:lnTo>
                    <a:pt x="1508" y="119"/>
                  </a:lnTo>
                  <a:cubicBezTo>
                    <a:pt x="1445" y="122"/>
                    <a:pt x="1391" y="128"/>
                    <a:pt x="1339" y="134"/>
                  </a:cubicBezTo>
                  <a:cubicBezTo>
                    <a:pt x="1263" y="141"/>
                    <a:pt x="1209" y="208"/>
                    <a:pt x="1218" y="285"/>
                  </a:cubicBezTo>
                  <a:cubicBezTo>
                    <a:pt x="1225" y="354"/>
                    <a:pt x="1283" y="405"/>
                    <a:pt x="1353" y="405"/>
                  </a:cubicBezTo>
                  <a:cubicBezTo>
                    <a:pt x="1359" y="405"/>
                    <a:pt x="1364" y="405"/>
                    <a:pt x="1370" y="404"/>
                  </a:cubicBezTo>
                  <a:cubicBezTo>
                    <a:pt x="1419" y="399"/>
                    <a:pt x="1469" y="396"/>
                    <a:pt x="1528" y="390"/>
                  </a:cubicBezTo>
                  <a:cubicBezTo>
                    <a:pt x="1588" y="387"/>
                    <a:pt x="1648" y="383"/>
                    <a:pt x="1706" y="380"/>
                  </a:cubicBezTo>
                  <a:cubicBezTo>
                    <a:pt x="1949" y="365"/>
                    <a:pt x="2179" y="352"/>
                    <a:pt x="2425" y="302"/>
                  </a:cubicBezTo>
                  <a:lnTo>
                    <a:pt x="2428" y="302"/>
                  </a:lnTo>
                  <a:cubicBezTo>
                    <a:pt x="2447" y="300"/>
                    <a:pt x="2505" y="288"/>
                    <a:pt x="2566" y="273"/>
                  </a:cubicBezTo>
                  <a:cubicBezTo>
                    <a:pt x="2569" y="273"/>
                    <a:pt x="2572" y="273"/>
                    <a:pt x="2574" y="273"/>
                  </a:cubicBezTo>
                  <a:cubicBezTo>
                    <a:pt x="2587" y="273"/>
                    <a:pt x="2596" y="278"/>
                    <a:pt x="2601" y="281"/>
                  </a:cubicBezTo>
                  <a:cubicBezTo>
                    <a:pt x="2607" y="284"/>
                    <a:pt x="2617" y="294"/>
                    <a:pt x="2620" y="310"/>
                  </a:cubicBezTo>
                  <a:cubicBezTo>
                    <a:pt x="2633" y="397"/>
                    <a:pt x="2639" y="484"/>
                    <a:pt x="2636" y="569"/>
                  </a:cubicBezTo>
                  <a:cubicBezTo>
                    <a:pt x="2632" y="680"/>
                    <a:pt x="2622" y="771"/>
                    <a:pt x="2600" y="856"/>
                  </a:cubicBezTo>
                  <a:cubicBezTo>
                    <a:pt x="2578" y="943"/>
                    <a:pt x="2594" y="1035"/>
                    <a:pt x="2645" y="1108"/>
                  </a:cubicBezTo>
                  <a:cubicBezTo>
                    <a:pt x="2713" y="1204"/>
                    <a:pt x="2759" y="1314"/>
                    <a:pt x="2775" y="1431"/>
                  </a:cubicBezTo>
                  <a:cubicBezTo>
                    <a:pt x="2753" y="1428"/>
                    <a:pt x="2731" y="1425"/>
                    <a:pt x="2709" y="1425"/>
                  </a:cubicBezTo>
                  <a:lnTo>
                    <a:pt x="2709" y="1387"/>
                  </a:lnTo>
                  <a:cubicBezTo>
                    <a:pt x="2709" y="1307"/>
                    <a:pt x="2665" y="1236"/>
                    <a:pt x="2595" y="1198"/>
                  </a:cubicBezTo>
                  <a:cubicBezTo>
                    <a:pt x="2563" y="1181"/>
                    <a:pt x="2528" y="1172"/>
                    <a:pt x="2493" y="1172"/>
                  </a:cubicBezTo>
                  <a:cubicBezTo>
                    <a:pt x="2452" y="1172"/>
                    <a:pt x="2411" y="1184"/>
                    <a:pt x="2374" y="1210"/>
                  </a:cubicBezTo>
                  <a:cubicBezTo>
                    <a:pt x="2361" y="1218"/>
                    <a:pt x="2346" y="1227"/>
                    <a:pt x="2332" y="1234"/>
                  </a:cubicBezTo>
                  <a:cubicBezTo>
                    <a:pt x="2291" y="1255"/>
                    <a:pt x="2247" y="1272"/>
                    <a:pt x="2197" y="1287"/>
                  </a:cubicBezTo>
                  <a:cubicBezTo>
                    <a:pt x="2112" y="1313"/>
                    <a:pt x="2012" y="1330"/>
                    <a:pt x="1883" y="1339"/>
                  </a:cubicBezTo>
                  <a:cubicBezTo>
                    <a:pt x="1779" y="1348"/>
                    <a:pt x="1674" y="1352"/>
                    <a:pt x="1569" y="1352"/>
                  </a:cubicBezTo>
                  <a:cubicBezTo>
                    <a:pt x="1439" y="1352"/>
                    <a:pt x="1310" y="1345"/>
                    <a:pt x="1188" y="1330"/>
                  </a:cubicBezTo>
                  <a:cubicBezTo>
                    <a:pt x="1051" y="1316"/>
                    <a:pt x="877" y="1288"/>
                    <a:pt x="748" y="1211"/>
                  </a:cubicBezTo>
                  <a:lnTo>
                    <a:pt x="746" y="1208"/>
                  </a:lnTo>
                  <a:cubicBezTo>
                    <a:pt x="712" y="1188"/>
                    <a:pt x="673" y="1178"/>
                    <a:pt x="634" y="1178"/>
                  </a:cubicBezTo>
                  <a:cubicBezTo>
                    <a:pt x="597" y="1178"/>
                    <a:pt x="560" y="1187"/>
                    <a:pt x="526" y="1205"/>
                  </a:cubicBezTo>
                  <a:cubicBezTo>
                    <a:pt x="460" y="1243"/>
                    <a:pt x="417" y="1314"/>
                    <a:pt x="417" y="1393"/>
                  </a:cubicBezTo>
                  <a:lnTo>
                    <a:pt x="417" y="1424"/>
                  </a:lnTo>
                  <a:cubicBezTo>
                    <a:pt x="395" y="1424"/>
                    <a:pt x="374" y="1425"/>
                    <a:pt x="352" y="1429"/>
                  </a:cubicBezTo>
                  <a:cubicBezTo>
                    <a:pt x="369" y="1301"/>
                    <a:pt x="420" y="1179"/>
                    <a:pt x="500" y="1077"/>
                  </a:cubicBezTo>
                  <a:cubicBezTo>
                    <a:pt x="542" y="1025"/>
                    <a:pt x="566" y="958"/>
                    <a:pt x="566" y="888"/>
                  </a:cubicBezTo>
                  <a:cubicBezTo>
                    <a:pt x="566" y="752"/>
                    <a:pt x="650" y="624"/>
                    <a:pt x="781" y="559"/>
                  </a:cubicBezTo>
                  <a:cubicBezTo>
                    <a:pt x="790" y="556"/>
                    <a:pt x="797" y="550"/>
                    <a:pt x="806" y="546"/>
                  </a:cubicBezTo>
                  <a:cubicBezTo>
                    <a:pt x="874" y="514"/>
                    <a:pt x="904" y="434"/>
                    <a:pt x="872" y="364"/>
                  </a:cubicBezTo>
                  <a:cubicBezTo>
                    <a:pt x="848" y="315"/>
                    <a:pt x="799" y="286"/>
                    <a:pt x="747" y="286"/>
                  </a:cubicBezTo>
                  <a:cubicBezTo>
                    <a:pt x="728" y="286"/>
                    <a:pt x="708" y="290"/>
                    <a:pt x="690" y="298"/>
                  </a:cubicBezTo>
                  <a:cubicBezTo>
                    <a:pt x="679" y="304"/>
                    <a:pt x="671" y="308"/>
                    <a:pt x="659" y="313"/>
                  </a:cubicBezTo>
                  <a:cubicBezTo>
                    <a:pt x="438" y="426"/>
                    <a:pt x="296" y="645"/>
                    <a:pt x="295" y="885"/>
                  </a:cubicBezTo>
                  <a:cubicBezTo>
                    <a:pt x="295" y="894"/>
                    <a:pt x="294" y="901"/>
                    <a:pt x="288" y="908"/>
                  </a:cubicBezTo>
                  <a:cubicBezTo>
                    <a:pt x="149" y="1084"/>
                    <a:pt x="74" y="1306"/>
                    <a:pt x="74" y="1528"/>
                  </a:cubicBezTo>
                  <a:lnTo>
                    <a:pt x="74" y="1607"/>
                  </a:lnTo>
                  <a:cubicBezTo>
                    <a:pt x="27" y="1674"/>
                    <a:pt x="1" y="1757"/>
                    <a:pt x="1" y="1846"/>
                  </a:cubicBezTo>
                  <a:cubicBezTo>
                    <a:pt x="1" y="2079"/>
                    <a:pt x="190" y="2270"/>
                    <a:pt x="425" y="2270"/>
                  </a:cubicBezTo>
                  <a:lnTo>
                    <a:pt x="426" y="2270"/>
                  </a:lnTo>
                  <a:cubicBezTo>
                    <a:pt x="476" y="2705"/>
                    <a:pt x="773" y="3067"/>
                    <a:pt x="1170" y="3214"/>
                  </a:cubicBezTo>
                  <a:lnTo>
                    <a:pt x="1170" y="3309"/>
                  </a:lnTo>
                  <a:cubicBezTo>
                    <a:pt x="697" y="3472"/>
                    <a:pt x="355" y="3922"/>
                    <a:pt x="355" y="4452"/>
                  </a:cubicBezTo>
                  <a:lnTo>
                    <a:pt x="355" y="4742"/>
                  </a:lnTo>
                  <a:cubicBezTo>
                    <a:pt x="355" y="4816"/>
                    <a:pt x="416" y="4877"/>
                    <a:pt x="492" y="4877"/>
                  </a:cubicBezTo>
                  <a:lnTo>
                    <a:pt x="2636" y="4877"/>
                  </a:lnTo>
                  <a:cubicBezTo>
                    <a:pt x="2710" y="4877"/>
                    <a:pt x="2772" y="4816"/>
                    <a:pt x="2772" y="4742"/>
                  </a:cubicBezTo>
                  <a:lnTo>
                    <a:pt x="2772" y="4452"/>
                  </a:lnTo>
                  <a:cubicBezTo>
                    <a:pt x="2772" y="3924"/>
                    <a:pt x="2432" y="3475"/>
                    <a:pt x="1956" y="3311"/>
                  </a:cubicBezTo>
                  <a:lnTo>
                    <a:pt x="1956" y="3216"/>
                  </a:lnTo>
                  <a:cubicBezTo>
                    <a:pt x="2355" y="3070"/>
                    <a:pt x="2651" y="2709"/>
                    <a:pt x="2702" y="2272"/>
                  </a:cubicBezTo>
                  <a:lnTo>
                    <a:pt x="2705" y="2272"/>
                  </a:lnTo>
                  <a:cubicBezTo>
                    <a:pt x="2938" y="2272"/>
                    <a:pt x="3128" y="2083"/>
                    <a:pt x="3128" y="1847"/>
                  </a:cubicBezTo>
                  <a:cubicBezTo>
                    <a:pt x="3128" y="1758"/>
                    <a:pt x="3102" y="1675"/>
                    <a:pt x="3054" y="1607"/>
                  </a:cubicBezTo>
                  <a:lnTo>
                    <a:pt x="3054" y="1534"/>
                  </a:lnTo>
                  <a:lnTo>
                    <a:pt x="3051" y="1534"/>
                  </a:lnTo>
                  <a:cubicBezTo>
                    <a:pt x="3051" y="1323"/>
                    <a:pt x="2987" y="1122"/>
                    <a:pt x="2865" y="950"/>
                  </a:cubicBezTo>
                  <a:cubicBezTo>
                    <a:pt x="2860" y="943"/>
                    <a:pt x="2860" y="934"/>
                    <a:pt x="2862" y="923"/>
                  </a:cubicBezTo>
                  <a:cubicBezTo>
                    <a:pt x="2887" y="821"/>
                    <a:pt x="2901" y="709"/>
                    <a:pt x="2906" y="579"/>
                  </a:cubicBezTo>
                  <a:cubicBezTo>
                    <a:pt x="2909" y="477"/>
                    <a:pt x="2901" y="372"/>
                    <a:pt x="2885" y="268"/>
                  </a:cubicBezTo>
                  <a:cubicBezTo>
                    <a:pt x="2871" y="183"/>
                    <a:pt x="2823" y="106"/>
                    <a:pt x="2753" y="56"/>
                  </a:cubicBezTo>
                  <a:cubicBezTo>
                    <a:pt x="2699" y="19"/>
                    <a:pt x="2636" y="0"/>
                    <a:pt x="25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2" name="Google Shape;832;p56"/>
            <p:cNvSpPr/>
            <p:nvPr/>
          </p:nvSpPr>
          <p:spPr>
            <a:xfrm>
              <a:off x="5276215" y="3073212"/>
              <a:ext cx="75443" cy="141826"/>
            </a:xfrm>
            <a:custGeom>
              <a:rect b="b" l="l" r="r" t="t"/>
              <a:pathLst>
                <a:path extrusionOk="0" h="5040" w="2681">
                  <a:moveTo>
                    <a:pt x="1347" y="273"/>
                  </a:moveTo>
                  <a:cubicBezTo>
                    <a:pt x="1590" y="273"/>
                    <a:pt x="1828" y="356"/>
                    <a:pt x="2013" y="507"/>
                  </a:cubicBezTo>
                  <a:cubicBezTo>
                    <a:pt x="2139" y="609"/>
                    <a:pt x="2237" y="733"/>
                    <a:pt x="2307" y="879"/>
                  </a:cubicBezTo>
                  <a:cubicBezTo>
                    <a:pt x="2377" y="1026"/>
                    <a:pt x="2412" y="1193"/>
                    <a:pt x="2412" y="1377"/>
                  </a:cubicBezTo>
                  <a:lnTo>
                    <a:pt x="2412" y="1585"/>
                  </a:lnTo>
                  <a:lnTo>
                    <a:pt x="2410" y="1585"/>
                  </a:lnTo>
                  <a:cubicBezTo>
                    <a:pt x="2394" y="1585"/>
                    <a:pt x="2375" y="1585"/>
                    <a:pt x="2356" y="1586"/>
                  </a:cubicBezTo>
                  <a:cubicBezTo>
                    <a:pt x="2322" y="1588"/>
                    <a:pt x="2283" y="1590"/>
                    <a:pt x="2250" y="1590"/>
                  </a:cubicBezTo>
                  <a:cubicBezTo>
                    <a:pt x="2237" y="1590"/>
                    <a:pt x="2226" y="1590"/>
                    <a:pt x="2216" y="1589"/>
                  </a:cubicBezTo>
                  <a:cubicBezTo>
                    <a:pt x="1822" y="1572"/>
                    <a:pt x="1122" y="1480"/>
                    <a:pt x="861" y="1026"/>
                  </a:cubicBezTo>
                  <a:cubicBezTo>
                    <a:pt x="838" y="985"/>
                    <a:pt x="792" y="957"/>
                    <a:pt x="743" y="957"/>
                  </a:cubicBezTo>
                  <a:cubicBezTo>
                    <a:pt x="737" y="957"/>
                    <a:pt x="731" y="957"/>
                    <a:pt x="727" y="959"/>
                  </a:cubicBezTo>
                  <a:cubicBezTo>
                    <a:pt x="672" y="966"/>
                    <a:pt x="626" y="1004"/>
                    <a:pt x="612" y="1058"/>
                  </a:cubicBezTo>
                  <a:cubicBezTo>
                    <a:pt x="612" y="1059"/>
                    <a:pt x="577" y="1179"/>
                    <a:pt x="509" y="1307"/>
                  </a:cubicBezTo>
                  <a:cubicBezTo>
                    <a:pt x="458" y="1400"/>
                    <a:pt x="379" y="1514"/>
                    <a:pt x="277" y="1569"/>
                  </a:cubicBezTo>
                  <a:lnTo>
                    <a:pt x="277" y="1378"/>
                  </a:lnTo>
                  <a:cubicBezTo>
                    <a:pt x="277" y="1196"/>
                    <a:pt x="313" y="1029"/>
                    <a:pt x="382" y="879"/>
                  </a:cubicBezTo>
                  <a:cubicBezTo>
                    <a:pt x="452" y="733"/>
                    <a:pt x="549" y="609"/>
                    <a:pt x="676" y="507"/>
                  </a:cubicBezTo>
                  <a:cubicBezTo>
                    <a:pt x="717" y="472"/>
                    <a:pt x="763" y="442"/>
                    <a:pt x="810" y="414"/>
                  </a:cubicBezTo>
                  <a:lnTo>
                    <a:pt x="811" y="414"/>
                  </a:lnTo>
                  <a:cubicBezTo>
                    <a:pt x="956" y="333"/>
                    <a:pt x="1117" y="283"/>
                    <a:pt x="1285" y="274"/>
                  </a:cubicBezTo>
                  <a:lnTo>
                    <a:pt x="1347" y="273"/>
                  </a:lnTo>
                  <a:close/>
                  <a:moveTo>
                    <a:pt x="782" y="1371"/>
                  </a:moveTo>
                  <a:cubicBezTo>
                    <a:pt x="1164" y="1760"/>
                    <a:pt x="1816" y="1847"/>
                    <a:pt x="2206" y="1861"/>
                  </a:cubicBezTo>
                  <a:lnTo>
                    <a:pt x="2294" y="1861"/>
                  </a:lnTo>
                  <a:lnTo>
                    <a:pt x="2294" y="2247"/>
                  </a:lnTo>
                  <a:cubicBezTo>
                    <a:pt x="2292" y="2770"/>
                    <a:pt x="1866" y="3195"/>
                    <a:pt x="1343" y="3195"/>
                  </a:cubicBezTo>
                  <a:cubicBezTo>
                    <a:pt x="820" y="3195"/>
                    <a:pt x="395" y="2770"/>
                    <a:pt x="395" y="2247"/>
                  </a:cubicBezTo>
                  <a:lnTo>
                    <a:pt x="395" y="1815"/>
                  </a:lnTo>
                  <a:cubicBezTo>
                    <a:pt x="530" y="1745"/>
                    <a:pt x="648" y="1620"/>
                    <a:pt x="749" y="1438"/>
                  </a:cubicBezTo>
                  <a:cubicBezTo>
                    <a:pt x="760" y="1414"/>
                    <a:pt x="772" y="1393"/>
                    <a:pt x="782" y="1371"/>
                  </a:cubicBezTo>
                  <a:close/>
                  <a:moveTo>
                    <a:pt x="276" y="2841"/>
                  </a:moveTo>
                  <a:cubicBezTo>
                    <a:pt x="421" y="3101"/>
                    <a:pt x="660" y="3303"/>
                    <a:pt x="945" y="3402"/>
                  </a:cubicBezTo>
                  <a:lnTo>
                    <a:pt x="945" y="3460"/>
                  </a:lnTo>
                  <a:cubicBezTo>
                    <a:pt x="804" y="3508"/>
                    <a:pt x="676" y="3581"/>
                    <a:pt x="565" y="3674"/>
                  </a:cubicBezTo>
                  <a:cubicBezTo>
                    <a:pt x="394" y="3584"/>
                    <a:pt x="276" y="3405"/>
                    <a:pt x="276" y="3198"/>
                  </a:cubicBezTo>
                  <a:lnTo>
                    <a:pt x="276" y="2841"/>
                  </a:lnTo>
                  <a:close/>
                  <a:moveTo>
                    <a:pt x="2410" y="2841"/>
                  </a:moveTo>
                  <a:lnTo>
                    <a:pt x="2410" y="3198"/>
                  </a:lnTo>
                  <a:cubicBezTo>
                    <a:pt x="2410" y="3405"/>
                    <a:pt x="2292" y="3585"/>
                    <a:pt x="2120" y="3674"/>
                  </a:cubicBezTo>
                  <a:cubicBezTo>
                    <a:pt x="2010" y="3581"/>
                    <a:pt x="1880" y="3508"/>
                    <a:pt x="1740" y="3460"/>
                  </a:cubicBezTo>
                  <a:lnTo>
                    <a:pt x="1740" y="3402"/>
                  </a:lnTo>
                  <a:cubicBezTo>
                    <a:pt x="2026" y="3303"/>
                    <a:pt x="2265" y="3101"/>
                    <a:pt x="2410" y="2841"/>
                  </a:cubicBezTo>
                  <a:close/>
                  <a:moveTo>
                    <a:pt x="1465" y="3462"/>
                  </a:moveTo>
                  <a:lnTo>
                    <a:pt x="1465" y="3600"/>
                  </a:lnTo>
                  <a:cubicBezTo>
                    <a:pt x="1465" y="3667"/>
                    <a:pt x="1411" y="3724"/>
                    <a:pt x="1341" y="3724"/>
                  </a:cubicBezTo>
                  <a:cubicBezTo>
                    <a:pt x="1274" y="3724"/>
                    <a:pt x="1218" y="3668"/>
                    <a:pt x="1218" y="3600"/>
                  </a:cubicBezTo>
                  <a:lnTo>
                    <a:pt x="1218" y="3462"/>
                  </a:lnTo>
                  <a:cubicBezTo>
                    <a:pt x="1258" y="3465"/>
                    <a:pt x="1301" y="3467"/>
                    <a:pt x="1341" y="3467"/>
                  </a:cubicBezTo>
                  <a:cubicBezTo>
                    <a:pt x="1384" y="3467"/>
                    <a:pt x="1426" y="3465"/>
                    <a:pt x="1465" y="3462"/>
                  </a:cubicBezTo>
                  <a:close/>
                  <a:moveTo>
                    <a:pt x="1711" y="3740"/>
                  </a:moveTo>
                  <a:cubicBezTo>
                    <a:pt x="2050" y="3884"/>
                    <a:pt x="2286" y="4220"/>
                    <a:pt x="2286" y="4610"/>
                  </a:cubicBezTo>
                  <a:lnTo>
                    <a:pt x="2288" y="4766"/>
                  </a:lnTo>
                  <a:lnTo>
                    <a:pt x="398" y="4766"/>
                  </a:lnTo>
                  <a:lnTo>
                    <a:pt x="398" y="4610"/>
                  </a:lnTo>
                  <a:cubicBezTo>
                    <a:pt x="398" y="4220"/>
                    <a:pt x="635" y="3884"/>
                    <a:pt x="973" y="3740"/>
                  </a:cubicBezTo>
                  <a:cubicBezTo>
                    <a:pt x="1028" y="3888"/>
                    <a:pt x="1174" y="3995"/>
                    <a:pt x="1341" y="3995"/>
                  </a:cubicBezTo>
                  <a:cubicBezTo>
                    <a:pt x="1512" y="3995"/>
                    <a:pt x="1654" y="3888"/>
                    <a:pt x="1711" y="3740"/>
                  </a:cubicBezTo>
                  <a:close/>
                  <a:moveTo>
                    <a:pt x="1338" y="1"/>
                  </a:moveTo>
                  <a:lnTo>
                    <a:pt x="1273" y="4"/>
                  </a:lnTo>
                  <a:lnTo>
                    <a:pt x="1269" y="4"/>
                  </a:lnTo>
                  <a:cubicBezTo>
                    <a:pt x="1057" y="14"/>
                    <a:pt x="852" y="76"/>
                    <a:pt x="672" y="180"/>
                  </a:cubicBezTo>
                  <a:lnTo>
                    <a:pt x="670" y="180"/>
                  </a:lnTo>
                  <a:cubicBezTo>
                    <a:pt x="612" y="215"/>
                    <a:pt x="554" y="253"/>
                    <a:pt x="501" y="296"/>
                  </a:cubicBezTo>
                  <a:cubicBezTo>
                    <a:pt x="344" y="423"/>
                    <a:pt x="220" y="580"/>
                    <a:pt x="133" y="762"/>
                  </a:cubicBezTo>
                  <a:cubicBezTo>
                    <a:pt x="46" y="949"/>
                    <a:pt x="0" y="1154"/>
                    <a:pt x="0" y="1378"/>
                  </a:cubicBezTo>
                  <a:lnTo>
                    <a:pt x="0" y="3195"/>
                  </a:lnTo>
                  <a:cubicBezTo>
                    <a:pt x="0" y="3479"/>
                    <a:pt x="147" y="3731"/>
                    <a:pt x="370" y="3875"/>
                  </a:cubicBezTo>
                  <a:cubicBezTo>
                    <a:pt x="214" y="4079"/>
                    <a:pt x="123" y="4334"/>
                    <a:pt x="123" y="4610"/>
                  </a:cubicBezTo>
                  <a:lnTo>
                    <a:pt x="123" y="4903"/>
                  </a:lnTo>
                  <a:cubicBezTo>
                    <a:pt x="123" y="4977"/>
                    <a:pt x="182" y="5040"/>
                    <a:pt x="258" y="5040"/>
                  </a:cubicBezTo>
                  <a:lnTo>
                    <a:pt x="2423" y="5040"/>
                  </a:lnTo>
                  <a:cubicBezTo>
                    <a:pt x="2497" y="5040"/>
                    <a:pt x="2559" y="4977"/>
                    <a:pt x="2559" y="4903"/>
                  </a:cubicBezTo>
                  <a:lnTo>
                    <a:pt x="2559" y="4610"/>
                  </a:lnTo>
                  <a:cubicBezTo>
                    <a:pt x="2559" y="4334"/>
                    <a:pt x="2467" y="4079"/>
                    <a:pt x="2311" y="3875"/>
                  </a:cubicBezTo>
                  <a:cubicBezTo>
                    <a:pt x="2534" y="3731"/>
                    <a:pt x="2681" y="3482"/>
                    <a:pt x="2681" y="3198"/>
                  </a:cubicBezTo>
                  <a:lnTo>
                    <a:pt x="2681" y="1378"/>
                  </a:lnTo>
                  <a:cubicBezTo>
                    <a:pt x="2681" y="1154"/>
                    <a:pt x="2637" y="949"/>
                    <a:pt x="2548" y="762"/>
                  </a:cubicBezTo>
                  <a:cubicBezTo>
                    <a:pt x="2461" y="580"/>
                    <a:pt x="2337" y="423"/>
                    <a:pt x="2180" y="296"/>
                  </a:cubicBezTo>
                  <a:cubicBezTo>
                    <a:pt x="1946" y="106"/>
                    <a:pt x="1647" y="1"/>
                    <a:pt x="13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3" name="Google Shape;833;p56"/>
            <p:cNvSpPr/>
            <p:nvPr/>
          </p:nvSpPr>
          <p:spPr>
            <a:xfrm>
              <a:off x="5089417" y="3077771"/>
              <a:ext cx="88078" cy="137323"/>
            </a:xfrm>
            <a:custGeom>
              <a:rect b="b" l="l" r="r" t="t"/>
              <a:pathLst>
                <a:path extrusionOk="0" h="4880" w="3130">
                  <a:moveTo>
                    <a:pt x="1564" y="271"/>
                  </a:moveTo>
                  <a:cubicBezTo>
                    <a:pt x="2215" y="271"/>
                    <a:pt x="2749" y="787"/>
                    <a:pt x="2780" y="1429"/>
                  </a:cubicBezTo>
                  <a:cubicBezTo>
                    <a:pt x="2757" y="1424"/>
                    <a:pt x="2732" y="1421"/>
                    <a:pt x="2709" y="1421"/>
                  </a:cubicBezTo>
                  <a:lnTo>
                    <a:pt x="2709" y="1384"/>
                  </a:lnTo>
                  <a:cubicBezTo>
                    <a:pt x="2709" y="1306"/>
                    <a:pt x="2665" y="1234"/>
                    <a:pt x="2597" y="1197"/>
                  </a:cubicBezTo>
                  <a:cubicBezTo>
                    <a:pt x="2565" y="1180"/>
                    <a:pt x="2531" y="1172"/>
                    <a:pt x="2497" y="1172"/>
                  </a:cubicBezTo>
                  <a:cubicBezTo>
                    <a:pt x="2455" y="1172"/>
                    <a:pt x="2412" y="1185"/>
                    <a:pt x="2375" y="1209"/>
                  </a:cubicBezTo>
                  <a:cubicBezTo>
                    <a:pt x="2321" y="1245"/>
                    <a:pt x="2262" y="1269"/>
                    <a:pt x="2199" y="1286"/>
                  </a:cubicBezTo>
                  <a:cubicBezTo>
                    <a:pt x="2113" y="1312"/>
                    <a:pt x="2014" y="1330"/>
                    <a:pt x="1886" y="1340"/>
                  </a:cubicBezTo>
                  <a:cubicBezTo>
                    <a:pt x="1784" y="1347"/>
                    <a:pt x="1681" y="1351"/>
                    <a:pt x="1579" y="1351"/>
                  </a:cubicBezTo>
                  <a:cubicBezTo>
                    <a:pt x="1446" y="1351"/>
                    <a:pt x="1314" y="1345"/>
                    <a:pt x="1189" y="1330"/>
                  </a:cubicBezTo>
                  <a:cubicBezTo>
                    <a:pt x="1053" y="1315"/>
                    <a:pt x="880" y="1289"/>
                    <a:pt x="750" y="1210"/>
                  </a:cubicBezTo>
                  <a:lnTo>
                    <a:pt x="749" y="1209"/>
                  </a:lnTo>
                  <a:cubicBezTo>
                    <a:pt x="714" y="1188"/>
                    <a:pt x="675" y="1177"/>
                    <a:pt x="635" y="1177"/>
                  </a:cubicBezTo>
                  <a:cubicBezTo>
                    <a:pt x="599" y="1177"/>
                    <a:pt x="563" y="1186"/>
                    <a:pt x="530" y="1204"/>
                  </a:cubicBezTo>
                  <a:cubicBezTo>
                    <a:pt x="463" y="1242"/>
                    <a:pt x="420" y="1315"/>
                    <a:pt x="420" y="1394"/>
                  </a:cubicBezTo>
                  <a:lnTo>
                    <a:pt x="420" y="1423"/>
                  </a:lnTo>
                  <a:cubicBezTo>
                    <a:pt x="395" y="1423"/>
                    <a:pt x="372" y="1424"/>
                    <a:pt x="348" y="1430"/>
                  </a:cubicBezTo>
                  <a:cubicBezTo>
                    <a:pt x="379" y="787"/>
                    <a:pt x="912" y="271"/>
                    <a:pt x="1564" y="271"/>
                  </a:cubicBezTo>
                  <a:close/>
                  <a:moveTo>
                    <a:pt x="420" y="1697"/>
                  </a:moveTo>
                  <a:lnTo>
                    <a:pt x="420" y="1998"/>
                  </a:lnTo>
                  <a:cubicBezTo>
                    <a:pt x="340" y="1997"/>
                    <a:pt x="274" y="1930"/>
                    <a:pt x="274" y="1847"/>
                  </a:cubicBezTo>
                  <a:cubicBezTo>
                    <a:pt x="274" y="1765"/>
                    <a:pt x="340" y="1699"/>
                    <a:pt x="420" y="1697"/>
                  </a:cubicBezTo>
                  <a:close/>
                  <a:moveTo>
                    <a:pt x="2709" y="1697"/>
                  </a:moveTo>
                  <a:cubicBezTo>
                    <a:pt x="2792" y="1698"/>
                    <a:pt x="2857" y="1765"/>
                    <a:pt x="2857" y="1847"/>
                  </a:cubicBezTo>
                  <a:cubicBezTo>
                    <a:pt x="2857" y="1930"/>
                    <a:pt x="2792" y="1997"/>
                    <a:pt x="2709" y="1998"/>
                  </a:cubicBezTo>
                  <a:lnTo>
                    <a:pt x="2709" y="1697"/>
                  </a:lnTo>
                  <a:close/>
                  <a:moveTo>
                    <a:pt x="2436" y="1485"/>
                  </a:moveTo>
                  <a:lnTo>
                    <a:pt x="2438" y="2135"/>
                  </a:lnTo>
                  <a:lnTo>
                    <a:pt x="2438" y="2141"/>
                  </a:lnTo>
                  <a:cubicBezTo>
                    <a:pt x="2438" y="2621"/>
                    <a:pt x="2046" y="3014"/>
                    <a:pt x="1564" y="3014"/>
                  </a:cubicBezTo>
                  <a:cubicBezTo>
                    <a:pt x="1084" y="3014"/>
                    <a:pt x="691" y="2623"/>
                    <a:pt x="691" y="2141"/>
                  </a:cubicBezTo>
                  <a:lnTo>
                    <a:pt x="691" y="1487"/>
                  </a:lnTo>
                  <a:cubicBezTo>
                    <a:pt x="848" y="1560"/>
                    <a:pt x="1018" y="1584"/>
                    <a:pt x="1158" y="1602"/>
                  </a:cubicBezTo>
                  <a:cubicBezTo>
                    <a:pt x="1294" y="1616"/>
                    <a:pt x="1436" y="1624"/>
                    <a:pt x="1581" y="1624"/>
                  </a:cubicBezTo>
                  <a:cubicBezTo>
                    <a:pt x="1689" y="1624"/>
                    <a:pt x="1798" y="1619"/>
                    <a:pt x="1906" y="1611"/>
                  </a:cubicBezTo>
                  <a:cubicBezTo>
                    <a:pt x="2053" y="1599"/>
                    <a:pt x="2170" y="1577"/>
                    <a:pt x="2276" y="1547"/>
                  </a:cubicBezTo>
                  <a:cubicBezTo>
                    <a:pt x="2334" y="1529"/>
                    <a:pt x="2387" y="1509"/>
                    <a:pt x="2436" y="1485"/>
                  </a:cubicBezTo>
                  <a:close/>
                  <a:moveTo>
                    <a:pt x="1687" y="3279"/>
                  </a:moveTo>
                  <a:lnTo>
                    <a:pt x="1687" y="3451"/>
                  </a:lnTo>
                  <a:cubicBezTo>
                    <a:pt x="1687" y="3518"/>
                    <a:pt x="1631" y="3572"/>
                    <a:pt x="1564" y="3572"/>
                  </a:cubicBezTo>
                  <a:cubicBezTo>
                    <a:pt x="1497" y="3572"/>
                    <a:pt x="1442" y="3518"/>
                    <a:pt x="1442" y="3451"/>
                  </a:cubicBezTo>
                  <a:lnTo>
                    <a:pt x="1442" y="3279"/>
                  </a:lnTo>
                  <a:cubicBezTo>
                    <a:pt x="1483" y="3284"/>
                    <a:pt x="1522" y="3287"/>
                    <a:pt x="1564" y="3287"/>
                  </a:cubicBezTo>
                  <a:cubicBezTo>
                    <a:pt x="1606" y="3287"/>
                    <a:pt x="1646" y="3285"/>
                    <a:pt x="1687" y="3279"/>
                  </a:cubicBezTo>
                  <a:close/>
                  <a:moveTo>
                    <a:pt x="1564" y="0"/>
                  </a:moveTo>
                  <a:cubicBezTo>
                    <a:pt x="743" y="0"/>
                    <a:pt x="73" y="667"/>
                    <a:pt x="73" y="1490"/>
                  </a:cubicBezTo>
                  <a:lnTo>
                    <a:pt x="73" y="1611"/>
                  </a:lnTo>
                  <a:cubicBezTo>
                    <a:pt x="28" y="1678"/>
                    <a:pt x="0" y="1759"/>
                    <a:pt x="0" y="1849"/>
                  </a:cubicBezTo>
                  <a:cubicBezTo>
                    <a:pt x="0" y="2082"/>
                    <a:pt x="190" y="2273"/>
                    <a:pt x="426" y="2273"/>
                  </a:cubicBezTo>
                  <a:lnTo>
                    <a:pt x="427" y="2273"/>
                  </a:lnTo>
                  <a:cubicBezTo>
                    <a:pt x="477" y="2708"/>
                    <a:pt x="772" y="3070"/>
                    <a:pt x="1171" y="3218"/>
                  </a:cubicBezTo>
                  <a:lnTo>
                    <a:pt x="1171" y="3313"/>
                  </a:lnTo>
                  <a:cubicBezTo>
                    <a:pt x="961" y="3386"/>
                    <a:pt x="775" y="3512"/>
                    <a:pt x="631" y="3688"/>
                  </a:cubicBezTo>
                  <a:cubicBezTo>
                    <a:pt x="583" y="3747"/>
                    <a:pt x="590" y="3833"/>
                    <a:pt x="648" y="3881"/>
                  </a:cubicBezTo>
                  <a:cubicBezTo>
                    <a:pt x="674" y="3901"/>
                    <a:pt x="705" y="3911"/>
                    <a:pt x="735" y="3911"/>
                  </a:cubicBezTo>
                  <a:cubicBezTo>
                    <a:pt x="775" y="3911"/>
                    <a:pt x="814" y="3894"/>
                    <a:pt x="841" y="3862"/>
                  </a:cubicBezTo>
                  <a:cubicBezTo>
                    <a:pt x="937" y="3744"/>
                    <a:pt x="1060" y="3652"/>
                    <a:pt x="1197" y="3594"/>
                  </a:cubicBezTo>
                  <a:cubicBezTo>
                    <a:pt x="1253" y="3742"/>
                    <a:pt x="1397" y="3847"/>
                    <a:pt x="1564" y="3847"/>
                  </a:cubicBezTo>
                  <a:cubicBezTo>
                    <a:pt x="1732" y="3847"/>
                    <a:pt x="1876" y="3742"/>
                    <a:pt x="1933" y="3594"/>
                  </a:cubicBezTo>
                  <a:cubicBezTo>
                    <a:pt x="2265" y="3738"/>
                    <a:pt x="2500" y="4070"/>
                    <a:pt x="2500" y="4456"/>
                  </a:cubicBezTo>
                  <a:lnTo>
                    <a:pt x="2500" y="4609"/>
                  </a:lnTo>
                  <a:lnTo>
                    <a:pt x="629" y="4609"/>
                  </a:lnTo>
                  <a:lnTo>
                    <a:pt x="629" y="4456"/>
                  </a:lnTo>
                  <a:cubicBezTo>
                    <a:pt x="629" y="4427"/>
                    <a:pt x="631" y="4395"/>
                    <a:pt x="632" y="4365"/>
                  </a:cubicBezTo>
                  <a:cubicBezTo>
                    <a:pt x="640" y="4291"/>
                    <a:pt x="586" y="4224"/>
                    <a:pt x="510" y="4217"/>
                  </a:cubicBezTo>
                  <a:cubicBezTo>
                    <a:pt x="506" y="4216"/>
                    <a:pt x="501" y="4216"/>
                    <a:pt x="497" y="4216"/>
                  </a:cubicBezTo>
                  <a:cubicBezTo>
                    <a:pt x="428" y="4216"/>
                    <a:pt x="368" y="4268"/>
                    <a:pt x="362" y="4339"/>
                  </a:cubicBezTo>
                  <a:cubicBezTo>
                    <a:pt x="357" y="4377"/>
                    <a:pt x="356" y="4415"/>
                    <a:pt x="356" y="4453"/>
                  </a:cubicBezTo>
                  <a:lnTo>
                    <a:pt x="356" y="4743"/>
                  </a:lnTo>
                  <a:cubicBezTo>
                    <a:pt x="356" y="4817"/>
                    <a:pt x="415" y="4879"/>
                    <a:pt x="493" y="4879"/>
                  </a:cubicBezTo>
                  <a:lnTo>
                    <a:pt x="2636" y="4879"/>
                  </a:lnTo>
                  <a:cubicBezTo>
                    <a:pt x="2712" y="4879"/>
                    <a:pt x="2773" y="4817"/>
                    <a:pt x="2773" y="4743"/>
                  </a:cubicBezTo>
                  <a:lnTo>
                    <a:pt x="2773" y="4453"/>
                  </a:lnTo>
                  <a:cubicBezTo>
                    <a:pt x="2773" y="3926"/>
                    <a:pt x="2432" y="3474"/>
                    <a:pt x="1957" y="3310"/>
                  </a:cubicBezTo>
                  <a:lnTo>
                    <a:pt x="1957" y="3215"/>
                  </a:lnTo>
                  <a:cubicBezTo>
                    <a:pt x="2356" y="3070"/>
                    <a:pt x="2650" y="2708"/>
                    <a:pt x="2701" y="2272"/>
                  </a:cubicBezTo>
                  <a:lnTo>
                    <a:pt x="2706" y="2272"/>
                  </a:lnTo>
                  <a:cubicBezTo>
                    <a:pt x="2939" y="2272"/>
                    <a:pt x="3129" y="2082"/>
                    <a:pt x="3129" y="1847"/>
                  </a:cubicBezTo>
                  <a:cubicBezTo>
                    <a:pt x="3129" y="1758"/>
                    <a:pt x="3102" y="1675"/>
                    <a:pt x="3055" y="1606"/>
                  </a:cubicBezTo>
                  <a:lnTo>
                    <a:pt x="3055" y="1490"/>
                  </a:lnTo>
                  <a:cubicBezTo>
                    <a:pt x="3055" y="670"/>
                    <a:pt x="2387" y="0"/>
                    <a:pt x="15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4" name="Google Shape;834;p56"/>
            <p:cNvSpPr/>
            <p:nvPr/>
          </p:nvSpPr>
          <p:spPr>
            <a:xfrm>
              <a:off x="5285558" y="3008010"/>
              <a:ext cx="46656" cy="48513"/>
            </a:xfrm>
            <a:custGeom>
              <a:rect b="b" l="l" r="r" t="t"/>
              <a:pathLst>
                <a:path extrusionOk="0" h="1724" w="1658">
                  <a:moveTo>
                    <a:pt x="154" y="0"/>
                  </a:moveTo>
                  <a:cubicBezTo>
                    <a:pt x="103" y="0"/>
                    <a:pt x="54" y="30"/>
                    <a:pt x="31" y="80"/>
                  </a:cubicBezTo>
                  <a:cubicBezTo>
                    <a:pt x="0" y="150"/>
                    <a:pt x="28" y="230"/>
                    <a:pt x="96" y="262"/>
                  </a:cubicBezTo>
                  <a:cubicBezTo>
                    <a:pt x="446" y="428"/>
                    <a:pt x="864" y="691"/>
                    <a:pt x="1073" y="1294"/>
                  </a:cubicBezTo>
                  <a:lnTo>
                    <a:pt x="806" y="1151"/>
                  </a:lnTo>
                  <a:cubicBezTo>
                    <a:pt x="786" y="1141"/>
                    <a:pt x="764" y="1136"/>
                    <a:pt x="743" y="1136"/>
                  </a:cubicBezTo>
                  <a:cubicBezTo>
                    <a:pt x="694" y="1136"/>
                    <a:pt x="646" y="1163"/>
                    <a:pt x="622" y="1208"/>
                  </a:cubicBezTo>
                  <a:cubicBezTo>
                    <a:pt x="587" y="1275"/>
                    <a:pt x="613" y="1357"/>
                    <a:pt x="679" y="1392"/>
                  </a:cubicBezTo>
                  <a:lnTo>
                    <a:pt x="1271" y="1708"/>
                  </a:lnTo>
                  <a:cubicBezTo>
                    <a:pt x="1292" y="1718"/>
                    <a:pt x="1314" y="1724"/>
                    <a:pt x="1336" y="1724"/>
                  </a:cubicBezTo>
                  <a:cubicBezTo>
                    <a:pt x="1354" y="1724"/>
                    <a:pt x="1373" y="1719"/>
                    <a:pt x="1392" y="1711"/>
                  </a:cubicBezTo>
                  <a:cubicBezTo>
                    <a:pt x="1430" y="1693"/>
                    <a:pt x="1459" y="1660"/>
                    <a:pt x="1468" y="1617"/>
                  </a:cubicBezTo>
                  <a:lnTo>
                    <a:pt x="1640" y="898"/>
                  </a:lnTo>
                  <a:cubicBezTo>
                    <a:pt x="1657" y="825"/>
                    <a:pt x="1612" y="751"/>
                    <a:pt x="1539" y="735"/>
                  </a:cubicBezTo>
                  <a:cubicBezTo>
                    <a:pt x="1528" y="732"/>
                    <a:pt x="1517" y="731"/>
                    <a:pt x="1506" y="731"/>
                  </a:cubicBezTo>
                  <a:cubicBezTo>
                    <a:pt x="1445" y="731"/>
                    <a:pt x="1390" y="774"/>
                    <a:pt x="1376" y="835"/>
                  </a:cubicBezTo>
                  <a:lnTo>
                    <a:pt x="1305" y="1130"/>
                  </a:lnTo>
                  <a:cubicBezTo>
                    <a:pt x="1050" y="477"/>
                    <a:pt x="570" y="182"/>
                    <a:pt x="213" y="14"/>
                  </a:cubicBezTo>
                  <a:cubicBezTo>
                    <a:pt x="194" y="5"/>
                    <a:pt x="174" y="0"/>
                    <a:pt x="1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5" name="Google Shape;835;p56"/>
            <p:cNvSpPr/>
            <p:nvPr/>
          </p:nvSpPr>
          <p:spPr>
            <a:xfrm>
              <a:off x="5108890" y="3009614"/>
              <a:ext cx="44630" cy="47951"/>
            </a:xfrm>
            <a:custGeom>
              <a:rect b="b" l="l" r="r" t="t"/>
              <a:pathLst>
                <a:path extrusionOk="0" h="1704" w="1586">
                  <a:moveTo>
                    <a:pt x="708" y="0"/>
                  </a:moveTo>
                  <a:cubicBezTo>
                    <a:pt x="639" y="0"/>
                    <a:pt x="580" y="51"/>
                    <a:pt x="572" y="120"/>
                  </a:cubicBezTo>
                  <a:cubicBezTo>
                    <a:pt x="564" y="196"/>
                    <a:pt x="617" y="263"/>
                    <a:pt x="692" y="272"/>
                  </a:cubicBezTo>
                  <a:lnTo>
                    <a:pt x="993" y="307"/>
                  </a:lnTo>
                  <a:cubicBezTo>
                    <a:pt x="376" y="640"/>
                    <a:pt x="143" y="1153"/>
                    <a:pt x="19" y="1525"/>
                  </a:cubicBezTo>
                  <a:cubicBezTo>
                    <a:pt x="0" y="1594"/>
                    <a:pt x="39" y="1672"/>
                    <a:pt x="109" y="1696"/>
                  </a:cubicBezTo>
                  <a:cubicBezTo>
                    <a:pt x="124" y="1702"/>
                    <a:pt x="138" y="1703"/>
                    <a:pt x="152" y="1703"/>
                  </a:cubicBezTo>
                  <a:cubicBezTo>
                    <a:pt x="208" y="1703"/>
                    <a:pt x="262" y="1667"/>
                    <a:pt x="281" y="1610"/>
                  </a:cubicBezTo>
                  <a:cubicBezTo>
                    <a:pt x="400" y="1242"/>
                    <a:pt x="613" y="795"/>
                    <a:pt x="1185" y="512"/>
                  </a:cubicBezTo>
                  <a:lnTo>
                    <a:pt x="1185" y="512"/>
                  </a:lnTo>
                  <a:lnTo>
                    <a:pt x="1076" y="796"/>
                  </a:lnTo>
                  <a:cubicBezTo>
                    <a:pt x="1048" y="867"/>
                    <a:pt x="1085" y="946"/>
                    <a:pt x="1155" y="972"/>
                  </a:cubicBezTo>
                  <a:cubicBezTo>
                    <a:pt x="1171" y="978"/>
                    <a:pt x="1187" y="982"/>
                    <a:pt x="1204" y="982"/>
                  </a:cubicBezTo>
                  <a:cubicBezTo>
                    <a:pt x="1258" y="982"/>
                    <a:pt x="1310" y="949"/>
                    <a:pt x="1331" y="895"/>
                  </a:cubicBezTo>
                  <a:lnTo>
                    <a:pt x="1571" y="266"/>
                  </a:lnTo>
                  <a:cubicBezTo>
                    <a:pt x="1586" y="227"/>
                    <a:pt x="1583" y="183"/>
                    <a:pt x="1561" y="147"/>
                  </a:cubicBezTo>
                  <a:cubicBezTo>
                    <a:pt x="1538" y="110"/>
                    <a:pt x="1500" y="87"/>
                    <a:pt x="1459" y="83"/>
                  </a:cubicBezTo>
                  <a:lnTo>
                    <a:pt x="724" y="1"/>
                  </a:lnTo>
                  <a:cubicBezTo>
                    <a:pt x="718" y="0"/>
                    <a:pt x="713" y="0"/>
                    <a:pt x="7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6" name="Google Shape;836;p56"/>
            <p:cNvSpPr/>
            <p:nvPr/>
          </p:nvSpPr>
          <p:spPr>
            <a:xfrm>
              <a:off x="5190302" y="3161715"/>
              <a:ext cx="60951" cy="31545"/>
            </a:xfrm>
            <a:custGeom>
              <a:rect b="b" l="l" r="r" t="t"/>
              <a:pathLst>
                <a:path extrusionOk="0" h="1121" w="2166">
                  <a:moveTo>
                    <a:pt x="760" y="0"/>
                  </a:moveTo>
                  <a:cubicBezTo>
                    <a:pt x="743" y="0"/>
                    <a:pt x="725" y="4"/>
                    <a:pt x="708" y="11"/>
                  </a:cubicBezTo>
                  <a:lnTo>
                    <a:pt x="89" y="273"/>
                  </a:lnTo>
                  <a:cubicBezTo>
                    <a:pt x="51" y="289"/>
                    <a:pt x="22" y="321"/>
                    <a:pt x="10" y="363"/>
                  </a:cubicBezTo>
                  <a:cubicBezTo>
                    <a:pt x="0" y="404"/>
                    <a:pt x="9" y="448"/>
                    <a:pt x="34" y="483"/>
                  </a:cubicBezTo>
                  <a:lnTo>
                    <a:pt x="484" y="1068"/>
                  </a:lnTo>
                  <a:cubicBezTo>
                    <a:pt x="511" y="1103"/>
                    <a:pt x="551" y="1120"/>
                    <a:pt x="591" y="1120"/>
                  </a:cubicBezTo>
                  <a:cubicBezTo>
                    <a:pt x="620" y="1120"/>
                    <a:pt x="650" y="1112"/>
                    <a:pt x="673" y="1093"/>
                  </a:cubicBezTo>
                  <a:cubicBezTo>
                    <a:pt x="733" y="1048"/>
                    <a:pt x="744" y="962"/>
                    <a:pt x="699" y="902"/>
                  </a:cubicBezTo>
                  <a:lnTo>
                    <a:pt x="514" y="662"/>
                  </a:lnTo>
                  <a:lnTo>
                    <a:pt x="514" y="662"/>
                  </a:lnTo>
                  <a:cubicBezTo>
                    <a:pt x="728" y="732"/>
                    <a:pt x="928" y="758"/>
                    <a:pt x="1111" y="758"/>
                  </a:cubicBezTo>
                  <a:cubicBezTo>
                    <a:pt x="1504" y="758"/>
                    <a:pt x="1826" y="634"/>
                    <a:pt x="2069" y="519"/>
                  </a:cubicBezTo>
                  <a:cubicBezTo>
                    <a:pt x="2136" y="486"/>
                    <a:pt x="2165" y="404"/>
                    <a:pt x="2133" y="337"/>
                  </a:cubicBezTo>
                  <a:cubicBezTo>
                    <a:pt x="2109" y="288"/>
                    <a:pt x="2060" y="259"/>
                    <a:pt x="2010" y="259"/>
                  </a:cubicBezTo>
                  <a:cubicBezTo>
                    <a:pt x="1990" y="259"/>
                    <a:pt x="1970" y="264"/>
                    <a:pt x="1951" y="273"/>
                  </a:cubicBezTo>
                  <a:cubicBezTo>
                    <a:pt x="1725" y="382"/>
                    <a:pt x="1446" y="487"/>
                    <a:pt x="1114" y="487"/>
                  </a:cubicBezTo>
                  <a:cubicBezTo>
                    <a:pt x="935" y="487"/>
                    <a:pt x="742" y="457"/>
                    <a:pt x="533" y="381"/>
                  </a:cubicBezTo>
                  <a:lnTo>
                    <a:pt x="813" y="261"/>
                  </a:lnTo>
                  <a:cubicBezTo>
                    <a:pt x="883" y="232"/>
                    <a:pt x="915" y="152"/>
                    <a:pt x="885" y="84"/>
                  </a:cubicBezTo>
                  <a:cubicBezTo>
                    <a:pt x="864" y="31"/>
                    <a:pt x="813" y="0"/>
                    <a:pt x="7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837" name="Google Shape;837;p56"/>
          <p:cNvGrpSpPr/>
          <p:nvPr/>
        </p:nvGrpSpPr>
        <p:grpSpPr>
          <a:xfrm>
            <a:off x="2030182" y="2352841"/>
            <a:ext cx="360105" cy="362730"/>
            <a:chOff x="2904934" y="1564778"/>
            <a:chExt cx="261762" cy="262183"/>
          </a:xfrm>
        </p:grpSpPr>
        <p:sp>
          <p:nvSpPr>
            <p:cNvPr id="838" name="Google Shape;838;p56"/>
            <p:cNvSpPr/>
            <p:nvPr/>
          </p:nvSpPr>
          <p:spPr>
            <a:xfrm>
              <a:off x="3023547" y="1564778"/>
              <a:ext cx="143148" cy="143148"/>
            </a:xfrm>
            <a:custGeom>
              <a:rect b="b" l="l" r="r" t="t"/>
              <a:pathLst>
                <a:path extrusionOk="0" h="5087" w="5087">
                  <a:moveTo>
                    <a:pt x="2544" y="275"/>
                  </a:moveTo>
                  <a:cubicBezTo>
                    <a:pt x="3796" y="275"/>
                    <a:pt x="4813" y="1292"/>
                    <a:pt x="4813" y="2545"/>
                  </a:cubicBezTo>
                  <a:cubicBezTo>
                    <a:pt x="4816" y="3795"/>
                    <a:pt x="3796" y="4814"/>
                    <a:pt x="2544" y="4814"/>
                  </a:cubicBezTo>
                  <a:cubicBezTo>
                    <a:pt x="1292" y="4814"/>
                    <a:pt x="274" y="3797"/>
                    <a:pt x="274" y="2545"/>
                  </a:cubicBezTo>
                  <a:cubicBezTo>
                    <a:pt x="274" y="1292"/>
                    <a:pt x="1292" y="275"/>
                    <a:pt x="2544" y="275"/>
                  </a:cubicBezTo>
                  <a:close/>
                  <a:moveTo>
                    <a:pt x="2544" y="1"/>
                  </a:moveTo>
                  <a:cubicBezTo>
                    <a:pt x="1142" y="1"/>
                    <a:pt x="1" y="1142"/>
                    <a:pt x="1" y="2545"/>
                  </a:cubicBezTo>
                  <a:cubicBezTo>
                    <a:pt x="1" y="3945"/>
                    <a:pt x="1142" y="5087"/>
                    <a:pt x="2544" y="5087"/>
                  </a:cubicBezTo>
                  <a:cubicBezTo>
                    <a:pt x="3945" y="5087"/>
                    <a:pt x="5086" y="3945"/>
                    <a:pt x="5086" y="2545"/>
                  </a:cubicBezTo>
                  <a:cubicBezTo>
                    <a:pt x="5086" y="1142"/>
                    <a:pt x="3946" y="1"/>
                    <a:pt x="25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6"/>
            <p:cNvSpPr/>
            <p:nvPr/>
          </p:nvSpPr>
          <p:spPr>
            <a:xfrm>
              <a:off x="3046819" y="1582929"/>
              <a:ext cx="96605" cy="93087"/>
            </a:xfrm>
            <a:custGeom>
              <a:rect b="b" l="l" r="r" t="t"/>
              <a:pathLst>
                <a:path extrusionOk="0" h="3308" w="3433">
                  <a:moveTo>
                    <a:pt x="778" y="1538"/>
                  </a:moveTo>
                  <a:cubicBezTo>
                    <a:pt x="778" y="1544"/>
                    <a:pt x="775" y="1550"/>
                    <a:pt x="775" y="1556"/>
                  </a:cubicBezTo>
                  <a:lnTo>
                    <a:pt x="775" y="2818"/>
                  </a:lnTo>
                  <a:cubicBezTo>
                    <a:pt x="775" y="2827"/>
                    <a:pt x="778" y="2837"/>
                    <a:pt x="780" y="2846"/>
                  </a:cubicBezTo>
                  <a:lnTo>
                    <a:pt x="781" y="2862"/>
                  </a:lnTo>
                  <a:lnTo>
                    <a:pt x="276" y="2862"/>
                  </a:lnTo>
                  <a:lnTo>
                    <a:pt x="276" y="1538"/>
                  </a:lnTo>
                  <a:close/>
                  <a:moveTo>
                    <a:pt x="1987" y="1"/>
                  </a:moveTo>
                  <a:cubicBezTo>
                    <a:pt x="1784" y="1"/>
                    <a:pt x="1618" y="167"/>
                    <a:pt x="1618" y="368"/>
                  </a:cubicBezTo>
                  <a:lnTo>
                    <a:pt x="1618" y="381"/>
                  </a:lnTo>
                  <a:cubicBezTo>
                    <a:pt x="1618" y="385"/>
                    <a:pt x="1655" y="831"/>
                    <a:pt x="1173" y="1208"/>
                  </a:cubicBezTo>
                  <a:cubicBezTo>
                    <a:pt x="1109" y="1256"/>
                    <a:pt x="1048" y="1303"/>
                    <a:pt x="994" y="1339"/>
                  </a:cubicBezTo>
                  <a:cubicBezTo>
                    <a:pt x="954" y="1295"/>
                    <a:pt x="896" y="1268"/>
                    <a:pt x="832" y="1268"/>
                  </a:cubicBezTo>
                  <a:lnTo>
                    <a:pt x="221" y="1268"/>
                  </a:lnTo>
                  <a:cubicBezTo>
                    <a:pt x="101" y="1268"/>
                    <a:pt x="1" y="1365"/>
                    <a:pt x="1" y="1487"/>
                  </a:cubicBezTo>
                  <a:lnTo>
                    <a:pt x="1" y="2916"/>
                  </a:lnTo>
                  <a:cubicBezTo>
                    <a:pt x="1" y="3037"/>
                    <a:pt x="98" y="3137"/>
                    <a:pt x="221" y="3137"/>
                  </a:cubicBezTo>
                  <a:lnTo>
                    <a:pt x="832" y="3137"/>
                  </a:lnTo>
                  <a:cubicBezTo>
                    <a:pt x="906" y="3137"/>
                    <a:pt x="972" y="3101"/>
                    <a:pt x="1013" y="3044"/>
                  </a:cubicBezTo>
                  <a:lnTo>
                    <a:pt x="1077" y="3083"/>
                  </a:lnTo>
                  <a:cubicBezTo>
                    <a:pt x="1278" y="3210"/>
                    <a:pt x="1442" y="3299"/>
                    <a:pt x="1713" y="3307"/>
                  </a:cubicBezTo>
                  <a:lnTo>
                    <a:pt x="1717" y="3307"/>
                  </a:lnTo>
                  <a:cubicBezTo>
                    <a:pt x="1790" y="3307"/>
                    <a:pt x="1851" y="3249"/>
                    <a:pt x="1853" y="3175"/>
                  </a:cubicBezTo>
                  <a:cubicBezTo>
                    <a:pt x="1856" y="3101"/>
                    <a:pt x="1796" y="3037"/>
                    <a:pt x="1720" y="3035"/>
                  </a:cubicBezTo>
                  <a:cubicBezTo>
                    <a:pt x="1524" y="3029"/>
                    <a:pt x="1412" y="2971"/>
                    <a:pt x="1219" y="2853"/>
                  </a:cubicBezTo>
                  <a:lnTo>
                    <a:pt x="1052" y="2748"/>
                  </a:lnTo>
                  <a:lnTo>
                    <a:pt x="1052" y="1629"/>
                  </a:lnTo>
                  <a:cubicBezTo>
                    <a:pt x="1120" y="1585"/>
                    <a:pt x="1227" y="1512"/>
                    <a:pt x="1340" y="1422"/>
                  </a:cubicBezTo>
                  <a:cubicBezTo>
                    <a:pt x="1907" y="982"/>
                    <a:pt x="1895" y="444"/>
                    <a:pt x="1892" y="365"/>
                  </a:cubicBezTo>
                  <a:cubicBezTo>
                    <a:pt x="1893" y="314"/>
                    <a:pt x="1936" y="275"/>
                    <a:pt x="1987" y="275"/>
                  </a:cubicBezTo>
                  <a:lnTo>
                    <a:pt x="2011" y="275"/>
                  </a:lnTo>
                  <a:cubicBezTo>
                    <a:pt x="2075" y="275"/>
                    <a:pt x="2128" y="323"/>
                    <a:pt x="2132" y="387"/>
                  </a:cubicBezTo>
                  <a:cubicBezTo>
                    <a:pt x="2141" y="526"/>
                    <a:pt x="2134" y="759"/>
                    <a:pt x="2052" y="1077"/>
                  </a:cubicBezTo>
                  <a:cubicBezTo>
                    <a:pt x="2033" y="1148"/>
                    <a:pt x="2048" y="1221"/>
                    <a:pt x="2093" y="1278"/>
                  </a:cubicBezTo>
                  <a:cubicBezTo>
                    <a:pt x="2140" y="1336"/>
                    <a:pt x="2206" y="1370"/>
                    <a:pt x="2279" y="1370"/>
                  </a:cubicBezTo>
                  <a:lnTo>
                    <a:pt x="3052" y="1370"/>
                  </a:lnTo>
                  <a:cubicBezTo>
                    <a:pt x="3111" y="1370"/>
                    <a:pt x="3159" y="1416"/>
                    <a:pt x="3159" y="1476"/>
                  </a:cubicBezTo>
                  <a:cubicBezTo>
                    <a:pt x="3159" y="1533"/>
                    <a:pt x="3111" y="1581"/>
                    <a:pt x="3052" y="1581"/>
                  </a:cubicBezTo>
                  <a:lnTo>
                    <a:pt x="2477" y="1581"/>
                  </a:lnTo>
                  <a:cubicBezTo>
                    <a:pt x="2403" y="1581"/>
                    <a:pt x="2340" y="1643"/>
                    <a:pt x="2340" y="1718"/>
                  </a:cubicBezTo>
                  <a:cubicBezTo>
                    <a:pt x="2340" y="1792"/>
                    <a:pt x="2403" y="1854"/>
                    <a:pt x="2477" y="1854"/>
                  </a:cubicBezTo>
                  <a:lnTo>
                    <a:pt x="3052" y="1854"/>
                  </a:lnTo>
                  <a:cubicBezTo>
                    <a:pt x="3111" y="1854"/>
                    <a:pt x="3159" y="1901"/>
                    <a:pt x="3159" y="1959"/>
                  </a:cubicBezTo>
                  <a:cubicBezTo>
                    <a:pt x="3159" y="2017"/>
                    <a:pt x="3111" y="2065"/>
                    <a:pt x="3052" y="2065"/>
                  </a:cubicBezTo>
                  <a:lnTo>
                    <a:pt x="2477" y="2065"/>
                  </a:lnTo>
                  <a:cubicBezTo>
                    <a:pt x="2403" y="2065"/>
                    <a:pt x="2340" y="2127"/>
                    <a:pt x="2340" y="2201"/>
                  </a:cubicBezTo>
                  <a:cubicBezTo>
                    <a:pt x="2340" y="2277"/>
                    <a:pt x="2403" y="2338"/>
                    <a:pt x="2477" y="2338"/>
                  </a:cubicBezTo>
                  <a:lnTo>
                    <a:pt x="3052" y="2338"/>
                  </a:lnTo>
                  <a:cubicBezTo>
                    <a:pt x="3111" y="2338"/>
                    <a:pt x="3159" y="2386"/>
                    <a:pt x="3159" y="2444"/>
                  </a:cubicBezTo>
                  <a:cubicBezTo>
                    <a:pt x="3159" y="2502"/>
                    <a:pt x="3111" y="2549"/>
                    <a:pt x="3052" y="2549"/>
                  </a:cubicBezTo>
                  <a:lnTo>
                    <a:pt x="2477" y="2549"/>
                  </a:lnTo>
                  <a:cubicBezTo>
                    <a:pt x="2403" y="2549"/>
                    <a:pt x="2340" y="2611"/>
                    <a:pt x="2340" y="2686"/>
                  </a:cubicBezTo>
                  <a:cubicBezTo>
                    <a:pt x="2340" y="2760"/>
                    <a:pt x="2403" y="2823"/>
                    <a:pt x="2477" y="2823"/>
                  </a:cubicBezTo>
                  <a:lnTo>
                    <a:pt x="2865" y="2823"/>
                  </a:lnTo>
                  <a:cubicBezTo>
                    <a:pt x="2923" y="2823"/>
                    <a:pt x="2971" y="2869"/>
                    <a:pt x="2971" y="2927"/>
                  </a:cubicBezTo>
                  <a:cubicBezTo>
                    <a:pt x="2971" y="2986"/>
                    <a:pt x="2923" y="3034"/>
                    <a:pt x="2865" y="3034"/>
                  </a:cubicBezTo>
                  <a:lnTo>
                    <a:pt x="2340" y="3034"/>
                  </a:lnTo>
                  <a:cubicBezTo>
                    <a:pt x="2266" y="3034"/>
                    <a:pt x="2205" y="3095"/>
                    <a:pt x="2205" y="3169"/>
                  </a:cubicBezTo>
                  <a:cubicBezTo>
                    <a:pt x="2205" y="3245"/>
                    <a:pt x="2266" y="3306"/>
                    <a:pt x="2340" y="3306"/>
                  </a:cubicBezTo>
                  <a:lnTo>
                    <a:pt x="2865" y="3306"/>
                  </a:lnTo>
                  <a:cubicBezTo>
                    <a:pt x="3074" y="3306"/>
                    <a:pt x="3243" y="3137"/>
                    <a:pt x="3243" y="2927"/>
                  </a:cubicBezTo>
                  <a:cubicBezTo>
                    <a:pt x="3243" y="2876"/>
                    <a:pt x="3233" y="2830"/>
                    <a:pt x="3217" y="2786"/>
                  </a:cubicBezTo>
                  <a:cubicBezTo>
                    <a:pt x="3344" y="2725"/>
                    <a:pt x="3432" y="2594"/>
                    <a:pt x="3432" y="2446"/>
                  </a:cubicBezTo>
                  <a:cubicBezTo>
                    <a:pt x="3432" y="2352"/>
                    <a:pt x="3400" y="2269"/>
                    <a:pt x="3345" y="2204"/>
                  </a:cubicBezTo>
                  <a:cubicBezTo>
                    <a:pt x="3400" y="2138"/>
                    <a:pt x="3432" y="2054"/>
                    <a:pt x="3432" y="1961"/>
                  </a:cubicBezTo>
                  <a:cubicBezTo>
                    <a:pt x="3432" y="1867"/>
                    <a:pt x="3399" y="1783"/>
                    <a:pt x="3344" y="1718"/>
                  </a:cubicBezTo>
                  <a:cubicBezTo>
                    <a:pt x="3399" y="1652"/>
                    <a:pt x="3431" y="1568"/>
                    <a:pt x="3431" y="1476"/>
                  </a:cubicBezTo>
                  <a:cubicBezTo>
                    <a:pt x="3431" y="1266"/>
                    <a:pt x="3262" y="1096"/>
                    <a:pt x="3052" y="1096"/>
                  </a:cubicBezTo>
                  <a:lnTo>
                    <a:pt x="2329" y="1096"/>
                  </a:lnTo>
                  <a:cubicBezTo>
                    <a:pt x="2391" y="832"/>
                    <a:pt x="2419" y="589"/>
                    <a:pt x="2405" y="371"/>
                  </a:cubicBezTo>
                  <a:cubicBezTo>
                    <a:pt x="2391" y="162"/>
                    <a:pt x="2220" y="1"/>
                    <a:pt x="20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6"/>
            <p:cNvSpPr/>
            <p:nvPr/>
          </p:nvSpPr>
          <p:spPr>
            <a:xfrm>
              <a:off x="2904934" y="1639154"/>
              <a:ext cx="119426" cy="187806"/>
            </a:xfrm>
            <a:custGeom>
              <a:rect b="b" l="l" r="r" t="t"/>
              <a:pathLst>
                <a:path extrusionOk="0" h="6674" w="4244">
                  <a:moveTo>
                    <a:pt x="3525" y="276"/>
                  </a:moveTo>
                  <a:cubicBezTo>
                    <a:pt x="3580" y="276"/>
                    <a:pt x="3626" y="316"/>
                    <a:pt x="3635" y="370"/>
                  </a:cubicBezTo>
                  <a:cubicBezTo>
                    <a:pt x="3655" y="494"/>
                    <a:pt x="3665" y="621"/>
                    <a:pt x="3661" y="740"/>
                  </a:cubicBezTo>
                  <a:cubicBezTo>
                    <a:pt x="3655" y="897"/>
                    <a:pt x="3639" y="1031"/>
                    <a:pt x="3610" y="1149"/>
                  </a:cubicBezTo>
                  <a:cubicBezTo>
                    <a:pt x="3582" y="1257"/>
                    <a:pt x="3604" y="1368"/>
                    <a:pt x="3664" y="1454"/>
                  </a:cubicBezTo>
                  <a:cubicBezTo>
                    <a:pt x="3780" y="1618"/>
                    <a:pt x="3849" y="1805"/>
                    <a:pt x="3860" y="2004"/>
                  </a:cubicBezTo>
                  <a:cubicBezTo>
                    <a:pt x="3812" y="1989"/>
                    <a:pt x="3758" y="1979"/>
                    <a:pt x="3706" y="1979"/>
                  </a:cubicBezTo>
                  <a:lnTo>
                    <a:pt x="3657" y="1979"/>
                  </a:lnTo>
                  <a:lnTo>
                    <a:pt x="3657" y="1874"/>
                  </a:lnTo>
                  <a:cubicBezTo>
                    <a:pt x="3658" y="1786"/>
                    <a:pt x="3608" y="1703"/>
                    <a:pt x="3528" y="1659"/>
                  </a:cubicBezTo>
                  <a:cubicBezTo>
                    <a:pt x="3492" y="1639"/>
                    <a:pt x="3452" y="1629"/>
                    <a:pt x="3412" y="1629"/>
                  </a:cubicBezTo>
                  <a:cubicBezTo>
                    <a:pt x="3363" y="1629"/>
                    <a:pt x="3315" y="1643"/>
                    <a:pt x="3274" y="1671"/>
                  </a:cubicBezTo>
                  <a:cubicBezTo>
                    <a:pt x="3253" y="1682"/>
                    <a:pt x="3231" y="1695"/>
                    <a:pt x="3210" y="1708"/>
                  </a:cubicBezTo>
                  <a:cubicBezTo>
                    <a:pt x="3151" y="1739"/>
                    <a:pt x="3087" y="1765"/>
                    <a:pt x="3014" y="1787"/>
                  </a:cubicBezTo>
                  <a:cubicBezTo>
                    <a:pt x="2891" y="1825"/>
                    <a:pt x="2749" y="1848"/>
                    <a:pt x="2569" y="1863"/>
                  </a:cubicBezTo>
                  <a:cubicBezTo>
                    <a:pt x="2424" y="1875"/>
                    <a:pt x="2279" y="1880"/>
                    <a:pt x="2136" y="1880"/>
                  </a:cubicBezTo>
                  <a:cubicBezTo>
                    <a:pt x="1949" y="1880"/>
                    <a:pt x="1765" y="1871"/>
                    <a:pt x="1590" y="1853"/>
                  </a:cubicBezTo>
                  <a:cubicBezTo>
                    <a:pt x="1395" y="1831"/>
                    <a:pt x="1148" y="1790"/>
                    <a:pt x="959" y="1678"/>
                  </a:cubicBezTo>
                  <a:cubicBezTo>
                    <a:pt x="959" y="1678"/>
                    <a:pt x="957" y="1678"/>
                    <a:pt x="957" y="1676"/>
                  </a:cubicBezTo>
                  <a:cubicBezTo>
                    <a:pt x="917" y="1651"/>
                    <a:pt x="872" y="1639"/>
                    <a:pt x="827" y="1639"/>
                  </a:cubicBezTo>
                  <a:cubicBezTo>
                    <a:pt x="785" y="1639"/>
                    <a:pt x="743" y="1650"/>
                    <a:pt x="705" y="1671"/>
                  </a:cubicBezTo>
                  <a:cubicBezTo>
                    <a:pt x="627" y="1714"/>
                    <a:pt x="580" y="1794"/>
                    <a:pt x="580" y="1885"/>
                  </a:cubicBezTo>
                  <a:lnTo>
                    <a:pt x="580" y="1982"/>
                  </a:lnTo>
                  <a:lnTo>
                    <a:pt x="535" y="1982"/>
                  </a:lnTo>
                  <a:cubicBezTo>
                    <a:pt x="480" y="1982"/>
                    <a:pt x="427" y="1991"/>
                    <a:pt x="376" y="2005"/>
                  </a:cubicBezTo>
                  <a:cubicBezTo>
                    <a:pt x="391" y="1793"/>
                    <a:pt x="469" y="1585"/>
                    <a:pt x="602" y="1416"/>
                  </a:cubicBezTo>
                  <a:cubicBezTo>
                    <a:pt x="653" y="1350"/>
                    <a:pt x="680" y="1269"/>
                    <a:pt x="682" y="1184"/>
                  </a:cubicBezTo>
                  <a:cubicBezTo>
                    <a:pt x="683" y="973"/>
                    <a:pt x="809" y="781"/>
                    <a:pt x="1010" y="680"/>
                  </a:cubicBezTo>
                  <a:cubicBezTo>
                    <a:pt x="1353" y="507"/>
                    <a:pt x="1735" y="462"/>
                    <a:pt x="2062" y="439"/>
                  </a:cubicBezTo>
                  <a:cubicBezTo>
                    <a:pt x="2147" y="433"/>
                    <a:pt x="2228" y="427"/>
                    <a:pt x="2310" y="424"/>
                  </a:cubicBezTo>
                  <a:cubicBezTo>
                    <a:pt x="2648" y="404"/>
                    <a:pt x="2963" y="385"/>
                    <a:pt x="3304" y="318"/>
                  </a:cubicBezTo>
                  <a:cubicBezTo>
                    <a:pt x="3371" y="305"/>
                    <a:pt x="3441" y="290"/>
                    <a:pt x="3499" y="279"/>
                  </a:cubicBezTo>
                  <a:cubicBezTo>
                    <a:pt x="3508" y="277"/>
                    <a:pt x="3516" y="276"/>
                    <a:pt x="3525" y="276"/>
                  </a:cubicBezTo>
                  <a:close/>
                  <a:moveTo>
                    <a:pt x="580" y="2256"/>
                  </a:moveTo>
                  <a:lnTo>
                    <a:pt x="580" y="2780"/>
                  </a:lnTo>
                  <a:lnTo>
                    <a:pt x="535" y="2780"/>
                  </a:lnTo>
                  <a:cubicBezTo>
                    <a:pt x="389" y="2780"/>
                    <a:pt x="273" y="2662"/>
                    <a:pt x="273" y="2518"/>
                  </a:cubicBezTo>
                  <a:cubicBezTo>
                    <a:pt x="273" y="2372"/>
                    <a:pt x="391" y="2256"/>
                    <a:pt x="535" y="2256"/>
                  </a:cubicBezTo>
                  <a:close/>
                  <a:moveTo>
                    <a:pt x="3706" y="2254"/>
                  </a:moveTo>
                  <a:cubicBezTo>
                    <a:pt x="3852" y="2254"/>
                    <a:pt x="3968" y="2372"/>
                    <a:pt x="3968" y="2516"/>
                  </a:cubicBezTo>
                  <a:cubicBezTo>
                    <a:pt x="3968" y="2662"/>
                    <a:pt x="3850" y="2780"/>
                    <a:pt x="3706" y="2780"/>
                  </a:cubicBezTo>
                  <a:lnTo>
                    <a:pt x="3658" y="2780"/>
                  </a:lnTo>
                  <a:lnTo>
                    <a:pt x="3658" y="2254"/>
                  </a:lnTo>
                  <a:close/>
                  <a:moveTo>
                    <a:pt x="3384" y="1922"/>
                  </a:moveTo>
                  <a:lnTo>
                    <a:pt x="3384" y="2924"/>
                  </a:lnTo>
                  <a:cubicBezTo>
                    <a:pt x="3384" y="3623"/>
                    <a:pt x="2816" y="4191"/>
                    <a:pt x="2118" y="4191"/>
                  </a:cubicBezTo>
                  <a:cubicBezTo>
                    <a:pt x="1424" y="4191"/>
                    <a:pt x="860" y="3630"/>
                    <a:pt x="851" y="2940"/>
                  </a:cubicBezTo>
                  <a:cubicBezTo>
                    <a:pt x="852" y="2933"/>
                    <a:pt x="851" y="1931"/>
                    <a:pt x="851" y="1931"/>
                  </a:cubicBezTo>
                  <a:lnTo>
                    <a:pt x="851" y="1931"/>
                  </a:lnTo>
                  <a:cubicBezTo>
                    <a:pt x="1078" y="2056"/>
                    <a:pt x="1347" y="2100"/>
                    <a:pt x="1558" y="2123"/>
                  </a:cubicBezTo>
                  <a:cubicBezTo>
                    <a:pt x="1742" y="2144"/>
                    <a:pt x="1935" y="2154"/>
                    <a:pt x="2132" y="2154"/>
                  </a:cubicBezTo>
                  <a:cubicBezTo>
                    <a:pt x="2283" y="2154"/>
                    <a:pt x="2437" y="2148"/>
                    <a:pt x="2589" y="2136"/>
                  </a:cubicBezTo>
                  <a:cubicBezTo>
                    <a:pt x="2789" y="2119"/>
                    <a:pt x="2949" y="2093"/>
                    <a:pt x="3092" y="2049"/>
                  </a:cubicBezTo>
                  <a:cubicBezTo>
                    <a:pt x="3182" y="2021"/>
                    <a:pt x="3262" y="1988"/>
                    <a:pt x="3335" y="1950"/>
                  </a:cubicBezTo>
                  <a:lnTo>
                    <a:pt x="3384" y="1922"/>
                  </a:lnTo>
                  <a:close/>
                  <a:moveTo>
                    <a:pt x="2340" y="4446"/>
                  </a:moveTo>
                  <a:lnTo>
                    <a:pt x="2340" y="4744"/>
                  </a:lnTo>
                  <a:cubicBezTo>
                    <a:pt x="2340" y="4866"/>
                    <a:pt x="2240" y="4967"/>
                    <a:pt x="2118" y="4967"/>
                  </a:cubicBezTo>
                  <a:cubicBezTo>
                    <a:pt x="1995" y="4967"/>
                    <a:pt x="1896" y="4866"/>
                    <a:pt x="1896" y="4744"/>
                  </a:cubicBezTo>
                  <a:lnTo>
                    <a:pt x="1896" y="4446"/>
                  </a:lnTo>
                  <a:cubicBezTo>
                    <a:pt x="1969" y="4457"/>
                    <a:pt x="2043" y="4462"/>
                    <a:pt x="2118" y="4462"/>
                  </a:cubicBezTo>
                  <a:cubicBezTo>
                    <a:pt x="2192" y="4462"/>
                    <a:pt x="2267" y="4457"/>
                    <a:pt x="2340" y="4446"/>
                  </a:cubicBezTo>
                  <a:close/>
                  <a:moveTo>
                    <a:pt x="3523" y="1"/>
                  </a:moveTo>
                  <a:cubicBezTo>
                    <a:pt x="3496" y="1"/>
                    <a:pt x="3470" y="4"/>
                    <a:pt x="3444" y="9"/>
                  </a:cubicBezTo>
                  <a:cubicBezTo>
                    <a:pt x="3386" y="21"/>
                    <a:pt x="3319" y="34"/>
                    <a:pt x="3252" y="49"/>
                  </a:cubicBezTo>
                  <a:cubicBezTo>
                    <a:pt x="2931" y="113"/>
                    <a:pt x="2621" y="130"/>
                    <a:pt x="2297" y="149"/>
                  </a:cubicBezTo>
                  <a:cubicBezTo>
                    <a:pt x="2214" y="155"/>
                    <a:pt x="2131" y="158"/>
                    <a:pt x="2045" y="165"/>
                  </a:cubicBezTo>
                  <a:cubicBezTo>
                    <a:pt x="1689" y="188"/>
                    <a:pt x="1273" y="239"/>
                    <a:pt x="887" y="434"/>
                  </a:cubicBezTo>
                  <a:cubicBezTo>
                    <a:pt x="595" y="581"/>
                    <a:pt x="413" y="868"/>
                    <a:pt x="411" y="1183"/>
                  </a:cubicBezTo>
                  <a:cubicBezTo>
                    <a:pt x="411" y="1206"/>
                    <a:pt x="404" y="1229"/>
                    <a:pt x="389" y="1247"/>
                  </a:cubicBezTo>
                  <a:cubicBezTo>
                    <a:pt x="203" y="1483"/>
                    <a:pt x="102" y="1778"/>
                    <a:pt x="102" y="2077"/>
                  </a:cubicBezTo>
                  <a:lnTo>
                    <a:pt x="102" y="2202"/>
                  </a:lnTo>
                  <a:cubicBezTo>
                    <a:pt x="40" y="2289"/>
                    <a:pt x="0" y="2399"/>
                    <a:pt x="0" y="2515"/>
                  </a:cubicBezTo>
                  <a:cubicBezTo>
                    <a:pt x="0" y="2809"/>
                    <a:pt x="241" y="3049"/>
                    <a:pt x="536" y="3049"/>
                  </a:cubicBezTo>
                  <a:lnTo>
                    <a:pt x="589" y="3049"/>
                  </a:lnTo>
                  <a:cubicBezTo>
                    <a:pt x="640" y="3668"/>
                    <a:pt x="1060" y="4185"/>
                    <a:pt x="1628" y="4379"/>
                  </a:cubicBezTo>
                  <a:lnTo>
                    <a:pt x="1628" y="4585"/>
                  </a:lnTo>
                  <a:cubicBezTo>
                    <a:pt x="973" y="4795"/>
                    <a:pt x="496" y="5411"/>
                    <a:pt x="496" y="6135"/>
                  </a:cubicBezTo>
                  <a:lnTo>
                    <a:pt x="496" y="6537"/>
                  </a:lnTo>
                  <a:cubicBezTo>
                    <a:pt x="496" y="6612"/>
                    <a:pt x="558" y="6673"/>
                    <a:pt x="632" y="6673"/>
                  </a:cubicBezTo>
                  <a:lnTo>
                    <a:pt x="3614" y="6673"/>
                  </a:lnTo>
                  <a:cubicBezTo>
                    <a:pt x="3689" y="6673"/>
                    <a:pt x="3750" y="6612"/>
                    <a:pt x="3750" y="6537"/>
                  </a:cubicBezTo>
                  <a:lnTo>
                    <a:pt x="3750" y="6135"/>
                  </a:lnTo>
                  <a:cubicBezTo>
                    <a:pt x="3750" y="5896"/>
                    <a:pt x="3699" y="5667"/>
                    <a:pt x="3601" y="5452"/>
                  </a:cubicBezTo>
                  <a:cubicBezTo>
                    <a:pt x="3579" y="5402"/>
                    <a:pt x="3528" y="5373"/>
                    <a:pt x="3477" y="5373"/>
                  </a:cubicBezTo>
                  <a:cubicBezTo>
                    <a:pt x="3458" y="5373"/>
                    <a:pt x="3439" y="5377"/>
                    <a:pt x="3421" y="5385"/>
                  </a:cubicBezTo>
                  <a:cubicBezTo>
                    <a:pt x="3352" y="5415"/>
                    <a:pt x="3323" y="5498"/>
                    <a:pt x="3354" y="5565"/>
                  </a:cubicBezTo>
                  <a:cubicBezTo>
                    <a:pt x="3435" y="5743"/>
                    <a:pt x="3477" y="5935"/>
                    <a:pt x="3477" y="6133"/>
                  </a:cubicBezTo>
                  <a:lnTo>
                    <a:pt x="3477" y="6398"/>
                  </a:lnTo>
                  <a:lnTo>
                    <a:pt x="763" y="6398"/>
                  </a:lnTo>
                  <a:lnTo>
                    <a:pt x="763" y="6133"/>
                  </a:lnTo>
                  <a:cubicBezTo>
                    <a:pt x="763" y="5554"/>
                    <a:pt x="1127" y="5062"/>
                    <a:pt x="1639" y="4866"/>
                  </a:cubicBezTo>
                  <a:cubicBezTo>
                    <a:pt x="1695" y="5078"/>
                    <a:pt x="1889" y="5233"/>
                    <a:pt x="2118" y="5233"/>
                  </a:cubicBezTo>
                  <a:cubicBezTo>
                    <a:pt x="2348" y="5233"/>
                    <a:pt x="2540" y="5078"/>
                    <a:pt x="2597" y="4866"/>
                  </a:cubicBezTo>
                  <a:cubicBezTo>
                    <a:pt x="2742" y="4920"/>
                    <a:pt x="2876" y="4999"/>
                    <a:pt x="2997" y="5102"/>
                  </a:cubicBezTo>
                  <a:cubicBezTo>
                    <a:pt x="3022" y="5125"/>
                    <a:pt x="3054" y="5135"/>
                    <a:pt x="3086" y="5135"/>
                  </a:cubicBezTo>
                  <a:cubicBezTo>
                    <a:pt x="3124" y="5135"/>
                    <a:pt x="3163" y="5119"/>
                    <a:pt x="3189" y="5088"/>
                  </a:cubicBezTo>
                  <a:cubicBezTo>
                    <a:pt x="3239" y="5032"/>
                    <a:pt x="3231" y="4945"/>
                    <a:pt x="3175" y="4896"/>
                  </a:cubicBezTo>
                  <a:cubicBezTo>
                    <a:pt x="3010" y="4753"/>
                    <a:pt x="2818" y="4650"/>
                    <a:pt x="2614" y="4584"/>
                  </a:cubicBezTo>
                  <a:lnTo>
                    <a:pt x="2614" y="4380"/>
                  </a:lnTo>
                  <a:cubicBezTo>
                    <a:pt x="3182" y="4188"/>
                    <a:pt x="3601" y="3671"/>
                    <a:pt x="3654" y="3052"/>
                  </a:cubicBezTo>
                  <a:lnTo>
                    <a:pt x="3709" y="3052"/>
                  </a:lnTo>
                  <a:cubicBezTo>
                    <a:pt x="4003" y="3052"/>
                    <a:pt x="4243" y="2812"/>
                    <a:pt x="4243" y="2516"/>
                  </a:cubicBezTo>
                  <a:cubicBezTo>
                    <a:pt x="4243" y="2399"/>
                    <a:pt x="4205" y="2288"/>
                    <a:pt x="4140" y="2199"/>
                  </a:cubicBezTo>
                  <a:lnTo>
                    <a:pt x="4138" y="2078"/>
                  </a:lnTo>
                  <a:cubicBezTo>
                    <a:pt x="4138" y="1796"/>
                    <a:pt x="4053" y="1526"/>
                    <a:pt x="3888" y="1298"/>
                  </a:cubicBezTo>
                  <a:cubicBezTo>
                    <a:pt x="3872" y="1276"/>
                    <a:pt x="3869" y="1245"/>
                    <a:pt x="3876" y="1215"/>
                  </a:cubicBezTo>
                  <a:cubicBezTo>
                    <a:pt x="3910" y="1077"/>
                    <a:pt x="3929" y="924"/>
                    <a:pt x="3935" y="747"/>
                  </a:cubicBezTo>
                  <a:cubicBezTo>
                    <a:pt x="3938" y="609"/>
                    <a:pt x="3929" y="468"/>
                    <a:pt x="3907" y="325"/>
                  </a:cubicBezTo>
                  <a:cubicBezTo>
                    <a:pt x="3891" y="222"/>
                    <a:pt x="3830" y="127"/>
                    <a:pt x="3742" y="69"/>
                  </a:cubicBezTo>
                  <a:cubicBezTo>
                    <a:pt x="3677" y="24"/>
                    <a:pt x="3600" y="1"/>
                    <a:pt x="35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6"/>
            <p:cNvSpPr/>
            <p:nvPr/>
          </p:nvSpPr>
          <p:spPr>
            <a:xfrm>
              <a:off x="2944809" y="1708099"/>
              <a:ext cx="7682" cy="15027"/>
            </a:xfrm>
            <a:custGeom>
              <a:rect b="b" l="l" r="r" t="t"/>
              <a:pathLst>
                <a:path extrusionOk="0" h="534" w="273">
                  <a:moveTo>
                    <a:pt x="137" y="1"/>
                  </a:moveTo>
                  <a:cubicBezTo>
                    <a:pt x="61" y="1"/>
                    <a:pt x="0" y="64"/>
                    <a:pt x="0" y="138"/>
                  </a:cubicBezTo>
                  <a:lnTo>
                    <a:pt x="0" y="398"/>
                  </a:lnTo>
                  <a:cubicBezTo>
                    <a:pt x="0" y="473"/>
                    <a:pt x="61" y="534"/>
                    <a:pt x="137" y="534"/>
                  </a:cubicBezTo>
                  <a:cubicBezTo>
                    <a:pt x="211" y="534"/>
                    <a:pt x="272" y="473"/>
                    <a:pt x="272" y="398"/>
                  </a:cubicBezTo>
                  <a:lnTo>
                    <a:pt x="272" y="138"/>
                  </a:lnTo>
                  <a:cubicBezTo>
                    <a:pt x="272" y="61"/>
                    <a:pt x="213" y="1"/>
                    <a:pt x="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6"/>
            <p:cNvSpPr/>
            <p:nvPr/>
          </p:nvSpPr>
          <p:spPr>
            <a:xfrm>
              <a:off x="2976608" y="1708099"/>
              <a:ext cx="7710" cy="15027"/>
            </a:xfrm>
            <a:custGeom>
              <a:rect b="b" l="l" r="r" t="t"/>
              <a:pathLst>
                <a:path extrusionOk="0" h="534" w="274">
                  <a:moveTo>
                    <a:pt x="137" y="1"/>
                  </a:moveTo>
                  <a:cubicBezTo>
                    <a:pt x="63" y="1"/>
                    <a:pt x="0" y="64"/>
                    <a:pt x="0" y="138"/>
                  </a:cubicBezTo>
                  <a:lnTo>
                    <a:pt x="0" y="398"/>
                  </a:lnTo>
                  <a:cubicBezTo>
                    <a:pt x="0" y="473"/>
                    <a:pt x="63" y="534"/>
                    <a:pt x="137" y="534"/>
                  </a:cubicBezTo>
                  <a:cubicBezTo>
                    <a:pt x="211" y="534"/>
                    <a:pt x="274" y="473"/>
                    <a:pt x="274" y="398"/>
                  </a:cubicBezTo>
                  <a:lnTo>
                    <a:pt x="274" y="138"/>
                  </a:lnTo>
                  <a:cubicBezTo>
                    <a:pt x="271" y="61"/>
                    <a:pt x="211" y="1"/>
                    <a:pt x="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3" name="Google Shape;843;p56"/>
          <p:cNvSpPr txBox="1"/>
          <p:nvPr/>
        </p:nvSpPr>
        <p:spPr>
          <a:xfrm>
            <a:off x="281000" y="4114050"/>
            <a:ext cx="3855600" cy="774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500">
                <a:latin typeface="Nunito"/>
                <a:ea typeface="Nunito"/>
                <a:cs typeface="Nunito"/>
                <a:sym typeface="Nunito"/>
              </a:rPr>
              <a:t>“I already started looking for jobs again”</a:t>
            </a:r>
            <a:endParaRPr i="1" sz="1500">
              <a:latin typeface="Nunito"/>
              <a:ea typeface="Nunito"/>
              <a:cs typeface="Nunito"/>
              <a:sym typeface="Nunito"/>
            </a:endParaRPr>
          </a:p>
          <a:p>
            <a:pPr indent="0" lvl="0" marL="0" rtl="0" algn="ctr">
              <a:spcBef>
                <a:spcPts val="1000"/>
              </a:spcBef>
              <a:spcAft>
                <a:spcPts val="1000"/>
              </a:spcAft>
              <a:buNone/>
            </a:pPr>
            <a:r>
              <a:rPr i="1" lang="en" sz="1500">
                <a:latin typeface="Nunito"/>
                <a:ea typeface="Nunito"/>
                <a:cs typeface="Nunito"/>
                <a:sym typeface="Nunito"/>
              </a:rPr>
              <a:t>“I have to look out for myself”</a:t>
            </a:r>
            <a:endParaRPr i="1" sz="1500">
              <a:latin typeface="Nunito"/>
              <a:ea typeface="Nunito"/>
              <a:cs typeface="Nunito"/>
              <a:sym typeface="Nunito"/>
            </a:endParaRPr>
          </a:p>
        </p:txBody>
      </p:sp>
      <p:sp>
        <p:nvSpPr>
          <p:cNvPr id="844" name="Google Shape;844;p56"/>
          <p:cNvSpPr txBox="1"/>
          <p:nvPr/>
        </p:nvSpPr>
        <p:spPr>
          <a:xfrm>
            <a:off x="4624475" y="4114050"/>
            <a:ext cx="4142400" cy="774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500">
                <a:latin typeface="Nunito"/>
                <a:ea typeface="Nunito"/>
                <a:cs typeface="Nunito"/>
                <a:sym typeface="Nunito"/>
              </a:rPr>
              <a:t>“you shouldn’t leave [the company] hanging”</a:t>
            </a:r>
            <a:endParaRPr i="1" sz="1500">
              <a:latin typeface="Nunito"/>
              <a:ea typeface="Nunito"/>
              <a:cs typeface="Nunito"/>
              <a:sym typeface="Nunito"/>
            </a:endParaRPr>
          </a:p>
          <a:p>
            <a:pPr indent="0" lvl="0" marL="0" rtl="0" algn="ctr">
              <a:spcBef>
                <a:spcPts val="1000"/>
              </a:spcBef>
              <a:spcAft>
                <a:spcPts val="1000"/>
              </a:spcAft>
              <a:buNone/>
            </a:pPr>
            <a:r>
              <a:rPr i="1" lang="en" sz="1500">
                <a:latin typeface="Nunito"/>
                <a:ea typeface="Nunito"/>
                <a:cs typeface="Nunito"/>
                <a:sym typeface="Nunito"/>
              </a:rPr>
              <a:t>“</a:t>
            </a:r>
            <a:r>
              <a:rPr i="1" lang="en" sz="1500">
                <a:latin typeface="Nunito"/>
                <a:ea typeface="Nunito"/>
                <a:cs typeface="Nunito"/>
                <a:sym typeface="Nunito"/>
              </a:rPr>
              <a:t>Have you talked to your manager…?</a:t>
            </a:r>
            <a:r>
              <a:rPr i="1" lang="en" sz="1500">
                <a:latin typeface="Nunito"/>
                <a:ea typeface="Nunito"/>
                <a:cs typeface="Nunito"/>
                <a:sym typeface="Nunito"/>
              </a:rPr>
              <a:t>”</a:t>
            </a:r>
            <a:endParaRPr i="1" sz="15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ech and Language Disorders by Slidesgo">
  <a:themeElements>
    <a:clrScheme name="Simple Light">
      <a:dk1>
        <a:srgbClr val="000000"/>
      </a:dk1>
      <a:lt1>
        <a:srgbClr val="FFFFFF"/>
      </a:lt1>
      <a:dk2>
        <a:srgbClr val="EDC1BB"/>
      </a:dk2>
      <a:lt2>
        <a:srgbClr val="E28279"/>
      </a:lt2>
      <a:accent1>
        <a:srgbClr val="FFD791"/>
      </a:accent1>
      <a:accent2>
        <a:srgbClr val="E19E2C"/>
      </a:accent2>
      <a:accent3>
        <a:srgbClr val="BBDBEF"/>
      </a:accent3>
      <a:accent4>
        <a:srgbClr val="3A71A1"/>
      </a:accent4>
      <a:accent5>
        <a:srgbClr val="E9C1D9"/>
      </a:accent5>
      <a:accent6>
        <a:srgbClr val="7671A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