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87" r:id="rId2"/>
    <p:sldId id="278" r:id="rId3"/>
    <p:sldId id="283" r:id="rId4"/>
    <p:sldId id="288" r:id="rId5"/>
    <p:sldId id="267" r:id="rId6"/>
    <p:sldId id="289"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11" r:id="rId26"/>
    <p:sldId id="312" r:id="rId27"/>
    <p:sldId id="310" r:id="rId28"/>
    <p:sldId id="270" r:id="rId29"/>
    <p:sldId id="285" r:id="rId30"/>
    <p:sldId id="259"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C8E7"/>
    <a:srgbClr val="20558B"/>
    <a:srgbClr val="EDF2F5"/>
    <a:srgbClr val="3C3C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6F6F82-FBBD-575A-1943-F0BDDA6AF1A7}" v="2" dt="2022-01-29T06:58:59.653"/>
    <p1510:client id="{C7316830-CAEB-E4D1-82AA-71B10D388B03}" v="735" dt="2022-01-29T07:46:59.3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2"/>
  </p:normalViewPr>
  <p:slideViewPr>
    <p:cSldViewPr snapToGrid="0">
      <p:cViewPr varScale="1">
        <p:scale>
          <a:sx n="106" d="100"/>
          <a:sy n="106" d="100"/>
        </p:scale>
        <p:origin x="792"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印品黑体" panose="00000500000000000000" pitchFamily="2" charset="-122"/>
                <a:ea typeface="印品黑体" panose="00000500000000000000" pitchFamily="2"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印品黑体" panose="00000500000000000000" pitchFamily="2" charset="-122"/>
                <a:ea typeface="印品黑体" panose="00000500000000000000" pitchFamily="2" charset="-122"/>
              </a:defRPr>
            </a:lvl1pPr>
          </a:lstStyle>
          <a:p>
            <a:fld id="{7357CA97-3A47-406C-90DE-A44E10248EE8}" type="datetimeFigureOut">
              <a:rPr lang="zh-CN" altLang="en-US" smtClean="0"/>
              <a:pPr/>
              <a:t>2022/1/28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印品黑体" panose="00000500000000000000" pitchFamily="2" charset="-122"/>
                <a:ea typeface="印品黑体" panose="00000500000000000000" pitchFamily="2"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印品黑体" panose="00000500000000000000" pitchFamily="2" charset="-122"/>
                <a:ea typeface="印品黑体" panose="00000500000000000000" pitchFamily="2" charset="-122"/>
              </a:defRPr>
            </a:lvl1pPr>
          </a:lstStyle>
          <a:p>
            <a:fld id="{932D7A35-7D6C-4554-A9ED-0917C76AEAF9}" type="slidenum">
              <a:rPr lang="zh-CN" altLang="en-US" smtClean="0"/>
              <a:pPr/>
              <a:t>‹#›</a:t>
            </a:fld>
            <a:endParaRPr lang="zh-CN" altLang="en-US"/>
          </a:p>
        </p:txBody>
      </p:sp>
    </p:spTree>
    <p:extLst>
      <p:ext uri="{BB962C8B-B14F-4D97-AF65-F5344CB8AC3E}">
        <p14:creationId xmlns:p14="http://schemas.microsoft.com/office/powerpoint/2010/main" val="58982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1pPr>
    <a:lvl2pPr marL="45720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2pPr>
    <a:lvl3pPr marL="91440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3pPr>
    <a:lvl4pPr marL="137160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4pPr>
    <a:lvl5pPr marL="1828800" algn="l" defTabSz="914400" rtl="0" eaLnBrk="1" latinLnBrk="0" hangingPunct="1">
      <a:defRPr sz="1200" kern="1200">
        <a:solidFill>
          <a:schemeClr val="tx1"/>
        </a:solidFill>
        <a:latin typeface="印品黑体" panose="00000500000000000000" pitchFamily="2" charset="-122"/>
        <a:ea typeface="印品黑体" panose="000005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2D7A35-7D6C-4554-A9ED-0917C76AEAF9}" type="slidenum">
              <a:rPr kumimoji="0" lang="zh-CN" altLang="en-US" sz="1200" b="0" i="0" u="none" strike="noStrike" kern="1200" cap="none" spc="0" normalizeH="0" baseline="0" noProof="0" smtClean="0">
                <a:ln>
                  <a:noFill/>
                </a:ln>
                <a:solidFill>
                  <a:prstClr val="black"/>
                </a:solidFill>
                <a:effectLst/>
                <a:uLnTx/>
                <a:uFillTx/>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cs typeface="+mn-cs"/>
            </a:endParaRPr>
          </a:p>
        </p:txBody>
      </p:sp>
    </p:spTree>
    <p:extLst>
      <p:ext uri="{BB962C8B-B14F-4D97-AF65-F5344CB8AC3E}">
        <p14:creationId xmlns:p14="http://schemas.microsoft.com/office/powerpoint/2010/main" val="1125992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10</a:t>
            </a:fld>
            <a:endParaRPr lang="zh-CN" altLang="en-US"/>
          </a:p>
        </p:txBody>
      </p:sp>
    </p:spTree>
    <p:extLst>
      <p:ext uri="{BB962C8B-B14F-4D97-AF65-F5344CB8AC3E}">
        <p14:creationId xmlns:p14="http://schemas.microsoft.com/office/powerpoint/2010/main" val="1499156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11</a:t>
            </a:fld>
            <a:endParaRPr lang="zh-CN" altLang="en-US"/>
          </a:p>
        </p:txBody>
      </p:sp>
    </p:spTree>
    <p:extLst>
      <p:ext uri="{BB962C8B-B14F-4D97-AF65-F5344CB8AC3E}">
        <p14:creationId xmlns:p14="http://schemas.microsoft.com/office/powerpoint/2010/main" val="1765811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12</a:t>
            </a:fld>
            <a:endParaRPr lang="zh-CN" altLang="en-US"/>
          </a:p>
        </p:txBody>
      </p:sp>
    </p:spTree>
    <p:extLst>
      <p:ext uri="{BB962C8B-B14F-4D97-AF65-F5344CB8AC3E}">
        <p14:creationId xmlns:p14="http://schemas.microsoft.com/office/powerpoint/2010/main" val="2791735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13</a:t>
            </a:fld>
            <a:endParaRPr lang="zh-CN" altLang="en-US"/>
          </a:p>
        </p:txBody>
      </p:sp>
    </p:spTree>
    <p:extLst>
      <p:ext uri="{BB962C8B-B14F-4D97-AF65-F5344CB8AC3E}">
        <p14:creationId xmlns:p14="http://schemas.microsoft.com/office/powerpoint/2010/main" val="4273066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14</a:t>
            </a:fld>
            <a:endParaRPr lang="zh-CN" altLang="en-US"/>
          </a:p>
        </p:txBody>
      </p:sp>
    </p:spTree>
    <p:extLst>
      <p:ext uri="{BB962C8B-B14F-4D97-AF65-F5344CB8AC3E}">
        <p14:creationId xmlns:p14="http://schemas.microsoft.com/office/powerpoint/2010/main" val="3037865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15</a:t>
            </a:fld>
            <a:endParaRPr lang="zh-CN" altLang="en-US"/>
          </a:p>
        </p:txBody>
      </p:sp>
    </p:spTree>
    <p:extLst>
      <p:ext uri="{BB962C8B-B14F-4D97-AF65-F5344CB8AC3E}">
        <p14:creationId xmlns:p14="http://schemas.microsoft.com/office/powerpoint/2010/main" val="2170808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16</a:t>
            </a:fld>
            <a:endParaRPr lang="zh-CN" altLang="en-US"/>
          </a:p>
        </p:txBody>
      </p:sp>
    </p:spTree>
    <p:extLst>
      <p:ext uri="{BB962C8B-B14F-4D97-AF65-F5344CB8AC3E}">
        <p14:creationId xmlns:p14="http://schemas.microsoft.com/office/powerpoint/2010/main" val="2286973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17</a:t>
            </a:fld>
            <a:endParaRPr lang="zh-CN" altLang="en-US"/>
          </a:p>
        </p:txBody>
      </p:sp>
    </p:spTree>
    <p:extLst>
      <p:ext uri="{BB962C8B-B14F-4D97-AF65-F5344CB8AC3E}">
        <p14:creationId xmlns:p14="http://schemas.microsoft.com/office/powerpoint/2010/main" val="2530314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18</a:t>
            </a:fld>
            <a:endParaRPr lang="zh-CN" altLang="en-US"/>
          </a:p>
        </p:txBody>
      </p:sp>
    </p:spTree>
    <p:extLst>
      <p:ext uri="{BB962C8B-B14F-4D97-AF65-F5344CB8AC3E}">
        <p14:creationId xmlns:p14="http://schemas.microsoft.com/office/powerpoint/2010/main" val="691550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19</a:t>
            </a:fld>
            <a:endParaRPr lang="zh-CN" altLang="en-US"/>
          </a:p>
        </p:txBody>
      </p:sp>
    </p:spTree>
    <p:extLst>
      <p:ext uri="{BB962C8B-B14F-4D97-AF65-F5344CB8AC3E}">
        <p14:creationId xmlns:p14="http://schemas.microsoft.com/office/powerpoint/2010/main" val="1026108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2</a:t>
            </a:fld>
            <a:endParaRPr lang="zh-CN" altLang="en-US"/>
          </a:p>
        </p:txBody>
      </p:sp>
    </p:spTree>
    <p:extLst>
      <p:ext uri="{BB962C8B-B14F-4D97-AF65-F5344CB8AC3E}">
        <p14:creationId xmlns:p14="http://schemas.microsoft.com/office/powerpoint/2010/main" val="3191155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20</a:t>
            </a:fld>
            <a:endParaRPr lang="zh-CN" altLang="en-US"/>
          </a:p>
        </p:txBody>
      </p:sp>
    </p:spTree>
    <p:extLst>
      <p:ext uri="{BB962C8B-B14F-4D97-AF65-F5344CB8AC3E}">
        <p14:creationId xmlns:p14="http://schemas.microsoft.com/office/powerpoint/2010/main" val="867631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21</a:t>
            </a:fld>
            <a:endParaRPr lang="zh-CN" altLang="en-US"/>
          </a:p>
        </p:txBody>
      </p:sp>
    </p:spTree>
    <p:extLst>
      <p:ext uri="{BB962C8B-B14F-4D97-AF65-F5344CB8AC3E}">
        <p14:creationId xmlns:p14="http://schemas.microsoft.com/office/powerpoint/2010/main" val="36611996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22</a:t>
            </a:fld>
            <a:endParaRPr lang="zh-CN" altLang="en-US"/>
          </a:p>
        </p:txBody>
      </p:sp>
    </p:spTree>
    <p:extLst>
      <p:ext uri="{BB962C8B-B14F-4D97-AF65-F5344CB8AC3E}">
        <p14:creationId xmlns:p14="http://schemas.microsoft.com/office/powerpoint/2010/main" val="20217435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23</a:t>
            </a:fld>
            <a:endParaRPr lang="zh-CN" altLang="en-US"/>
          </a:p>
        </p:txBody>
      </p:sp>
    </p:spTree>
    <p:extLst>
      <p:ext uri="{BB962C8B-B14F-4D97-AF65-F5344CB8AC3E}">
        <p14:creationId xmlns:p14="http://schemas.microsoft.com/office/powerpoint/2010/main" val="3114803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24</a:t>
            </a:fld>
            <a:endParaRPr lang="zh-CN" altLang="en-US"/>
          </a:p>
        </p:txBody>
      </p:sp>
    </p:spTree>
    <p:extLst>
      <p:ext uri="{BB962C8B-B14F-4D97-AF65-F5344CB8AC3E}">
        <p14:creationId xmlns:p14="http://schemas.microsoft.com/office/powerpoint/2010/main" val="205189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25</a:t>
            </a:fld>
            <a:endParaRPr lang="zh-CN" altLang="en-US"/>
          </a:p>
        </p:txBody>
      </p:sp>
    </p:spTree>
    <p:extLst>
      <p:ext uri="{BB962C8B-B14F-4D97-AF65-F5344CB8AC3E}">
        <p14:creationId xmlns:p14="http://schemas.microsoft.com/office/powerpoint/2010/main" val="34376252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26</a:t>
            </a:fld>
            <a:endParaRPr lang="zh-CN" altLang="en-US"/>
          </a:p>
        </p:txBody>
      </p:sp>
    </p:spTree>
    <p:extLst>
      <p:ext uri="{BB962C8B-B14F-4D97-AF65-F5344CB8AC3E}">
        <p14:creationId xmlns:p14="http://schemas.microsoft.com/office/powerpoint/2010/main" val="34358004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27</a:t>
            </a:fld>
            <a:endParaRPr lang="zh-CN" altLang="en-US"/>
          </a:p>
        </p:txBody>
      </p:sp>
    </p:spTree>
    <p:extLst>
      <p:ext uri="{BB962C8B-B14F-4D97-AF65-F5344CB8AC3E}">
        <p14:creationId xmlns:p14="http://schemas.microsoft.com/office/powerpoint/2010/main" val="38837533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28</a:t>
            </a:fld>
            <a:endParaRPr lang="zh-CN" altLang="en-US"/>
          </a:p>
        </p:txBody>
      </p:sp>
    </p:spTree>
    <p:extLst>
      <p:ext uri="{BB962C8B-B14F-4D97-AF65-F5344CB8AC3E}">
        <p14:creationId xmlns:p14="http://schemas.microsoft.com/office/powerpoint/2010/main" val="22808945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29</a:t>
            </a:fld>
            <a:endParaRPr lang="zh-CN" altLang="en-US"/>
          </a:p>
        </p:txBody>
      </p:sp>
    </p:spTree>
    <p:extLst>
      <p:ext uri="{BB962C8B-B14F-4D97-AF65-F5344CB8AC3E}">
        <p14:creationId xmlns:p14="http://schemas.microsoft.com/office/powerpoint/2010/main" val="1145228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3</a:t>
            </a:fld>
            <a:endParaRPr lang="zh-CN" altLang="en-US"/>
          </a:p>
        </p:txBody>
      </p:sp>
    </p:spTree>
    <p:extLst>
      <p:ext uri="{BB962C8B-B14F-4D97-AF65-F5344CB8AC3E}">
        <p14:creationId xmlns:p14="http://schemas.microsoft.com/office/powerpoint/2010/main" val="41247924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30</a:t>
            </a:fld>
            <a:endParaRPr lang="zh-CN" altLang="en-US"/>
          </a:p>
        </p:txBody>
      </p:sp>
    </p:spTree>
    <p:extLst>
      <p:ext uri="{BB962C8B-B14F-4D97-AF65-F5344CB8AC3E}">
        <p14:creationId xmlns:p14="http://schemas.microsoft.com/office/powerpoint/2010/main" val="428308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4</a:t>
            </a:fld>
            <a:endParaRPr lang="zh-CN" altLang="en-US"/>
          </a:p>
        </p:txBody>
      </p:sp>
    </p:spTree>
    <p:extLst>
      <p:ext uri="{BB962C8B-B14F-4D97-AF65-F5344CB8AC3E}">
        <p14:creationId xmlns:p14="http://schemas.microsoft.com/office/powerpoint/2010/main" val="3480467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5</a:t>
            </a:fld>
            <a:endParaRPr lang="zh-CN" altLang="en-US"/>
          </a:p>
        </p:txBody>
      </p:sp>
    </p:spTree>
    <p:extLst>
      <p:ext uri="{BB962C8B-B14F-4D97-AF65-F5344CB8AC3E}">
        <p14:creationId xmlns:p14="http://schemas.microsoft.com/office/powerpoint/2010/main" val="281798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6</a:t>
            </a:fld>
            <a:endParaRPr lang="zh-CN" altLang="en-US"/>
          </a:p>
        </p:txBody>
      </p:sp>
    </p:spTree>
    <p:extLst>
      <p:ext uri="{BB962C8B-B14F-4D97-AF65-F5344CB8AC3E}">
        <p14:creationId xmlns:p14="http://schemas.microsoft.com/office/powerpoint/2010/main" val="2058944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7</a:t>
            </a:fld>
            <a:endParaRPr lang="zh-CN" altLang="en-US"/>
          </a:p>
        </p:txBody>
      </p:sp>
    </p:spTree>
    <p:extLst>
      <p:ext uri="{BB962C8B-B14F-4D97-AF65-F5344CB8AC3E}">
        <p14:creationId xmlns:p14="http://schemas.microsoft.com/office/powerpoint/2010/main" val="3295874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8</a:t>
            </a:fld>
            <a:endParaRPr lang="zh-CN" altLang="en-US"/>
          </a:p>
        </p:txBody>
      </p:sp>
    </p:spTree>
    <p:extLst>
      <p:ext uri="{BB962C8B-B14F-4D97-AF65-F5344CB8AC3E}">
        <p14:creationId xmlns:p14="http://schemas.microsoft.com/office/powerpoint/2010/main" val="908221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2D7A35-7D6C-4554-A9ED-0917C76AEAF9}" type="slidenum">
              <a:rPr lang="zh-CN" altLang="en-US" smtClean="0"/>
              <a:t>9</a:t>
            </a:fld>
            <a:endParaRPr lang="zh-CN" altLang="en-US"/>
          </a:p>
        </p:txBody>
      </p:sp>
    </p:spTree>
    <p:extLst>
      <p:ext uri="{BB962C8B-B14F-4D97-AF65-F5344CB8AC3E}">
        <p14:creationId xmlns:p14="http://schemas.microsoft.com/office/powerpoint/2010/main" val="3957314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69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3" name="图片占位符 12"/>
          <p:cNvSpPr>
            <a:spLocks noGrp="1"/>
          </p:cNvSpPr>
          <p:nvPr>
            <p:ph type="pic" sz="quarter" idx="10"/>
          </p:nvPr>
        </p:nvSpPr>
        <p:spPr>
          <a:xfrm>
            <a:off x="1289869" y="2085973"/>
            <a:ext cx="1853383" cy="1400177"/>
          </a:xfrm>
          <a:custGeom>
            <a:avLst/>
            <a:gdLst>
              <a:gd name="connsiteX0" fmla="*/ 1430432 w 1853383"/>
              <a:gd name="connsiteY0" fmla="*/ 80 h 1400177"/>
              <a:gd name="connsiteX1" fmla="*/ 1603994 w 1853383"/>
              <a:gd name="connsiteY1" fmla="*/ 29301 h 1400177"/>
              <a:gd name="connsiteX2" fmla="*/ 1744720 w 1853383"/>
              <a:gd name="connsiteY2" fmla="*/ 100268 h 1400177"/>
              <a:gd name="connsiteX3" fmla="*/ 1772866 w 1853383"/>
              <a:gd name="connsiteY3" fmla="*/ 187932 h 1400177"/>
              <a:gd name="connsiteX4" fmla="*/ 1796320 w 1853383"/>
              <a:gd name="connsiteY4" fmla="*/ 313167 h 1400177"/>
              <a:gd name="connsiteX5" fmla="*/ 1829156 w 1853383"/>
              <a:gd name="connsiteY5" fmla="*/ 492670 h 1400177"/>
              <a:gd name="connsiteX6" fmla="*/ 1852610 w 1853383"/>
              <a:gd name="connsiteY6" fmla="*/ 764012 h 1400177"/>
              <a:gd name="connsiteX7" fmla="*/ 1838538 w 1853383"/>
              <a:gd name="connsiteY7" fmla="*/ 1143890 h 1400177"/>
              <a:gd name="connsiteX8" fmla="*/ 1754102 w 1853383"/>
              <a:gd name="connsiteY8" fmla="*/ 1302521 h 1400177"/>
              <a:gd name="connsiteX9" fmla="*/ 1627449 w 1853383"/>
              <a:gd name="connsiteY9" fmla="*/ 1381836 h 1400177"/>
              <a:gd name="connsiteX10" fmla="*/ 1383523 w 1853383"/>
              <a:gd name="connsiteY10" fmla="*/ 1356789 h 1400177"/>
              <a:gd name="connsiteX11" fmla="*/ 1200579 w 1853383"/>
              <a:gd name="connsiteY11" fmla="*/ 1348440 h 1400177"/>
              <a:gd name="connsiteX12" fmla="*/ 942582 w 1853383"/>
              <a:gd name="connsiteY12" fmla="*/ 1369313 h 1400177"/>
              <a:gd name="connsiteX13" fmla="*/ 745565 w 1853383"/>
              <a:gd name="connsiteY13" fmla="*/ 1381836 h 1400177"/>
              <a:gd name="connsiteX14" fmla="*/ 529785 w 1853383"/>
              <a:gd name="connsiteY14" fmla="*/ 1398534 h 1400177"/>
              <a:gd name="connsiteX15" fmla="*/ 304623 w 1853383"/>
              <a:gd name="connsiteY15" fmla="*/ 1394360 h 1400177"/>
              <a:gd name="connsiteX16" fmla="*/ 121679 w 1853383"/>
              <a:gd name="connsiteY16" fmla="*/ 1352615 h 1400177"/>
              <a:gd name="connsiteX17" fmla="*/ 23171 w 1853383"/>
              <a:gd name="connsiteY17" fmla="*/ 1277474 h 1400177"/>
              <a:gd name="connsiteX18" fmla="*/ 9098 w 1853383"/>
              <a:gd name="connsiteY18" fmla="*/ 1139716 h 1400177"/>
              <a:gd name="connsiteX19" fmla="*/ 4407 w 1853383"/>
              <a:gd name="connsiteY19" fmla="*/ 292294 h 1400177"/>
              <a:gd name="connsiteX20" fmla="*/ 41934 w 1853383"/>
              <a:gd name="connsiteY20" fmla="*/ 121140 h 1400177"/>
              <a:gd name="connsiteX21" fmla="*/ 285860 w 1853383"/>
              <a:gd name="connsiteY21" fmla="*/ 58523 h 1400177"/>
              <a:gd name="connsiteX22" fmla="*/ 440658 w 1853383"/>
              <a:gd name="connsiteY22" fmla="*/ 37650 h 1400177"/>
              <a:gd name="connsiteX23" fmla="*/ 628293 w 1853383"/>
              <a:gd name="connsiteY23" fmla="*/ 29301 h 1400177"/>
              <a:gd name="connsiteX24" fmla="*/ 754947 w 1853383"/>
              <a:gd name="connsiteY24" fmla="*/ 29301 h 1400177"/>
              <a:gd name="connsiteX25" fmla="*/ 1153671 w 1853383"/>
              <a:gd name="connsiteY25" fmla="*/ 20952 h 1400177"/>
              <a:gd name="connsiteX26" fmla="*/ 1430432 w 1853383"/>
              <a:gd name="connsiteY26" fmla="*/ 80 h 14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53383" h="1400177">
                <a:moveTo>
                  <a:pt x="1430432" y="80"/>
                </a:moveTo>
                <a:cubicBezTo>
                  <a:pt x="1505486" y="1471"/>
                  <a:pt x="1551613" y="12603"/>
                  <a:pt x="1603994" y="29301"/>
                </a:cubicBezTo>
                <a:cubicBezTo>
                  <a:pt x="1656375" y="45999"/>
                  <a:pt x="1716575" y="73829"/>
                  <a:pt x="1744720" y="100268"/>
                </a:cubicBezTo>
                <a:cubicBezTo>
                  <a:pt x="1772866" y="126706"/>
                  <a:pt x="1764266" y="152449"/>
                  <a:pt x="1772866" y="187932"/>
                </a:cubicBezTo>
                <a:cubicBezTo>
                  <a:pt x="1781465" y="223415"/>
                  <a:pt x="1786938" y="262377"/>
                  <a:pt x="1796320" y="313167"/>
                </a:cubicBezTo>
                <a:cubicBezTo>
                  <a:pt x="1805702" y="363957"/>
                  <a:pt x="1819774" y="417529"/>
                  <a:pt x="1829156" y="492670"/>
                </a:cubicBezTo>
                <a:cubicBezTo>
                  <a:pt x="1838538" y="567811"/>
                  <a:pt x="1851047" y="655475"/>
                  <a:pt x="1852610" y="764012"/>
                </a:cubicBezTo>
                <a:cubicBezTo>
                  <a:pt x="1854174" y="872548"/>
                  <a:pt x="1854956" y="1054139"/>
                  <a:pt x="1838538" y="1143890"/>
                </a:cubicBezTo>
                <a:cubicBezTo>
                  <a:pt x="1822120" y="1233642"/>
                  <a:pt x="1789284" y="1262863"/>
                  <a:pt x="1754102" y="1302521"/>
                </a:cubicBezTo>
                <a:cubicBezTo>
                  <a:pt x="1718921" y="1342179"/>
                  <a:pt x="1689212" y="1372792"/>
                  <a:pt x="1627449" y="1381836"/>
                </a:cubicBezTo>
                <a:cubicBezTo>
                  <a:pt x="1565686" y="1390881"/>
                  <a:pt x="1454668" y="1362355"/>
                  <a:pt x="1383523" y="1356789"/>
                </a:cubicBezTo>
                <a:cubicBezTo>
                  <a:pt x="1312379" y="1351223"/>
                  <a:pt x="1274070" y="1346353"/>
                  <a:pt x="1200579" y="1348440"/>
                </a:cubicBezTo>
                <a:cubicBezTo>
                  <a:pt x="1127089" y="1350528"/>
                  <a:pt x="1018417" y="1363747"/>
                  <a:pt x="942582" y="1369313"/>
                </a:cubicBezTo>
                <a:cubicBezTo>
                  <a:pt x="866746" y="1374879"/>
                  <a:pt x="745565" y="1381836"/>
                  <a:pt x="745565" y="1381836"/>
                </a:cubicBezTo>
                <a:cubicBezTo>
                  <a:pt x="676765" y="1386706"/>
                  <a:pt x="603275" y="1396447"/>
                  <a:pt x="529785" y="1398534"/>
                </a:cubicBezTo>
                <a:cubicBezTo>
                  <a:pt x="456295" y="1400622"/>
                  <a:pt x="372640" y="1402013"/>
                  <a:pt x="304623" y="1394360"/>
                </a:cubicBezTo>
                <a:cubicBezTo>
                  <a:pt x="236606" y="1386707"/>
                  <a:pt x="168588" y="1372096"/>
                  <a:pt x="121679" y="1352615"/>
                </a:cubicBezTo>
                <a:cubicBezTo>
                  <a:pt x="74770" y="1333134"/>
                  <a:pt x="41934" y="1312957"/>
                  <a:pt x="23171" y="1277474"/>
                </a:cubicBezTo>
                <a:cubicBezTo>
                  <a:pt x="4407" y="1241991"/>
                  <a:pt x="12225" y="1303912"/>
                  <a:pt x="9098" y="1139716"/>
                </a:cubicBezTo>
                <a:cubicBezTo>
                  <a:pt x="5971" y="975519"/>
                  <a:pt x="-6538" y="404310"/>
                  <a:pt x="4407" y="292294"/>
                </a:cubicBezTo>
                <a:cubicBezTo>
                  <a:pt x="15353" y="180279"/>
                  <a:pt x="16135" y="151753"/>
                  <a:pt x="41934" y="121140"/>
                </a:cubicBezTo>
                <a:cubicBezTo>
                  <a:pt x="80433" y="75458"/>
                  <a:pt x="219405" y="72438"/>
                  <a:pt x="285860" y="58523"/>
                </a:cubicBezTo>
                <a:cubicBezTo>
                  <a:pt x="352314" y="44608"/>
                  <a:pt x="383586" y="42520"/>
                  <a:pt x="440658" y="37650"/>
                </a:cubicBezTo>
                <a:cubicBezTo>
                  <a:pt x="497731" y="32780"/>
                  <a:pt x="575912" y="30693"/>
                  <a:pt x="628293" y="29301"/>
                </a:cubicBezTo>
                <a:cubicBezTo>
                  <a:pt x="680674" y="27910"/>
                  <a:pt x="754947" y="29301"/>
                  <a:pt x="754947" y="29301"/>
                </a:cubicBezTo>
                <a:lnTo>
                  <a:pt x="1153671" y="20952"/>
                </a:lnTo>
                <a:cubicBezTo>
                  <a:pt x="1266252" y="16082"/>
                  <a:pt x="1355378" y="-1312"/>
                  <a:pt x="1430432" y="80"/>
                </a:cubicBezTo>
                <a:close/>
              </a:path>
            </a:pathLst>
          </a:custGeom>
        </p:spPr>
        <p:txBody>
          <a:bodyPr wrap="square">
            <a:noAutofit/>
          </a:bodyPr>
          <a:lstStyle>
            <a:lvl1pPr>
              <a:defRPr>
                <a:latin typeface="印品黑体" panose="00000500000000000000" pitchFamily="2" charset="-122"/>
              </a:defRPr>
            </a:lvl1pPr>
          </a:lstStyle>
          <a:p>
            <a:endParaRPr lang="zh-CN" altLang="en-US"/>
          </a:p>
        </p:txBody>
      </p:sp>
      <p:sp>
        <p:nvSpPr>
          <p:cNvPr id="12" name="图片占位符 11"/>
          <p:cNvSpPr>
            <a:spLocks noGrp="1"/>
          </p:cNvSpPr>
          <p:nvPr>
            <p:ph type="pic" sz="quarter" idx="11"/>
          </p:nvPr>
        </p:nvSpPr>
        <p:spPr>
          <a:xfrm>
            <a:off x="6533394" y="2085973"/>
            <a:ext cx="1853383" cy="1400177"/>
          </a:xfrm>
          <a:custGeom>
            <a:avLst/>
            <a:gdLst>
              <a:gd name="connsiteX0" fmla="*/ 1430432 w 1853383"/>
              <a:gd name="connsiteY0" fmla="*/ 80 h 1400177"/>
              <a:gd name="connsiteX1" fmla="*/ 1603994 w 1853383"/>
              <a:gd name="connsiteY1" fmla="*/ 29301 h 1400177"/>
              <a:gd name="connsiteX2" fmla="*/ 1744720 w 1853383"/>
              <a:gd name="connsiteY2" fmla="*/ 100268 h 1400177"/>
              <a:gd name="connsiteX3" fmla="*/ 1772866 w 1853383"/>
              <a:gd name="connsiteY3" fmla="*/ 187932 h 1400177"/>
              <a:gd name="connsiteX4" fmla="*/ 1796320 w 1853383"/>
              <a:gd name="connsiteY4" fmla="*/ 313167 h 1400177"/>
              <a:gd name="connsiteX5" fmla="*/ 1829156 w 1853383"/>
              <a:gd name="connsiteY5" fmla="*/ 492670 h 1400177"/>
              <a:gd name="connsiteX6" fmla="*/ 1852610 w 1853383"/>
              <a:gd name="connsiteY6" fmla="*/ 764012 h 1400177"/>
              <a:gd name="connsiteX7" fmla="*/ 1838538 w 1853383"/>
              <a:gd name="connsiteY7" fmla="*/ 1143890 h 1400177"/>
              <a:gd name="connsiteX8" fmla="*/ 1754102 w 1853383"/>
              <a:gd name="connsiteY8" fmla="*/ 1302521 h 1400177"/>
              <a:gd name="connsiteX9" fmla="*/ 1627449 w 1853383"/>
              <a:gd name="connsiteY9" fmla="*/ 1381836 h 1400177"/>
              <a:gd name="connsiteX10" fmla="*/ 1383523 w 1853383"/>
              <a:gd name="connsiteY10" fmla="*/ 1356789 h 1400177"/>
              <a:gd name="connsiteX11" fmla="*/ 1200579 w 1853383"/>
              <a:gd name="connsiteY11" fmla="*/ 1348440 h 1400177"/>
              <a:gd name="connsiteX12" fmla="*/ 942582 w 1853383"/>
              <a:gd name="connsiteY12" fmla="*/ 1369313 h 1400177"/>
              <a:gd name="connsiteX13" fmla="*/ 745565 w 1853383"/>
              <a:gd name="connsiteY13" fmla="*/ 1381836 h 1400177"/>
              <a:gd name="connsiteX14" fmla="*/ 529785 w 1853383"/>
              <a:gd name="connsiteY14" fmla="*/ 1398534 h 1400177"/>
              <a:gd name="connsiteX15" fmla="*/ 304623 w 1853383"/>
              <a:gd name="connsiteY15" fmla="*/ 1394360 h 1400177"/>
              <a:gd name="connsiteX16" fmla="*/ 121679 w 1853383"/>
              <a:gd name="connsiteY16" fmla="*/ 1352615 h 1400177"/>
              <a:gd name="connsiteX17" fmla="*/ 23171 w 1853383"/>
              <a:gd name="connsiteY17" fmla="*/ 1277474 h 1400177"/>
              <a:gd name="connsiteX18" fmla="*/ 9098 w 1853383"/>
              <a:gd name="connsiteY18" fmla="*/ 1139716 h 1400177"/>
              <a:gd name="connsiteX19" fmla="*/ 4407 w 1853383"/>
              <a:gd name="connsiteY19" fmla="*/ 292294 h 1400177"/>
              <a:gd name="connsiteX20" fmla="*/ 41934 w 1853383"/>
              <a:gd name="connsiteY20" fmla="*/ 121140 h 1400177"/>
              <a:gd name="connsiteX21" fmla="*/ 285860 w 1853383"/>
              <a:gd name="connsiteY21" fmla="*/ 58523 h 1400177"/>
              <a:gd name="connsiteX22" fmla="*/ 440658 w 1853383"/>
              <a:gd name="connsiteY22" fmla="*/ 37650 h 1400177"/>
              <a:gd name="connsiteX23" fmla="*/ 628293 w 1853383"/>
              <a:gd name="connsiteY23" fmla="*/ 29301 h 1400177"/>
              <a:gd name="connsiteX24" fmla="*/ 754947 w 1853383"/>
              <a:gd name="connsiteY24" fmla="*/ 29301 h 1400177"/>
              <a:gd name="connsiteX25" fmla="*/ 1153671 w 1853383"/>
              <a:gd name="connsiteY25" fmla="*/ 20952 h 1400177"/>
              <a:gd name="connsiteX26" fmla="*/ 1430432 w 1853383"/>
              <a:gd name="connsiteY26" fmla="*/ 80 h 14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53383" h="1400177">
                <a:moveTo>
                  <a:pt x="1430432" y="80"/>
                </a:moveTo>
                <a:cubicBezTo>
                  <a:pt x="1505486" y="1471"/>
                  <a:pt x="1551613" y="12603"/>
                  <a:pt x="1603994" y="29301"/>
                </a:cubicBezTo>
                <a:cubicBezTo>
                  <a:pt x="1656375" y="45999"/>
                  <a:pt x="1716575" y="73829"/>
                  <a:pt x="1744720" y="100268"/>
                </a:cubicBezTo>
                <a:cubicBezTo>
                  <a:pt x="1772866" y="126706"/>
                  <a:pt x="1764266" y="152449"/>
                  <a:pt x="1772866" y="187932"/>
                </a:cubicBezTo>
                <a:cubicBezTo>
                  <a:pt x="1781465" y="223415"/>
                  <a:pt x="1786938" y="262377"/>
                  <a:pt x="1796320" y="313167"/>
                </a:cubicBezTo>
                <a:cubicBezTo>
                  <a:pt x="1805702" y="363957"/>
                  <a:pt x="1819774" y="417529"/>
                  <a:pt x="1829156" y="492670"/>
                </a:cubicBezTo>
                <a:cubicBezTo>
                  <a:pt x="1838538" y="567811"/>
                  <a:pt x="1851047" y="655475"/>
                  <a:pt x="1852610" y="764012"/>
                </a:cubicBezTo>
                <a:cubicBezTo>
                  <a:pt x="1854174" y="872548"/>
                  <a:pt x="1854956" y="1054139"/>
                  <a:pt x="1838538" y="1143890"/>
                </a:cubicBezTo>
                <a:cubicBezTo>
                  <a:pt x="1822120" y="1233642"/>
                  <a:pt x="1789284" y="1262863"/>
                  <a:pt x="1754102" y="1302521"/>
                </a:cubicBezTo>
                <a:cubicBezTo>
                  <a:pt x="1718921" y="1342179"/>
                  <a:pt x="1689212" y="1372792"/>
                  <a:pt x="1627449" y="1381836"/>
                </a:cubicBezTo>
                <a:cubicBezTo>
                  <a:pt x="1565686" y="1390881"/>
                  <a:pt x="1454668" y="1362355"/>
                  <a:pt x="1383523" y="1356789"/>
                </a:cubicBezTo>
                <a:cubicBezTo>
                  <a:pt x="1312379" y="1351223"/>
                  <a:pt x="1274070" y="1346353"/>
                  <a:pt x="1200579" y="1348440"/>
                </a:cubicBezTo>
                <a:cubicBezTo>
                  <a:pt x="1127089" y="1350528"/>
                  <a:pt x="1018417" y="1363747"/>
                  <a:pt x="942582" y="1369313"/>
                </a:cubicBezTo>
                <a:cubicBezTo>
                  <a:pt x="866746" y="1374879"/>
                  <a:pt x="745565" y="1381836"/>
                  <a:pt x="745565" y="1381836"/>
                </a:cubicBezTo>
                <a:cubicBezTo>
                  <a:pt x="676766" y="1386706"/>
                  <a:pt x="603275" y="1396447"/>
                  <a:pt x="529785" y="1398534"/>
                </a:cubicBezTo>
                <a:cubicBezTo>
                  <a:pt x="456295" y="1400622"/>
                  <a:pt x="372641" y="1402013"/>
                  <a:pt x="304623" y="1394360"/>
                </a:cubicBezTo>
                <a:cubicBezTo>
                  <a:pt x="236606" y="1386707"/>
                  <a:pt x="168588" y="1372096"/>
                  <a:pt x="121679" y="1352615"/>
                </a:cubicBezTo>
                <a:cubicBezTo>
                  <a:pt x="74771" y="1333134"/>
                  <a:pt x="41934" y="1312957"/>
                  <a:pt x="23171" y="1277474"/>
                </a:cubicBezTo>
                <a:cubicBezTo>
                  <a:pt x="4407" y="1241991"/>
                  <a:pt x="12226" y="1303912"/>
                  <a:pt x="9098" y="1139716"/>
                </a:cubicBezTo>
                <a:cubicBezTo>
                  <a:pt x="5971" y="975519"/>
                  <a:pt x="-6538" y="404310"/>
                  <a:pt x="4407" y="292294"/>
                </a:cubicBezTo>
                <a:cubicBezTo>
                  <a:pt x="15353" y="180279"/>
                  <a:pt x="16135" y="151753"/>
                  <a:pt x="41934" y="121140"/>
                </a:cubicBezTo>
                <a:cubicBezTo>
                  <a:pt x="80434" y="75458"/>
                  <a:pt x="219405" y="72438"/>
                  <a:pt x="285860" y="58523"/>
                </a:cubicBezTo>
                <a:cubicBezTo>
                  <a:pt x="352314" y="44608"/>
                  <a:pt x="383586" y="42520"/>
                  <a:pt x="440658" y="37650"/>
                </a:cubicBezTo>
                <a:cubicBezTo>
                  <a:pt x="497731" y="32780"/>
                  <a:pt x="575912" y="30693"/>
                  <a:pt x="628293" y="29301"/>
                </a:cubicBezTo>
                <a:cubicBezTo>
                  <a:pt x="680674" y="27910"/>
                  <a:pt x="754947" y="29301"/>
                  <a:pt x="754947" y="29301"/>
                </a:cubicBezTo>
                <a:lnTo>
                  <a:pt x="1153671" y="20952"/>
                </a:lnTo>
                <a:cubicBezTo>
                  <a:pt x="1266252" y="16082"/>
                  <a:pt x="1355378" y="-1312"/>
                  <a:pt x="1430432" y="80"/>
                </a:cubicBezTo>
                <a:close/>
              </a:path>
            </a:pathLst>
          </a:custGeom>
        </p:spPr>
        <p:txBody>
          <a:bodyPr wrap="square">
            <a:noAutofit/>
          </a:bodyPr>
          <a:lstStyle>
            <a:lvl1pPr>
              <a:defRPr>
                <a:latin typeface="印品黑体" panose="00000500000000000000" pitchFamily="2" charset="-122"/>
              </a:defRPr>
            </a:lvl1pPr>
          </a:lstStyle>
          <a:p>
            <a:endParaRPr lang="zh-CN" altLang="en-US"/>
          </a:p>
        </p:txBody>
      </p:sp>
      <p:sp>
        <p:nvSpPr>
          <p:cNvPr id="14" name="图片占位符 13"/>
          <p:cNvSpPr>
            <a:spLocks noGrp="1"/>
          </p:cNvSpPr>
          <p:nvPr>
            <p:ph type="pic" sz="quarter" idx="12"/>
          </p:nvPr>
        </p:nvSpPr>
        <p:spPr>
          <a:xfrm>
            <a:off x="1289869" y="4215411"/>
            <a:ext cx="1853383" cy="1400176"/>
          </a:xfrm>
          <a:custGeom>
            <a:avLst/>
            <a:gdLst>
              <a:gd name="connsiteX0" fmla="*/ 1430432 w 1853383"/>
              <a:gd name="connsiteY0" fmla="*/ 79 h 1400176"/>
              <a:gd name="connsiteX1" fmla="*/ 1603994 w 1853383"/>
              <a:gd name="connsiteY1" fmla="*/ 29301 h 1400176"/>
              <a:gd name="connsiteX2" fmla="*/ 1744720 w 1853383"/>
              <a:gd name="connsiteY2" fmla="*/ 100267 h 1400176"/>
              <a:gd name="connsiteX3" fmla="*/ 1772866 w 1853383"/>
              <a:gd name="connsiteY3" fmla="*/ 187931 h 1400176"/>
              <a:gd name="connsiteX4" fmla="*/ 1796320 w 1853383"/>
              <a:gd name="connsiteY4" fmla="*/ 313166 h 1400176"/>
              <a:gd name="connsiteX5" fmla="*/ 1829156 w 1853383"/>
              <a:gd name="connsiteY5" fmla="*/ 492669 h 1400176"/>
              <a:gd name="connsiteX6" fmla="*/ 1852610 w 1853383"/>
              <a:gd name="connsiteY6" fmla="*/ 764011 h 1400176"/>
              <a:gd name="connsiteX7" fmla="*/ 1838538 w 1853383"/>
              <a:gd name="connsiteY7" fmla="*/ 1143889 h 1400176"/>
              <a:gd name="connsiteX8" fmla="*/ 1754102 w 1853383"/>
              <a:gd name="connsiteY8" fmla="*/ 1302520 h 1400176"/>
              <a:gd name="connsiteX9" fmla="*/ 1627449 w 1853383"/>
              <a:gd name="connsiteY9" fmla="*/ 1381835 h 1400176"/>
              <a:gd name="connsiteX10" fmla="*/ 1383523 w 1853383"/>
              <a:gd name="connsiteY10" fmla="*/ 1356788 h 1400176"/>
              <a:gd name="connsiteX11" fmla="*/ 1200579 w 1853383"/>
              <a:gd name="connsiteY11" fmla="*/ 1348439 h 1400176"/>
              <a:gd name="connsiteX12" fmla="*/ 942582 w 1853383"/>
              <a:gd name="connsiteY12" fmla="*/ 1369312 h 1400176"/>
              <a:gd name="connsiteX13" fmla="*/ 745565 w 1853383"/>
              <a:gd name="connsiteY13" fmla="*/ 1381835 h 1400176"/>
              <a:gd name="connsiteX14" fmla="*/ 529785 w 1853383"/>
              <a:gd name="connsiteY14" fmla="*/ 1398533 h 1400176"/>
              <a:gd name="connsiteX15" fmla="*/ 304623 w 1853383"/>
              <a:gd name="connsiteY15" fmla="*/ 1394359 h 1400176"/>
              <a:gd name="connsiteX16" fmla="*/ 121679 w 1853383"/>
              <a:gd name="connsiteY16" fmla="*/ 1352614 h 1400176"/>
              <a:gd name="connsiteX17" fmla="*/ 23171 w 1853383"/>
              <a:gd name="connsiteY17" fmla="*/ 1277473 h 1400176"/>
              <a:gd name="connsiteX18" fmla="*/ 9098 w 1853383"/>
              <a:gd name="connsiteY18" fmla="*/ 1139715 h 1400176"/>
              <a:gd name="connsiteX19" fmla="*/ 4407 w 1853383"/>
              <a:gd name="connsiteY19" fmla="*/ 292293 h 1400176"/>
              <a:gd name="connsiteX20" fmla="*/ 41934 w 1853383"/>
              <a:gd name="connsiteY20" fmla="*/ 121139 h 1400176"/>
              <a:gd name="connsiteX21" fmla="*/ 285860 w 1853383"/>
              <a:gd name="connsiteY21" fmla="*/ 58522 h 1400176"/>
              <a:gd name="connsiteX22" fmla="*/ 440658 w 1853383"/>
              <a:gd name="connsiteY22" fmla="*/ 37650 h 1400176"/>
              <a:gd name="connsiteX23" fmla="*/ 628293 w 1853383"/>
              <a:gd name="connsiteY23" fmla="*/ 29301 h 1400176"/>
              <a:gd name="connsiteX24" fmla="*/ 754947 w 1853383"/>
              <a:gd name="connsiteY24" fmla="*/ 29301 h 1400176"/>
              <a:gd name="connsiteX25" fmla="*/ 1153671 w 1853383"/>
              <a:gd name="connsiteY25" fmla="*/ 20952 h 1400176"/>
              <a:gd name="connsiteX26" fmla="*/ 1430432 w 1853383"/>
              <a:gd name="connsiteY26" fmla="*/ 79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53383" h="1400176">
                <a:moveTo>
                  <a:pt x="1430432" y="79"/>
                </a:moveTo>
                <a:cubicBezTo>
                  <a:pt x="1505486" y="1471"/>
                  <a:pt x="1551613" y="12603"/>
                  <a:pt x="1603994" y="29301"/>
                </a:cubicBezTo>
                <a:cubicBezTo>
                  <a:pt x="1656375" y="45999"/>
                  <a:pt x="1716575" y="73828"/>
                  <a:pt x="1744720" y="100267"/>
                </a:cubicBezTo>
                <a:cubicBezTo>
                  <a:pt x="1772866" y="126705"/>
                  <a:pt x="1764266" y="152448"/>
                  <a:pt x="1772866" y="187931"/>
                </a:cubicBezTo>
                <a:cubicBezTo>
                  <a:pt x="1781465" y="223414"/>
                  <a:pt x="1786938" y="262376"/>
                  <a:pt x="1796320" y="313166"/>
                </a:cubicBezTo>
                <a:cubicBezTo>
                  <a:pt x="1805702" y="363956"/>
                  <a:pt x="1819774" y="417528"/>
                  <a:pt x="1829156" y="492669"/>
                </a:cubicBezTo>
                <a:cubicBezTo>
                  <a:pt x="1838538" y="567810"/>
                  <a:pt x="1851047" y="655474"/>
                  <a:pt x="1852610" y="764011"/>
                </a:cubicBezTo>
                <a:cubicBezTo>
                  <a:pt x="1854174" y="872547"/>
                  <a:pt x="1854956" y="1054138"/>
                  <a:pt x="1838538" y="1143889"/>
                </a:cubicBezTo>
                <a:cubicBezTo>
                  <a:pt x="1822120" y="1233641"/>
                  <a:pt x="1789284" y="1262862"/>
                  <a:pt x="1754102" y="1302520"/>
                </a:cubicBezTo>
                <a:cubicBezTo>
                  <a:pt x="1718921" y="1342178"/>
                  <a:pt x="1689212" y="1372791"/>
                  <a:pt x="1627449" y="1381835"/>
                </a:cubicBezTo>
                <a:cubicBezTo>
                  <a:pt x="1565686" y="1390880"/>
                  <a:pt x="1454668" y="1362354"/>
                  <a:pt x="1383523" y="1356788"/>
                </a:cubicBezTo>
                <a:cubicBezTo>
                  <a:pt x="1312379" y="1351222"/>
                  <a:pt x="1274070" y="1346352"/>
                  <a:pt x="1200579" y="1348439"/>
                </a:cubicBezTo>
                <a:cubicBezTo>
                  <a:pt x="1127089" y="1350527"/>
                  <a:pt x="1018417" y="1363746"/>
                  <a:pt x="942582" y="1369312"/>
                </a:cubicBezTo>
                <a:cubicBezTo>
                  <a:pt x="866746" y="1374878"/>
                  <a:pt x="745565" y="1381835"/>
                  <a:pt x="745565" y="1381835"/>
                </a:cubicBezTo>
                <a:cubicBezTo>
                  <a:pt x="676765" y="1386705"/>
                  <a:pt x="603275" y="1396446"/>
                  <a:pt x="529785" y="1398533"/>
                </a:cubicBezTo>
                <a:cubicBezTo>
                  <a:pt x="456295" y="1400621"/>
                  <a:pt x="372640" y="1402012"/>
                  <a:pt x="304623" y="1394359"/>
                </a:cubicBezTo>
                <a:cubicBezTo>
                  <a:pt x="236606" y="1386706"/>
                  <a:pt x="168588" y="1372095"/>
                  <a:pt x="121679" y="1352614"/>
                </a:cubicBezTo>
                <a:cubicBezTo>
                  <a:pt x="74770" y="1333133"/>
                  <a:pt x="41934" y="1312956"/>
                  <a:pt x="23171" y="1277473"/>
                </a:cubicBezTo>
                <a:cubicBezTo>
                  <a:pt x="4407" y="1241990"/>
                  <a:pt x="12225" y="1303911"/>
                  <a:pt x="9098" y="1139715"/>
                </a:cubicBezTo>
                <a:cubicBezTo>
                  <a:pt x="5971" y="975518"/>
                  <a:pt x="-6538" y="404309"/>
                  <a:pt x="4407" y="292293"/>
                </a:cubicBezTo>
                <a:cubicBezTo>
                  <a:pt x="15353" y="180278"/>
                  <a:pt x="16135" y="151752"/>
                  <a:pt x="41934" y="121139"/>
                </a:cubicBezTo>
                <a:cubicBezTo>
                  <a:pt x="80433" y="75457"/>
                  <a:pt x="219405" y="72437"/>
                  <a:pt x="285860" y="58522"/>
                </a:cubicBezTo>
                <a:cubicBezTo>
                  <a:pt x="352314" y="44607"/>
                  <a:pt x="383586" y="42520"/>
                  <a:pt x="440658" y="37650"/>
                </a:cubicBezTo>
                <a:cubicBezTo>
                  <a:pt x="497731" y="32779"/>
                  <a:pt x="575912" y="30692"/>
                  <a:pt x="628293" y="29301"/>
                </a:cubicBezTo>
                <a:cubicBezTo>
                  <a:pt x="680674" y="27909"/>
                  <a:pt x="754947" y="29301"/>
                  <a:pt x="754947" y="29301"/>
                </a:cubicBezTo>
                <a:lnTo>
                  <a:pt x="1153671" y="20952"/>
                </a:lnTo>
                <a:cubicBezTo>
                  <a:pt x="1266252" y="16081"/>
                  <a:pt x="1355378" y="-1312"/>
                  <a:pt x="1430432" y="79"/>
                </a:cubicBezTo>
                <a:close/>
              </a:path>
            </a:pathLst>
          </a:custGeom>
        </p:spPr>
        <p:txBody>
          <a:bodyPr wrap="square">
            <a:noAutofit/>
          </a:bodyPr>
          <a:lstStyle>
            <a:lvl1pPr>
              <a:defRPr>
                <a:latin typeface="印品黑体" panose="00000500000000000000" pitchFamily="2" charset="-122"/>
              </a:defRPr>
            </a:lvl1pPr>
          </a:lstStyle>
          <a:p>
            <a:endParaRPr lang="zh-CN" altLang="en-US"/>
          </a:p>
        </p:txBody>
      </p:sp>
      <p:sp>
        <p:nvSpPr>
          <p:cNvPr id="15" name="图片占位符 14"/>
          <p:cNvSpPr>
            <a:spLocks noGrp="1"/>
          </p:cNvSpPr>
          <p:nvPr>
            <p:ph type="pic" sz="quarter" idx="13"/>
          </p:nvPr>
        </p:nvSpPr>
        <p:spPr>
          <a:xfrm>
            <a:off x="6533394" y="4215411"/>
            <a:ext cx="1853383" cy="1400176"/>
          </a:xfrm>
          <a:custGeom>
            <a:avLst/>
            <a:gdLst>
              <a:gd name="connsiteX0" fmla="*/ 1430432 w 1853383"/>
              <a:gd name="connsiteY0" fmla="*/ 79 h 1400176"/>
              <a:gd name="connsiteX1" fmla="*/ 1603994 w 1853383"/>
              <a:gd name="connsiteY1" fmla="*/ 29301 h 1400176"/>
              <a:gd name="connsiteX2" fmla="*/ 1744720 w 1853383"/>
              <a:gd name="connsiteY2" fmla="*/ 100267 h 1400176"/>
              <a:gd name="connsiteX3" fmla="*/ 1772866 w 1853383"/>
              <a:gd name="connsiteY3" fmla="*/ 187931 h 1400176"/>
              <a:gd name="connsiteX4" fmla="*/ 1796320 w 1853383"/>
              <a:gd name="connsiteY4" fmla="*/ 313166 h 1400176"/>
              <a:gd name="connsiteX5" fmla="*/ 1829156 w 1853383"/>
              <a:gd name="connsiteY5" fmla="*/ 492669 h 1400176"/>
              <a:gd name="connsiteX6" fmla="*/ 1852610 w 1853383"/>
              <a:gd name="connsiteY6" fmla="*/ 764011 h 1400176"/>
              <a:gd name="connsiteX7" fmla="*/ 1838538 w 1853383"/>
              <a:gd name="connsiteY7" fmla="*/ 1143889 h 1400176"/>
              <a:gd name="connsiteX8" fmla="*/ 1754102 w 1853383"/>
              <a:gd name="connsiteY8" fmla="*/ 1302520 h 1400176"/>
              <a:gd name="connsiteX9" fmla="*/ 1627449 w 1853383"/>
              <a:gd name="connsiteY9" fmla="*/ 1381835 h 1400176"/>
              <a:gd name="connsiteX10" fmla="*/ 1383523 w 1853383"/>
              <a:gd name="connsiteY10" fmla="*/ 1356788 h 1400176"/>
              <a:gd name="connsiteX11" fmla="*/ 1200579 w 1853383"/>
              <a:gd name="connsiteY11" fmla="*/ 1348439 h 1400176"/>
              <a:gd name="connsiteX12" fmla="*/ 942582 w 1853383"/>
              <a:gd name="connsiteY12" fmla="*/ 1369312 h 1400176"/>
              <a:gd name="connsiteX13" fmla="*/ 745565 w 1853383"/>
              <a:gd name="connsiteY13" fmla="*/ 1381835 h 1400176"/>
              <a:gd name="connsiteX14" fmla="*/ 529785 w 1853383"/>
              <a:gd name="connsiteY14" fmla="*/ 1398533 h 1400176"/>
              <a:gd name="connsiteX15" fmla="*/ 304623 w 1853383"/>
              <a:gd name="connsiteY15" fmla="*/ 1394359 h 1400176"/>
              <a:gd name="connsiteX16" fmla="*/ 121679 w 1853383"/>
              <a:gd name="connsiteY16" fmla="*/ 1352614 h 1400176"/>
              <a:gd name="connsiteX17" fmla="*/ 23171 w 1853383"/>
              <a:gd name="connsiteY17" fmla="*/ 1277473 h 1400176"/>
              <a:gd name="connsiteX18" fmla="*/ 9098 w 1853383"/>
              <a:gd name="connsiteY18" fmla="*/ 1139715 h 1400176"/>
              <a:gd name="connsiteX19" fmla="*/ 4407 w 1853383"/>
              <a:gd name="connsiteY19" fmla="*/ 292293 h 1400176"/>
              <a:gd name="connsiteX20" fmla="*/ 41934 w 1853383"/>
              <a:gd name="connsiteY20" fmla="*/ 121139 h 1400176"/>
              <a:gd name="connsiteX21" fmla="*/ 285860 w 1853383"/>
              <a:gd name="connsiteY21" fmla="*/ 58522 h 1400176"/>
              <a:gd name="connsiteX22" fmla="*/ 440658 w 1853383"/>
              <a:gd name="connsiteY22" fmla="*/ 37650 h 1400176"/>
              <a:gd name="connsiteX23" fmla="*/ 628293 w 1853383"/>
              <a:gd name="connsiteY23" fmla="*/ 29301 h 1400176"/>
              <a:gd name="connsiteX24" fmla="*/ 754947 w 1853383"/>
              <a:gd name="connsiteY24" fmla="*/ 29301 h 1400176"/>
              <a:gd name="connsiteX25" fmla="*/ 1153671 w 1853383"/>
              <a:gd name="connsiteY25" fmla="*/ 20952 h 1400176"/>
              <a:gd name="connsiteX26" fmla="*/ 1430432 w 1853383"/>
              <a:gd name="connsiteY26" fmla="*/ 79 h 1400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53383" h="1400176">
                <a:moveTo>
                  <a:pt x="1430432" y="79"/>
                </a:moveTo>
                <a:cubicBezTo>
                  <a:pt x="1505486" y="1471"/>
                  <a:pt x="1551613" y="12603"/>
                  <a:pt x="1603994" y="29301"/>
                </a:cubicBezTo>
                <a:cubicBezTo>
                  <a:pt x="1656375" y="45999"/>
                  <a:pt x="1716575" y="73828"/>
                  <a:pt x="1744720" y="100267"/>
                </a:cubicBezTo>
                <a:cubicBezTo>
                  <a:pt x="1772866" y="126705"/>
                  <a:pt x="1764266" y="152448"/>
                  <a:pt x="1772866" y="187931"/>
                </a:cubicBezTo>
                <a:cubicBezTo>
                  <a:pt x="1781465" y="223414"/>
                  <a:pt x="1786938" y="262376"/>
                  <a:pt x="1796320" y="313166"/>
                </a:cubicBezTo>
                <a:cubicBezTo>
                  <a:pt x="1805702" y="363956"/>
                  <a:pt x="1819774" y="417528"/>
                  <a:pt x="1829156" y="492669"/>
                </a:cubicBezTo>
                <a:cubicBezTo>
                  <a:pt x="1838538" y="567810"/>
                  <a:pt x="1851047" y="655474"/>
                  <a:pt x="1852610" y="764011"/>
                </a:cubicBezTo>
                <a:cubicBezTo>
                  <a:pt x="1854174" y="872547"/>
                  <a:pt x="1854956" y="1054138"/>
                  <a:pt x="1838538" y="1143889"/>
                </a:cubicBezTo>
                <a:cubicBezTo>
                  <a:pt x="1822120" y="1233641"/>
                  <a:pt x="1789284" y="1262862"/>
                  <a:pt x="1754102" y="1302520"/>
                </a:cubicBezTo>
                <a:cubicBezTo>
                  <a:pt x="1718921" y="1342178"/>
                  <a:pt x="1689212" y="1372791"/>
                  <a:pt x="1627449" y="1381835"/>
                </a:cubicBezTo>
                <a:cubicBezTo>
                  <a:pt x="1565686" y="1390880"/>
                  <a:pt x="1454668" y="1362354"/>
                  <a:pt x="1383523" y="1356788"/>
                </a:cubicBezTo>
                <a:cubicBezTo>
                  <a:pt x="1312379" y="1351222"/>
                  <a:pt x="1274070" y="1346352"/>
                  <a:pt x="1200579" y="1348439"/>
                </a:cubicBezTo>
                <a:cubicBezTo>
                  <a:pt x="1127089" y="1350527"/>
                  <a:pt x="1018417" y="1363746"/>
                  <a:pt x="942582" y="1369312"/>
                </a:cubicBezTo>
                <a:cubicBezTo>
                  <a:pt x="866746" y="1374878"/>
                  <a:pt x="745565" y="1381835"/>
                  <a:pt x="745565" y="1381835"/>
                </a:cubicBezTo>
                <a:cubicBezTo>
                  <a:pt x="676766" y="1386705"/>
                  <a:pt x="603275" y="1396446"/>
                  <a:pt x="529785" y="1398533"/>
                </a:cubicBezTo>
                <a:cubicBezTo>
                  <a:pt x="456295" y="1400621"/>
                  <a:pt x="372641" y="1402012"/>
                  <a:pt x="304623" y="1394359"/>
                </a:cubicBezTo>
                <a:cubicBezTo>
                  <a:pt x="236606" y="1386706"/>
                  <a:pt x="168588" y="1372095"/>
                  <a:pt x="121679" y="1352614"/>
                </a:cubicBezTo>
                <a:cubicBezTo>
                  <a:pt x="74771" y="1333133"/>
                  <a:pt x="41934" y="1312956"/>
                  <a:pt x="23171" y="1277473"/>
                </a:cubicBezTo>
                <a:cubicBezTo>
                  <a:pt x="4407" y="1241990"/>
                  <a:pt x="12226" y="1303911"/>
                  <a:pt x="9098" y="1139715"/>
                </a:cubicBezTo>
                <a:cubicBezTo>
                  <a:pt x="5971" y="975518"/>
                  <a:pt x="-6538" y="404309"/>
                  <a:pt x="4407" y="292293"/>
                </a:cubicBezTo>
                <a:cubicBezTo>
                  <a:pt x="15353" y="180278"/>
                  <a:pt x="16135" y="151752"/>
                  <a:pt x="41934" y="121139"/>
                </a:cubicBezTo>
                <a:cubicBezTo>
                  <a:pt x="80434" y="75457"/>
                  <a:pt x="219405" y="72437"/>
                  <a:pt x="285860" y="58522"/>
                </a:cubicBezTo>
                <a:cubicBezTo>
                  <a:pt x="352314" y="44607"/>
                  <a:pt x="383586" y="42520"/>
                  <a:pt x="440658" y="37650"/>
                </a:cubicBezTo>
                <a:cubicBezTo>
                  <a:pt x="497731" y="32779"/>
                  <a:pt x="575912" y="30692"/>
                  <a:pt x="628293" y="29301"/>
                </a:cubicBezTo>
                <a:cubicBezTo>
                  <a:pt x="680674" y="27909"/>
                  <a:pt x="754947" y="29301"/>
                  <a:pt x="754947" y="29301"/>
                </a:cubicBezTo>
                <a:lnTo>
                  <a:pt x="1153671" y="20952"/>
                </a:lnTo>
                <a:cubicBezTo>
                  <a:pt x="1266252" y="16081"/>
                  <a:pt x="1355378" y="-1312"/>
                  <a:pt x="1430432" y="79"/>
                </a:cubicBezTo>
                <a:close/>
              </a:path>
            </a:pathLst>
          </a:custGeom>
        </p:spPr>
        <p:txBody>
          <a:bodyPr wrap="square">
            <a:noAutofit/>
          </a:bodyPr>
          <a:lstStyle>
            <a:lvl1pPr>
              <a:defRPr>
                <a:latin typeface="印品黑体" panose="00000500000000000000" pitchFamily="2" charset="-122"/>
              </a:defRPr>
            </a:lvl1pPr>
          </a:lstStyle>
          <a:p>
            <a:endParaRPr lang="zh-CN" altLang="en-US"/>
          </a:p>
        </p:txBody>
      </p:sp>
    </p:spTree>
    <p:extLst>
      <p:ext uri="{BB962C8B-B14F-4D97-AF65-F5344CB8AC3E}">
        <p14:creationId xmlns:p14="http://schemas.microsoft.com/office/powerpoint/2010/main" val="3895252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671749" y="2156460"/>
            <a:ext cx="3507125" cy="2977274"/>
          </a:xfrm>
          <a:custGeom>
            <a:avLst/>
            <a:gdLst>
              <a:gd name="connsiteX0" fmla="*/ 2706782 w 3507125"/>
              <a:gd name="connsiteY0" fmla="*/ 168 h 2977274"/>
              <a:gd name="connsiteX1" fmla="*/ 3035211 w 3507125"/>
              <a:gd name="connsiteY1" fmla="*/ 62303 h 2977274"/>
              <a:gd name="connsiteX2" fmla="*/ 3301504 w 3507125"/>
              <a:gd name="connsiteY2" fmla="*/ 213203 h 2977274"/>
              <a:gd name="connsiteX3" fmla="*/ 3354763 w 3507125"/>
              <a:gd name="connsiteY3" fmla="*/ 399608 h 2977274"/>
              <a:gd name="connsiteX4" fmla="*/ 3399145 w 3507125"/>
              <a:gd name="connsiteY4" fmla="*/ 665902 h 2977274"/>
              <a:gd name="connsiteX5" fmla="*/ 3461281 w 3507125"/>
              <a:gd name="connsiteY5" fmla="*/ 1047590 h 2977274"/>
              <a:gd name="connsiteX6" fmla="*/ 3505663 w 3507125"/>
              <a:gd name="connsiteY6" fmla="*/ 1624559 h 2977274"/>
              <a:gd name="connsiteX7" fmla="*/ 3479034 w 3507125"/>
              <a:gd name="connsiteY7" fmla="*/ 2432317 h 2977274"/>
              <a:gd name="connsiteX8" fmla="*/ 3319257 w 3507125"/>
              <a:gd name="connsiteY8" fmla="*/ 2769622 h 2977274"/>
              <a:gd name="connsiteX9" fmla="*/ 3079593 w 3507125"/>
              <a:gd name="connsiteY9" fmla="*/ 2938275 h 2977274"/>
              <a:gd name="connsiteX10" fmla="*/ 2618017 w 3507125"/>
              <a:gd name="connsiteY10" fmla="*/ 2885016 h 2977274"/>
              <a:gd name="connsiteX11" fmla="*/ 2271835 w 3507125"/>
              <a:gd name="connsiteY11" fmla="*/ 2867263 h 2977274"/>
              <a:gd name="connsiteX12" fmla="*/ 1783630 w 3507125"/>
              <a:gd name="connsiteY12" fmla="*/ 2911645 h 2977274"/>
              <a:gd name="connsiteX13" fmla="*/ 1410819 w 3507125"/>
              <a:gd name="connsiteY13" fmla="*/ 2938275 h 2977274"/>
              <a:gd name="connsiteX14" fmla="*/ 1002502 w 3507125"/>
              <a:gd name="connsiteY14" fmla="*/ 2973780 h 2977274"/>
              <a:gd name="connsiteX15" fmla="*/ 576432 w 3507125"/>
              <a:gd name="connsiteY15" fmla="*/ 2964904 h 2977274"/>
              <a:gd name="connsiteX16" fmla="*/ 230250 w 3507125"/>
              <a:gd name="connsiteY16" fmla="*/ 2876139 h 2977274"/>
              <a:gd name="connsiteX17" fmla="*/ 43845 w 3507125"/>
              <a:gd name="connsiteY17" fmla="*/ 2716363 h 2977274"/>
              <a:gd name="connsiteX18" fmla="*/ 17215 w 3507125"/>
              <a:gd name="connsiteY18" fmla="*/ 2423440 h 2977274"/>
              <a:gd name="connsiteX19" fmla="*/ 8339 w 3507125"/>
              <a:gd name="connsiteY19" fmla="*/ 621520 h 2977274"/>
              <a:gd name="connsiteX20" fmla="*/ 79351 w 3507125"/>
              <a:gd name="connsiteY20" fmla="*/ 257585 h 2977274"/>
              <a:gd name="connsiteX21" fmla="*/ 540926 w 3507125"/>
              <a:gd name="connsiteY21" fmla="*/ 124438 h 2977274"/>
              <a:gd name="connsiteX22" fmla="*/ 833850 w 3507125"/>
              <a:gd name="connsiteY22" fmla="*/ 80056 h 2977274"/>
              <a:gd name="connsiteX23" fmla="*/ 1188908 w 3507125"/>
              <a:gd name="connsiteY23" fmla="*/ 62303 h 2977274"/>
              <a:gd name="connsiteX24" fmla="*/ 1428572 w 3507125"/>
              <a:gd name="connsiteY24" fmla="*/ 62303 h 2977274"/>
              <a:gd name="connsiteX25" fmla="*/ 2183071 w 3507125"/>
              <a:gd name="connsiteY25" fmla="*/ 44550 h 2977274"/>
              <a:gd name="connsiteX26" fmla="*/ 2706782 w 3507125"/>
              <a:gd name="connsiteY26" fmla="*/ 168 h 2977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507125" h="2977274">
                <a:moveTo>
                  <a:pt x="2706782" y="168"/>
                </a:moveTo>
                <a:cubicBezTo>
                  <a:pt x="2848805" y="3127"/>
                  <a:pt x="2936091" y="26797"/>
                  <a:pt x="3035211" y="62303"/>
                </a:cubicBezTo>
                <a:cubicBezTo>
                  <a:pt x="3134331" y="97809"/>
                  <a:pt x="3248246" y="156985"/>
                  <a:pt x="3301504" y="213203"/>
                </a:cubicBezTo>
                <a:cubicBezTo>
                  <a:pt x="3354763" y="269420"/>
                  <a:pt x="3338490" y="324159"/>
                  <a:pt x="3354763" y="399608"/>
                </a:cubicBezTo>
                <a:cubicBezTo>
                  <a:pt x="3371036" y="475058"/>
                  <a:pt x="3381393" y="557906"/>
                  <a:pt x="3399145" y="665902"/>
                </a:cubicBezTo>
                <a:cubicBezTo>
                  <a:pt x="3416898" y="773899"/>
                  <a:pt x="3443528" y="887813"/>
                  <a:pt x="3461281" y="1047590"/>
                </a:cubicBezTo>
                <a:cubicBezTo>
                  <a:pt x="3479034" y="1207366"/>
                  <a:pt x="3502704" y="1393771"/>
                  <a:pt x="3505663" y="1624559"/>
                </a:cubicBezTo>
                <a:cubicBezTo>
                  <a:pt x="3508622" y="1855347"/>
                  <a:pt x="3510101" y="2241473"/>
                  <a:pt x="3479034" y="2432317"/>
                </a:cubicBezTo>
                <a:cubicBezTo>
                  <a:pt x="3447966" y="2623160"/>
                  <a:pt x="3385831" y="2685296"/>
                  <a:pt x="3319257" y="2769622"/>
                </a:cubicBezTo>
                <a:cubicBezTo>
                  <a:pt x="3252684" y="2853949"/>
                  <a:pt x="3196467" y="2919043"/>
                  <a:pt x="3079593" y="2938275"/>
                </a:cubicBezTo>
                <a:cubicBezTo>
                  <a:pt x="2962720" y="2957507"/>
                  <a:pt x="2752643" y="2896851"/>
                  <a:pt x="2618017" y="2885016"/>
                </a:cubicBezTo>
                <a:cubicBezTo>
                  <a:pt x="2483391" y="2873181"/>
                  <a:pt x="2410900" y="2862824"/>
                  <a:pt x="2271835" y="2867263"/>
                </a:cubicBezTo>
                <a:cubicBezTo>
                  <a:pt x="2132771" y="2871702"/>
                  <a:pt x="1927133" y="2899810"/>
                  <a:pt x="1783630" y="2911645"/>
                </a:cubicBezTo>
                <a:cubicBezTo>
                  <a:pt x="1640128" y="2923480"/>
                  <a:pt x="1410819" y="2938275"/>
                  <a:pt x="1410819" y="2938275"/>
                </a:cubicBezTo>
                <a:cubicBezTo>
                  <a:pt x="1280631" y="2948630"/>
                  <a:pt x="1141567" y="2969342"/>
                  <a:pt x="1002502" y="2973780"/>
                </a:cubicBezTo>
                <a:cubicBezTo>
                  <a:pt x="863438" y="2978219"/>
                  <a:pt x="705141" y="2981177"/>
                  <a:pt x="576432" y="2964904"/>
                </a:cubicBezTo>
                <a:cubicBezTo>
                  <a:pt x="447724" y="2948631"/>
                  <a:pt x="319015" y="2917563"/>
                  <a:pt x="230250" y="2876139"/>
                </a:cubicBezTo>
                <a:cubicBezTo>
                  <a:pt x="141486" y="2834716"/>
                  <a:pt x="79351" y="2791814"/>
                  <a:pt x="43845" y="2716363"/>
                </a:cubicBezTo>
                <a:cubicBezTo>
                  <a:pt x="8339" y="2640914"/>
                  <a:pt x="23133" y="2772581"/>
                  <a:pt x="17215" y="2423440"/>
                </a:cubicBezTo>
                <a:cubicBezTo>
                  <a:pt x="11298" y="2074300"/>
                  <a:pt x="-12373" y="859704"/>
                  <a:pt x="8339" y="621520"/>
                </a:cubicBezTo>
                <a:cubicBezTo>
                  <a:pt x="29051" y="383335"/>
                  <a:pt x="30531" y="322679"/>
                  <a:pt x="79351" y="257585"/>
                </a:cubicBezTo>
                <a:cubicBezTo>
                  <a:pt x="152202" y="160449"/>
                  <a:pt x="415176" y="154026"/>
                  <a:pt x="540926" y="124438"/>
                </a:cubicBezTo>
                <a:cubicBezTo>
                  <a:pt x="666677" y="94850"/>
                  <a:pt x="725853" y="90411"/>
                  <a:pt x="833850" y="80056"/>
                </a:cubicBezTo>
                <a:cubicBezTo>
                  <a:pt x="941847" y="69700"/>
                  <a:pt x="1089788" y="65262"/>
                  <a:pt x="1188908" y="62303"/>
                </a:cubicBezTo>
                <a:cubicBezTo>
                  <a:pt x="1288028" y="59344"/>
                  <a:pt x="1428572" y="62303"/>
                  <a:pt x="1428572" y="62303"/>
                </a:cubicBezTo>
                <a:lnTo>
                  <a:pt x="2183071" y="44550"/>
                </a:lnTo>
                <a:cubicBezTo>
                  <a:pt x="2396106" y="34194"/>
                  <a:pt x="2564759" y="-2791"/>
                  <a:pt x="2706782" y="168"/>
                </a:cubicBezTo>
                <a:close/>
              </a:path>
            </a:pathLst>
          </a:custGeom>
        </p:spPr>
        <p:txBody>
          <a:bodyPr wrap="square">
            <a:noAutofit/>
          </a:bodyPr>
          <a:lstStyle>
            <a:lvl1pPr>
              <a:defRPr>
                <a:latin typeface="印品黑体" panose="00000500000000000000" pitchFamily="2" charset="-122"/>
              </a:defRPr>
            </a:lvl1pPr>
          </a:lstStyle>
          <a:p>
            <a:endParaRPr lang="zh-CN" altLang="en-US"/>
          </a:p>
        </p:txBody>
      </p:sp>
      <p:sp>
        <p:nvSpPr>
          <p:cNvPr id="9" name="图片占位符 8"/>
          <p:cNvSpPr>
            <a:spLocks noGrp="1"/>
          </p:cNvSpPr>
          <p:nvPr>
            <p:ph type="pic" sz="quarter" idx="11"/>
          </p:nvPr>
        </p:nvSpPr>
        <p:spPr>
          <a:xfrm>
            <a:off x="6842202" y="2156460"/>
            <a:ext cx="3507125" cy="2977274"/>
          </a:xfrm>
          <a:custGeom>
            <a:avLst/>
            <a:gdLst>
              <a:gd name="connsiteX0" fmla="*/ 2706782 w 3507125"/>
              <a:gd name="connsiteY0" fmla="*/ 168 h 2977274"/>
              <a:gd name="connsiteX1" fmla="*/ 3035211 w 3507125"/>
              <a:gd name="connsiteY1" fmla="*/ 62303 h 2977274"/>
              <a:gd name="connsiteX2" fmla="*/ 3301504 w 3507125"/>
              <a:gd name="connsiteY2" fmla="*/ 213203 h 2977274"/>
              <a:gd name="connsiteX3" fmla="*/ 3354763 w 3507125"/>
              <a:gd name="connsiteY3" fmla="*/ 399608 h 2977274"/>
              <a:gd name="connsiteX4" fmla="*/ 3399145 w 3507125"/>
              <a:gd name="connsiteY4" fmla="*/ 665902 h 2977274"/>
              <a:gd name="connsiteX5" fmla="*/ 3461281 w 3507125"/>
              <a:gd name="connsiteY5" fmla="*/ 1047590 h 2977274"/>
              <a:gd name="connsiteX6" fmla="*/ 3505663 w 3507125"/>
              <a:gd name="connsiteY6" fmla="*/ 1624559 h 2977274"/>
              <a:gd name="connsiteX7" fmla="*/ 3479033 w 3507125"/>
              <a:gd name="connsiteY7" fmla="*/ 2432317 h 2977274"/>
              <a:gd name="connsiteX8" fmla="*/ 3319257 w 3507125"/>
              <a:gd name="connsiteY8" fmla="*/ 2769622 h 2977274"/>
              <a:gd name="connsiteX9" fmla="*/ 3079593 w 3507125"/>
              <a:gd name="connsiteY9" fmla="*/ 2938275 h 2977274"/>
              <a:gd name="connsiteX10" fmla="*/ 2618017 w 3507125"/>
              <a:gd name="connsiteY10" fmla="*/ 2885016 h 2977274"/>
              <a:gd name="connsiteX11" fmla="*/ 2271835 w 3507125"/>
              <a:gd name="connsiteY11" fmla="*/ 2867263 h 2977274"/>
              <a:gd name="connsiteX12" fmla="*/ 1783630 w 3507125"/>
              <a:gd name="connsiteY12" fmla="*/ 2911645 h 2977274"/>
              <a:gd name="connsiteX13" fmla="*/ 1410819 w 3507125"/>
              <a:gd name="connsiteY13" fmla="*/ 2938275 h 2977274"/>
              <a:gd name="connsiteX14" fmla="*/ 1002502 w 3507125"/>
              <a:gd name="connsiteY14" fmla="*/ 2973780 h 2977274"/>
              <a:gd name="connsiteX15" fmla="*/ 576432 w 3507125"/>
              <a:gd name="connsiteY15" fmla="*/ 2964904 h 2977274"/>
              <a:gd name="connsiteX16" fmla="*/ 230250 w 3507125"/>
              <a:gd name="connsiteY16" fmla="*/ 2876139 h 2977274"/>
              <a:gd name="connsiteX17" fmla="*/ 43845 w 3507125"/>
              <a:gd name="connsiteY17" fmla="*/ 2716363 h 2977274"/>
              <a:gd name="connsiteX18" fmla="*/ 17216 w 3507125"/>
              <a:gd name="connsiteY18" fmla="*/ 2423440 h 2977274"/>
              <a:gd name="connsiteX19" fmla="*/ 8339 w 3507125"/>
              <a:gd name="connsiteY19" fmla="*/ 621520 h 2977274"/>
              <a:gd name="connsiteX20" fmla="*/ 79351 w 3507125"/>
              <a:gd name="connsiteY20" fmla="*/ 257585 h 2977274"/>
              <a:gd name="connsiteX21" fmla="*/ 540926 w 3507125"/>
              <a:gd name="connsiteY21" fmla="*/ 124438 h 2977274"/>
              <a:gd name="connsiteX22" fmla="*/ 833850 w 3507125"/>
              <a:gd name="connsiteY22" fmla="*/ 80056 h 2977274"/>
              <a:gd name="connsiteX23" fmla="*/ 1188908 w 3507125"/>
              <a:gd name="connsiteY23" fmla="*/ 62303 h 2977274"/>
              <a:gd name="connsiteX24" fmla="*/ 1428572 w 3507125"/>
              <a:gd name="connsiteY24" fmla="*/ 62303 h 2977274"/>
              <a:gd name="connsiteX25" fmla="*/ 2183071 w 3507125"/>
              <a:gd name="connsiteY25" fmla="*/ 44550 h 2977274"/>
              <a:gd name="connsiteX26" fmla="*/ 2706782 w 3507125"/>
              <a:gd name="connsiteY26" fmla="*/ 168 h 2977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507125" h="2977274">
                <a:moveTo>
                  <a:pt x="2706782" y="168"/>
                </a:moveTo>
                <a:cubicBezTo>
                  <a:pt x="2848805" y="3127"/>
                  <a:pt x="2936091" y="26797"/>
                  <a:pt x="3035211" y="62303"/>
                </a:cubicBezTo>
                <a:cubicBezTo>
                  <a:pt x="3134331" y="97809"/>
                  <a:pt x="3248245" y="156985"/>
                  <a:pt x="3301504" y="213203"/>
                </a:cubicBezTo>
                <a:cubicBezTo>
                  <a:pt x="3354763" y="269420"/>
                  <a:pt x="3338490" y="324159"/>
                  <a:pt x="3354763" y="399608"/>
                </a:cubicBezTo>
                <a:cubicBezTo>
                  <a:pt x="3371036" y="475058"/>
                  <a:pt x="3381393" y="557906"/>
                  <a:pt x="3399145" y="665902"/>
                </a:cubicBezTo>
                <a:cubicBezTo>
                  <a:pt x="3416898" y="773899"/>
                  <a:pt x="3443528" y="887813"/>
                  <a:pt x="3461281" y="1047590"/>
                </a:cubicBezTo>
                <a:cubicBezTo>
                  <a:pt x="3479033" y="1207366"/>
                  <a:pt x="3502704" y="1393771"/>
                  <a:pt x="3505663" y="1624559"/>
                </a:cubicBezTo>
                <a:cubicBezTo>
                  <a:pt x="3508622" y="1855347"/>
                  <a:pt x="3510101" y="2241473"/>
                  <a:pt x="3479033" y="2432317"/>
                </a:cubicBezTo>
                <a:cubicBezTo>
                  <a:pt x="3447966" y="2623160"/>
                  <a:pt x="3385831" y="2685296"/>
                  <a:pt x="3319257" y="2769622"/>
                </a:cubicBezTo>
                <a:cubicBezTo>
                  <a:pt x="3252684" y="2853949"/>
                  <a:pt x="3196467" y="2919043"/>
                  <a:pt x="3079593" y="2938275"/>
                </a:cubicBezTo>
                <a:cubicBezTo>
                  <a:pt x="2962720" y="2957507"/>
                  <a:pt x="2752643" y="2896851"/>
                  <a:pt x="2618017" y="2885016"/>
                </a:cubicBezTo>
                <a:cubicBezTo>
                  <a:pt x="2483391" y="2873181"/>
                  <a:pt x="2410900" y="2862824"/>
                  <a:pt x="2271835" y="2867263"/>
                </a:cubicBezTo>
                <a:cubicBezTo>
                  <a:pt x="2132771" y="2871702"/>
                  <a:pt x="1927133" y="2899810"/>
                  <a:pt x="1783630" y="2911645"/>
                </a:cubicBezTo>
                <a:cubicBezTo>
                  <a:pt x="1640128" y="2923480"/>
                  <a:pt x="1410819" y="2938275"/>
                  <a:pt x="1410819" y="2938275"/>
                </a:cubicBezTo>
                <a:cubicBezTo>
                  <a:pt x="1280631" y="2948630"/>
                  <a:pt x="1141567" y="2969342"/>
                  <a:pt x="1002502" y="2973780"/>
                </a:cubicBezTo>
                <a:cubicBezTo>
                  <a:pt x="863438" y="2978219"/>
                  <a:pt x="705140" y="2981177"/>
                  <a:pt x="576432" y="2964904"/>
                </a:cubicBezTo>
                <a:cubicBezTo>
                  <a:pt x="447724" y="2948631"/>
                  <a:pt x="319015" y="2917563"/>
                  <a:pt x="230250" y="2876139"/>
                </a:cubicBezTo>
                <a:cubicBezTo>
                  <a:pt x="141486" y="2834716"/>
                  <a:pt x="79351" y="2791814"/>
                  <a:pt x="43845" y="2716363"/>
                </a:cubicBezTo>
                <a:cubicBezTo>
                  <a:pt x="8339" y="2640914"/>
                  <a:pt x="23133" y="2772581"/>
                  <a:pt x="17216" y="2423440"/>
                </a:cubicBezTo>
                <a:cubicBezTo>
                  <a:pt x="11298" y="2074300"/>
                  <a:pt x="-12373" y="859704"/>
                  <a:pt x="8339" y="621520"/>
                </a:cubicBezTo>
                <a:cubicBezTo>
                  <a:pt x="29051" y="383335"/>
                  <a:pt x="30531" y="322679"/>
                  <a:pt x="79351" y="257585"/>
                </a:cubicBezTo>
                <a:cubicBezTo>
                  <a:pt x="152202" y="160449"/>
                  <a:pt x="415176" y="154026"/>
                  <a:pt x="540926" y="124438"/>
                </a:cubicBezTo>
                <a:cubicBezTo>
                  <a:pt x="666677" y="94850"/>
                  <a:pt x="725853" y="90411"/>
                  <a:pt x="833850" y="80056"/>
                </a:cubicBezTo>
                <a:cubicBezTo>
                  <a:pt x="941847" y="69700"/>
                  <a:pt x="1089788" y="65262"/>
                  <a:pt x="1188908" y="62303"/>
                </a:cubicBezTo>
                <a:cubicBezTo>
                  <a:pt x="1288028" y="59344"/>
                  <a:pt x="1428572" y="62303"/>
                  <a:pt x="1428572" y="62303"/>
                </a:cubicBezTo>
                <a:lnTo>
                  <a:pt x="2183071" y="44550"/>
                </a:lnTo>
                <a:cubicBezTo>
                  <a:pt x="2396106" y="34194"/>
                  <a:pt x="2564759" y="-2791"/>
                  <a:pt x="2706782" y="168"/>
                </a:cubicBezTo>
                <a:close/>
              </a:path>
            </a:pathLst>
          </a:custGeom>
        </p:spPr>
        <p:txBody>
          <a:bodyPr wrap="square">
            <a:noAutofit/>
          </a:bodyPr>
          <a:lstStyle>
            <a:lvl1pPr>
              <a:defRPr>
                <a:latin typeface="印品黑体" panose="00000500000000000000" pitchFamily="2" charset="-122"/>
              </a:defRPr>
            </a:lvl1pPr>
          </a:lstStyle>
          <a:p>
            <a:endParaRPr lang="zh-CN" altLang="en-US"/>
          </a:p>
        </p:txBody>
      </p:sp>
    </p:spTree>
    <p:extLst>
      <p:ext uri="{BB962C8B-B14F-4D97-AF65-F5344CB8AC3E}">
        <p14:creationId xmlns:p14="http://schemas.microsoft.com/office/powerpoint/2010/main" val="125877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1816100" y="2095500"/>
            <a:ext cx="3111500" cy="3111500"/>
          </a:xfrm>
          <a:custGeom>
            <a:avLst/>
            <a:gdLst>
              <a:gd name="connsiteX0" fmla="*/ 1555750 w 3111500"/>
              <a:gd name="connsiteY0" fmla="*/ 0 h 3111500"/>
              <a:gd name="connsiteX1" fmla="*/ 3111500 w 3111500"/>
              <a:gd name="connsiteY1" fmla="*/ 1555750 h 3111500"/>
              <a:gd name="connsiteX2" fmla="*/ 1555750 w 3111500"/>
              <a:gd name="connsiteY2" fmla="*/ 3111500 h 3111500"/>
              <a:gd name="connsiteX3" fmla="*/ 0 w 3111500"/>
              <a:gd name="connsiteY3" fmla="*/ 1555750 h 3111500"/>
              <a:gd name="connsiteX4" fmla="*/ 1555750 w 3111500"/>
              <a:gd name="connsiteY4" fmla="*/ 0 h 3111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1500" h="3111500">
                <a:moveTo>
                  <a:pt x="1555750" y="0"/>
                </a:moveTo>
                <a:cubicBezTo>
                  <a:pt x="2414967" y="0"/>
                  <a:pt x="3111500" y="696533"/>
                  <a:pt x="3111500" y="1555750"/>
                </a:cubicBezTo>
                <a:cubicBezTo>
                  <a:pt x="3111500" y="2414967"/>
                  <a:pt x="2414967" y="3111500"/>
                  <a:pt x="1555750" y="3111500"/>
                </a:cubicBezTo>
                <a:cubicBezTo>
                  <a:pt x="696533" y="3111500"/>
                  <a:pt x="0" y="2414967"/>
                  <a:pt x="0" y="1555750"/>
                </a:cubicBezTo>
                <a:cubicBezTo>
                  <a:pt x="0" y="696533"/>
                  <a:pt x="696533" y="0"/>
                  <a:pt x="1555750" y="0"/>
                </a:cubicBezTo>
                <a:close/>
              </a:path>
            </a:pathLst>
          </a:custGeom>
        </p:spPr>
        <p:txBody>
          <a:bodyPr wrap="square">
            <a:noAutofit/>
          </a:bodyPr>
          <a:lstStyle>
            <a:lvl1pPr>
              <a:defRPr>
                <a:latin typeface="印品黑体" panose="00000500000000000000" pitchFamily="2" charset="-122"/>
              </a:defRPr>
            </a:lvl1pPr>
          </a:lstStyle>
          <a:p>
            <a:endParaRPr lang="zh-CN" altLang="en-US"/>
          </a:p>
        </p:txBody>
      </p:sp>
    </p:spTree>
    <p:extLst>
      <p:ext uri="{BB962C8B-B14F-4D97-AF65-F5344CB8AC3E}">
        <p14:creationId xmlns:p14="http://schemas.microsoft.com/office/powerpoint/2010/main" val="1847902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2105632" y="2258650"/>
            <a:ext cx="1922837" cy="1906282"/>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3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3" y="300199"/>
                </a:cubicBezTo>
                <a:cubicBezTo>
                  <a:pt x="330174" y="203886"/>
                  <a:pt x="498104" y="58182"/>
                  <a:pt x="678382" y="18669"/>
                </a:cubicBezTo>
                <a:cubicBezTo>
                  <a:pt x="723451" y="8790"/>
                  <a:pt x="774232" y="3080"/>
                  <a:pt x="827713" y="957"/>
                </a:cubicBezTo>
                <a:close/>
              </a:path>
            </a:pathLst>
          </a:custGeom>
          <a:ln w="38100">
            <a:solidFill>
              <a:srgbClr val="20558B"/>
            </a:solidFill>
          </a:ln>
        </p:spPr>
        <p:txBody>
          <a:bodyPr wrap="square">
            <a:noAutofit/>
          </a:bodyPr>
          <a:lstStyle>
            <a:lvl1pPr>
              <a:defRPr>
                <a:latin typeface="印品黑体" panose="00000500000000000000" pitchFamily="2" charset="-122"/>
              </a:defRPr>
            </a:lvl1pPr>
          </a:lstStyle>
          <a:p>
            <a:endParaRPr lang="zh-CN" altLang="en-US"/>
          </a:p>
        </p:txBody>
      </p:sp>
      <p:sp>
        <p:nvSpPr>
          <p:cNvPr id="11" name="图片占位符 10"/>
          <p:cNvSpPr>
            <a:spLocks noGrp="1"/>
          </p:cNvSpPr>
          <p:nvPr>
            <p:ph type="pic" sz="quarter" idx="11"/>
          </p:nvPr>
        </p:nvSpPr>
        <p:spPr>
          <a:xfrm>
            <a:off x="5134582" y="2258650"/>
            <a:ext cx="1922837" cy="1906282"/>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4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4" y="300199"/>
                </a:cubicBezTo>
                <a:cubicBezTo>
                  <a:pt x="330174" y="203886"/>
                  <a:pt x="498104" y="58182"/>
                  <a:pt x="678382" y="18669"/>
                </a:cubicBezTo>
                <a:cubicBezTo>
                  <a:pt x="723451" y="8790"/>
                  <a:pt x="774232" y="3080"/>
                  <a:pt x="827713" y="957"/>
                </a:cubicBezTo>
                <a:close/>
              </a:path>
            </a:pathLst>
          </a:custGeom>
          <a:ln w="38100">
            <a:solidFill>
              <a:srgbClr val="20558B"/>
            </a:solidFill>
          </a:ln>
        </p:spPr>
        <p:txBody>
          <a:bodyPr wrap="square">
            <a:noAutofit/>
          </a:bodyPr>
          <a:lstStyle>
            <a:lvl1pPr>
              <a:defRPr>
                <a:latin typeface="印品黑体" panose="00000500000000000000" pitchFamily="2" charset="-122"/>
              </a:defRPr>
            </a:lvl1pPr>
          </a:lstStyle>
          <a:p>
            <a:endParaRPr lang="zh-CN" altLang="en-US"/>
          </a:p>
        </p:txBody>
      </p:sp>
      <p:sp>
        <p:nvSpPr>
          <p:cNvPr id="12" name="图片占位符 11"/>
          <p:cNvSpPr>
            <a:spLocks noGrp="1"/>
          </p:cNvSpPr>
          <p:nvPr>
            <p:ph type="pic" sz="quarter" idx="12"/>
          </p:nvPr>
        </p:nvSpPr>
        <p:spPr>
          <a:xfrm>
            <a:off x="8163532" y="2258650"/>
            <a:ext cx="1922837" cy="1906282"/>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8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4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6"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89" y="1880717"/>
                  <a:pt x="1004364" y="1900474"/>
                </a:cubicBezTo>
                <a:cubicBezTo>
                  <a:pt x="811738" y="1920230"/>
                  <a:pt x="611703" y="1888126"/>
                  <a:pt x="470938" y="1826387"/>
                </a:cubicBezTo>
                <a:cubicBezTo>
                  <a:pt x="330173"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4" y="300199"/>
                </a:cubicBezTo>
                <a:cubicBezTo>
                  <a:pt x="330173" y="203886"/>
                  <a:pt x="498104" y="58182"/>
                  <a:pt x="678382" y="18669"/>
                </a:cubicBezTo>
                <a:cubicBezTo>
                  <a:pt x="723451" y="8790"/>
                  <a:pt x="774231" y="3080"/>
                  <a:pt x="827713" y="957"/>
                </a:cubicBezTo>
                <a:close/>
              </a:path>
            </a:pathLst>
          </a:custGeom>
          <a:ln w="38100">
            <a:solidFill>
              <a:srgbClr val="20558B"/>
            </a:solidFill>
          </a:ln>
        </p:spPr>
        <p:txBody>
          <a:bodyPr wrap="square">
            <a:noAutofit/>
          </a:bodyPr>
          <a:lstStyle>
            <a:lvl1pPr>
              <a:defRPr>
                <a:latin typeface="印品黑体" panose="00000500000000000000" pitchFamily="2" charset="-122"/>
              </a:defRPr>
            </a:lvl1pPr>
          </a:lstStyle>
          <a:p>
            <a:endParaRPr lang="zh-CN" altLang="en-US"/>
          </a:p>
        </p:txBody>
      </p:sp>
    </p:spTree>
    <p:extLst>
      <p:ext uri="{BB962C8B-B14F-4D97-AF65-F5344CB8AC3E}">
        <p14:creationId xmlns:p14="http://schemas.microsoft.com/office/powerpoint/2010/main" val="67732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23503" t="23503" r="23503" b="23503"/>
          <a:stretch/>
        </p:blipFill>
        <p:spPr>
          <a:xfrm>
            <a:off x="0" y="-1"/>
            <a:ext cx="12192000" cy="6858001"/>
          </a:xfrm>
          <a:prstGeom prst="rect">
            <a:avLst/>
          </a:prstGeom>
        </p:spPr>
      </p:pic>
    </p:spTree>
    <p:extLst>
      <p:ext uri="{BB962C8B-B14F-4D97-AF65-F5344CB8AC3E}">
        <p14:creationId xmlns:p14="http://schemas.microsoft.com/office/powerpoint/2010/main" val="3952058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051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9"/>
          <a:srcRect l="23503" t="23503" r="23503" b="23503"/>
          <a:stretch/>
        </p:blipFill>
        <p:spPr>
          <a:xfrm>
            <a:off x="0" y="-1"/>
            <a:ext cx="12192000" cy="6858001"/>
          </a:xfrm>
          <a:prstGeom prst="rect">
            <a:avLst/>
          </a:prstGeom>
        </p:spPr>
      </p:pic>
      <p:pic>
        <p:nvPicPr>
          <p:cNvPr id="4" name="图片 3"/>
          <p:cNvPicPr>
            <a:picLocks noChangeAspect="1"/>
          </p:cNvPicPr>
          <p:nvPr userDrawn="1"/>
        </p:nvPicPr>
        <p:blipFill>
          <a:blip r:embed="rId10"/>
          <a:stretch>
            <a:fillRect/>
          </a:stretch>
        </p:blipFill>
        <p:spPr>
          <a:xfrm>
            <a:off x="4394200" y="273336"/>
            <a:ext cx="3403600" cy="1180528"/>
          </a:xfrm>
          <a:prstGeom prst="rect">
            <a:avLst/>
          </a:prstGeom>
        </p:spPr>
      </p:pic>
    </p:spTree>
    <p:extLst>
      <p:ext uri="{BB962C8B-B14F-4D97-AF65-F5344CB8AC3E}">
        <p14:creationId xmlns:p14="http://schemas.microsoft.com/office/powerpoint/2010/main" val="2785894617"/>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6" r:id="rId3"/>
    <p:sldLayoutId id="2147483665" r:id="rId4"/>
    <p:sldLayoutId id="2147483664" r:id="rId5"/>
    <p:sldLayoutId id="2147483663" r:id="rId6"/>
    <p:sldLayoutId id="2147483662"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l="18582" t="23277" r="21747" b="12102"/>
          <a:stretch/>
        </p:blipFill>
        <p:spPr>
          <a:xfrm>
            <a:off x="0" y="33121"/>
            <a:ext cx="12074237" cy="6791757"/>
          </a:xfrm>
          <a:prstGeom prst="rect">
            <a:avLst/>
          </a:prstGeom>
        </p:spPr>
      </p:pic>
      <p:sp>
        <p:nvSpPr>
          <p:cNvPr id="3" name="文本框 2"/>
          <p:cNvSpPr txBox="1"/>
          <p:nvPr/>
        </p:nvSpPr>
        <p:spPr>
          <a:xfrm>
            <a:off x="3888869" y="4051300"/>
            <a:ext cx="4668266" cy="1498600"/>
          </a:xfrm>
          <a:prstGeom prst="rect">
            <a:avLst/>
          </a:prstGeom>
          <a:noFill/>
        </p:spPr>
        <p:txBody>
          <a:bodyPr wrap="none" rtlCol="0">
            <a:prstTxWarp prst="textArchDown">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a:ln>
                  <a:noFill/>
                </a:ln>
                <a:solidFill>
                  <a:srgbClr val="3C3C3B"/>
                </a:solidFill>
                <a:effectLst/>
                <a:uLnTx/>
                <a:uFillTx/>
                <a:latin typeface="印品黑体" panose="00000500000000000000" pitchFamily="2" charset="-122"/>
                <a:ea typeface="印品黑体" panose="00000500000000000000" pitchFamily="2" charset="-122"/>
                <a:cs typeface="+mn-cs"/>
              </a:rPr>
              <a:t>Group</a:t>
            </a:r>
            <a:r>
              <a:rPr kumimoji="0" lang="zh-CN" altLang="en-US" sz="4800" b="0" i="0" u="none" strike="noStrike" kern="1200" cap="none" spc="0" normalizeH="0" noProof="0">
                <a:ln>
                  <a:noFill/>
                </a:ln>
                <a:solidFill>
                  <a:srgbClr val="3C3C3B"/>
                </a:solidFill>
                <a:effectLst/>
                <a:uLnTx/>
                <a:uFillTx/>
                <a:latin typeface="印品黑体" panose="00000500000000000000" pitchFamily="2" charset="-122"/>
                <a:ea typeface="印品黑体" panose="00000500000000000000" pitchFamily="2" charset="-122"/>
                <a:cs typeface="+mn-cs"/>
              </a:rPr>
              <a:t> </a:t>
            </a:r>
            <a:r>
              <a:rPr kumimoji="0" lang="en-US" altLang="zh-CN" sz="4800" b="0" i="0" u="none" strike="noStrike" kern="1200" cap="none" spc="0" normalizeH="0" noProof="0">
                <a:ln>
                  <a:noFill/>
                </a:ln>
                <a:solidFill>
                  <a:srgbClr val="3C3C3B"/>
                </a:solidFill>
                <a:effectLst/>
                <a:uLnTx/>
                <a:uFillTx/>
                <a:latin typeface="印品黑体" panose="00000500000000000000" pitchFamily="2" charset="-122"/>
                <a:ea typeface="印品黑体" panose="00000500000000000000" pitchFamily="2" charset="-122"/>
                <a:cs typeface="+mn-cs"/>
              </a:rPr>
              <a:t>3</a:t>
            </a:r>
            <a:r>
              <a:rPr kumimoji="0" lang="zh-CN" altLang="en-US" sz="4800" b="0" i="0" u="none" strike="noStrike" kern="1200" cap="none" spc="0" normalizeH="0" noProof="0">
                <a:ln>
                  <a:noFill/>
                </a:ln>
                <a:solidFill>
                  <a:srgbClr val="3C3C3B"/>
                </a:solidFill>
                <a:effectLst/>
                <a:uLnTx/>
                <a:uFillTx/>
                <a:latin typeface="印品黑体" panose="00000500000000000000" pitchFamily="2" charset="-122"/>
                <a:ea typeface="印品黑体" panose="00000500000000000000" pitchFamily="2" charset="-122"/>
                <a:cs typeface="+mn-cs"/>
              </a:rPr>
              <a:t> </a:t>
            </a:r>
            <a:r>
              <a:rPr lang="en-US" altLang="zh-CN" sz="4800">
                <a:solidFill>
                  <a:srgbClr val="3C3C3B"/>
                </a:solidFill>
                <a:latin typeface="印品黑体" panose="00000500000000000000" pitchFamily="2" charset="-122"/>
                <a:ea typeface="印品黑体" panose="00000500000000000000" pitchFamily="2" charset="-122"/>
              </a:rPr>
              <a:t>Presentation</a:t>
            </a:r>
            <a:endParaRPr kumimoji="0" lang="zh-CN" altLang="en-US" sz="4800" b="0" i="0" u="none" strike="noStrike" kern="1200" cap="none" spc="0" normalizeH="0" baseline="0" noProof="0">
              <a:ln>
                <a:noFill/>
              </a:ln>
              <a:solidFill>
                <a:srgbClr val="3C3C3B"/>
              </a:solidFill>
              <a:effectLst/>
              <a:uLnTx/>
              <a:uFillTx/>
              <a:latin typeface="印品黑体" panose="00000500000000000000" pitchFamily="2" charset="-122"/>
              <a:ea typeface="印品黑体" panose="00000500000000000000" pitchFamily="2" charset="-122"/>
              <a:cs typeface="+mn-cs"/>
            </a:endParaRPr>
          </a:p>
        </p:txBody>
      </p:sp>
      <p:sp>
        <p:nvSpPr>
          <p:cNvPr id="5" name="文本框 4">
            <a:extLst>
              <a:ext uri="{FF2B5EF4-FFF2-40B4-BE49-F238E27FC236}">
                <a16:creationId xmlns:a16="http://schemas.microsoft.com/office/drawing/2014/main" id="{EDB62561-C488-B748-AE6F-0F425BFA9D4A}"/>
              </a:ext>
            </a:extLst>
          </p:cNvPr>
          <p:cNvSpPr txBox="1"/>
          <p:nvPr/>
        </p:nvSpPr>
        <p:spPr>
          <a:xfrm>
            <a:off x="3558344" y="6098446"/>
            <a:ext cx="2997776" cy="396583"/>
          </a:xfrm>
          <a:prstGeom prst="rect">
            <a:avLst/>
          </a:prstGeom>
          <a:noFill/>
        </p:spPr>
        <p:txBody>
          <a:bodyPr wrap="square">
            <a:spAutoFit/>
          </a:bodyPr>
          <a:lstStyle/>
          <a:p>
            <a:pPr algn="ctr">
              <a:lnSpc>
                <a:spcPct val="120000"/>
              </a:lnSpc>
            </a:pPr>
            <a:r>
              <a:rPr lang="en-US" altLang="zh-CN" b="1" err="1">
                <a:solidFill>
                  <a:srgbClr val="3C3C3B"/>
                </a:solidFill>
                <a:latin typeface="印品黑体" panose="00000500000000000000" pitchFamily="2" charset="-122"/>
                <a:ea typeface="印品黑体" panose="00000500000000000000" pitchFamily="2" charset="-122"/>
              </a:rPr>
              <a:t>Menghao</a:t>
            </a:r>
            <a:r>
              <a:rPr lang="zh-CN" altLang="en-US" b="1">
                <a:solidFill>
                  <a:srgbClr val="3C3C3B"/>
                </a:solidFill>
                <a:latin typeface="印品黑体" panose="00000500000000000000" pitchFamily="2" charset="-122"/>
                <a:ea typeface="印品黑体" panose="00000500000000000000" pitchFamily="2" charset="-122"/>
              </a:rPr>
              <a:t> </a:t>
            </a:r>
            <a:r>
              <a:rPr lang="en-US" altLang="zh-CN" b="1" err="1">
                <a:solidFill>
                  <a:srgbClr val="3C3C3B"/>
                </a:solidFill>
                <a:latin typeface="印品黑体" panose="00000500000000000000" pitchFamily="2" charset="-122"/>
                <a:ea typeface="印品黑体" panose="00000500000000000000" pitchFamily="2" charset="-122"/>
              </a:rPr>
              <a:t>Huo</a:t>
            </a:r>
            <a:endParaRPr lang="zh-CN" altLang="en-US" b="1">
              <a:solidFill>
                <a:srgbClr val="3C3C3B"/>
              </a:solidFill>
              <a:latin typeface="印品黑体" panose="00000500000000000000" pitchFamily="2" charset="-122"/>
              <a:ea typeface="印品黑体" panose="00000500000000000000" pitchFamily="2" charset="-122"/>
            </a:endParaRPr>
          </a:p>
        </p:txBody>
      </p:sp>
      <p:sp>
        <p:nvSpPr>
          <p:cNvPr id="6" name="矩形 5">
            <a:extLst>
              <a:ext uri="{FF2B5EF4-FFF2-40B4-BE49-F238E27FC236}">
                <a16:creationId xmlns:a16="http://schemas.microsoft.com/office/drawing/2014/main" id="{BB17BD4E-3F38-4845-873B-4E2674E9B13D}"/>
              </a:ext>
            </a:extLst>
          </p:cNvPr>
          <p:cNvSpPr/>
          <p:nvPr/>
        </p:nvSpPr>
        <p:spPr>
          <a:xfrm>
            <a:off x="279256" y="6073232"/>
            <a:ext cx="3460062" cy="728982"/>
          </a:xfrm>
          <a:prstGeom prst="rect">
            <a:avLst/>
          </a:prstGeom>
        </p:spPr>
        <p:txBody>
          <a:bodyPr wrap="square" lIns="91440" tIns="45720" rIns="91440" bIns="45720" anchor="t">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a:rPr>
              <a:t>Dhanush Thirunavukkarasu   </a:t>
            </a:r>
            <a:endParaRPr lang="zh-CN" altLang="en-US" b="1">
              <a:solidFill>
                <a:srgbClr val="3C3C3B"/>
              </a:solidFill>
              <a:latin typeface="印品黑体" panose="00000500000000000000" pitchFamily="2" charset="-122"/>
              <a:ea typeface="印品黑体"/>
            </a:endParaRPr>
          </a:p>
        </p:txBody>
      </p:sp>
      <p:sp>
        <p:nvSpPr>
          <p:cNvPr id="7" name="矩形 6">
            <a:extLst>
              <a:ext uri="{FF2B5EF4-FFF2-40B4-BE49-F238E27FC236}">
                <a16:creationId xmlns:a16="http://schemas.microsoft.com/office/drawing/2014/main" id="{44C9F33C-8FA9-244D-82CA-7A39E3EEBF36}"/>
              </a:ext>
            </a:extLst>
          </p:cNvPr>
          <p:cNvSpPr/>
          <p:nvPr/>
        </p:nvSpPr>
        <p:spPr>
          <a:xfrm>
            <a:off x="6416686" y="6098446"/>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err="1">
                <a:solidFill>
                  <a:srgbClr val="3C3C3B"/>
                </a:solidFill>
                <a:latin typeface="印品黑体" panose="00000500000000000000" pitchFamily="2" charset="-122"/>
                <a:ea typeface="印品黑体" panose="00000500000000000000" pitchFamily="2" charset="-122"/>
              </a:rPr>
              <a:t>Rohnie</a:t>
            </a:r>
            <a:r>
              <a:rPr lang="en-US" altLang="zh-CN" b="1">
                <a:solidFill>
                  <a:srgbClr val="3C3C3B"/>
                </a:solidFill>
                <a:latin typeface="印品黑体" panose="00000500000000000000" pitchFamily="2" charset="-122"/>
                <a:ea typeface="印品黑体" panose="00000500000000000000" pitchFamily="2" charset="-122"/>
              </a:rPr>
              <a:t> Baskar</a:t>
            </a:r>
            <a:endParaRPr lang="zh-CN" altLang="en-US" b="1">
              <a:solidFill>
                <a:srgbClr val="3C3C3B"/>
              </a:solidFill>
              <a:latin typeface="印品黑体" panose="00000500000000000000" pitchFamily="2" charset="-122"/>
              <a:ea typeface="印品黑体" panose="00000500000000000000" pitchFamily="2" charset="-122"/>
            </a:endParaRPr>
          </a:p>
        </p:txBody>
      </p:sp>
      <p:sp>
        <p:nvSpPr>
          <p:cNvPr id="8" name="矩形 7">
            <a:extLst>
              <a:ext uri="{FF2B5EF4-FFF2-40B4-BE49-F238E27FC236}">
                <a16:creationId xmlns:a16="http://schemas.microsoft.com/office/drawing/2014/main" id="{A4D4F72C-ABB6-AF48-B498-8438D17B6AF8}"/>
              </a:ext>
            </a:extLst>
          </p:cNvPr>
          <p:cNvSpPr/>
          <p:nvPr/>
        </p:nvSpPr>
        <p:spPr>
          <a:xfrm>
            <a:off x="8820153" y="6103896"/>
            <a:ext cx="3092591"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err="1">
                <a:solidFill>
                  <a:srgbClr val="3C3C3B"/>
                </a:solidFill>
                <a:latin typeface="印品黑体" panose="00000500000000000000" pitchFamily="2" charset="-122"/>
                <a:ea typeface="印品黑体" panose="00000500000000000000" pitchFamily="2" charset="-122"/>
              </a:rPr>
              <a:t>Shivram</a:t>
            </a:r>
            <a:r>
              <a:rPr lang="en-US" altLang="zh-CN" b="1">
                <a:solidFill>
                  <a:srgbClr val="3C3C3B"/>
                </a:solidFill>
                <a:latin typeface="印品黑体" panose="00000500000000000000" pitchFamily="2" charset="-122"/>
                <a:ea typeface="印品黑体" panose="00000500000000000000" pitchFamily="2" charset="-122"/>
              </a:rPr>
              <a:t> Krishnamurthy</a:t>
            </a:r>
            <a:endParaRPr lang="zh-CN" altLang="en-US" b="1">
              <a:solidFill>
                <a:srgbClr val="3C3C3B"/>
              </a:solidFill>
              <a:latin typeface="印品黑体" panose="00000500000000000000" pitchFamily="2" charset="-122"/>
              <a:ea typeface="印品黑体" panose="00000500000000000000" pitchFamily="2" charset="-122"/>
            </a:endParaRPr>
          </a:p>
        </p:txBody>
      </p:sp>
    </p:spTree>
    <p:extLst>
      <p:ext uri="{BB962C8B-B14F-4D97-AF65-F5344CB8AC3E}">
        <p14:creationId xmlns:p14="http://schemas.microsoft.com/office/powerpoint/2010/main" val="1849980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en-US" altLang="zh-CN" sz="2400">
                <a:solidFill>
                  <a:srgbClr val="3C3C3B"/>
                </a:solidFill>
                <a:latin typeface="印品黑体" panose="00000500000000000000" pitchFamily="2" charset="-122"/>
                <a:ea typeface="印品黑体" panose="00000500000000000000" pitchFamily="2" charset="-122"/>
              </a:rPr>
              <a:t>1-1</a:t>
            </a:r>
            <a:r>
              <a:rPr lang="zh-CN" altLang="en-US" sz="2400">
                <a:solidFill>
                  <a:srgbClr val="3C3C3B"/>
                </a:solidFill>
                <a:latin typeface="印品黑体" panose="00000500000000000000" pitchFamily="2" charset="-122"/>
                <a:ea typeface="印品黑体" panose="00000500000000000000" pitchFamily="2" charset="-122"/>
              </a:rPr>
              <a:t> </a:t>
            </a:r>
            <a:r>
              <a:rPr lang="en-US" altLang="zh-CN" sz="2400">
                <a:solidFill>
                  <a:srgbClr val="3C3C3B"/>
                </a:solidFill>
                <a:latin typeface="印品黑体" panose="00000500000000000000" pitchFamily="2" charset="-122"/>
                <a:ea typeface="印品黑体" panose="00000500000000000000" pitchFamily="2" charset="-122"/>
              </a:rPr>
              <a:t>call</a:t>
            </a:r>
          </a:p>
        </p:txBody>
      </p:sp>
      <p:grpSp>
        <p:nvGrpSpPr>
          <p:cNvPr id="23" name="组合 22"/>
          <p:cNvGrpSpPr/>
          <p:nvPr/>
        </p:nvGrpSpPr>
        <p:grpSpPr>
          <a:xfrm>
            <a:off x="2300405" y="1981416"/>
            <a:ext cx="7007630" cy="1134801"/>
            <a:chOff x="4052256" y="1879209"/>
            <a:chExt cx="7007630" cy="1134801"/>
          </a:xfrm>
        </p:grpSpPr>
        <p:sp>
          <p:nvSpPr>
            <p:cNvPr id="9" name="任意多边形 8"/>
            <p:cNvSpPr/>
            <p:nvPr/>
          </p:nvSpPr>
          <p:spPr>
            <a:xfrm>
              <a:off x="4052256" y="1879209"/>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2"/>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8"/>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4" name="矩形 13"/>
            <p:cNvSpPr/>
            <p:nvPr/>
          </p:nvSpPr>
          <p:spPr>
            <a:xfrm>
              <a:off x="4466568" y="2097857"/>
              <a:ext cx="6462828" cy="587469"/>
            </a:xfrm>
            <a:prstGeom prst="rect">
              <a:avLst/>
            </a:prstGeom>
          </p:spPr>
          <p:txBody>
            <a:bodyPr wrap="square" lIns="91440" tIns="45720" rIns="91440" bIns="45720" anchor="t">
              <a:spAutoFit/>
              <a:scene3d>
                <a:camera prst="orthographicFront"/>
                <a:lightRig rig="threePt" dir="t"/>
              </a:scene3d>
              <a:sp3d contourW="12700"/>
            </a:bodyPr>
            <a:lstStyle/>
            <a:p>
              <a:pPr algn="just">
                <a:lnSpc>
                  <a:spcPct val="120000"/>
                </a:lnSpc>
              </a:pPr>
              <a:r>
                <a:rPr lang="en-US" altLang="zh-CN" sz="1400">
                  <a:solidFill>
                    <a:srgbClr val="3C3C3B"/>
                  </a:solidFill>
                  <a:latin typeface="印品黑体" panose="00000500000000000000" pitchFamily="2" charset="-122"/>
                  <a:ea typeface="印品黑体"/>
                </a:rPr>
                <a:t>Why are you not thinking about this more technically? </a:t>
              </a:r>
              <a:r>
                <a:rPr lang="en-US" altLang="zh-CN" sz="1400" b="1">
                  <a:solidFill>
                    <a:srgbClr val="3C3C3B"/>
                  </a:solidFill>
                  <a:latin typeface="印品黑体" panose="00000500000000000000" pitchFamily="2" charset="-122"/>
                  <a:ea typeface="印品黑体"/>
                </a:rPr>
                <a:t>JUST</a:t>
              </a:r>
              <a:r>
                <a:rPr lang="en-US" altLang="zh-CN" sz="1400">
                  <a:solidFill>
                    <a:srgbClr val="3C3C3B"/>
                  </a:solidFill>
                  <a:latin typeface="印品黑体" panose="00000500000000000000" pitchFamily="2" charset="-122"/>
                  <a:ea typeface="印品黑体"/>
                </a:rPr>
                <a:t>, Copy the previous records when you reverse the policy change.</a:t>
              </a:r>
            </a:p>
          </p:txBody>
        </p:sp>
      </p:grpSp>
      <p:grpSp>
        <p:nvGrpSpPr>
          <p:cNvPr id="24" name="组合 23"/>
          <p:cNvGrpSpPr/>
          <p:nvPr/>
        </p:nvGrpSpPr>
        <p:grpSpPr>
          <a:xfrm>
            <a:off x="3110586" y="3962112"/>
            <a:ext cx="7007630" cy="1134801"/>
            <a:chOff x="4052256" y="3366923"/>
            <a:chExt cx="7007630" cy="1134801"/>
          </a:xfrm>
        </p:grpSpPr>
        <p:sp>
          <p:nvSpPr>
            <p:cNvPr id="10" name="任意多边形 9"/>
            <p:cNvSpPr/>
            <p:nvPr/>
          </p:nvSpPr>
          <p:spPr>
            <a:xfrm rot="10800000">
              <a:off x="4052256" y="3366923"/>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3"/>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9"/>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7" name="矩形 16"/>
            <p:cNvSpPr/>
            <p:nvPr/>
          </p:nvSpPr>
          <p:spPr>
            <a:xfrm>
              <a:off x="4324657" y="3640589"/>
              <a:ext cx="6462828" cy="587469"/>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a:solidFill>
                    <a:srgbClr val="3C3C3B"/>
                  </a:solidFill>
                  <a:latin typeface="印品黑体" panose="00000500000000000000" pitchFamily="2" charset="-122"/>
                  <a:ea typeface="印品黑体" panose="00000500000000000000" pitchFamily="2" charset="-122"/>
                </a:rPr>
                <a:t>I tried. Our tool doesn’t allow changes like that. Doesn’t that violate the Customer’s trust?</a:t>
              </a:r>
            </a:p>
          </p:txBody>
        </p:sp>
      </p:grpSp>
      <p:pic>
        <p:nvPicPr>
          <p:cNvPr id="13" name="图片占位符 18">
            <a:extLst>
              <a:ext uri="{FF2B5EF4-FFF2-40B4-BE49-F238E27FC236}">
                <a16:creationId xmlns:a16="http://schemas.microsoft.com/office/drawing/2014/main" id="{082C65F8-F87C-8E41-9B14-9BCD68D1D04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78625" y="3808846"/>
            <a:ext cx="1499413" cy="1611870"/>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3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3"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5" name="矩形 14">
            <a:extLst>
              <a:ext uri="{FF2B5EF4-FFF2-40B4-BE49-F238E27FC236}">
                <a16:creationId xmlns:a16="http://schemas.microsoft.com/office/drawing/2014/main" id="{CB029BF8-CCB1-B141-A437-D6DCB8C81094}"/>
              </a:ext>
            </a:extLst>
          </p:cNvPr>
          <p:cNvSpPr/>
          <p:nvPr/>
        </p:nvSpPr>
        <p:spPr>
          <a:xfrm>
            <a:off x="9950026" y="5546225"/>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Dan </a:t>
            </a:r>
            <a:endParaRPr lang="zh-CN" altLang="en-US" b="1">
              <a:solidFill>
                <a:srgbClr val="3C3C3B"/>
              </a:solidFill>
              <a:latin typeface="印品黑体" panose="00000500000000000000" pitchFamily="2" charset="-122"/>
              <a:ea typeface="印品黑体" panose="00000500000000000000" pitchFamily="2" charset="-122"/>
            </a:endParaRPr>
          </a:p>
        </p:txBody>
      </p:sp>
      <p:pic>
        <p:nvPicPr>
          <p:cNvPr id="16" name="图片占位符 19">
            <a:extLst>
              <a:ext uri="{FF2B5EF4-FFF2-40B4-BE49-F238E27FC236}">
                <a16:creationId xmlns:a16="http://schemas.microsoft.com/office/drawing/2014/main" id="{D3246E38-BEFF-FD45-82C3-5F9A4BEA4D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8632" y="1595675"/>
            <a:ext cx="1781571" cy="1906282"/>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4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4"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8" name="矩形 17">
            <a:extLst>
              <a:ext uri="{FF2B5EF4-FFF2-40B4-BE49-F238E27FC236}">
                <a16:creationId xmlns:a16="http://schemas.microsoft.com/office/drawing/2014/main" id="{58824D01-85EA-2D4D-AEDA-BA9B954EA2DD}"/>
              </a:ext>
            </a:extLst>
          </p:cNvPr>
          <p:cNvSpPr/>
          <p:nvPr/>
        </p:nvSpPr>
        <p:spPr>
          <a:xfrm>
            <a:off x="0" y="3610554"/>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Olivia</a:t>
            </a:r>
            <a:endParaRPr lang="zh-CN" altLang="en-US" b="1">
              <a:solidFill>
                <a:srgbClr val="3C3C3B"/>
              </a:solidFill>
              <a:latin typeface="印品黑体" panose="00000500000000000000" pitchFamily="2" charset="-122"/>
              <a:ea typeface="印品黑体" panose="00000500000000000000" pitchFamily="2" charset="-122"/>
            </a:endParaRPr>
          </a:p>
        </p:txBody>
      </p:sp>
    </p:spTree>
    <p:extLst>
      <p:ext uri="{BB962C8B-B14F-4D97-AF65-F5344CB8AC3E}">
        <p14:creationId xmlns:p14="http://schemas.microsoft.com/office/powerpoint/2010/main" val="10653091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ppt_x</p:attrName>
                                        </p:attrNameLst>
                                      </p:cBhvr>
                                      <p:tavLst>
                                        <p:tav tm="0">
                                          <p:val>
                                            <p:strVal val="#ppt_x-#ppt_w*1.125000"/>
                                          </p:val>
                                        </p:tav>
                                        <p:tav tm="100000">
                                          <p:val>
                                            <p:strVal val="#ppt_x"/>
                                          </p:val>
                                        </p:tav>
                                      </p:tavLst>
                                    </p:anim>
                                    <p:animEffect transition="in" filter="wipe(right)">
                                      <p:cBhvr>
                                        <p:cTn id="8" dur="500"/>
                                        <p:tgtEl>
                                          <p:spTgt spid="23"/>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p:tgtEl>
                                          <p:spTgt spid="24"/>
                                        </p:tgtEl>
                                        <p:attrNameLst>
                                          <p:attrName>ppt_x</p:attrName>
                                        </p:attrNameLst>
                                      </p:cBhvr>
                                      <p:tavLst>
                                        <p:tav tm="0">
                                          <p:val>
                                            <p:strVal val="#ppt_x-#ppt_w*1.125000"/>
                                          </p:val>
                                        </p:tav>
                                        <p:tav tm="100000">
                                          <p:val>
                                            <p:strVal val="#ppt_x"/>
                                          </p:val>
                                        </p:tav>
                                      </p:tavLst>
                                    </p:anim>
                                    <p:animEffect transition="in" filter="wipe(right)">
                                      <p:cBhvr>
                                        <p:cTn id="13" dur="500"/>
                                        <p:tgtEl>
                                          <p:spTgt spid="24"/>
                                        </p:tgtEl>
                                      </p:cBhvr>
                                    </p:animEffect>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 calcmode="lin" valueType="num">
                                      <p:cBhvr>
                                        <p:cTn id="19" dur="1000" fill="hold"/>
                                        <p:tgtEl>
                                          <p:spTgt spid="13"/>
                                        </p:tgtEl>
                                        <p:attrNameLst>
                                          <p:attrName>style.rotation</p:attrName>
                                        </p:attrNameLst>
                                      </p:cBhvr>
                                      <p:tavLst>
                                        <p:tav tm="0">
                                          <p:val>
                                            <p:fltVal val="90"/>
                                          </p:val>
                                        </p:tav>
                                        <p:tav tm="100000">
                                          <p:val>
                                            <p:fltVal val="0"/>
                                          </p:val>
                                        </p:tav>
                                      </p:tavLst>
                                    </p:anim>
                                    <p:animEffect transition="in" filter="fade">
                                      <p:cBhvr>
                                        <p:cTn id="20" dur="1000"/>
                                        <p:tgtEl>
                                          <p:spTgt spid="13"/>
                                        </p:tgtEl>
                                      </p:cBhvr>
                                    </p:animEffect>
                                  </p:childTnLst>
                                </p:cTn>
                              </p:par>
                              <p:par>
                                <p:cTn id="21" presetID="3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1000" fill="hold"/>
                                        <p:tgtEl>
                                          <p:spTgt spid="16"/>
                                        </p:tgtEl>
                                        <p:attrNameLst>
                                          <p:attrName>ppt_w</p:attrName>
                                        </p:attrNameLst>
                                      </p:cBhvr>
                                      <p:tavLst>
                                        <p:tav tm="0">
                                          <p:val>
                                            <p:fltVal val="0"/>
                                          </p:val>
                                        </p:tav>
                                        <p:tav tm="100000">
                                          <p:val>
                                            <p:strVal val="#ppt_w"/>
                                          </p:val>
                                        </p:tav>
                                      </p:tavLst>
                                    </p:anim>
                                    <p:anim calcmode="lin" valueType="num">
                                      <p:cBhvr>
                                        <p:cTn id="24" dur="1000" fill="hold"/>
                                        <p:tgtEl>
                                          <p:spTgt spid="16"/>
                                        </p:tgtEl>
                                        <p:attrNameLst>
                                          <p:attrName>ppt_h</p:attrName>
                                        </p:attrNameLst>
                                      </p:cBhvr>
                                      <p:tavLst>
                                        <p:tav tm="0">
                                          <p:val>
                                            <p:fltVal val="0"/>
                                          </p:val>
                                        </p:tav>
                                        <p:tav tm="100000">
                                          <p:val>
                                            <p:strVal val="#ppt_h"/>
                                          </p:val>
                                        </p:tav>
                                      </p:tavLst>
                                    </p:anim>
                                    <p:anim calcmode="lin" valueType="num">
                                      <p:cBhvr>
                                        <p:cTn id="25" dur="1000" fill="hold"/>
                                        <p:tgtEl>
                                          <p:spTgt spid="16"/>
                                        </p:tgtEl>
                                        <p:attrNameLst>
                                          <p:attrName>style.rotation</p:attrName>
                                        </p:attrNameLst>
                                      </p:cBhvr>
                                      <p:tavLst>
                                        <p:tav tm="0">
                                          <p:val>
                                            <p:fltVal val="90"/>
                                          </p:val>
                                        </p:tav>
                                        <p:tav tm="100000">
                                          <p:val>
                                            <p:fltVal val="0"/>
                                          </p:val>
                                        </p:tav>
                                      </p:tavLst>
                                    </p:anim>
                                    <p:animEffect transition="in" filter="fade">
                                      <p:cBhvr>
                                        <p:cTn id="2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en-US" altLang="zh-CN" sz="2400">
                <a:solidFill>
                  <a:srgbClr val="3C3C3B"/>
                </a:solidFill>
                <a:latin typeface="印品黑体" panose="00000500000000000000" pitchFamily="2" charset="-122"/>
                <a:ea typeface="印品黑体" panose="00000500000000000000" pitchFamily="2" charset="-122"/>
              </a:rPr>
              <a:t>1-1</a:t>
            </a:r>
            <a:r>
              <a:rPr lang="zh-CN" altLang="en-US" sz="2400">
                <a:solidFill>
                  <a:srgbClr val="3C3C3B"/>
                </a:solidFill>
                <a:latin typeface="印品黑体" panose="00000500000000000000" pitchFamily="2" charset="-122"/>
                <a:ea typeface="印品黑体" panose="00000500000000000000" pitchFamily="2" charset="-122"/>
              </a:rPr>
              <a:t> </a:t>
            </a:r>
            <a:r>
              <a:rPr lang="en-US" altLang="zh-CN" sz="2400">
                <a:solidFill>
                  <a:srgbClr val="3C3C3B"/>
                </a:solidFill>
                <a:latin typeface="印品黑体" panose="00000500000000000000" pitchFamily="2" charset="-122"/>
                <a:ea typeface="印品黑体" panose="00000500000000000000" pitchFamily="2" charset="-122"/>
              </a:rPr>
              <a:t>call</a:t>
            </a:r>
          </a:p>
        </p:txBody>
      </p:sp>
      <p:grpSp>
        <p:nvGrpSpPr>
          <p:cNvPr id="23" name="组合 22"/>
          <p:cNvGrpSpPr/>
          <p:nvPr/>
        </p:nvGrpSpPr>
        <p:grpSpPr>
          <a:xfrm>
            <a:off x="2300405" y="1981416"/>
            <a:ext cx="7007630" cy="1134801"/>
            <a:chOff x="4052256" y="1879209"/>
            <a:chExt cx="7007630" cy="1134801"/>
          </a:xfrm>
        </p:grpSpPr>
        <p:sp>
          <p:nvSpPr>
            <p:cNvPr id="9" name="任意多边形 8"/>
            <p:cNvSpPr/>
            <p:nvPr/>
          </p:nvSpPr>
          <p:spPr>
            <a:xfrm>
              <a:off x="4052256" y="1879209"/>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2"/>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8"/>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4" name="矩形 13"/>
            <p:cNvSpPr/>
            <p:nvPr/>
          </p:nvSpPr>
          <p:spPr>
            <a:xfrm>
              <a:off x="4466568" y="2097857"/>
              <a:ext cx="6462828" cy="587469"/>
            </a:xfrm>
            <a:prstGeom prst="rect">
              <a:avLst/>
            </a:prstGeom>
          </p:spPr>
          <p:txBody>
            <a:bodyPr wrap="square" lIns="91440" tIns="45720" rIns="91440" bIns="45720" anchor="t">
              <a:spAutoFit/>
              <a:scene3d>
                <a:camera prst="orthographicFront"/>
                <a:lightRig rig="threePt" dir="t"/>
              </a:scene3d>
              <a:sp3d contourW="12700"/>
            </a:bodyPr>
            <a:lstStyle/>
            <a:p>
              <a:pPr algn="just">
                <a:lnSpc>
                  <a:spcPct val="120000"/>
                </a:lnSpc>
              </a:pPr>
              <a:r>
                <a:rPr lang="en-US" altLang="zh-CN" sz="1400" b="1">
                  <a:solidFill>
                    <a:srgbClr val="3C3C3B"/>
                  </a:solidFill>
                  <a:latin typeface="印品黑体" panose="00000500000000000000" pitchFamily="2" charset="-122"/>
                  <a:ea typeface="印品黑体"/>
                </a:rPr>
                <a:t>(Irritated) </a:t>
              </a:r>
              <a:r>
                <a:rPr lang="en-US" altLang="zh-CN" sz="1400">
                  <a:solidFill>
                    <a:srgbClr val="3C3C3B"/>
                  </a:solidFill>
                  <a:latin typeface="印品黑体" panose="00000500000000000000" pitchFamily="2" charset="-122"/>
                  <a:ea typeface="印品黑体"/>
                </a:rPr>
                <a:t>Then use the XML tree to trace back changes and reverse the policy change? </a:t>
              </a:r>
              <a:endParaRPr lang="en-US" altLang="zh-CN" sz="1400">
                <a:solidFill>
                  <a:srgbClr val="3C3C3B"/>
                </a:solidFill>
                <a:latin typeface="印品黑体" panose="00000500000000000000" pitchFamily="2" charset="-122"/>
                <a:ea typeface="印品黑体" panose="00000500000000000000" pitchFamily="2" charset="-122"/>
              </a:endParaRPr>
            </a:p>
          </p:txBody>
        </p:sp>
      </p:grpSp>
      <p:grpSp>
        <p:nvGrpSpPr>
          <p:cNvPr id="24" name="组合 23"/>
          <p:cNvGrpSpPr/>
          <p:nvPr/>
        </p:nvGrpSpPr>
        <p:grpSpPr>
          <a:xfrm>
            <a:off x="3110586" y="3962112"/>
            <a:ext cx="7007630" cy="1134801"/>
            <a:chOff x="4052256" y="3366923"/>
            <a:chExt cx="7007630" cy="1134801"/>
          </a:xfrm>
        </p:grpSpPr>
        <p:sp>
          <p:nvSpPr>
            <p:cNvPr id="10" name="任意多边形 9"/>
            <p:cNvSpPr/>
            <p:nvPr/>
          </p:nvSpPr>
          <p:spPr>
            <a:xfrm rot="10800000">
              <a:off x="4052256" y="3366923"/>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3"/>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9"/>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7" name="矩形 16"/>
            <p:cNvSpPr/>
            <p:nvPr/>
          </p:nvSpPr>
          <p:spPr>
            <a:xfrm>
              <a:off x="4324657" y="3640589"/>
              <a:ext cx="6462828" cy="587469"/>
            </a:xfrm>
            <a:prstGeom prst="rect">
              <a:avLst/>
            </a:prstGeom>
          </p:spPr>
          <p:txBody>
            <a:bodyPr wrap="square" lIns="91440" tIns="45720" rIns="91440" bIns="45720" anchor="t">
              <a:spAutoFit/>
              <a:scene3d>
                <a:camera prst="orthographicFront"/>
                <a:lightRig rig="threePt" dir="t"/>
              </a:scene3d>
              <a:sp3d contourW="12700"/>
            </a:bodyPr>
            <a:lstStyle/>
            <a:p>
              <a:pPr algn="just">
                <a:lnSpc>
                  <a:spcPct val="120000"/>
                </a:lnSpc>
              </a:pPr>
              <a:r>
                <a:rPr lang="en-US" altLang="zh-CN" sz="1400">
                  <a:solidFill>
                    <a:srgbClr val="3C3C3B"/>
                  </a:solidFill>
                  <a:latin typeface="印品黑体" panose="00000500000000000000" pitchFamily="2" charset="-122"/>
                  <a:ea typeface="印品黑体"/>
                </a:rPr>
                <a:t>Wouldn’t that take more time to complete? I guess that approach will take more than 2 months. But our deadline is in the next two weeks. </a:t>
              </a:r>
              <a:endParaRPr lang="en-US" altLang="zh-CN" sz="1400">
                <a:solidFill>
                  <a:srgbClr val="3C3C3B"/>
                </a:solidFill>
                <a:latin typeface="印品黑体" panose="00000500000000000000" pitchFamily="2" charset="-122"/>
                <a:ea typeface="印品黑体" panose="00000500000000000000" pitchFamily="2" charset="-122"/>
              </a:endParaRPr>
            </a:p>
          </p:txBody>
        </p:sp>
      </p:grpSp>
      <p:pic>
        <p:nvPicPr>
          <p:cNvPr id="13" name="图片占位符 18">
            <a:extLst>
              <a:ext uri="{FF2B5EF4-FFF2-40B4-BE49-F238E27FC236}">
                <a16:creationId xmlns:a16="http://schemas.microsoft.com/office/drawing/2014/main" id="{082C65F8-F87C-8E41-9B14-9BCD68D1D04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78625" y="3808846"/>
            <a:ext cx="1499413" cy="1611870"/>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3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3"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5" name="矩形 14">
            <a:extLst>
              <a:ext uri="{FF2B5EF4-FFF2-40B4-BE49-F238E27FC236}">
                <a16:creationId xmlns:a16="http://schemas.microsoft.com/office/drawing/2014/main" id="{CB029BF8-CCB1-B141-A437-D6DCB8C81094}"/>
              </a:ext>
            </a:extLst>
          </p:cNvPr>
          <p:cNvSpPr/>
          <p:nvPr/>
        </p:nvSpPr>
        <p:spPr>
          <a:xfrm>
            <a:off x="9950026" y="5546225"/>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Dan </a:t>
            </a:r>
            <a:endParaRPr lang="zh-CN" altLang="en-US" b="1">
              <a:solidFill>
                <a:srgbClr val="3C3C3B"/>
              </a:solidFill>
              <a:latin typeface="印品黑体" panose="00000500000000000000" pitchFamily="2" charset="-122"/>
              <a:ea typeface="印品黑体" panose="00000500000000000000" pitchFamily="2" charset="-122"/>
            </a:endParaRPr>
          </a:p>
        </p:txBody>
      </p:sp>
      <p:pic>
        <p:nvPicPr>
          <p:cNvPr id="16" name="图片占位符 19">
            <a:extLst>
              <a:ext uri="{FF2B5EF4-FFF2-40B4-BE49-F238E27FC236}">
                <a16:creationId xmlns:a16="http://schemas.microsoft.com/office/drawing/2014/main" id="{D3246E38-BEFF-FD45-82C3-5F9A4BEA4D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8632" y="1595675"/>
            <a:ext cx="1781571" cy="1906282"/>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4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4"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8" name="矩形 17">
            <a:extLst>
              <a:ext uri="{FF2B5EF4-FFF2-40B4-BE49-F238E27FC236}">
                <a16:creationId xmlns:a16="http://schemas.microsoft.com/office/drawing/2014/main" id="{58824D01-85EA-2D4D-AEDA-BA9B954EA2DD}"/>
              </a:ext>
            </a:extLst>
          </p:cNvPr>
          <p:cNvSpPr/>
          <p:nvPr/>
        </p:nvSpPr>
        <p:spPr>
          <a:xfrm>
            <a:off x="0" y="3610554"/>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Olivia</a:t>
            </a:r>
            <a:endParaRPr lang="zh-CN" altLang="en-US" b="1">
              <a:solidFill>
                <a:srgbClr val="3C3C3B"/>
              </a:solidFill>
              <a:latin typeface="印品黑体" panose="00000500000000000000" pitchFamily="2" charset="-122"/>
              <a:ea typeface="印品黑体" panose="00000500000000000000" pitchFamily="2" charset="-122"/>
            </a:endParaRPr>
          </a:p>
        </p:txBody>
      </p:sp>
    </p:spTree>
    <p:extLst>
      <p:ext uri="{BB962C8B-B14F-4D97-AF65-F5344CB8AC3E}">
        <p14:creationId xmlns:p14="http://schemas.microsoft.com/office/powerpoint/2010/main" val="32804668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ppt_x</p:attrName>
                                        </p:attrNameLst>
                                      </p:cBhvr>
                                      <p:tavLst>
                                        <p:tav tm="0">
                                          <p:val>
                                            <p:strVal val="#ppt_x-#ppt_w*1.125000"/>
                                          </p:val>
                                        </p:tav>
                                        <p:tav tm="100000">
                                          <p:val>
                                            <p:strVal val="#ppt_x"/>
                                          </p:val>
                                        </p:tav>
                                      </p:tavLst>
                                    </p:anim>
                                    <p:animEffect transition="in" filter="wipe(right)">
                                      <p:cBhvr>
                                        <p:cTn id="8" dur="500"/>
                                        <p:tgtEl>
                                          <p:spTgt spid="23"/>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p:tgtEl>
                                          <p:spTgt spid="24"/>
                                        </p:tgtEl>
                                        <p:attrNameLst>
                                          <p:attrName>ppt_x</p:attrName>
                                        </p:attrNameLst>
                                      </p:cBhvr>
                                      <p:tavLst>
                                        <p:tav tm="0">
                                          <p:val>
                                            <p:strVal val="#ppt_x-#ppt_w*1.125000"/>
                                          </p:val>
                                        </p:tav>
                                        <p:tav tm="100000">
                                          <p:val>
                                            <p:strVal val="#ppt_x"/>
                                          </p:val>
                                        </p:tav>
                                      </p:tavLst>
                                    </p:anim>
                                    <p:animEffect transition="in" filter="wipe(right)">
                                      <p:cBhvr>
                                        <p:cTn id="13" dur="500"/>
                                        <p:tgtEl>
                                          <p:spTgt spid="24"/>
                                        </p:tgtEl>
                                      </p:cBhvr>
                                    </p:animEffect>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 calcmode="lin" valueType="num">
                                      <p:cBhvr>
                                        <p:cTn id="19" dur="1000" fill="hold"/>
                                        <p:tgtEl>
                                          <p:spTgt spid="13"/>
                                        </p:tgtEl>
                                        <p:attrNameLst>
                                          <p:attrName>style.rotation</p:attrName>
                                        </p:attrNameLst>
                                      </p:cBhvr>
                                      <p:tavLst>
                                        <p:tav tm="0">
                                          <p:val>
                                            <p:fltVal val="90"/>
                                          </p:val>
                                        </p:tav>
                                        <p:tav tm="100000">
                                          <p:val>
                                            <p:fltVal val="0"/>
                                          </p:val>
                                        </p:tav>
                                      </p:tavLst>
                                    </p:anim>
                                    <p:animEffect transition="in" filter="fade">
                                      <p:cBhvr>
                                        <p:cTn id="20" dur="1000"/>
                                        <p:tgtEl>
                                          <p:spTgt spid="13"/>
                                        </p:tgtEl>
                                      </p:cBhvr>
                                    </p:animEffect>
                                  </p:childTnLst>
                                </p:cTn>
                              </p:par>
                              <p:par>
                                <p:cTn id="21" presetID="3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1000" fill="hold"/>
                                        <p:tgtEl>
                                          <p:spTgt spid="16"/>
                                        </p:tgtEl>
                                        <p:attrNameLst>
                                          <p:attrName>ppt_w</p:attrName>
                                        </p:attrNameLst>
                                      </p:cBhvr>
                                      <p:tavLst>
                                        <p:tav tm="0">
                                          <p:val>
                                            <p:fltVal val="0"/>
                                          </p:val>
                                        </p:tav>
                                        <p:tav tm="100000">
                                          <p:val>
                                            <p:strVal val="#ppt_w"/>
                                          </p:val>
                                        </p:tav>
                                      </p:tavLst>
                                    </p:anim>
                                    <p:anim calcmode="lin" valueType="num">
                                      <p:cBhvr>
                                        <p:cTn id="24" dur="1000" fill="hold"/>
                                        <p:tgtEl>
                                          <p:spTgt spid="16"/>
                                        </p:tgtEl>
                                        <p:attrNameLst>
                                          <p:attrName>ppt_h</p:attrName>
                                        </p:attrNameLst>
                                      </p:cBhvr>
                                      <p:tavLst>
                                        <p:tav tm="0">
                                          <p:val>
                                            <p:fltVal val="0"/>
                                          </p:val>
                                        </p:tav>
                                        <p:tav tm="100000">
                                          <p:val>
                                            <p:strVal val="#ppt_h"/>
                                          </p:val>
                                        </p:tav>
                                      </p:tavLst>
                                    </p:anim>
                                    <p:anim calcmode="lin" valueType="num">
                                      <p:cBhvr>
                                        <p:cTn id="25" dur="1000" fill="hold"/>
                                        <p:tgtEl>
                                          <p:spTgt spid="16"/>
                                        </p:tgtEl>
                                        <p:attrNameLst>
                                          <p:attrName>style.rotation</p:attrName>
                                        </p:attrNameLst>
                                      </p:cBhvr>
                                      <p:tavLst>
                                        <p:tav tm="0">
                                          <p:val>
                                            <p:fltVal val="90"/>
                                          </p:val>
                                        </p:tav>
                                        <p:tav tm="100000">
                                          <p:val>
                                            <p:fltVal val="0"/>
                                          </p:val>
                                        </p:tav>
                                      </p:tavLst>
                                    </p:anim>
                                    <p:animEffect transition="in" filter="fade">
                                      <p:cBhvr>
                                        <p:cTn id="2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en-US" altLang="zh-CN" sz="2400">
                <a:solidFill>
                  <a:srgbClr val="3C3C3B"/>
                </a:solidFill>
                <a:latin typeface="印品黑体" panose="00000500000000000000" pitchFamily="2" charset="-122"/>
                <a:ea typeface="印品黑体" panose="00000500000000000000" pitchFamily="2" charset="-122"/>
              </a:rPr>
              <a:t>1-1</a:t>
            </a:r>
            <a:r>
              <a:rPr lang="zh-CN" altLang="en-US" sz="2400">
                <a:solidFill>
                  <a:srgbClr val="3C3C3B"/>
                </a:solidFill>
                <a:latin typeface="印品黑体" panose="00000500000000000000" pitchFamily="2" charset="-122"/>
                <a:ea typeface="印品黑体" panose="00000500000000000000" pitchFamily="2" charset="-122"/>
              </a:rPr>
              <a:t> </a:t>
            </a:r>
            <a:r>
              <a:rPr lang="en-US" altLang="zh-CN" sz="2400">
                <a:solidFill>
                  <a:srgbClr val="3C3C3B"/>
                </a:solidFill>
                <a:latin typeface="印品黑体" panose="00000500000000000000" pitchFamily="2" charset="-122"/>
                <a:ea typeface="印品黑体" panose="00000500000000000000" pitchFamily="2" charset="-122"/>
              </a:rPr>
              <a:t>call</a:t>
            </a:r>
          </a:p>
        </p:txBody>
      </p:sp>
      <p:grpSp>
        <p:nvGrpSpPr>
          <p:cNvPr id="23" name="组合 22"/>
          <p:cNvGrpSpPr/>
          <p:nvPr/>
        </p:nvGrpSpPr>
        <p:grpSpPr>
          <a:xfrm>
            <a:off x="2300405" y="1981416"/>
            <a:ext cx="7007630" cy="1134801"/>
            <a:chOff x="4052256" y="1879209"/>
            <a:chExt cx="7007630" cy="1134801"/>
          </a:xfrm>
        </p:grpSpPr>
        <p:sp>
          <p:nvSpPr>
            <p:cNvPr id="9" name="任意多边形 8"/>
            <p:cNvSpPr/>
            <p:nvPr/>
          </p:nvSpPr>
          <p:spPr>
            <a:xfrm>
              <a:off x="4052256" y="1879209"/>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2"/>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8"/>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4" name="矩形 13"/>
            <p:cNvSpPr/>
            <p:nvPr/>
          </p:nvSpPr>
          <p:spPr>
            <a:xfrm>
              <a:off x="4466568" y="2097857"/>
              <a:ext cx="6462828" cy="587469"/>
            </a:xfrm>
            <a:prstGeom prst="rect">
              <a:avLst/>
            </a:prstGeom>
          </p:spPr>
          <p:txBody>
            <a:bodyPr wrap="square" lIns="91440" tIns="45720" rIns="91440" bIns="45720" anchor="t">
              <a:spAutoFit/>
              <a:scene3d>
                <a:camera prst="orthographicFront"/>
                <a:lightRig rig="threePt" dir="t"/>
              </a:scene3d>
              <a:sp3d contourW="12700"/>
            </a:bodyPr>
            <a:lstStyle/>
            <a:p>
              <a:pPr algn="just">
                <a:lnSpc>
                  <a:spcPct val="120000"/>
                </a:lnSpc>
              </a:pPr>
              <a:r>
                <a:rPr lang="en-US" altLang="zh-CN" sz="1400" b="1">
                  <a:solidFill>
                    <a:srgbClr val="3C3C3B"/>
                  </a:solidFill>
                  <a:latin typeface="印品黑体" panose="00000500000000000000" pitchFamily="2" charset="-122"/>
                  <a:ea typeface="印品黑体"/>
                </a:rPr>
                <a:t>(Visibly displeased) </a:t>
              </a:r>
              <a:r>
                <a:rPr lang="en-US" altLang="zh-CN" sz="1400">
                  <a:solidFill>
                    <a:srgbClr val="3C3C3B"/>
                  </a:solidFill>
                  <a:latin typeface="印品黑体" panose="00000500000000000000" pitchFamily="2" charset="-122"/>
                  <a:ea typeface="印品黑体"/>
                </a:rPr>
                <a:t>Then, what about copying each and every detail of the policy prior to policy change?</a:t>
              </a:r>
            </a:p>
          </p:txBody>
        </p:sp>
      </p:grpSp>
      <p:grpSp>
        <p:nvGrpSpPr>
          <p:cNvPr id="24" name="组合 23"/>
          <p:cNvGrpSpPr/>
          <p:nvPr/>
        </p:nvGrpSpPr>
        <p:grpSpPr>
          <a:xfrm>
            <a:off x="3110586" y="3962112"/>
            <a:ext cx="7007630" cy="1134801"/>
            <a:chOff x="4052256" y="3366923"/>
            <a:chExt cx="7007630" cy="1134801"/>
          </a:xfrm>
        </p:grpSpPr>
        <p:sp>
          <p:nvSpPr>
            <p:cNvPr id="10" name="任意多边形 9"/>
            <p:cNvSpPr/>
            <p:nvPr/>
          </p:nvSpPr>
          <p:spPr>
            <a:xfrm rot="10800000">
              <a:off x="4052256" y="3366923"/>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3"/>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9"/>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7" name="矩形 16"/>
            <p:cNvSpPr/>
            <p:nvPr/>
          </p:nvSpPr>
          <p:spPr>
            <a:xfrm>
              <a:off x="4428868" y="3511323"/>
              <a:ext cx="6462828" cy="846001"/>
            </a:xfrm>
            <a:prstGeom prst="rect">
              <a:avLst/>
            </a:prstGeom>
          </p:spPr>
          <p:txBody>
            <a:bodyPr wrap="square" lIns="91440" tIns="45720" rIns="91440" bIns="45720" anchor="t">
              <a:spAutoFit/>
              <a:scene3d>
                <a:camera prst="orthographicFront"/>
                <a:lightRig rig="threePt" dir="t"/>
              </a:scene3d>
              <a:sp3d contourW="12700"/>
            </a:bodyPr>
            <a:lstStyle/>
            <a:p>
              <a:pPr algn="just">
                <a:lnSpc>
                  <a:spcPct val="120000"/>
                </a:lnSpc>
              </a:pPr>
              <a:r>
                <a:rPr lang="en-US" altLang="zh-CN" sz="1400">
                  <a:solidFill>
                    <a:srgbClr val="3C3C3B"/>
                  </a:solidFill>
                  <a:latin typeface="印品黑体" panose="00000500000000000000" pitchFamily="2" charset="-122"/>
                  <a:ea typeface="印品黑体"/>
                </a:rPr>
                <a:t>Err... It's a very straight forward approach but not an efficient way if you think about it at scale. Hundreds of thousands policy changes are quoted in a day. We can't capture </a:t>
              </a:r>
              <a:r>
                <a:rPr lang="en-US" altLang="zh-CN" sz="1400" b="1">
                  <a:solidFill>
                    <a:srgbClr val="3C3C3B"/>
                  </a:solidFill>
                  <a:latin typeface="印品黑体" panose="00000500000000000000" pitchFamily="2" charset="-122"/>
                  <a:ea typeface="印品黑体"/>
                </a:rPr>
                <a:t>ALL</a:t>
              </a:r>
              <a:r>
                <a:rPr lang="en-US" altLang="zh-CN" sz="1400">
                  <a:solidFill>
                    <a:srgbClr val="3C3C3B"/>
                  </a:solidFill>
                  <a:latin typeface="印品黑体" panose="00000500000000000000" pitchFamily="2" charset="-122"/>
                  <a:ea typeface="印品黑体"/>
                </a:rPr>
                <a:t> the details </a:t>
              </a:r>
              <a:r>
                <a:rPr lang="en-US" altLang="zh-CN" sz="1400" b="1">
                  <a:solidFill>
                    <a:srgbClr val="3C3C3B"/>
                  </a:solidFill>
                  <a:latin typeface="印品黑体" panose="00000500000000000000" pitchFamily="2" charset="-122"/>
                  <a:ea typeface="印品黑体"/>
                </a:rPr>
                <a:t>ALL</a:t>
              </a:r>
              <a:r>
                <a:rPr lang="en-US" altLang="zh-CN" sz="1400">
                  <a:solidFill>
                    <a:srgbClr val="3C3C3B"/>
                  </a:solidFill>
                  <a:latin typeface="印品黑体" panose="00000500000000000000" pitchFamily="2" charset="-122"/>
                  <a:ea typeface="印品黑体"/>
                </a:rPr>
                <a:t> the time. </a:t>
              </a:r>
              <a:endParaRPr lang="en-US"/>
            </a:p>
          </p:txBody>
        </p:sp>
      </p:grpSp>
      <p:pic>
        <p:nvPicPr>
          <p:cNvPr id="13" name="图片占位符 18">
            <a:extLst>
              <a:ext uri="{FF2B5EF4-FFF2-40B4-BE49-F238E27FC236}">
                <a16:creationId xmlns:a16="http://schemas.microsoft.com/office/drawing/2014/main" id="{082C65F8-F87C-8E41-9B14-9BCD68D1D04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78625" y="3808846"/>
            <a:ext cx="1499413" cy="1611870"/>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3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3"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5" name="矩形 14">
            <a:extLst>
              <a:ext uri="{FF2B5EF4-FFF2-40B4-BE49-F238E27FC236}">
                <a16:creationId xmlns:a16="http://schemas.microsoft.com/office/drawing/2014/main" id="{CB029BF8-CCB1-B141-A437-D6DCB8C81094}"/>
              </a:ext>
            </a:extLst>
          </p:cNvPr>
          <p:cNvSpPr/>
          <p:nvPr/>
        </p:nvSpPr>
        <p:spPr>
          <a:xfrm>
            <a:off x="9950026" y="5546225"/>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Dan </a:t>
            </a:r>
            <a:endParaRPr lang="zh-CN" altLang="en-US" b="1">
              <a:solidFill>
                <a:srgbClr val="3C3C3B"/>
              </a:solidFill>
              <a:latin typeface="印品黑体" panose="00000500000000000000" pitchFamily="2" charset="-122"/>
              <a:ea typeface="印品黑体" panose="00000500000000000000" pitchFamily="2" charset="-122"/>
            </a:endParaRPr>
          </a:p>
        </p:txBody>
      </p:sp>
      <p:pic>
        <p:nvPicPr>
          <p:cNvPr id="16" name="图片占位符 19">
            <a:extLst>
              <a:ext uri="{FF2B5EF4-FFF2-40B4-BE49-F238E27FC236}">
                <a16:creationId xmlns:a16="http://schemas.microsoft.com/office/drawing/2014/main" id="{D3246E38-BEFF-FD45-82C3-5F9A4BEA4D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8632" y="1595675"/>
            <a:ext cx="1781571" cy="1906282"/>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4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4"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8" name="矩形 17">
            <a:extLst>
              <a:ext uri="{FF2B5EF4-FFF2-40B4-BE49-F238E27FC236}">
                <a16:creationId xmlns:a16="http://schemas.microsoft.com/office/drawing/2014/main" id="{58824D01-85EA-2D4D-AEDA-BA9B954EA2DD}"/>
              </a:ext>
            </a:extLst>
          </p:cNvPr>
          <p:cNvSpPr/>
          <p:nvPr/>
        </p:nvSpPr>
        <p:spPr>
          <a:xfrm>
            <a:off x="0" y="3610554"/>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Olivia</a:t>
            </a:r>
            <a:endParaRPr lang="zh-CN" altLang="en-US" b="1">
              <a:solidFill>
                <a:srgbClr val="3C3C3B"/>
              </a:solidFill>
              <a:latin typeface="印品黑体" panose="00000500000000000000" pitchFamily="2" charset="-122"/>
              <a:ea typeface="印品黑体" panose="00000500000000000000" pitchFamily="2" charset="-122"/>
            </a:endParaRPr>
          </a:p>
        </p:txBody>
      </p:sp>
    </p:spTree>
    <p:extLst>
      <p:ext uri="{BB962C8B-B14F-4D97-AF65-F5344CB8AC3E}">
        <p14:creationId xmlns:p14="http://schemas.microsoft.com/office/powerpoint/2010/main" val="39444605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ppt_x</p:attrName>
                                        </p:attrNameLst>
                                      </p:cBhvr>
                                      <p:tavLst>
                                        <p:tav tm="0">
                                          <p:val>
                                            <p:strVal val="#ppt_x-#ppt_w*1.125000"/>
                                          </p:val>
                                        </p:tav>
                                        <p:tav tm="100000">
                                          <p:val>
                                            <p:strVal val="#ppt_x"/>
                                          </p:val>
                                        </p:tav>
                                      </p:tavLst>
                                    </p:anim>
                                    <p:animEffect transition="in" filter="wipe(right)">
                                      <p:cBhvr>
                                        <p:cTn id="8" dur="500"/>
                                        <p:tgtEl>
                                          <p:spTgt spid="23"/>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p:tgtEl>
                                          <p:spTgt spid="24"/>
                                        </p:tgtEl>
                                        <p:attrNameLst>
                                          <p:attrName>ppt_x</p:attrName>
                                        </p:attrNameLst>
                                      </p:cBhvr>
                                      <p:tavLst>
                                        <p:tav tm="0">
                                          <p:val>
                                            <p:strVal val="#ppt_x-#ppt_w*1.125000"/>
                                          </p:val>
                                        </p:tav>
                                        <p:tav tm="100000">
                                          <p:val>
                                            <p:strVal val="#ppt_x"/>
                                          </p:val>
                                        </p:tav>
                                      </p:tavLst>
                                    </p:anim>
                                    <p:animEffect transition="in" filter="wipe(right)">
                                      <p:cBhvr>
                                        <p:cTn id="13" dur="500"/>
                                        <p:tgtEl>
                                          <p:spTgt spid="24"/>
                                        </p:tgtEl>
                                      </p:cBhvr>
                                    </p:animEffect>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 calcmode="lin" valueType="num">
                                      <p:cBhvr>
                                        <p:cTn id="19" dur="1000" fill="hold"/>
                                        <p:tgtEl>
                                          <p:spTgt spid="13"/>
                                        </p:tgtEl>
                                        <p:attrNameLst>
                                          <p:attrName>style.rotation</p:attrName>
                                        </p:attrNameLst>
                                      </p:cBhvr>
                                      <p:tavLst>
                                        <p:tav tm="0">
                                          <p:val>
                                            <p:fltVal val="90"/>
                                          </p:val>
                                        </p:tav>
                                        <p:tav tm="100000">
                                          <p:val>
                                            <p:fltVal val="0"/>
                                          </p:val>
                                        </p:tav>
                                      </p:tavLst>
                                    </p:anim>
                                    <p:animEffect transition="in" filter="fade">
                                      <p:cBhvr>
                                        <p:cTn id="20" dur="1000"/>
                                        <p:tgtEl>
                                          <p:spTgt spid="13"/>
                                        </p:tgtEl>
                                      </p:cBhvr>
                                    </p:animEffect>
                                  </p:childTnLst>
                                </p:cTn>
                              </p:par>
                              <p:par>
                                <p:cTn id="21" presetID="3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1000" fill="hold"/>
                                        <p:tgtEl>
                                          <p:spTgt spid="16"/>
                                        </p:tgtEl>
                                        <p:attrNameLst>
                                          <p:attrName>ppt_w</p:attrName>
                                        </p:attrNameLst>
                                      </p:cBhvr>
                                      <p:tavLst>
                                        <p:tav tm="0">
                                          <p:val>
                                            <p:fltVal val="0"/>
                                          </p:val>
                                        </p:tav>
                                        <p:tav tm="100000">
                                          <p:val>
                                            <p:strVal val="#ppt_w"/>
                                          </p:val>
                                        </p:tav>
                                      </p:tavLst>
                                    </p:anim>
                                    <p:anim calcmode="lin" valueType="num">
                                      <p:cBhvr>
                                        <p:cTn id="24" dur="1000" fill="hold"/>
                                        <p:tgtEl>
                                          <p:spTgt spid="16"/>
                                        </p:tgtEl>
                                        <p:attrNameLst>
                                          <p:attrName>ppt_h</p:attrName>
                                        </p:attrNameLst>
                                      </p:cBhvr>
                                      <p:tavLst>
                                        <p:tav tm="0">
                                          <p:val>
                                            <p:fltVal val="0"/>
                                          </p:val>
                                        </p:tav>
                                        <p:tav tm="100000">
                                          <p:val>
                                            <p:strVal val="#ppt_h"/>
                                          </p:val>
                                        </p:tav>
                                      </p:tavLst>
                                    </p:anim>
                                    <p:anim calcmode="lin" valueType="num">
                                      <p:cBhvr>
                                        <p:cTn id="25" dur="1000" fill="hold"/>
                                        <p:tgtEl>
                                          <p:spTgt spid="16"/>
                                        </p:tgtEl>
                                        <p:attrNameLst>
                                          <p:attrName>style.rotation</p:attrName>
                                        </p:attrNameLst>
                                      </p:cBhvr>
                                      <p:tavLst>
                                        <p:tav tm="0">
                                          <p:val>
                                            <p:fltVal val="90"/>
                                          </p:val>
                                        </p:tav>
                                        <p:tav tm="100000">
                                          <p:val>
                                            <p:fltVal val="0"/>
                                          </p:val>
                                        </p:tav>
                                      </p:tavLst>
                                    </p:anim>
                                    <p:animEffect transition="in" filter="fade">
                                      <p:cBhvr>
                                        <p:cTn id="2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en-US" altLang="zh-CN" sz="2400">
                <a:solidFill>
                  <a:srgbClr val="3C3C3B"/>
                </a:solidFill>
                <a:latin typeface="印品黑体" panose="00000500000000000000" pitchFamily="2" charset="-122"/>
                <a:ea typeface="印品黑体" panose="00000500000000000000" pitchFamily="2" charset="-122"/>
              </a:rPr>
              <a:t>1-1</a:t>
            </a:r>
            <a:r>
              <a:rPr lang="zh-CN" altLang="en-US" sz="2400">
                <a:solidFill>
                  <a:srgbClr val="3C3C3B"/>
                </a:solidFill>
                <a:latin typeface="印品黑体" panose="00000500000000000000" pitchFamily="2" charset="-122"/>
                <a:ea typeface="印品黑体" panose="00000500000000000000" pitchFamily="2" charset="-122"/>
              </a:rPr>
              <a:t> </a:t>
            </a:r>
            <a:r>
              <a:rPr lang="en-US" altLang="zh-CN" sz="2400">
                <a:solidFill>
                  <a:srgbClr val="3C3C3B"/>
                </a:solidFill>
                <a:latin typeface="印品黑体" panose="00000500000000000000" pitchFamily="2" charset="-122"/>
                <a:ea typeface="印品黑体" panose="00000500000000000000" pitchFamily="2" charset="-122"/>
              </a:rPr>
              <a:t>call</a:t>
            </a:r>
          </a:p>
        </p:txBody>
      </p:sp>
      <p:grpSp>
        <p:nvGrpSpPr>
          <p:cNvPr id="23" name="组合 22"/>
          <p:cNvGrpSpPr/>
          <p:nvPr/>
        </p:nvGrpSpPr>
        <p:grpSpPr>
          <a:xfrm>
            <a:off x="2300405" y="1981416"/>
            <a:ext cx="7007630" cy="1134801"/>
            <a:chOff x="4052256" y="1879209"/>
            <a:chExt cx="7007630" cy="1134801"/>
          </a:xfrm>
        </p:grpSpPr>
        <p:sp>
          <p:nvSpPr>
            <p:cNvPr id="9" name="任意多边形 8"/>
            <p:cNvSpPr/>
            <p:nvPr/>
          </p:nvSpPr>
          <p:spPr>
            <a:xfrm>
              <a:off x="4052256" y="1879209"/>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2"/>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8"/>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4" name="矩形 13"/>
            <p:cNvSpPr/>
            <p:nvPr/>
          </p:nvSpPr>
          <p:spPr>
            <a:xfrm>
              <a:off x="4466568" y="2097857"/>
              <a:ext cx="6462828" cy="587469"/>
            </a:xfrm>
            <a:prstGeom prst="rect">
              <a:avLst/>
            </a:prstGeom>
          </p:spPr>
          <p:txBody>
            <a:bodyPr wrap="square" lIns="91440" tIns="45720" rIns="91440" bIns="45720" anchor="t">
              <a:spAutoFit/>
              <a:scene3d>
                <a:camera prst="orthographicFront"/>
                <a:lightRig rig="threePt" dir="t"/>
              </a:scene3d>
              <a:sp3d contourW="12700"/>
            </a:bodyPr>
            <a:lstStyle/>
            <a:p>
              <a:pPr algn="just">
                <a:lnSpc>
                  <a:spcPct val="120000"/>
                </a:lnSpc>
              </a:pPr>
              <a:r>
                <a:rPr lang="en-US" altLang="zh-CN" sz="1400" b="1">
                  <a:solidFill>
                    <a:srgbClr val="3C3C3B"/>
                  </a:solidFill>
                  <a:latin typeface="印品黑体" panose="00000500000000000000" pitchFamily="2" charset="-122"/>
                  <a:ea typeface="印品黑体"/>
                </a:rPr>
                <a:t>LISTEN</a:t>
              </a:r>
              <a:r>
                <a:rPr lang="en-US" altLang="zh-CN" sz="1400">
                  <a:solidFill>
                    <a:srgbClr val="3C3C3B"/>
                  </a:solidFill>
                  <a:latin typeface="印品黑体" panose="00000500000000000000" pitchFamily="2" charset="-122"/>
                  <a:ea typeface="印品黑体"/>
                </a:rPr>
                <a:t>!  I have more experience than you. We followed these ideas in my previous projects. We </a:t>
              </a:r>
              <a:r>
                <a:rPr lang="en-US" altLang="zh-CN" sz="1400" b="1">
                  <a:solidFill>
                    <a:srgbClr val="3C3C3B"/>
                  </a:solidFill>
                  <a:latin typeface="印品黑体" panose="00000500000000000000" pitchFamily="2" charset="-122"/>
                  <a:ea typeface="印品黑体"/>
                </a:rPr>
                <a:t>SHOULD</a:t>
              </a:r>
              <a:r>
                <a:rPr lang="en-US" altLang="zh-CN" sz="1400">
                  <a:solidFill>
                    <a:srgbClr val="3C3C3B"/>
                  </a:solidFill>
                  <a:latin typeface="印品黑体" panose="00000500000000000000" pitchFamily="2" charset="-122"/>
                  <a:ea typeface="印品黑体"/>
                </a:rPr>
                <a:t> do the same here</a:t>
              </a:r>
            </a:p>
          </p:txBody>
        </p:sp>
      </p:grpSp>
      <p:grpSp>
        <p:nvGrpSpPr>
          <p:cNvPr id="24" name="组合 23"/>
          <p:cNvGrpSpPr/>
          <p:nvPr/>
        </p:nvGrpSpPr>
        <p:grpSpPr>
          <a:xfrm>
            <a:off x="3110586" y="3962112"/>
            <a:ext cx="7007630" cy="1134801"/>
            <a:chOff x="4052256" y="3366923"/>
            <a:chExt cx="7007630" cy="1134801"/>
          </a:xfrm>
        </p:grpSpPr>
        <p:sp>
          <p:nvSpPr>
            <p:cNvPr id="10" name="任意多边形 9"/>
            <p:cNvSpPr/>
            <p:nvPr/>
          </p:nvSpPr>
          <p:spPr>
            <a:xfrm rot="10800000">
              <a:off x="4052256" y="3366923"/>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3"/>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9"/>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7" name="矩形 16"/>
            <p:cNvSpPr/>
            <p:nvPr/>
          </p:nvSpPr>
          <p:spPr>
            <a:xfrm>
              <a:off x="4428868" y="3511323"/>
              <a:ext cx="6462828" cy="587469"/>
            </a:xfrm>
            <a:prstGeom prst="rect">
              <a:avLst/>
            </a:prstGeom>
          </p:spPr>
          <p:txBody>
            <a:bodyPr wrap="square" lIns="91440" tIns="45720" rIns="91440" bIns="45720" anchor="t">
              <a:spAutoFit/>
              <a:scene3d>
                <a:camera prst="orthographicFront"/>
                <a:lightRig rig="threePt" dir="t"/>
              </a:scene3d>
              <a:sp3d contourW="12700"/>
            </a:bodyPr>
            <a:lstStyle/>
            <a:p>
              <a:pPr algn="just">
                <a:lnSpc>
                  <a:spcPct val="120000"/>
                </a:lnSpc>
              </a:pPr>
              <a:r>
                <a:rPr lang="en-US" altLang="zh-CN" sz="1400">
                  <a:solidFill>
                    <a:srgbClr val="3C3C3B"/>
                  </a:solidFill>
                  <a:latin typeface="印品黑体" panose="00000500000000000000" pitchFamily="2" charset="-122"/>
                  <a:ea typeface="印品黑体"/>
                </a:rPr>
                <a:t>I can understand but this problem looks very different. I still think before developing any of your suggestions It is better to ask the client directly.</a:t>
              </a:r>
            </a:p>
          </p:txBody>
        </p:sp>
      </p:grpSp>
      <p:pic>
        <p:nvPicPr>
          <p:cNvPr id="13" name="图片占位符 18">
            <a:extLst>
              <a:ext uri="{FF2B5EF4-FFF2-40B4-BE49-F238E27FC236}">
                <a16:creationId xmlns:a16="http://schemas.microsoft.com/office/drawing/2014/main" id="{082C65F8-F87C-8E41-9B14-9BCD68D1D04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78625" y="3808846"/>
            <a:ext cx="1499413" cy="1611870"/>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3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3"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5" name="矩形 14">
            <a:extLst>
              <a:ext uri="{FF2B5EF4-FFF2-40B4-BE49-F238E27FC236}">
                <a16:creationId xmlns:a16="http://schemas.microsoft.com/office/drawing/2014/main" id="{CB029BF8-CCB1-B141-A437-D6DCB8C81094}"/>
              </a:ext>
            </a:extLst>
          </p:cNvPr>
          <p:cNvSpPr/>
          <p:nvPr/>
        </p:nvSpPr>
        <p:spPr>
          <a:xfrm>
            <a:off x="9950026" y="5546225"/>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Dan </a:t>
            </a:r>
            <a:endParaRPr lang="zh-CN" altLang="en-US" b="1">
              <a:solidFill>
                <a:srgbClr val="3C3C3B"/>
              </a:solidFill>
              <a:latin typeface="印品黑体" panose="00000500000000000000" pitchFamily="2" charset="-122"/>
              <a:ea typeface="印品黑体" panose="00000500000000000000" pitchFamily="2" charset="-122"/>
            </a:endParaRPr>
          </a:p>
        </p:txBody>
      </p:sp>
      <p:pic>
        <p:nvPicPr>
          <p:cNvPr id="16" name="图片占位符 19">
            <a:extLst>
              <a:ext uri="{FF2B5EF4-FFF2-40B4-BE49-F238E27FC236}">
                <a16:creationId xmlns:a16="http://schemas.microsoft.com/office/drawing/2014/main" id="{D3246E38-BEFF-FD45-82C3-5F9A4BEA4D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8632" y="1595675"/>
            <a:ext cx="1781571" cy="1906282"/>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4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4"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8" name="矩形 17">
            <a:extLst>
              <a:ext uri="{FF2B5EF4-FFF2-40B4-BE49-F238E27FC236}">
                <a16:creationId xmlns:a16="http://schemas.microsoft.com/office/drawing/2014/main" id="{58824D01-85EA-2D4D-AEDA-BA9B954EA2DD}"/>
              </a:ext>
            </a:extLst>
          </p:cNvPr>
          <p:cNvSpPr/>
          <p:nvPr/>
        </p:nvSpPr>
        <p:spPr>
          <a:xfrm>
            <a:off x="0" y="3610554"/>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Olivia</a:t>
            </a:r>
            <a:endParaRPr lang="zh-CN" altLang="en-US" b="1">
              <a:solidFill>
                <a:srgbClr val="3C3C3B"/>
              </a:solidFill>
              <a:latin typeface="印品黑体" panose="00000500000000000000" pitchFamily="2" charset="-122"/>
              <a:ea typeface="印品黑体" panose="00000500000000000000" pitchFamily="2" charset="-122"/>
            </a:endParaRPr>
          </a:p>
        </p:txBody>
      </p:sp>
    </p:spTree>
    <p:extLst>
      <p:ext uri="{BB962C8B-B14F-4D97-AF65-F5344CB8AC3E}">
        <p14:creationId xmlns:p14="http://schemas.microsoft.com/office/powerpoint/2010/main" val="1576862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ppt_x</p:attrName>
                                        </p:attrNameLst>
                                      </p:cBhvr>
                                      <p:tavLst>
                                        <p:tav tm="0">
                                          <p:val>
                                            <p:strVal val="#ppt_x-#ppt_w*1.125000"/>
                                          </p:val>
                                        </p:tav>
                                        <p:tav tm="100000">
                                          <p:val>
                                            <p:strVal val="#ppt_x"/>
                                          </p:val>
                                        </p:tav>
                                      </p:tavLst>
                                    </p:anim>
                                    <p:animEffect transition="in" filter="wipe(right)">
                                      <p:cBhvr>
                                        <p:cTn id="8" dur="500"/>
                                        <p:tgtEl>
                                          <p:spTgt spid="23"/>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p:tgtEl>
                                          <p:spTgt spid="24"/>
                                        </p:tgtEl>
                                        <p:attrNameLst>
                                          <p:attrName>ppt_x</p:attrName>
                                        </p:attrNameLst>
                                      </p:cBhvr>
                                      <p:tavLst>
                                        <p:tav tm="0">
                                          <p:val>
                                            <p:strVal val="#ppt_x-#ppt_w*1.125000"/>
                                          </p:val>
                                        </p:tav>
                                        <p:tav tm="100000">
                                          <p:val>
                                            <p:strVal val="#ppt_x"/>
                                          </p:val>
                                        </p:tav>
                                      </p:tavLst>
                                    </p:anim>
                                    <p:animEffect transition="in" filter="wipe(right)">
                                      <p:cBhvr>
                                        <p:cTn id="13" dur="500"/>
                                        <p:tgtEl>
                                          <p:spTgt spid="24"/>
                                        </p:tgtEl>
                                      </p:cBhvr>
                                    </p:animEffect>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 calcmode="lin" valueType="num">
                                      <p:cBhvr>
                                        <p:cTn id="19" dur="1000" fill="hold"/>
                                        <p:tgtEl>
                                          <p:spTgt spid="13"/>
                                        </p:tgtEl>
                                        <p:attrNameLst>
                                          <p:attrName>style.rotation</p:attrName>
                                        </p:attrNameLst>
                                      </p:cBhvr>
                                      <p:tavLst>
                                        <p:tav tm="0">
                                          <p:val>
                                            <p:fltVal val="90"/>
                                          </p:val>
                                        </p:tav>
                                        <p:tav tm="100000">
                                          <p:val>
                                            <p:fltVal val="0"/>
                                          </p:val>
                                        </p:tav>
                                      </p:tavLst>
                                    </p:anim>
                                    <p:animEffect transition="in" filter="fade">
                                      <p:cBhvr>
                                        <p:cTn id="20" dur="1000"/>
                                        <p:tgtEl>
                                          <p:spTgt spid="13"/>
                                        </p:tgtEl>
                                      </p:cBhvr>
                                    </p:animEffect>
                                  </p:childTnLst>
                                </p:cTn>
                              </p:par>
                              <p:par>
                                <p:cTn id="21" presetID="3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1000" fill="hold"/>
                                        <p:tgtEl>
                                          <p:spTgt spid="16"/>
                                        </p:tgtEl>
                                        <p:attrNameLst>
                                          <p:attrName>ppt_w</p:attrName>
                                        </p:attrNameLst>
                                      </p:cBhvr>
                                      <p:tavLst>
                                        <p:tav tm="0">
                                          <p:val>
                                            <p:fltVal val="0"/>
                                          </p:val>
                                        </p:tav>
                                        <p:tav tm="100000">
                                          <p:val>
                                            <p:strVal val="#ppt_w"/>
                                          </p:val>
                                        </p:tav>
                                      </p:tavLst>
                                    </p:anim>
                                    <p:anim calcmode="lin" valueType="num">
                                      <p:cBhvr>
                                        <p:cTn id="24" dur="1000" fill="hold"/>
                                        <p:tgtEl>
                                          <p:spTgt spid="16"/>
                                        </p:tgtEl>
                                        <p:attrNameLst>
                                          <p:attrName>ppt_h</p:attrName>
                                        </p:attrNameLst>
                                      </p:cBhvr>
                                      <p:tavLst>
                                        <p:tav tm="0">
                                          <p:val>
                                            <p:fltVal val="0"/>
                                          </p:val>
                                        </p:tav>
                                        <p:tav tm="100000">
                                          <p:val>
                                            <p:strVal val="#ppt_h"/>
                                          </p:val>
                                        </p:tav>
                                      </p:tavLst>
                                    </p:anim>
                                    <p:anim calcmode="lin" valueType="num">
                                      <p:cBhvr>
                                        <p:cTn id="25" dur="1000" fill="hold"/>
                                        <p:tgtEl>
                                          <p:spTgt spid="16"/>
                                        </p:tgtEl>
                                        <p:attrNameLst>
                                          <p:attrName>style.rotation</p:attrName>
                                        </p:attrNameLst>
                                      </p:cBhvr>
                                      <p:tavLst>
                                        <p:tav tm="0">
                                          <p:val>
                                            <p:fltVal val="90"/>
                                          </p:val>
                                        </p:tav>
                                        <p:tav tm="100000">
                                          <p:val>
                                            <p:fltVal val="0"/>
                                          </p:val>
                                        </p:tav>
                                      </p:tavLst>
                                    </p:anim>
                                    <p:animEffect transition="in" filter="fade">
                                      <p:cBhvr>
                                        <p:cTn id="2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en-US" altLang="zh-CN" sz="2400">
                <a:solidFill>
                  <a:srgbClr val="3C3C3B"/>
                </a:solidFill>
                <a:latin typeface="印品黑体" panose="00000500000000000000" pitchFamily="2" charset="-122"/>
                <a:ea typeface="印品黑体" panose="00000500000000000000" pitchFamily="2" charset="-122"/>
              </a:rPr>
              <a:t>1-1</a:t>
            </a:r>
            <a:r>
              <a:rPr lang="zh-CN" altLang="en-US" sz="2400">
                <a:solidFill>
                  <a:srgbClr val="3C3C3B"/>
                </a:solidFill>
                <a:latin typeface="印品黑体" panose="00000500000000000000" pitchFamily="2" charset="-122"/>
                <a:ea typeface="印品黑体" panose="00000500000000000000" pitchFamily="2" charset="-122"/>
              </a:rPr>
              <a:t> </a:t>
            </a:r>
            <a:r>
              <a:rPr lang="en-US" altLang="zh-CN" sz="2400">
                <a:solidFill>
                  <a:srgbClr val="3C3C3B"/>
                </a:solidFill>
                <a:latin typeface="印品黑体" panose="00000500000000000000" pitchFamily="2" charset="-122"/>
                <a:ea typeface="印品黑体" panose="00000500000000000000" pitchFamily="2" charset="-122"/>
              </a:rPr>
              <a:t>call</a:t>
            </a:r>
          </a:p>
        </p:txBody>
      </p:sp>
      <p:grpSp>
        <p:nvGrpSpPr>
          <p:cNvPr id="23" name="组合 22"/>
          <p:cNvGrpSpPr/>
          <p:nvPr/>
        </p:nvGrpSpPr>
        <p:grpSpPr>
          <a:xfrm>
            <a:off x="2300405" y="1981416"/>
            <a:ext cx="7007630" cy="1134801"/>
            <a:chOff x="4052256" y="1879209"/>
            <a:chExt cx="7007630" cy="1134801"/>
          </a:xfrm>
        </p:grpSpPr>
        <p:sp>
          <p:nvSpPr>
            <p:cNvPr id="9" name="任意多边形 8"/>
            <p:cNvSpPr/>
            <p:nvPr/>
          </p:nvSpPr>
          <p:spPr>
            <a:xfrm>
              <a:off x="4052256" y="1879209"/>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2"/>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8"/>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4" name="矩形 13"/>
            <p:cNvSpPr/>
            <p:nvPr/>
          </p:nvSpPr>
          <p:spPr>
            <a:xfrm>
              <a:off x="4466568" y="2097857"/>
              <a:ext cx="6462828" cy="846001"/>
            </a:xfrm>
            <a:prstGeom prst="rect">
              <a:avLst/>
            </a:prstGeom>
          </p:spPr>
          <p:txBody>
            <a:bodyPr wrap="square" lIns="91440" tIns="45720" rIns="91440" bIns="45720" anchor="t">
              <a:spAutoFit/>
              <a:scene3d>
                <a:camera prst="orthographicFront"/>
                <a:lightRig rig="threePt" dir="t"/>
              </a:scene3d>
              <a:sp3d contourW="12700"/>
            </a:bodyPr>
            <a:lstStyle/>
            <a:p>
              <a:pPr algn="just">
                <a:lnSpc>
                  <a:spcPct val="120000"/>
                </a:lnSpc>
              </a:pPr>
              <a:r>
                <a:rPr lang="en-US" altLang="zh-CN" sz="1400">
                  <a:solidFill>
                    <a:srgbClr val="3C3C3B"/>
                  </a:solidFill>
                  <a:latin typeface="印品黑体" panose="00000500000000000000" pitchFamily="2" charset="-122"/>
                  <a:ea typeface="印品黑体"/>
                </a:rPr>
                <a:t>Let’s </a:t>
              </a:r>
              <a:r>
                <a:rPr lang="en-US" altLang="zh-CN" sz="1400" b="1">
                  <a:solidFill>
                    <a:srgbClr val="3C3C3B"/>
                  </a:solidFill>
                  <a:latin typeface="印品黑体" panose="00000500000000000000" pitchFamily="2" charset="-122"/>
                  <a:ea typeface="印品黑体"/>
                </a:rPr>
                <a:t>FIRST,</a:t>
              </a:r>
              <a:r>
                <a:rPr lang="en-US" altLang="zh-CN" sz="1400">
                  <a:solidFill>
                    <a:srgbClr val="3C3C3B"/>
                  </a:solidFill>
                  <a:latin typeface="印品黑体" panose="00000500000000000000" pitchFamily="2" charset="-122"/>
                  <a:ea typeface="印品黑体"/>
                </a:rPr>
                <a:t> try all these ideas one by one and we will choose the best. Develop the policy period copier entirely from the scratch and let's build from that.</a:t>
              </a:r>
            </a:p>
          </p:txBody>
        </p:sp>
      </p:grpSp>
      <p:grpSp>
        <p:nvGrpSpPr>
          <p:cNvPr id="24" name="组合 23"/>
          <p:cNvGrpSpPr/>
          <p:nvPr/>
        </p:nvGrpSpPr>
        <p:grpSpPr>
          <a:xfrm>
            <a:off x="3110586" y="3962112"/>
            <a:ext cx="7007630" cy="1134801"/>
            <a:chOff x="4052256" y="3366923"/>
            <a:chExt cx="7007630" cy="1134801"/>
          </a:xfrm>
        </p:grpSpPr>
        <p:sp>
          <p:nvSpPr>
            <p:cNvPr id="10" name="任意多边形 9"/>
            <p:cNvSpPr/>
            <p:nvPr/>
          </p:nvSpPr>
          <p:spPr>
            <a:xfrm rot="10800000">
              <a:off x="4052256" y="3366923"/>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3"/>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9"/>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7" name="矩形 16"/>
            <p:cNvSpPr/>
            <p:nvPr/>
          </p:nvSpPr>
          <p:spPr>
            <a:xfrm>
              <a:off x="4428868" y="3511323"/>
              <a:ext cx="6462828" cy="846001"/>
            </a:xfrm>
            <a:prstGeom prst="rect">
              <a:avLst/>
            </a:prstGeom>
          </p:spPr>
          <p:txBody>
            <a:bodyPr wrap="square" lIns="91440" tIns="45720" rIns="91440" bIns="45720" anchor="t">
              <a:spAutoFit/>
              <a:scene3d>
                <a:camera prst="orthographicFront"/>
                <a:lightRig rig="threePt" dir="t"/>
              </a:scene3d>
              <a:sp3d contourW="12700"/>
            </a:bodyPr>
            <a:lstStyle/>
            <a:p>
              <a:pPr algn="just">
                <a:lnSpc>
                  <a:spcPct val="120000"/>
                </a:lnSpc>
              </a:pPr>
              <a:r>
                <a:rPr lang="en-US" altLang="zh-CN" sz="1400">
                  <a:solidFill>
                    <a:srgbClr val="3C3C3B"/>
                  </a:solidFill>
                  <a:latin typeface="印品黑体" panose="00000500000000000000" pitchFamily="2" charset="-122"/>
                  <a:ea typeface="印品黑体"/>
                </a:rPr>
                <a:t>Olivia, that is not relevant to the problem we are discussing. You are asking to me</a:t>
              </a:r>
              <a:r>
                <a:rPr lang="zh-CN" altLang="en-US" sz="1400">
                  <a:solidFill>
                    <a:srgbClr val="3C3C3B"/>
                  </a:solidFill>
                  <a:latin typeface="印品黑体" panose="00000500000000000000" pitchFamily="2" charset="-122"/>
                  <a:ea typeface="印品黑体"/>
                </a:rPr>
                <a:t> </a:t>
              </a:r>
              <a:r>
                <a:rPr lang="en-US" altLang="zh-CN" sz="1400">
                  <a:solidFill>
                    <a:srgbClr val="3C3C3B"/>
                  </a:solidFill>
                  <a:latin typeface="印品黑体" panose="00000500000000000000" pitchFamily="2" charset="-122"/>
                  <a:ea typeface="印品黑体"/>
                </a:rPr>
                <a:t>to build additional features that will delay the actual development and delivery. </a:t>
              </a:r>
              <a:endParaRPr lang="en-US" altLang="zh-CN" sz="1400">
                <a:solidFill>
                  <a:srgbClr val="3C3C3B"/>
                </a:solidFill>
                <a:latin typeface="印品黑体" panose="00000500000000000000" pitchFamily="2" charset="-122"/>
                <a:ea typeface="印品黑体" panose="00000500000000000000" pitchFamily="2" charset="-122"/>
              </a:endParaRPr>
            </a:p>
          </p:txBody>
        </p:sp>
      </p:grpSp>
      <p:pic>
        <p:nvPicPr>
          <p:cNvPr id="13" name="图片占位符 18">
            <a:extLst>
              <a:ext uri="{FF2B5EF4-FFF2-40B4-BE49-F238E27FC236}">
                <a16:creationId xmlns:a16="http://schemas.microsoft.com/office/drawing/2014/main" id="{082C65F8-F87C-8E41-9B14-9BCD68D1D04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78625" y="3808846"/>
            <a:ext cx="1499413" cy="1611870"/>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3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3"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5" name="矩形 14">
            <a:extLst>
              <a:ext uri="{FF2B5EF4-FFF2-40B4-BE49-F238E27FC236}">
                <a16:creationId xmlns:a16="http://schemas.microsoft.com/office/drawing/2014/main" id="{CB029BF8-CCB1-B141-A437-D6DCB8C81094}"/>
              </a:ext>
            </a:extLst>
          </p:cNvPr>
          <p:cNvSpPr/>
          <p:nvPr/>
        </p:nvSpPr>
        <p:spPr>
          <a:xfrm>
            <a:off x="9950026" y="5546225"/>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Dan </a:t>
            </a:r>
            <a:endParaRPr lang="zh-CN" altLang="en-US" b="1">
              <a:solidFill>
                <a:srgbClr val="3C3C3B"/>
              </a:solidFill>
              <a:latin typeface="印品黑体" panose="00000500000000000000" pitchFamily="2" charset="-122"/>
              <a:ea typeface="印品黑体" panose="00000500000000000000" pitchFamily="2" charset="-122"/>
            </a:endParaRPr>
          </a:p>
        </p:txBody>
      </p:sp>
      <p:pic>
        <p:nvPicPr>
          <p:cNvPr id="16" name="图片占位符 19">
            <a:extLst>
              <a:ext uri="{FF2B5EF4-FFF2-40B4-BE49-F238E27FC236}">
                <a16:creationId xmlns:a16="http://schemas.microsoft.com/office/drawing/2014/main" id="{D3246E38-BEFF-FD45-82C3-5F9A4BEA4D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8632" y="1595675"/>
            <a:ext cx="1781571" cy="1906282"/>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4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4"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8" name="矩形 17">
            <a:extLst>
              <a:ext uri="{FF2B5EF4-FFF2-40B4-BE49-F238E27FC236}">
                <a16:creationId xmlns:a16="http://schemas.microsoft.com/office/drawing/2014/main" id="{58824D01-85EA-2D4D-AEDA-BA9B954EA2DD}"/>
              </a:ext>
            </a:extLst>
          </p:cNvPr>
          <p:cNvSpPr/>
          <p:nvPr/>
        </p:nvSpPr>
        <p:spPr>
          <a:xfrm>
            <a:off x="0" y="3610554"/>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Olivia</a:t>
            </a:r>
            <a:endParaRPr lang="zh-CN" altLang="en-US" b="1">
              <a:solidFill>
                <a:srgbClr val="3C3C3B"/>
              </a:solidFill>
              <a:latin typeface="印品黑体" panose="00000500000000000000" pitchFamily="2" charset="-122"/>
              <a:ea typeface="印品黑体" panose="00000500000000000000" pitchFamily="2" charset="-122"/>
            </a:endParaRPr>
          </a:p>
        </p:txBody>
      </p:sp>
    </p:spTree>
    <p:extLst>
      <p:ext uri="{BB962C8B-B14F-4D97-AF65-F5344CB8AC3E}">
        <p14:creationId xmlns:p14="http://schemas.microsoft.com/office/powerpoint/2010/main" val="24463965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ppt_x</p:attrName>
                                        </p:attrNameLst>
                                      </p:cBhvr>
                                      <p:tavLst>
                                        <p:tav tm="0">
                                          <p:val>
                                            <p:strVal val="#ppt_x-#ppt_w*1.125000"/>
                                          </p:val>
                                        </p:tav>
                                        <p:tav tm="100000">
                                          <p:val>
                                            <p:strVal val="#ppt_x"/>
                                          </p:val>
                                        </p:tav>
                                      </p:tavLst>
                                    </p:anim>
                                    <p:animEffect transition="in" filter="wipe(right)">
                                      <p:cBhvr>
                                        <p:cTn id="8" dur="500"/>
                                        <p:tgtEl>
                                          <p:spTgt spid="23"/>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p:tgtEl>
                                          <p:spTgt spid="24"/>
                                        </p:tgtEl>
                                        <p:attrNameLst>
                                          <p:attrName>ppt_x</p:attrName>
                                        </p:attrNameLst>
                                      </p:cBhvr>
                                      <p:tavLst>
                                        <p:tav tm="0">
                                          <p:val>
                                            <p:strVal val="#ppt_x-#ppt_w*1.125000"/>
                                          </p:val>
                                        </p:tav>
                                        <p:tav tm="100000">
                                          <p:val>
                                            <p:strVal val="#ppt_x"/>
                                          </p:val>
                                        </p:tav>
                                      </p:tavLst>
                                    </p:anim>
                                    <p:animEffect transition="in" filter="wipe(right)">
                                      <p:cBhvr>
                                        <p:cTn id="13" dur="500"/>
                                        <p:tgtEl>
                                          <p:spTgt spid="24"/>
                                        </p:tgtEl>
                                      </p:cBhvr>
                                    </p:animEffect>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 calcmode="lin" valueType="num">
                                      <p:cBhvr>
                                        <p:cTn id="19" dur="1000" fill="hold"/>
                                        <p:tgtEl>
                                          <p:spTgt spid="13"/>
                                        </p:tgtEl>
                                        <p:attrNameLst>
                                          <p:attrName>style.rotation</p:attrName>
                                        </p:attrNameLst>
                                      </p:cBhvr>
                                      <p:tavLst>
                                        <p:tav tm="0">
                                          <p:val>
                                            <p:fltVal val="90"/>
                                          </p:val>
                                        </p:tav>
                                        <p:tav tm="100000">
                                          <p:val>
                                            <p:fltVal val="0"/>
                                          </p:val>
                                        </p:tav>
                                      </p:tavLst>
                                    </p:anim>
                                    <p:animEffect transition="in" filter="fade">
                                      <p:cBhvr>
                                        <p:cTn id="20" dur="1000"/>
                                        <p:tgtEl>
                                          <p:spTgt spid="13"/>
                                        </p:tgtEl>
                                      </p:cBhvr>
                                    </p:animEffect>
                                  </p:childTnLst>
                                </p:cTn>
                              </p:par>
                              <p:par>
                                <p:cTn id="21" presetID="3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1000" fill="hold"/>
                                        <p:tgtEl>
                                          <p:spTgt spid="16"/>
                                        </p:tgtEl>
                                        <p:attrNameLst>
                                          <p:attrName>ppt_w</p:attrName>
                                        </p:attrNameLst>
                                      </p:cBhvr>
                                      <p:tavLst>
                                        <p:tav tm="0">
                                          <p:val>
                                            <p:fltVal val="0"/>
                                          </p:val>
                                        </p:tav>
                                        <p:tav tm="100000">
                                          <p:val>
                                            <p:strVal val="#ppt_w"/>
                                          </p:val>
                                        </p:tav>
                                      </p:tavLst>
                                    </p:anim>
                                    <p:anim calcmode="lin" valueType="num">
                                      <p:cBhvr>
                                        <p:cTn id="24" dur="1000" fill="hold"/>
                                        <p:tgtEl>
                                          <p:spTgt spid="16"/>
                                        </p:tgtEl>
                                        <p:attrNameLst>
                                          <p:attrName>ppt_h</p:attrName>
                                        </p:attrNameLst>
                                      </p:cBhvr>
                                      <p:tavLst>
                                        <p:tav tm="0">
                                          <p:val>
                                            <p:fltVal val="0"/>
                                          </p:val>
                                        </p:tav>
                                        <p:tav tm="100000">
                                          <p:val>
                                            <p:strVal val="#ppt_h"/>
                                          </p:val>
                                        </p:tav>
                                      </p:tavLst>
                                    </p:anim>
                                    <p:anim calcmode="lin" valueType="num">
                                      <p:cBhvr>
                                        <p:cTn id="25" dur="1000" fill="hold"/>
                                        <p:tgtEl>
                                          <p:spTgt spid="16"/>
                                        </p:tgtEl>
                                        <p:attrNameLst>
                                          <p:attrName>style.rotation</p:attrName>
                                        </p:attrNameLst>
                                      </p:cBhvr>
                                      <p:tavLst>
                                        <p:tav tm="0">
                                          <p:val>
                                            <p:fltVal val="90"/>
                                          </p:val>
                                        </p:tav>
                                        <p:tav tm="100000">
                                          <p:val>
                                            <p:fltVal val="0"/>
                                          </p:val>
                                        </p:tav>
                                      </p:tavLst>
                                    </p:anim>
                                    <p:animEffect transition="in" filter="fade">
                                      <p:cBhvr>
                                        <p:cTn id="2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667369" y="2158093"/>
            <a:ext cx="6857262" cy="2541814"/>
            <a:chOff x="2177143" y="2131786"/>
            <a:chExt cx="6857262" cy="2541814"/>
          </a:xfrm>
        </p:grpSpPr>
        <p:grpSp>
          <p:nvGrpSpPr>
            <p:cNvPr id="6" name="组合 5"/>
            <p:cNvGrpSpPr/>
            <p:nvPr/>
          </p:nvGrpSpPr>
          <p:grpSpPr>
            <a:xfrm>
              <a:off x="2177143" y="2989942"/>
              <a:ext cx="5747657" cy="1494972"/>
              <a:chOff x="1973943" y="3077029"/>
              <a:chExt cx="7213600" cy="1212396"/>
            </a:xfrm>
          </p:grpSpPr>
          <p:sp>
            <p:nvSpPr>
              <p:cNvPr id="2" name="任意多边形 1"/>
              <p:cNvSpPr/>
              <p:nvPr/>
            </p:nvSpPr>
            <p:spPr>
              <a:xfrm>
                <a:off x="1973943" y="3077029"/>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3" name="任意多边形 2"/>
              <p:cNvSpPr/>
              <p:nvPr/>
            </p:nvSpPr>
            <p:spPr>
              <a:xfrm>
                <a:off x="1973943" y="3149601"/>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4" name="任意多边形 3"/>
              <p:cNvSpPr/>
              <p:nvPr/>
            </p:nvSpPr>
            <p:spPr>
              <a:xfrm>
                <a:off x="1973943" y="4115253"/>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5" name="任意多边形 4"/>
              <p:cNvSpPr/>
              <p:nvPr/>
            </p:nvSpPr>
            <p:spPr>
              <a:xfrm>
                <a:off x="1973943" y="4187825"/>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grpSp>
        <p:sp>
          <p:nvSpPr>
            <p:cNvPr id="7" name="矩形 6"/>
            <p:cNvSpPr/>
            <p:nvPr/>
          </p:nvSpPr>
          <p:spPr>
            <a:xfrm>
              <a:off x="2477589" y="3402693"/>
              <a:ext cx="5200469" cy="633187"/>
            </a:xfrm>
            <a:prstGeom prst="rect">
              <a:avLst/>
            </a:prstGeom>
          </p:spPr>
          <p:txBody>
            <a:bodyPr wrap="square">
              <a:spAutoFit/>
              <a:scene3d>
                <a:camera prst="orthographicFront"/>
                <a:lightRig rig="threePt" dir="t"/>
              </a:scene3d>
              <a:sp3d contourW="12700"/>
            </a:bodyPr>
            <a:lstStyle/>
            <a:p>
              <a:pPr>
                <a:lnSpc>
                  <a:spcPct val="120000"/>
                </a:lnSpc>
              </a:pPr>
              <a:r>
                <a:rPr lang="en-US" altLang="zh-CN" sz="3200" b="1">
                  <a:solidFill>
                    <a:srgbClr val="20558B"/>
                  </a:solidFill>
                  <a:latin typeface="印品黑体" panose="00000500000000000000" pitchFamily="2" charset="-122"/>
                  <a:ea typeface="印品黑体" panose="00000500000000000000" pitchFamily="2" charset="-122"/>
                </a:rPr>
                <a:t>Another</a:t>
              </a:r>
              <a:r>
                <a:rPr lang="zh-CN" altLang="en-US" sz="3200" b="1">
                  <a:solidFill>
                    <a:srgbClr val="20558B"/>
                  </a:solidFill>
                  <a:latin typeface="印品黑体" panose="00000500000000000000" pitchFamily="2" charset="-122"/>
                  <a:ea typeface="印品黑体" panose="00000500000000000000" pitchFamily="2" charset="-122"/>
                </a:rPr>
                <a:t> </a:t>
              </a:r>
              <a:r>
                <a:rPr lang="en-US" altLang="zh-CN" sz="3200" b="1">
                  <a:solidFill>
                    <a:srgbClr val="20558B"/>
                  </a:solidFill>
                  <a:latin typeface="印品黑体" panose="00000500000000000000" pitchFamily="2" charset="-122"/>
                  <a:ea typeface="印品黑体" panose="00000500000000000000" pitchFamily="2" charset="-122"/>
                </a:rPr>
                <a:t>Conversation</a:t>
              </a:r>
              <a:endParaRPr lang="zh-CN" altLang="en-US" sz="3200" b="1">
                <a:solidFill>
                  <a:srgbClr val="20558B"/>
                </a:solidFill>
                <a:latin typeface="印品黑体" panose="00000500000000000000" pitchFamily="2" charset="-122"/>
                <a:ea typeface="印品黑体" panose="00000500000000000000" pitchFamily="2" charset="-122"/>
              </a:endParaRPr>
            </a:p>
          </p:txBody>
        </p:sp>
        <p:sp>
          <p:nvSpPr>
            <p:cNvPr id="8" name="Freeform 9"/>
            <p:cNvSpPr>
              <a:spLocks noEditPoints="1"/>
            </p:cNvSpPr>
            <p:nvPr/>
          </p:nvSpPr>
          <p:spPr bwMode="auto">
            <a:xfrm>
              <a:off x="7678058" y="2131786"/>
              <a:ext cx="1356347" cy="2541814"/>
            </a:xfrm>
            <a:custGeom>
              <a:avLst/>
              <a:gdLst>
                <a:gd name="T0" fmla="*/ 50 w 235"/>
                <a:gd name="T1" fmla="*/ 99 h 443"/>
                <a:gd name="T2" fmla="*/ 84 w 235"/>
                <a:gd name="T3" fmla="*/ 105 h 443"/>
                <a:gd name="T4" fmla="*/ 141 w 235"/>
                <a:gd name="T5" fmla="*/ 103 h 443"/>
                <a:gd name="T6" fmla="*/ 131 w 235"/>
                <a:gd name="T7" fmla="*/ 230 h 443"/>
                <a:gd name="T8" fmla="*/ 165 w 235"/>
                <a:gd name="T9" fmla="*/ 107 h 443"/>
                <a:gd name="T10" fmla="*/ 191 w 235"/>
                <a:gd name="T11" fmla="*/ 167 h 443"/>
                <a:gd name="T12" fmla="*/ 215 w 235"/>
                <a:gd name="T13" fmla="*/ 244 h 443"/>
                <a:gd name="T14" fmla="*/ 46 w 235"/>
                <a:gd name="T15" fmla="*/ 427 h 443"/>
                <a:gd name="T16" fmla="*/ 0 w 235"/>
                <a:gd name="T17" fmla="*/ 230 h 443"/>
                <a:gd name="T18" fmla="*/ 8 w 235"/>
                <a:gd name="T19" fmla="*/ 83 h 443"/>
                <a:gd name="T20" fmla="*/ 38 w 235"/>
                <a:gd name="T21" fmla="*/ 39 h 443"/>
                <a:gd name="T22" fmla="*/ 38 w 235"/>
                <a:gd name="T23" fmla="*/ 39 h 443"/>
                <a:gd name="T24" fmla="*/ 42 w 235"/>
                <a:gd name="T25" fmla="*/ 47 h 443"/>
                <a:gd name="T26" fmla="*/ 26 w 235"/>
                <a:gd name="T27" fmla="*/ 89 h 443"/>
                <a:gd name="T28" fmla="*/ 99 w 235"/>
                <a:gd name="T29" fmla="*/ 99 h 443"/>
                <a:gd name="T30" fmla="*/ 111 w 235"/>
                <a:gd name="T31" fmla="*/ 69 h 443"/>
                <a:gd name="T32" fmla="*/ 175 w 235"/>
                <a:gd name="T33" fmla="*/ 113 h 443"/>
                <a:gd name="T34" fmla="*/ 175 w 235"/>
                <a:gd name="T35" fmla="*/ 113 h 443"/>
                <a:gd name="T36" fmla="*/ 42 w 235"/>
                <a:gd name="T37" fmla="*/ 95 h 443"/>
                <a:gd name="T38" fmla="*/ 44 w 235"/>
                <a:gd name="T39" fmla="*/ 153 h 443"/>
                <a:gd name="T40" fmla="*/ 44 w 235"/>
                <a:gd name="T41" fmla="*/ 153 h 443"/>
                <a:gd name="T42" fmla="*/ 101 w 235"/>
                <a:gd name="T43" fmla="*/ 109 h 443"/>
                <a:gd name="T44" fmla="*/ 185 w 235"/>
                <a:gd name="T45" fmla="*/ 133 h 443"/>
                <a:gd name="T46" fmla="*/ 187 w 235"/>
                <a:gd name="T47" fmla="*/ 145 h 443"/>
                <a:gd name="T48" fmla="*/ 187 w 235"/>
                <a:gd name="T49" fmla="*/ 145 h 443"/>
                <a:gd name="T50" fmla="*/ 171 w 235"/>
                <a:gd name="T51" fmla="*/ 163 h 443"/>
                <a:gd name="T52" fmla="*/ 105 w 235"/>
                <a:gd name="T53" fmla="*/ 194 h 443"/>
                <a:gd name="T54" fmla="*/ 159 w 235"/>
                <a:gd name="T55" fmla="*/ 188 h 443"/>
                <a:gd name="T56" fmla="*/ 159 w 235"/>
                <a:gd name="T57" fmla="*/ 188 h 443"/>
                <a:gd name="T58" fmla="*/ 50 w 235"/>
                <a:gd name="T59" fmla="*/ 178 h 443"/>
                <a:gd name="T60" fmla="*/ 153 w 235"/>
                <a:gd name="T61" fmla="*/ 206 h 443"/>
                <a:gd name="T62" fmla="*/ 58 w 235"/>
                <a:gd name="T63" fmla="*/ 200 h 443"/>
                <a:gd name="T64" fmla="*/ 58 w 235"/>
                <a:gd name="T65" fmla="*/ 200 h 443"/>
                <a:gd name="T66" fmla="*/ 46 w 235"/>
                <a:gd name="T67" fmla="*/ 226 h 443"/>
                <a:gd name="T68" fmla="*/ 103 w 235"/>
                <a:gd name="T69" fmla="*/ 230 h 443"/>
                <a:gd name="T70" fmla="*/ 115 w 235"/>
                <a:gd name="T71" fmla="*/ 228 h 443"/>
                <a:gd name="T72" fmla="*/ 119 w 235"/>
                <a:gd name="T73" fmla="*/ 220 h 443"/>
                <a:gd name="T74" fmla="*/ 167 w 235"/>
                <a:gd name="T75" fmla="*/ 224 h 443"/>
                <a:gd name="T76" fmla="*/ 167 w 235"/>
                <a:gd name="T77" fmla="*/ 224 h 443"/>
                <a:gd name="T78" fmla="*/ 143 w 235"/>
                <a:gd name="T79" fmla="*/ 226 h 443"/>
                <a:gd name="T80" fmla="*/ 84 w 235"/>
                <a:gd name="T81" fmla="*/ 234 h 443"/>
                <a:gd name="T82" fmla="*/ 20 w 235"/>
                <a:gd name="T83" fmla="*/ 244 h 443"/>
                <a:gd name="T84" fmla="*/ 207 w 235"/>
                <a:gd name="T85" fmla="*/ 2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5" h="443">
                  <a:moveTo>
                    <a:pt x="14" y="0"/>
                  </a:moveTo>
                  <a:cubicBezTo>
                    <a:pt x="15" y="0"/>
                    <a:pt x="17" y="0"/>
                    <a:pt x="18" y="0"/>
                  </a:cubicBezTo>
                  <a:cubicBezTo>
                    <a:pt x="40" y="22"/>
                    <a:pt x="81" y="61"/>
                    <a:pt x="50" y="99"/>
                  </a:cubicBezTo>
                  <a:cubicBezTo>
                    <a:pt x="60" y="125"/>
                    <a:pt x="69" y="153"/>
                    <a:pt x="78" y="188"/>
                  </a:cubicBezTo>
                  <a:cubicBezTo>
                    <a:pt x="81" y="197"/>
                    <a:pt x="82" y="218"/>
                    <a:pt x="99" y="214"/>
                  </a:cubicBezTo>
                  <a:cubicBezTo>
                    <a:pt x="96" y="183"/>
                    <a:pt x="92" y="137"/>
                    <a:pt x="84" y="105"/>
                  </a:cubicBezTo>
                  <a:cubicBezTo>
                    <a:pt x="96" y="88"/>
                    <a:pt x="101" y="64"/>
                    <a:pt x="113" y="47"/>
                  </a:cubicBezTo>
                  <a:cubicBezTo>
                    <a:pt x="122" y="52"/>
                    <a:pt x="121" y="66"/>
                    <a:pt x="125" y="77"/>
                  </a:cubicBezTo>
                  <a:cubicBezTo>
                    <a:pt x="128" y="87"/>
                    <a:pt x="131" y="99"/>
                    <a:pt x="141" y="103"/>
                  </a:cubicBezTo>
                  <a:cubicBezTo>
                    <a:pt x="128" y="118"/>
                    <a:pt x="126" y="172"/>
                    <a:pt x="127" y="204"/>
                  </a:cubicBezTo>
                  <a:cubicBezTo>
                    <a:pt x="127" y="210"/>
                    <a:pt x="132" y="212"/>
                    <a:pt x="133" y="218"/>
                  </a:cubicBezTo>
                  <a:cubicBezTo>
                    <a:pt x="133" y="216"/>
                    <a:pt x="124" y="227"/>
                    <a:pt x="131" y="230"/>
                  </a:cubicBezTo>
                  <a:cubicBezTo>
                    <a:pt x="138" y="230"/>
                    <a:pt x="138" y="219"/>
                    <a:pt x="135" y="216"/>
                  </a:cubicBezTo>
                  <a:cubicBezTo>
                    <a:pt x="148" y="204"/>
                    <a:pt x="145" y="182"/>
                    <a:pt x="151" y="163"/>
                  </a:cubicBezTo>
                  <a:cubicBezTo>
                    <a:pt x="156" y="145"/>
                    <a:pt x="169" y="131"/>
                    <a:pt x="165" y="107"/>
                  </a:cubicBezTo>
                  <a:cubicBezTo>
                    <a:pt x="181" y="96"/>
                    <a:pt x="192" y="79"/>
                    <a:pt x="203" y="63"/>
                  </a:cubicBezTo>
                  <a:cubicBezTo>
                    <a:pt x="215" y="65"/>
                    <a:pt x="209" y="78"/>
                    <a:pt x="209" y="87"/>
                  </a:cubicBezTo>
                  <a:cubicBezTo>
                    <a:pt x="210" y="124"/>
                    <a:pt x="202" y="140"/>
                    <a:pt x="191" y="167"/>
                  </a:cubicBezTo>
                  <a:cubicBezTo>
                    <a:pt x="184" y="184"/>
                    <a:pt x="178" y="200"/>
                    <a:pt x="173" y="214"/>
                  </a:cubicBezTo>
                  <a:cubicBezTo>
                    <a:pt x="188" y="223"/>
                    <a:pt x="219" y="214"/>
                    <a:pt x="235" y="222"/>
                  </a:cubicBezTo>
                  <a:cubicBezTo>
                    <a:pt x="234" y="235"/>
                    <a:pt x="226" y="241"/>
                    <a:pt x="215" y="244"/>
                  </a:cubicBezTo>
                  <a:cubicBezTo>
                    <a:pt x="205" y="313"/>
                    <a:pt x="177" y="364"/>
                    <a:pt x="169" y="435"/>
                  </a:cubicBezTo>
                  <a:cubicBezTo>
                    <a:pt x="138" y="443"/>
                    <a:pt x="88" y="436"/>
                    <a:pt x="54" y="439"/>
                  </a:cubicBezTo>
                  <a:cubicBezTo>
                    <a:pt x="50" y="436"/>
                    <a:pt x="52" y="428"/>
                    <a:pt x="46" y="427"/>
                  </a:cubicBezTo>
                  <a:cubicBezTo>
                    <a:pt x="45" y="421"/>
                    <a:pt x="49" y="419"/>
                    <a:pt x="50" y="415"/>
                  </a:cubicBezTo>
                  <a:cubicBezTo>
                    <a:pt x="37" y="360"/>
                    <a:pt x="17" y="312"/>
                    <a:pt x="14" y="246"/>
                  </a:cubicBezTo>
                  <a:cubicBezTo>
                    <a:pt x="15" y="235"/>
                    <a:pt x="0" y="240"/>
                    <a:pt x="0" y="230"/>
                  </a:cubicBezTo>
                  <a:cubicBezTo>
                    <a:pt x="2" y="211"/>
                    <a:pt x="21" y="210"/>
                    <a:pt x="42" y="212"/>
                  </a:cubicBezTo>
                  <a:cubicBezTo>
                    <a:pt x="28" y="182"/>
                    <a:pt x="36" y="139"/>
                    <a:pt x="22" y="105"/>
                  </a:cubicBezTo>
                  <a:cubicBezTo>
                    <a:pt x="18" y="96"/>
                    <a:pt x="10" y="91"/>
                    <a:pt x="8" y="83"/>
                  </a:cubicBezTo>
                  <a:cubicBezTo>
                    <a:pt x="1" y="57"/>
                    <a:pt x="13" y="36"/>
                    <a:pt x="12" y="7"/>
                  </a:cubicBezTo>
                  <a:cubicBezTo>
                    <a:pt x="6" y="5"/>
                    <a:pt x="15" y="3"/>
                    <a:pt x="14" y="0"/>
                  </a:cubicBezTo>
                  <a:close/>
                  <a:moveTo>
                    <a:pt x="38" y="39"/>
                  </a:moveTo>
                  <a:cubicBezTo>
                    <a:pt x="38" y="39"/>
                    <a:pt x="38" y="39"/>
                    <a:pt x="38" y="39"/>
                  </a:cubicBezTo>
                  <a:cubicBezTo>
                    <a:pt x="37" y="32"/>
                    <a:pt x="33" y="28"/>
                    <a:pt x="28" y="25"/>
                  </a:cubicBezTo>
                  <a:cubicBezTo>
                    <a:pt x="30" y="31"/>
                    <a:pt x="33" y="36"/>
                    <a:pt x="38" y="39"/>
                  </a:cubicBezTo>
                  <a:close/>
                  <a:moveTo>
                    <a:pt x="52" y="55"/>
                  </a:moveTo>
                  <a:cubicBezTo>
                    <a:pt x="52" y="55"/>
                    <a:pt x="52" y="55"/>
                    <a:pt x="52" y="55"/>
                  </a:cubicBezTo>
                  <a:cubicBezTo>
                    <a:pt x="49" y="54"/>
                    <a:pt x="47" y="40"/>
                    <a:pt x="42" y="47"/>
                  </a:cubicBezTo>
                  <a:cubicBezTo>
                    <a:pt x="46" y="48"/>
                    <a:pt x="47" y="62"/>
                    <a:pt x="52" y="55"/>
                  </a:cubicBezTo>
                  <a:close/>
                  <a:moveTo>
                    <a:pt x="26" y="89"/>
                  </a:moveTo>
                  <a:cubicBezTo>
                    <a:pt x="26" y="89"/>
                    <a:pt x="26" y="89"/>
                    <a:pt x="26" y="89"/>
                  </a:cubicBezTo>
                  <a:cubicBezTo>
                    <a:pt x="27" y="74"/>
                    <a:pt x="40" y="60"/>
                    <a:pt x="36" y="47"/>
                  </a:cubicBezTo>
                  <a:cubicBezTo>
                    <a:pt x="34" y="60"/>
                    <a:pt x="18" y="79"/>
                    <a:pt x="26" y="89"/>
                  </a:cubicBezTo>
                  <a:close/>
                  <a:moveTo>
                    <a:pt x="99" y="99"/>
                  </a:moveTo>
                  <a:cubicBezTo>
                    <a:pt x="99" y="99"/>
                    <a:pt x="99" y="99"/>
                    <a:pt x="99" y="99"/>
                  </a:cubicBezTo>
                  <a:cubicBezTo>
                    <a:pt x="104" y="105"/>
                    <a:pt x="113" y="106"/>
                    <a:pt x="125" y="105"/>
                  </a:cubicBezTo>
                  <a:cubicBezTo>
                    <a:pt x="123" y="90"/>
                    <a:pt x="118" y="78"/>
                    <a:pt x="111" y="69"/>
                  </a:cubicBezTo>
                  <a:cubicBezTo>
                    <a:pt x="107" y="80"/>
                    <a:pt x="101" y="87"/>
                    <a:pt x="99" y="99"/>
                  </a:cubicBezTo>
                  <a:close/>
                  <a:moveTo>
                    <a:pt x="175" y="113"/>
                  </a:moveTo>
                  <a:cubicBezTo>
                    <a:pt x="175" y="113"/>
                    <a:pt x="175" y="113"/>
                    <a:pt x="175" y="113"/>
                  </a:cubicBezTo>
                  <a:cubicBezTo>
                    <a:pt x="182" y="116"/>
                    <a:pt x="190" y="118"/>
                    <a:pt x="199" y="119"/>
                  </a:cubicBezTo>
                  <a:cubicBezTo>
                    <a:pt x="202" y="108"/>
                    <a:pt x="203" y="90"/>
                    <a:pt x="197" y="85"/>
                  </a:cubicBezTo>
                  <a:cubicBezTo>
                    <a:pt x="191" y="96"/>
                    <a:pt x="180" y="102"/>
                    <a:pt x="175" y="113"/>
                  </a:cubicBezTo>
                  <a:close/>
                  <a:moveTo>
                    <a:pt x="34" y="101"/>
                  </a:moveTo>
                  <a:cubicBezTo>
                    <a:pt x="34" y="101"/>
                    <a:pt x="34" y="101"/>
                    <a:pt x="34" y="101"/>
                  </a:cubicBezTo>
                  <a:cubicBezTo>
                    <a:pt x="38" y="105"/>
                    <a:pt x="42" y="100"/>
                    <a:pt x="42" y="95"/>
                  </a:cubicBezTo>
                  <a:cubicBezTo>
                    <a:pt x="37" y="95"/>
                    <a:pt x="36" y="98"/>
                    <a:pt x="34" y="101"/>
                  </a:cubicBezTo>
                  <a:close/>
                  <a:moveTo>
                    <a:pt x="44" y="153"/>
                  </a:moveTo>
                  <a:cubicBezTo>
                    <a:pt x="44" y="153"/>
                    <a:pt x="44" y="153"/>
                    <a:pt x="44" y="153"/>
                  </a:cubicBezTo>
                  <a:cubicBezTo>
                    <a:pt x="50" y="153"/>
                    <a:pt x="53" y="150"/>
                    <a:pt x="58" y="149"/>
                  </a:cubicBezTo>
                  <a:cubicBezTo>
                    <a:pt x="56" y="134"/>
                    <a:pt x="48" y="125"/>
                    <a:pt x="46" y="109"/>
                  </a:cubicBezTo>
                  <a:cubicBezTo>
                    <a:pt x="19" y="108"/>
                    <a:pt x="42" y="142"/>
                    <a:pt x="44" y="153"/>
                  </a:cubicBezTo>
                  <a:close/>
                  <a:moveTo>
                    <a:pt x="105" y="117"/>
                  </a:moveTo>
                  <a:cubicBezTo>
                    <a:pt x="105" y="117"/>
                    <a:pt x="105" y="117"/>
                    <a:pt x="105" y="117"/>
                  </a:cubicBezTo>
                  <a:cubicBezTo>
                    <a:pt x="105" y="113"/>
                    <a:pt x="104" y="110"/>
                    <a:pt x="101" y="109"/>
                  </a:cubicBezTo>
                  <a:cubicBezTo>
                    <a:pt x="97" y="112"/>
                    <a:pt x="98" y="118"/>
                    <a:pt x="105" y="117"/>
                  </a:cubicBezTo>
                  <a:close/>
                  <a:moveTo>
                    <a:pt x="185" y="133"/>
                  </a:moveTo>
                  <a:cubicBezTo>
                    <a:pt x="185" y="133"/>
                    <a:pt x="185" y="133"/>
                    <a:pt x="185" y="133"/>
                  </a:cubicBezTo>
                  <a:cubicBezTo>
                    <a:pt x="189" y="133"/>
                    <a:pt x="190" y="132"/>
                    <a:pt x="191" y="129"/>
                  </a:cubicBezTo>
                  <a:cubicBezTo>
                    <a:pt x="188" y="129"/>
                    <a:pt x="186" y="131"/>
                    <a:pt x="185" y="133"/>
                  </a:cubicBezTo>
                  <a:close/>
                  <a:moveTo>
                    <a:pt x="187" y="145"/>
                  </a:moveTo>
                  <a:cubicBezTo>
                    <a:pt x="187" y="145"/>
                    <a:pt x="187" y="145"/>
                    <a:pt x="187" y="145"/>
                  </a:cubicBezTo>
                  <a:cubicBezTo>
                    <a:pt x="196" y="149"/>
                    <a:pt x="200" y="128"/>
                    <a:pt x="193" y="129"/>
                  </a:cubicBezTo>
                  <a:cubicBezTo>
                    <a:pt x="195" y="138"/>
                    <a:pt x="187" y="138"/>
                    <a:pt x="187" y="145"/>
                  </a:cubicBezTo>
                  <a:close/>
                  <a:moveTo>
                    <a:pt x="161" y="173"/>
                  </a:moveTo>
                  <a:cubicBezTo>
                    <a:pt x="161" y="173"/>
                    <a:pt x="161" y="173"/>
                    <a:pt x="161" y="173"/>
                  </a:cubicBezTo>
                  <a:cubicBezTo>
                    <a:pt x="165" y="172"/>
                    <a:pt x="175" y="167"/>
                    <a:pt x="171" y="163"/>
                  </a:cubicBezTo>
                  <a:cubicBezTo>
                    <a:pt x="168" y="167"/>
                    <a:pt x="161" y="167"/>
                    <a:pt x="161" y="173"/>
                  </a:cubicBezTo>
                  <a:close/>
                  <a:moveTo>
                    <a:pt x="105" y="194"/>
                  </a:moveTo>
                  <a:cubicBezTo>
                    <a:pt x="105" y="194"/>
                    <a:pt x="105" y="194"/>
                    <a:pt x="105" y="194"/>
                  </a:cubicBezTo>
                  <a:cubicBezTo>
                    <a:pt x="104" y="183"/>
                    <a:pt x="107" y="168"/>
                    <a:pt x="99" y="165"/>
                  </a:cubicBezTo>
                  <a:cubicBezTo>
                    <a:pt x="99" y="176"/>
                    <a:pt x="98" y="189"/>
                    <a:pt x="105" y="194"/>
                  </a:cubicBezTo>
                  <a:close/>
                  <a:moveTo>
                    <a:pt x="159" y="188"/>
                  </a:moveTo>
                  <a:cubicBezTo>
                    <a:pt x="159" y="188"/>
                    <a:pt x="159" y="188"/>
                    <a:pt x="159" y="188"/>
                  </a:cubicBezTo>
                  <a:cubicBezTo>
                    <a:pt x="167" y="183"/>
                    <a:pt x="183" y="176"/>
                    <a:pt x="181" y="167"/>
                  </a:cubicBezTo>
                  <a:cubicBezTo>
                    <a:pt x="175" y="175"/>
                    <a:pt x="161" y="176"/>
                    <a:pt x="159" y="188"/>
                  </a:cubicBezTo>
                  <a:close/>
                  <a:moveTo>
                    <a:pt x="52" y="196"/>
                  </a:moveTo>
                  <a:cubicBezTo>
                    <a:pt x="52" y="196"/>
                    <a:pt x="52" y="196"/>
                    <a:pt x="52" y="196"/>
                  </a:cubicBezTo>
                  <a:cubicBezTo>
                    <a:pt x="51" y="190"/>
                    <a:pt x="55" y="180"/>
                    <a:pt x="50" y="178"/>
                  </a:cubicBezTo>
                  <a:cubicBezTo>
                    <a:pt x="50" y="184"/>
                    <a:pt x="44" y="194"/>
                    <a:pt x="52" y="196"/>
                  </a:cubicBezTo>
                  <a:close/>
                  <a:moveTo>
                    <a:pt x="153" y="206"/>
                  </a:moveTo>
                  <a:cubicBezTo>
                    <a:pt x="153" y="206"/>
                    <a:pt x="153" y="206"/>
                    <a:pt x="153" y="206"/>
                  </a:cubicBezTo>
                  <a:cubicBezTo>
                    <a:pt x="160" y="205"/>
                    <a:pt x="179" y="189"/>
                    <a:pt x="171" y="188"/>
                  </a:cubicBezTo>
                  <a:cubicBezTo>
                    <a:pt x="165" y="193"/>
                    <a:pt x="155" y="196"/>
                    <a:pt x="153" y="206"/>
                  </a:cubicBezTo>
                  <a:close/>
                  <a:moveTo>
                    <a:pt x="58" y="200"/>
                  </a:moveTo>
                  <a:cubicBezTo>
                    <a:pt x="58" y="200"/>
                    <a:pt x="58" y="200"/>
                    <a:pt x="58" y="200"/>
                  </a:cubicBezTo>
                  <a:cubicBezTo>
                    <a:pt x="59" y="195"/>
                    <a:pt x="59" y="190"/>
                    <a:pt x="54" y="190"/>
                  </a:cubicBezTo>
                  <a:cubicBezTo>
                    <a:pt x="55" y="193"/>
                    <a:pt x="52" y="202"/>
                    <a:pt x="58" y="200"/>
                  </a:cubicBezTo>
                  <a:close/>
                  <a:moveTo>
                    <a:pt x="26" y="218"/>
                  </a:moveTo>
                  <a:cubicBezTo>
                    <a:pt x="26" y="218"/>
                    <a:pt x="26" y="218"/>
                    <a:pt x="26" y="218"/>
                  </a:cubicBezTo>
                  <a:cubicBezTo>
                    <a:pt x="26" y="227"/>
                    <a:pt x="40" y="223"/>
                    <a:pt x="46" y="226"/>
                  </a:cubicBezTo>
                  <a:cubicBezTo>
                    <a:pt x="49" y="210"/>
                    <a:pt x="35" y="218"/>
                    <a:pt x="26" y="218"/>
                  </a:cubicBezTo>
                  <a:close/>
                  <a:moveTo>
                    <a:pt x="103" y="230"/>
                  </a:moveTo>
                  <a:cubicBezTo>
                    <a:pt x="103" y="230"/>
                    <a:pt x="103" y="230"/>
                    <a:pt x="103" y="230"/>
                  </a:cubicBezTo>
                  <a:cubicBezTo>
                    <a:pt x="106" y="224"/>
                    <a:pt x="101" y="213"/>
                    <a:pt x="88" y="216"/>
                  </a:cubicBezTo>
                  <a:cubicBezTo>
                    <a:pt x="88" y="226"/>
                    <a:pt x="91" y="232"/>
                    <a:pt x="103" y="230"/>
                  </a:cubicBezTo>
                  <a:close/>
                  <a:moveTo>
                    <a:pt x="115" y="228"/>
                  </a:moveTo>
                  <a:cubicBezTo>
                    <a:pt x="115" y="228"/>
                    <a:pt x="115" y="228"/>
                    <a:pt x="115" y="228"/>
                  </a:cubicBezTo>
                  <a:cubicBezTo>
                    <a:pt x="118" y="228"/>
                    <a:pt x="118" y="231"/>
                    <a:pt x="121" y="232"/>
                  </a:cubicBezTo>
                  <a:cubicBezTo>
                    <a:pt x="123" y="229"/>
                    <a:pt x="124" y="220"/>
                    <a:pt x="119" y="220"/>
                  </a:cubicBezTo>
                  <a:cubicBezTo>
                    <a:pt x="119" y="224"/>
                    <a:pt x="113" y="222"/>
                    <a:pt x="115" y="228"/>
                  </a:cubicBezTo>
                  <a:close/>
                  <a:moveTo>
                    <a:pt x="167" y="224"/>
                  </a:moveTo>
                  <a:cubicBezTo>
                    <a:pt x="167" y="224"/>
                    <a:pt x="167" y="224"/>
                    <a:pt x="167" y="224"/>
                  </a:cubicBezTo>
                  <a:cubicBezTo>
                    <a:pt x="167" y="226"/>
                    <a:pt x="167" y="229"/>
                    <a:pt x="167" y="232"/>
                  </a:cubicBezTo>
                  <a:cubicBezTo>
                    <a:pt x="181" y="232"/>
                    <a:pt x="195" y="231"/>
                    <a:pt x="203" y="226"/>
                  </a:cubicBezTo>
                  <a:cubicBezTo>
                    <a:pt x="195" y="222"/>
                    <a:pt x="177" y="219"/>
                    <a:pt x="167" y="224"/>
                  </a:cubicBezTo>
                  <a:close/>
                  <a:moveTo>
                    <a:pt x="143" y="226"/>
                  </a:moveTo>
                  <a:cubicBezTo>
                    <a:pt x="143" y="226"/>
                    <a:pt x="143" y="226"/>
                    <a:pt x="143" y="226"/>
                  </a:cubicBezTo>
                  <a:cubicBezTo>
                    <a:pt x="141" y="238"/>
                    <a:pt x="152" y="227"/>
                    <a:pt x="143" y="226"/>
                  </a:cubicBezTo>
                  <a:close/>
                  <a:moveTo>
                    <a:pt x="58" y="234"/>
                  </a:moveTo>
                  <a:cubicBezTo>
                    <a:pt x="58" y="234"/>
                    <a:pt x="58" y="234"/>
                    <a:pt x="58" y="234"/>
                  </a:cubicBezTo>
                  <a:cubicBezTo>
                    <a:pt x="65" y="235"/>
                    <a:pt x="81" y="242"/>
                    <a:pt x="84" y="234"/>
                  </a:cubicBezTo>
                  <a:cubicBezTo>
                    <a:pt x="74" y="236"/>
                    <a:pt x="62" y="225"/>
                    <a:pt x="58" y="234"/>
                  </a:cubicBezTo>
                  <a:close/>
                  <a:moveTo>
                    <a:pt x="20" y="244"/>
                  </a:moveTo>
                  <a:cubicBezTo>
                    <a:pt x="20" y="244"/>
                    <a:pt x="20" y="244"/>
                    <a:pt x="20" y="244"/>
                  </a:cubicBezTo>
                  <a:cubicBezTo>
                    <a:pt x="29" y="302"/>
                    <a:pt x="44" y="363"/>
                    <a:pt x="62" y="417"/>
                  </a:cubicBezTo>
                  <a:cubicBezTo>
                    <a:pt x="95" y="418"/>
                    <a:pt x="123" y="420"/>
                    <a:pt x="161" y="419"/>
                  </a:cubicBezTo>
                  <a:cubicBezTo>
                    <a:pt x="173" y="359"/>
                    <a:pt x="200" y="302"/>
                    <a:pt x="207" y="244"/>
                  </a:cubicBezTo>
                  <a:cubicBezTo>
                    <a:pt x="149" y="257"/>
                    <a:pt x="75" y="241"/>
                    <a:pt x="20" y="244"/>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a:latin typeface="印品黑体" panose="00000500000000000000" pitchFamily="2" charset="-122"/>
              </a:endParaRPr>
            </a:p>
          </p:txBody>
        </p:sp>
      </p:grpSp>
    </p:spTree>
    <p:extLst>
      <p:ext uri="{BB962C8B-B14F-4D97-AF65-F5344CB8AC3E}">
        <p14:creationId xmlns:p14="http://schemas.microsoft.com/office/powerpoint/2010/main" val="2538484708"/>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9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49000">
                                          <p:cBhvr additive="base">
                                            <p:cTn id="7" dur="1000" fill="hold"/>
                                            <p:tgtEl>
                                              <p:spTgt spid="9"/>
                                            </p:tgtEl>
                                            <p:attrNameLst>
                                              <p:attrName>ppt_x</p:attrName>
                                            </p:attrNameLst>
                                          </p:cBhvr>
                                          <p:tavLst>
                                            <p:tav tm="0">
                                              <p:val>
                                                <p:strVal val="0-#ppt_w/2"/>
                                              </p:val>
                                            </p:tav>
                                            <p:tav tm="100000">
                                              <p:val>
                                                <p:strVal val="#ppt_x"/>
                                              </p:val>
                                            </p:tav>
                                          </p:tavLst>
                                        </p:anim>
                                        <p:anim calcmode="lin" valueType="num" p14:bounceEnd="49000">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en-US" altLang="zh-CN" sz="2400">
                <a:solidFill>
                  <a:srgbClr val="3C3C3B"/>
                </a:solidFill>
                <a:latin typeface="印品黑体" panose="00000500000000000000" pitchFamily="2" charset="-122"/>
                <a:ea typeface="印品黑体" panose="00000500000000000000" pitchFamily="2" charset="-122"/>
              </a:rPr>
              <a:t>conversation</a:t>
            </a:r>
          </a:p>
        </p:txBody>
      </p:sp>
      <p:grpSp>
        <p:nvGrpSpPr>
          <p:cNvPr id="23" name="组合 22"/>
          <p:cNvGrpSpPr/>
          <p:nvPr/>
        </p:nvGrpSpPr>
        <p:grpSpPr>
          <a:xfrm>
            <a:off x="2300405" y="1981416"/>
            <a:ext cx="7007630" cy="1134801"/>
            <a:chOff x="4052256" y="1879209"/>
            <a:chExt cx="7007630" cy="1134801"/>
          </a:xfrm>
        </p:grpSpPr>
        <p:sp>
          <p:nvSpPr>
            <p:cNvPr id="9" name="任意多边形 8"/>
            <p:cNvSpPr/>
            <p:nvPr/>
          </p:nvSpPr>
          <p:spPr>
            <a:xfrm>
              <a:off x="4052256" y="1879209"/>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2"/>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8"/>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4" name="矩形 13"/>
            <p:cNvSpPr/>
            <p:nvPr/>
          </p:nvSpPr>
          <p:spPr>
            <a:xfrm>
              <a:off x="4466568" y="2097857"/>
              <a:ext cx="6462828" cy="328936"/>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a:solidFill>
                    <a:srgbClr val="3C3C3B"/>
                  </a:solidFill>
                  <a:latin typeface="印品黑体" panose="00000500000000000000" pitchFamily="2" charset="-122"/>
                  <a:ea typeface="印品黑体" panose="00000500000000000000" pitchFamily="2" charset="-122"/>
                </a:rPr>
                <a:t>Hello Ryan! Did you finish the task today? </a:t>
              </a:r>
            </a:p>
          </p:txBody>
        </p:sp>
      </p:grpSp>
      <p:grpSp>
        <p:nvGrpSpPr>
          <p:cNvPr id="24" name="组合 23"/>
          <p:cNvGrpSpPr/>
          <p:nvPr/>
        </p:nvGrpSpPr>
        <p:grpSpPr>
          <a:xfrm>
            <a:off x="3110586" y="3962112"/>
            <a:ext cx="7007630" cy="1134801"/>
            <a:chOff x="4052256" y="3366923"/>
            <a:chExt cx="7007630" cy="1134801"/>
          </a:xfrm>
        </p:grpSpPr>
        <p:sp>
          <p:nvSpPr>
            <p:cNvPr id="10" name="任意多边形 9"/>
            <p:cNvSpPr/>
            <p:nvPr/>
          </p:nvSpPr>
          <p:spPr>
            <a:xfrm rot="10800000">
              <a:off x="4052256" y="3366923"/>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3"/>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9"/>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7" name="矩形 16"/>
            <p:cNvSpPr/>
            <p:nvPr/>
          </p:nvSpPr>
          <p:spPr>
            <a:xfrm>
              <a:off x="4428868" y="3511323"/>
              <a:ext cx="6462828" cy="587469"/>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a:solidFill>
                    <a:srgbClr val="3C3C3B"/>
                  </a:solidFill>
                  <a:latin typeface="印品黑体" panose="00000500000000000000" pitchFamily="2" charset="-122"/>
                  <a:ea typeface="印品黑体" panose="00000500000000000000" pitchFamily="2" charset="-122"/>
                </a:rPr>
                <a:t> I am confused with the requirements of the task. I need to check with the client</a:t>
              </a:r>
            </a:p>
          </p:txBody>
        </p:sp>
      </p:grpSp>
      <p:pic>
        <p:nvPicPr>
          <p:cNvPr id="13" name="图片占位符 18">
            <a:extLst>
              <a:ext uri="{FF2B5EF4-FFF2-40B4-BE49-F238E27FC236}">
                <a16:creationId xmlns:a16="http://schemas.microsoft.com/office/drawing/2014/main" id="{082C65F8-F87C-8E41-9B14-9BCD68D1D04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78625" y="3808847"/>
            <a:ext cx="1499413" cy="1611868"/>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3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3"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5" name="矩形 14">
            <a:extLst>
              <a:ext uri="{FF2B5EF4-FFF2-40B4-BE49-F238E27FC236}">
                <a16:creationId xmlns:a16="http://schemas.microsoft.com/office/drawing/2014/main" id="{CB029BF8-CCB1-B141-A437-D6DCB8C81094}"/>
              </a:ext>
            </a:extLst>
          </p:cNvPr>
          <p:cNvSpPr/>
          <p:nvPr/>
        </p:nvSpPr>
        <p:spPr>
          <a:xfrm>
            <a:off x="9950026" y="5546225"/>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Ryan </a:t>
            </a:r>
            <a:endParaRPr lang="zh-CN" altLang="en-US" b="1">
              <a:solidFill>
                <a:srgbClr val="3C3C3B"/>
              </a:solidFill>
              <a:latin typeface="印品黑体" panose="00000500000000000000" pitchFamily="2" charset="-122"/>
              <a:ea typeface="印品黑体" panose="00000500000000000000" pitchFamily="2" charset="-122"/>
            </a:endParaRPr>
          </a:p>
        </p:txBody>
      </p:sp>
      <p:pic>
        <p:nvPicPr>
          <p:cNvPr id="16" name="图片占位符 19">
            <a:extLst>
              <a:ext uri="{FF2B5EF4-FFF2-40B4-BE49-F238E27FC236}">
                <a16:creationId xmlns:a16="http://schemas.microsoft.com/office/drawing/2014/main" id="{D3246E38-BEFF-FD45-82C3-5F9A4BEA4D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8632" y="1595675"/>
            <a:ext cx="1781571" cy="1906282"/>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4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4"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8" name="矩形 17">
            <a:extLst>
              <a:ext uri="{FF2B5EF4-FFF2-40B4-BE49-F238E27FC236}">
                <a16:creationId xmlns:a16="http://schemas.microsoft.com/office/drawing/2014/main" id="{58824D01-85EA-2D4D-AEDA-BA9B954EA2DD}"/>
              </a:ext>
            </a:extLst>
          </p:cNvPr>
          <p:cNvSpPr/>
          <p:nvPr/>
        </p:nvSpPr>
        <p:spPr>
          <a:xfrm>
            <a:off x="0" y="3610554"/>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Olivia</a:t>
            </a:r>
            <a:endParaRPr lang="zh-CN" altLang="en-US" b="1">
              <a:solidFill>
                <a:srgbClr val="3C3C3B"/>
              </a:solidFill>
              <a:latin typeface="印品黑体" panose="00000500000000000000" pitchFamily="2" charset="-122"/>
              <a:ea typeface="印品黑体" panose="00000500000000000000" pitchFamily="2" charset="-122"/>
            </a:endParaRPr>
          </a:p>
        </p:txBody>
      </p:sp>
    </p:spTree>
    <p:extLst>
      <p:ext uri="{BB962C8B-B14F-4D97-AF65-F5344CB8AC3E}">
        <p14:creationId xmlns:p14="http://schemas.microsoft.com/office/powerpoint/2010/main" val="6025165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ppt_x</p:attrName>
                                        </p:attrNameLst>
                                      </p:cBhvr>
                                      <p:tavLst>
                                        <p:tav tm="0">
                                          <p:val>
                                            <p:strVal val="#ppt_x-#ppt_w*1.125000"/>
                                          </p:val>
                                        </p:tav>
                                        <p:tav tm="100000">
                                          <p:val>
                                            <p:strVal val="#ppt_x"/>
                                          </p:val>
                                        </p:tav>
                                      </p:tavLst>
                                    </p:anim>
                                    <p:animEffect transition="in" filter="wipe(right)">
                                      <p:cBhvr>
                                        <p:cTn id="8" dur="500"/>
                                        <p:tgtEl>
                                          <p:spTgt spid="23"/>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p:tgtEl>
                                          <p:spTgt spid="24"/>
                                        </p:tgtEl>
                                        <p:attrNameLst>
                                          <p:attrName>ppt_x</p:attrName>
                                        </p:attrNameLst>
                                      </p:cBhvr>
                                      <p:tavLst>
                                        <p:tav tm="0">
                                          <p:val>
                                            <p:strVal val="#ppt_x-#ppt_w*1.125000"/>
                                          </p:val>
                                        </p:tav>
                                        <p:tav tm="100000">
                                          <p:val>
                                            <p:strVal val="#ppt_x"/>
                                          </p:val>
                                        </p:tav>
                                      </p:tavLst>
                                    </p:anim>
                                    <p:animEffect transition="in" filter="wipe(right)">
                                      <p:cBhvr>
                                        <p:cTn id="13" dur="500"/>
                                        <p:tgtEl>
                                          <p:spTgt spid="24"/>
                                        </p:tgtEl>
                                      </p:cBhvr>
                                    </p:animEffect>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 calcmode="lin" valueType="num">
                                      <p:cBhvr>
                                        <p:cTn id="19" dur="1000" fill="hold"/>
                                        <p:tgtEl>
                                          <p:spTgt spid="13"/>
                                        </p:tgtEl>
                                        <p:attrNameLst>
                                          <p:attrName>style.rotation</p:attrName>
                                        </p:attrNameLst>
                                      </p:cBhvr>
                                      <p:tavLst>
                                        <p:tav tm="0">
                                          <p:val>
                                            <p:fltVal val="90"/>
                                          </p:val>
                                        </p:tav>
                                        <p:tav tm="100000">
                                          <p:val>
                                            <p:fltVal val="0"/>
                                          </p:val>
                                        </p:tav>
                                      </p:tavLst>
                                    </p:anim>
                                    <p:animEffect transition="in" filter="fade">
                                      <p:cBhvr>
                                        <p:cTn id="20" dur="1000"/>
                                        <p:tgtEl>
                                          <p:spTgt spid="13"/>
                                        </p:tgtEl>
                                      </p:cBhvr>
                                    </p:animEffect>
                                  </p:childTnLst>
                                </p:cTn>
                              </p:par>
                              <p:par>
                                <p:cTn id="21" presetID="3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1000" fill="hold"/>
                                        <p:tgtEl>
                                          <p:spTgt spid="16"/>
                                        </p:tgtEl>
                                        <p:attrNameLst>
                                          <p:attrName>ppt_w</p:attrName>
                                        </p:attrNameLst>
                                      </p:cBhvr>
                                      <p:tavLst>
                                        <p:tav tm="0">
                                          <p:val>
                                            <p:fltVal val="0"/>
                                          </p:val>
                                        </p:tav>
                                        <p:tav tm="100000">
                                          <p:val>
                                            <p:strVal val="#ppt_w"/>
                                          </p:val>
                                        </p:tav>
                                      </p:tavLst>
                                    </p:anim>
                                    <p:anim calcmode="lin" valueType="num">
                                      <p:cBhvr>
                                        <p:cTn id="24" dur="1000" fill="hold"/>
                                        <p:tgtEl>
                                          <p:spTgt spid="16"/>
                                        </p:tgtEl>
                                        <p:attrNameLst>
                                          <p:attrName>ppt_h</p:attrName>
                                        </p:attrNameLst>
                                      </p:cBhvr>
                                      <p:tavLst>
                                        <p:tav tm="0">
                                          <p:val>
                                            <p:fltVal val="0"/>
                                          </p:val>
                                        </p:tav>
                                        <p:tav tm="100000">
                                          <p:val>
                                            <p:strVal val="#ppt_h"/>
                                          </p:val>
                                        </p:tav>
                                      </p:tavLst>
                                    </p:anim>
                                    <p:anim calcmode="lin" valueType="num">
                                      <p:cBhvr>
                                        <p:cTn id="25" dur="1000" fill="hold"/>
                                        <p:tgtEl>
                                          <p:spTgt spid="16"/>
                                        </p:tgtEl>
                                        <p:attrNameLst>
                                          <p:attrName>style.rotation</p:attrName>
                                        </p:attrNameLst>
                                      </p:cBhvr>
                                      <p:tavLst>
                                        <p:tav tm="0">
                                          <p:val>
                                            <p:fltVal val="90"/>
                                          </p:val>
                                        </p:tav>
                                        <p:tav tm="100000">
                                          <p:val>
                                            <p:fltVal val="0"/>
                                          </p:val>
                                        </p:tav>
                                      </p:tavLst>
                                    </p:anim>
                                    <p:animEffect transition="in" filter="fade">
                                      <p:cBhvr>
                                        <p:cTn id="2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en-US" altLang="zh-CN" sz="2400">
                <a:solidFill>
                  <a:srgbClr val="3C3C3B"/>
                </a:solidFill>
                <a:latin typeface="印品黑体" panose="00000500000000000000" pitchFamily="2" charset="-122"/>
                <a:ea typeface="印品黑体" panose="00000500000000000000" pitchFamily="2" charset="-122"/>
              </a:rPr>
              <a:t>conversation</a:t>
            </a:r>
          </a:p>
        </p:txBody>
      </p:sp>
      <p:grpSp>
        <p:nvGrpSpPr>
          <p:cNvPr id="23" name="组合 22"/>
          <p:cNvGrpSpPr/>
          <p:nvPr/>
        </p:nvGrpSpPr>
        <p:grpSpPr>
          <a:xfrm>
            <a:off x="2300405" y="1981416"/>
            <a:ext cx="7007630" cy="1134801"/>
            <a:chOff x="4052256" y="1879209"/>
            <a:chExt cx="7007630" cy="1134801"/>
          </a:xfrm>
        </p:grpSpPr>
        <p:sp>
          <p:nvSpPr>
            <p:cNvPr id="9" name="任意多边形 8"/>
            <p:cNvSpPr/>
            <p:nvPr/>
          </p:nvSpPr>
          <p:spPr>
            <a:xfrm>
              <a:off x="4052256" y="1879209"/>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2"/>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8"/>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4" name="矩形 13"/>
            <p:cNvSpPr/>
            <p:nvPr/>
          </p:nvSpPr>
          <p:spPr>
            <a:xfrm>
              <a:off x="4466568" y="2097857"/>
              <a:ext cx="6462828" cy="328936"/>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a:solidFill>
                    <a:srgbClr val="3C3C3B"/>
                  </a:solidFill>
                  <a:latin typeface="印品黑体" panose="00000500000000000000" pitchFamily="2" charset="-122"/>
                  <a:ea typeface="印品黑体" panose="00000500000000000000" pitchFamily="2" charset="-122"/>
                </a:rPr>
                <a:t> I can help you before you go to the client.  What’s your issue?</a:t>
              </a:r>
            </a:p>
          </p:txBody>
        </p:sp>
      </p:grpSp>
      <p:grpSp>
        <p:nvGrpSpPr>
          <p:cNvPr id="24" name="组合 23"/>
          <p:cNvGrpSpPr/>
          <p:nvPr/>
        </p:nvGrpSpPr>
        <p:grpSpPr>
          <a:xfrm>
            <a:off x="3110586" y="3962112"/>
            <a:ext cx="7007630" cy="1134801"/>
            <a:chOff x="4052256" y="3366923"/>
            <a:chExt cx="7007630" cy="1134801"/>
          </a:xfrm>
        </p:grpSpPr>
        <p:sp>
          <p:nvSpPr>
            <p:cNvPr id="10" name="任意多边形 9"/>
            <p:cNvSpPr/>
            <p:nvPr/>
          </p:nvSpPr>
          <p:spPr>
            <a:xfrm rot="10800000">
              <a:off x="4052256" y="3366923"/>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3"/>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9"/>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7" name="矩形 16"/>
            <p:cNvSpPr/>
            <p:nvPr/>
          </p:nvSpPr>
          <p:spPr>
            <a:xfrm>
              <a:off x="4428868" y="3640589"/>
              <a:ext cx="6462828" cy="587469"/>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a:solidFill>
                    <a:srgbClr val="3C3C3B"/>
                  </a:solidFill>
                  <a:latin typeface="印品黑体" panose="00000500000000000000" pitchFamily="2" charset="-122"/>
                  <a:ea typeface="印品黑体" panose="00000500000000000000" pitchFamily="2" charset="-122"/>
                </a:rPr>
                <a:t>Client’s  customers are facing issues in Billing. Money debited from their account but policy is not purchased </a:t>
              </a:r>
            </a:p>
          </p:txBody>
        </p:sp>
      </p:grpSp>
      <p:pic>
        <p:nvPicPr>
          <p:cNvPr id="13" name="图片占位符 18">
            <a:extLst>
              <a:ext uri="{FF2B5EF4-FFF2-40B4-BE49-F238E27FC236}">
                <a16:creationId xmlns:a16="http://schemas.microsoft.com/office/drawing/2014/main" id="{082C65F8-F87C-8E41-9B14-9BCD68D1D04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78625" y="3808847"/>
            <a:ext cx="1499413" cy="1611868"/>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3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3"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5" name="矩形 14">
            <a:extLst>
              <a:ext uri="{FF2B5EF4-FFF2-40B4-BE49-F238E27FC236}">
                <a16:creationId xmlns:a16="http://schemas.microsoft.com/office/drawing/2014/main" id="{CB029BF8-CCB1-B141-A437-D6DCB8C81094}"/>
              </a:ext>
            </a:extLst>
          </p:cNvPr>
          <p:cNvSpPr/>
          <p:nvPr/>
        </p:nvSpPr>
        <p:spPr>
          <a:xfrm>
            <a:off x="9950026" y="5546225"/>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Ryan </a:t>
            </a:r>
            <a:endParaRPr lang="zh-CN" altLang="en-US" b="1">
              <a:solidFill>
                <a:srgbClr val="3C3C3B"/>
              </a:solidFill>
              <a:latin typeface="印品黑体" panose="00000500000000000000" pitchFamily="2" charset="-122"/>
              <a:ea typeface="印品黑体" panose="00000500000000000000" pitchFamily="2" charset="-122"/>
            </a:endParaRPr>
          </a:p>
        </p:txBody>
      </p:sp>
      <p:pic>
        <p:nvPicPr>
          <p:cNvPr id="16" name="图片占位符 19">
            <a:extLst>
              <a:ext uri="{FF2B5EF4-FFF2-40B4-BE49-F238E27FC236}">
                <a16:creationId xmlns:a16="http://schemas.microsoft.com/office/drawing/2014/main" id="{D3246E38-BEFF-FD45-82C3-5F9A4BEA4D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8632" y="1595675"/>
            <a:ext cx="1781571" cy="1906282"/>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4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4"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8" name="矩形 17">
            <a:extLst>
              <a:ext uri="{FF2B5EF4-FFF2-40B4-BE49-F238E27FC236}">
                <a16:creationId xmlns:a16="http://schemas.microsoft.com/office/drawing/2014/main" id="{58824D01-85EA-2D4D-AEDA-BA9B954EA2DD}"/>
              </a:ext>
            </a:extLst>
          </p:cNvPr>
          <p:cNvSpPr/>
          <p:nvPr/>
        </p:nvSpPr>
        <p:spPr>
          <a:xfrm>
            <a:off x="0" y="3610554"/>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Olivia</a:t>
            </a:r>
            <a:endParaRPr lang="zh-CN" altLang="en-US" b="1">
              <a:solidFill>
                <a:srgbClr val="3C3C3B"/>
              </a:solidFill>
              <a:latin typeface="印品黑体" panose="00000500000000000000" pitchFamily="2" charset="-122"/>
              <a:ea typeface="印品黑体" panose="00000500000000000000" pitchFamily="2" charset="-122"/>
            </a:endParaRPr>
          </a:p>
        </p:txBody>
      </p:sp>
    </p:spTree>
    <p:extLst>
      <p:ext uri="{BB962C8B-B14F-4D97-AF65-F5344CB8AC3E}">
        <p14:creationId xmlns:p14="http://schemas.microsoft.com/office/powerpoint/2010/main" val="3698903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ppt_x</p:attrName>
                                        </p:attrNameLst>
                                      </p:cBhvr>
                                      <p:tavLst>
                                        <p:tav tm="0">
                                          <p:val>
                                            <p:strVal val="#ppt_x-#ppt_w*1.125000"/>
                                          </p:val>
                                        </p:tav>
                                        <p:tav tm="100000">
                                          <p:val>
                                            <p:strVal val="#ppt_x"/>
                                          </p:val>
                                        </p:tav>
                                      </p:tavLst>
                                    </p:anim>
                                    <p:animEffect transition="in" filter="wipe(right)">
                                      <p:cBhvr>
                                        <p:cTn id="8" dur="500"/>
                                        <p:tgtEl>
                                          <p:spTgt spid="23"/>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p:tgtEl>
                                          <p:spTgt spid="24"/>
                                        </p:tgtEl>
                                        <p:attrNameLst>
                                          <p:attrName>ppt_x</p:attrName>
                                        </p:attrNameLst>
                                      </p:cBhvr>
                                      <p:tavLst>
                                        <p:tav tm="0">
                                          <p:val>
                                            <p:strVal val="#ppt_x-#ppt_w*1.125000"/>
                                          </p:val>
                                        </p:tav>
                                        <p:tav tm="100000">
                                          <p:val>
                                            <p:strVal val="#ppt_x"/>
                                          </p:val>
                                        </p:tav>
                                      </p:tavLst>
                                    </p:anim>
                                    <p:animEffect transition="in" filter="wipe(right)">
                                      <p:cBhvr>
                                        <p:cTn id="13" dur="500"/>
                                        <p:tgtEl>
                                          <p:spTgt spid="24"/>
                                        </p:tgtEl>
                                      </p:cBhvr>
                                    </p:animEffect>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 calcmode="lin" valueType="num">
                                      <p:cBhvr>
                                        <p:cTn id="19" dur="1000" fill="hold"/>
                                        <p:tgtEl>
                                          <p:spTgt spid="13"/>
                                        </p:tgtEl>
                                        <p:attrNameLst>
                                          <p:attrName>style.rotation</p:attrName>
                                        </p:attrNameLst>
                                      </p:cBhvr>
                                      <p:tavLst>
                                        <p:tav tm="0">
                                          <p:val>
                                            <p:fltVal val="90"/>
                                          </p:val>
                                        </p:tav>
                                        <p:tav tm="100000">
                                          <p:val>
                                            <p:fltVal val="0"/>
                                          </p:val>
                                        </p:tav>
                                      </p:tavLst>
                                    </p:anim>
                                    <p:animEffect transition="in" filter="fade">
                                      <p:cBhvr>
                                        <p:cTn id="20" dur="1000"/>
                                        <p:tgtEl>
                                          <p:spTgt spid="13"/>
                                        </p:tgtEl>
                                      </p:cBhvr>
                                    </p:animEffect>
                                  </p:childTnLst>
                                </p:cTn>
                              </p:par>
                              <p:par>
                                <p:cTn id="21" presetID="3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1000" fill="hold"/>
                                        <p:tgtEl>
                                          <p:spTgt spid="16"/>
                                        </p:tgtEl>
                                        <p:attrNameLst>
                                          <p:attrName>ppt_w</p:attrName>
                                        </p:attrNameLst>
                                      </p:cBhvr>
                                      <p:tavLst>
                                        <p:tav tm="0">
                                          <p:val>
                                            <p:fltVal val="0"/>
                                          </p:val>
                                        </p:tav>
                                        <p:tav tm="100000">
                                          <p:val>
                                            <p:strVal val="#ppt_w"/>
                                          </p:val>
                                        </p:tav>
                                      </p:tavLst>
                                    </p:anim>
                                    <p:anim calcmode="lin" valueType="num">
                                      <p:cBhvr>
                                        <p:cTn id="24" dur="1000" fill="hold"/>
                                        <p:tgtEl>
                                          <p:spTgt spid="16"/>
                                        </p:tgtEl>
                                        <p:attrNameLst>
                                          <p:attrName>ppt_h</p:attrName>
                                        </p:attrNameLst>
                                      </p:cBhvr>
                                      <p:tavLst>
                                        <p:tav tm="0">
                                          <p:val>
                                            <p:fltVal val="0"/>
                                          </p:val>
                                        </p:tav>
                                        <p:tav tm="100000">
                                          <p:val>
                                            <p:strVal val="#ppt_h"/>
                                          </p:val>
                                        </p:tav>
                                      </p:tavLst>
                                    </p:anim>
                                    <p:anim calcmode="lin" valueType="num">
                                      <p:cBhvr>
                                        <p:cTn id="25" dur="1000" fill="hold"/>
                                        <p:tgtEl>
                                          <p:spTgt spid="16"/>
                                        </p:tgtEl>
                                        <p:attrNameLst>
                                          <p:attrName>style.rotation</p:attrName>
                                        </p:attrNameLst>
                                      </p:cBhvr>
                                      <p:tavLst>
                                        <p:tav tm="0">
                                          <p:val>
                                            <p:fltVal val="90"/>
                                          </p:val>
                                        </p:tav>
                                        <p:tav tm="100000">
                                          <p:val>
                                            <p:fltVal val="0"/>
                                          </p:val>
                                        </p:tav>
                                      </p:tavLst>
                                    </p:anim>
                                    <p:animEffect transition="in" filter="fade">
                                      <p:cBhvr>
                                        <p:cTn id="2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en-US" altLang="zh-CN" sz="2400">
                <a:solidFill>
                  <a:srgbClr val="3C3C3B"/>
                </a:solidFill>
                <a:latin typeface="印品黑体" panose="00000500000000000000" pitchFamily="2" charset="-122"/>
                <a:ea typeface="印品黑体" panose="00000500000000000000" pitchFamily="2" charset="-122"/>
              </a:rPr>
              <a:t>conversation</a:t>
            </a:r>
          </a:p>
        </p:txBody>
      </p:sp>
      <p:grpSp>
        <p:nvGrpSpPr>
          <p:cNvPr id="23" name="组合 22"/>
          <p:cNvGrpSpPr/>
          <p:nvPr/>
        </p:nvGrpSpPr>
        <p:grpSpPr>
          <a:xfrm>
            <a:off x="2300405" y="1981416"/>
            <a:ext cx="7007630" cy="1134801"/>
            <a:chOff x="4052256" y="1879209"/>
            <a:chExt cx="7007630" cy="1134801"/>
          </a:xfrm>
        </p:grpSpPr>
        <p:sp>
          <p:nvSpPr>
            <p:cNvPr id="9" name="任意多边形 8"/>
            <p:cNvSpPr/>
            <p:nvPr/>
          </p:nvSpPr>
          <p:spPr>
            <a:xfrm>
              <a:off x="4052256" y="1879209"/>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2"/>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8"/>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4" name="矩形 13"/>
            <p:cNvSpPr/>
            <p:nvPr/>
          </p:nvSpPr>
          <p:spPr>
            <a:xfrm>
              <a:off x="4466568" y="2097857"/>
              <a:ext cx="6462828" cy="328936"/>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a:solidFill>
                    <a:srgbClr val="3C3C3B"/>
                  </a:solidFill>
                  <a:latin typeface="印品黑体" panose="00000500000000000000" pitchFamily="2" charset="-122"/>
                  <a:ea typeface="印品黑体" panose="00000500000000000000" pitchFamily="2" charset="-122"/>
                </a:rPr>
                <a:t>Check logs for the error. </a:t>
              </a:r>
            </a:p>
          </p:txBody>
        </p:sp>
      </p:grpSp>
      <p:grpSp>
        <p:nvGrpSpPr>
          <p:cNvPr id="24" name="组合 23"/>
          <p:cNvGrpSpPr/>
          <p:nvPr/>
        </p:nvGrpSpPr>
        <p:grpSpPr>
          <a:xfrm>
            <a:off x="3110586" y="3962112"/>
            <a:ext cx="7007630" cy="1134801"/>
            <a:chOff x="4052256" y="3366923"/>
            <a:chExt cx="7007630" cy="1134801"/>
          </a:xfrm>
        </p:grpSpPr>
        <p:sp>
          <p:nvSpPr>
            <p:cNvPr id="10" name="任意多边形 9"/>
            <p:cNvSpPr/>
            <p:nvPr/>
          </p:nvSpPr>
          <p:spPr>
            <a:xfrm rot="10800000">
              <a:off x="4052256" y="3366923"/>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3"/>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9"/>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7" name="矩形 16"/>
            <p:cNvSpPr/>
            <p:nvPr/>
          </p:nvSpPr>
          <p:spPr>
            <a:xfrm>
              <a:off x="4428868" y="3585464"/>
              <a:ext cx="6462828" cy="587469"/>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a:solidFill>
                    <a:srgbClr val="3C3C3B"/>
                  </a:solidFill>
                  <a:latin typeface="印品黑体" panose="00000500000000000000" pitchFamily="2" charset="-122"/>
                  <a:ea typeface="印品黑体" panose="00000500000000000000" pitchFamily="2" charset="-122"/>
                </a:rPr>
                <a:t>That's a great idea. I will do it. But they gave me logs already which do not have any errors. </a:t>
              </a:r>
            </a:p>
          </p:txBody>
        </p:sp>
      </p:grpSp>
      <p:pic>
        <p:nvPicPr>
          <p:cNvPr id="13" name="图片占位符 18">
            <a:extLst>
              <a:ext uri="{FF2B5EF4-FFF2-40B4-BE49-F238E27FC236}">
                <a16:creationId xmlns:a16="http://schemas.microsoft.com/office/drawing/2014/main" id="{082C65F8-F87C-8E41-9B14-9BCD68D1D04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78625" y="3808847"/>
            <a:ext cx="1499413" cy="1611868"/>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3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3"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5" name="矩形 14">
            <a:extLst>
              <a:ext uri="{FF2B5EF4-FFF2-40B4-BE49-F238E27FC236}">
                <a16:creationId xmlns:a16="http://schemas.microsoft.com/office/drawing/2014/main" id="{CB029BF8-CCB1-B141-A437-D6DCB8C81094}"/>
              </a:ext>
            </a:extLst>
          </p:cNvPr>
          <p:cNvSpPr/>
          <p:nvPr/>
        </p:nvSpPr>
        <p:spPr>
          <a:xfrm>
            <a:off x="9950026" y="5546225"/>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Ryan </a:t>
            </a:r>
            <a:endParaRPr lang="zh-CN" altLang="en-US" b="1">
              <a:solidFill>
                <a:srgbClr val="3C3C3B"/>
              </a:solidFill>
              <a:latin typeface="印品黑体" panose="00000500000000000000" pitchFamily="2" charset="-122"/>
              <a:ea typeface="印品黑体" panose="00000500000000000000" pitchFamily="2" charset="-122"/>
            </a:endParaRPr>
          </a:p>
        </p:txBody>
      </p:sp>
      <p:pic>
        <p:nvPicPr>
          <p:cNvPr id="16" name="图片占位符 19">
            <a:extLst>
              <a:ext uri="{FF2B5EF4-FFF2-40B4-BE49-F238E27FC236}">
                <a16:creationId xmlns:a16="http://schemas.microsoft.com/office/drawing/2014/main" id="{D3246E38-BEFF-FD45-82C3-5F9A4BEA4D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8632" y="1595675"/>
            <a:ext cx="1781571" cy="1906282"/>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4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4"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8" name="矩形 17">
            <a:extLst>
              <a:ext uri="{FF2B5EF4-FFF2-40B4-BE49-F238E27FC236}">
                <a16:creationId xmlns:a16="http://schemas.microsoft.com/office/drawing/2014/main" id="{58824D01-85EA-2D4D-AEDA-BA9B954EA2DD}"/>
              </a:ext>
            </a:extLst>
          </p:cNvPr>
          <p:cNvSpPr/>
          <p:nvPr/>
        </p:nvSpPr>
        <p:spPr>
          <a:xfrm>
            <a:off x="0" y="3610554"/>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Olivia</a:t>
            </a:r>
            <a:endParaRPr lang="zh-CN" altLang="en-US" b="1">
              <a:solidFill>
                <a:srgbClr val="3C3C3B"/>
              </a:solidFill>
              <a:latin typeface="印品黑体" panose="00000500000000000000" pitchFamily="2" charset="-122"/>
              <a:ea typeface="印品黑体" panose="00000500000000000000" pitchFamily="2" charset="-122"/>
            </a:endParaRPr>
          </a:p>
        </p:txBody>
      </p:sp>
    </p:spTree>
    <p:extLst>
      <p:ext uri="{BB962C8B-B14F-4D97-AF65-F5344CB8AC3E}">
        <p14:creationId xmlns:p14="http://schemas.microsoft.com/office/powerpoint/2010/main" val="29401795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ppt_x</p:attrName>
                                        </p:attrNameLst>
                                      </p:cBhvr>
                                      <p:tavLst>
                                        <p:tav tm="0">
                                          <p:val>
                                            <p:strVal val="#ppt_x-#ppt_w*1.125000"/>
                                          </p:val>
                                        </p:tav>
                                        <p:tav tm="100000">
                                          <p:val>
                                            <p:strVal val="#ppt_x"/>
                                          </p:val>
                                        </p:tav>
                                      </p:tavLst>
                                    </p:anim>
                                    <p:animEffect transition="in" filter="wipe(right)">
                                      <p:cBhvr>
                                        <p:cTn id="8" dur="500"/>
                                        <p:tgtEl>
                                          <p:spTgt spid="23"/>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p:tgtEl>
                                          <p:spTgt spid="24"/>
                                        </p:tgtEl>
                                        <p:attrNameLst>
                                          <p:attrName>ppt_x</p:attrName>
                                        </p:attrNameLst>
                                      </p:cBhvr>
                                      <p:tavLst>
                                        <p:tav tm="0">
                                          <p:val>
                                            <p:strVal val="#ppt_x-#ppt_w*1.125000"/>
                                          </p:val>
                                        </p:tav>
                                        <p:tav tm="100000">
                                          <p:val>
                                            <p:strVal val="#ppt_x"/>
                                          </p:val>
                                        </p:tav>
                                      </p:tavLst>
                                    </p:anim>
                                    <p:animEffect transition="in" filter="wipe(right)">
                                      <p:cBhvr>
                                        <p:cTn id="13" dur="500"/>
                                        <p:tgtEl>
                                          <p:spTgt spid="24"/>
                                        </p:tgtEl>
                                      </p:cBhvr>
                                    </p:animEffect>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 calcmode="lin" valueType="num">
                                      <p:cBhvr>
                                        <p:cTn id="19" dur="1000" fill="hold"/>
                                        <p:tgtEl>
                                          <p:spTgt spid="13"/>
                                        </p:tgtEl>
                                        <p:attrNameLst>
                                          <p:attrName>style.rotation</p:attrName>
                                        </p:attrNameLst>
                                      </p:cBhvr>
                                      <p:tavLst>
                                        <p:tav tm="0">
                                          <p:val>
                                            <p:fltVal val="90"/>
                                          </p:val>
                                        </p:tav>
                                        <p:tav tm="100000">
                                          <p:val>
                                            <p:fltVal val="0"/>
                                          </p:val>
                                        </p:tav>
                                      </p:tavLst>
                                    </p:anim>
                                    <p:animEffect transition="in" filter="fade">
                                      <p:cBhvr>
                                        <p:cTn id="20" dur="1000"/>
                                        <p:tgtEl>
                                          <p:spTgt spid="13"/>
                                        </p:tgtEl>
                                      </p:cBhvr>
                                    </p:animEffect>
                                  </p:childTnLst>
                                </p:cTn>
                              </p:par>
                              <p:par>
                                <p:cTn id="21" presetID="3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1000" fill="hold"/>
                                        <p:tgtEl>
                                          <p:spTgt spid="16"/>
                                        </p:tgtEl>
                                        <p:attrNameLst>
                                          <p:attrName>ppt_w</p:attrName>
                                        </p:attrNameLst>
                                      </p:cBhvr>
                                      <p:tavLst>
                                        <p:tav tm="0">
                                          <p:val>
                                            <p:fltVal val="0"/>
                                          </p:val>
                                        </p:tav>
                                        <p:tav tm="100000">
                                          <p:val>
                                            <p:strVal val="#ppt_w"/>
                                          </p:val>
                                        </p:tav>
                                      </p:tavLst>
                                    </p:anim>
                                    <p:anim calcmode="lin" valueType="num">
                                      <p:cBhvr>
                                        <p:cTn id="24" dur="1000" fill="hold"/>
                                        <p:tgtEl>
                                          <p:spTgt spid="16"/>
                                        </p:tgtEl>
                                        <p:attrNameLst>
                                          <p:attrName>ppt_h</p:attrName>
                                        </p:attrNameLst>
                                      </p:cBhvr>
                                      <p:tavLst>
                                        <p:tav tm="0">
                                          <p:val>
                                            <p:fltVal val="0"/>
                                          </p:val>
                                        </p:tav>
                                        <p:tav tm="100000">
                                          <p:val>
                                            <p:strVal val="#ppt_h"/>
                                          </p:val>
                                        </p:tav>
                                      </p:tavLst>
                                    </p:anim>
                                    <p:anim calcmode="lin" valueType="num">
                                      <p:cBhvr>
                                        <p:cTn id="25" dur="1000" fill="hold"/>
                                        <p:tgtEl>
                                          <p:spTgt spid="16"/>
                                        </p:tgtEl>
                                        <p:attrNameLst>
                                          <p:attrName>style.rotation</p:attrName>
                                        </p:attrNameLst>
                                      </p:cBhvr>
                                      <p:tavLst>
                                        <p:tav tm="0">
                                          <p:val>
                                            <p:fltVal val="90"/>
                                          </p:val>
                                        </p:tav>
                                        <p:tav tm="100000">
                                          <p:val>
                                            <p:fltVal val="0"/>
                                          </p:val>
                                        </p:tav>
                                      </p:tavLst>
                                    </p:anim>
                                    <p:animEffect transition="in" filter="fade">
                                      <p:cBhvr>
                                        <p:cTn id="2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en-US" altLang="zh-CN" sz="2400">
                <a:solidFill>
                  <a:srgbClr val="3C3C3B"/>
                </a:solidFill>
                <a:latin typeface="印品黑体" panose="00000500000000000000" pitchFamily="2" charset="-122"/>
                <a:ea typeface="印品黑体" panose="00000500000000000000" pitchFamily="2" charset="-122"/>
              </a:rPr>
              <a:t>conversation</a:t>
            </a:r>
          </a:p>
        </p:txBody>
      </p:sp>
      <p:grpSp>
        <p:nvGrpSpPr>
          <p:cNvPr id="23" name="组合 22"/>
          <p:cNvGrpSpPr/>
          <p:nvPr/>
        </p:nvGrpSpPr>
        <p:grpSpPr>
          <a:xfrm>
            <a:off x="2300405" y="1981416"/>
            <a:ext cx="7007630" cy="1134801"/>
            <a:chOff x="4052256" y="1879209"/>
            <a:chExt cx="7007630" cy="1134801"/>
          </a:xfrm>
        </p:grpSpPr>
        <p:sp>
          <p:nvSpPr>
            <p:cNvPr id="9" name="任意多边形 8"/>
            <p:cNvSpPr/>
            <p:nvPr/>
          </p:nvSpPr>
          <p:spPr>
            <a:xfrm>
              <a:off x="4052256" y="1879209"/>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2"/>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8"/>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4" name="矩形 13"/>
            <p:cNvSpPr/>
            <p:nvPr/>
          </p:nvSpPr>
          <p:spPr>
            <a:xfrm>
              <a:off x="4466568" y="2097857"/>
              <a:ext cx="6462828" cy="328936"/>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a:solidFill>
                    <a:srgbClr val="3C3C3B"/>
                  </a:solidFill>
                  <a:latin typeface="印品黑体" panose="00000500000000000000" pitchFamily="2" charset="-122"/>
                  <a:ea typeface="印品黑体" panose="00000500000000000000" pitchFamily="2" charset="-122"/>
                </a:rPr>
                <a:t>They might be old logs. Pull latest issue with fresh logs</a:t>
              </a:r>
            </a:p>
          </p:txBody>
        </p:sp>
      </p:grpSp>
      <p:grpSp>
        <p:nvGrpSpPr>
          <p:cNvPr id="24" name="组合 23"/>
          <p:cNvGrpSpPr/>
          <p:nvPr/>
        </p:nvGrpSpPr>
        <p:grpSpPr>
          <a:xfrm>
            <a:off x="3110586" y="3962112"/>
            <a:ext cx="7007630" cy="1134801"/>
            <a:chOff x="4052256" y="3366923"/>
            <a:chExt cx="7007630" cy="1134801"/>
          </a:xfrm>
        </p:grpSpPr>
        <p:sp>
          <p:nvSpPr>
            <p:cNvPr id="10" name="任意多边形 9"/>
            <p:cNvSpPr/>
            <p:nvPr/>
          </p:nvSpPr>
          <p:spPr>
            <a:xfrm rot="10800000">
              <a:off x="4052256" y="3366923"/>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3"/>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9"/>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7" name="矩形 16"/>
            <p:cNvSpPr/>
            <p:nvPr/>
          </p:nvSpPr>
          <p:spPr>
            <a:xfrm>
              <a:off x="4428868" y="3511323"/>
              <a:ext cx="6462828" cy="587469"/>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a:solidFill>
                    <a:srgbClr val="3C3C3B"/>
                  </a:solidFill>
                  <a:latin typeface="印品黑体" panose="00000500000000000000" pitchFamily="2" charset="-122"/>
                  <a:ea typeface="印品黑体" panose="00000500000000000000" pitchFamily="2" charset="-122"/>
                </a:rPr>
                <a:t>You are right. It’s easy to miss these details. I should definitely ask for new cases with logs.</a:t>
              </a:r>
            </a:p>
          </p:txBody>
        </p:sp>
      </p:grpSp>
      <p:pic>
        <p:nvPicPr>
          <p:cNvPr id="13" name="图片占位符 18">
            <a:extLst>
              <a:ext uri="{FF2B5EF4-FFF2-40B4-BE49-F238E27FC236}">
                <a16:creationId xmlns:a16="http://schemas.microsoft.com/office/drawing/2014/main" id="{082C65F8-F87C-8E41-9B14-9BCD68D1D04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78625" y="3808847"/>
            <a:ext cx="1499413" cy="1611868"/>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3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3"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5" name="矩形 14">
            <a:extLst>
              <a:ext uri="{FF2B5EF4-FFF2-40B4-BE49-F238E27FC236}">
                <a16:creationId xmlns:a16="http://schemas.microsoft.com/office/drawing/2014/main" id="{CB029BF8-CCB1-B141-A437-D6DCB8C81094}"/>
              </a:ext>
            </a:extLst>
          </p:cNvPr>
          <p:cNvSpPr/>
          <p:nvPr/>
        </p:nvSpPr>
        <p:spPr>
          <a:xfrm>
            <a:off x="9950026" y="5546225"/>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Ryan </a:t>
            </a:r>
            <a:endParaRPr lang="zh-CN" altLang="en-US" b="1">
              <a:solidFill>
                <a:srgbClr val="3C3C3B"/>
              </a:solidFill>
              <a:latin typeface="印品黑体" panose="00000500000000000000" pitchFamily="2" charset="-122"/>
              <a:ea typeface="印品黑体" panose="00000500000000000000" pitchFamily="2" charset="-122"/>
            </a:endParaRPr>
          </a:p>
        </p:txBody>
      </p:sp>
      <p:pic>
        <p:nvPicPr>
          <p:cNvPr id="16" name="图片占位符 19">
            <a:extLst>
              <a:ext uri="{FF2B5EF4-FFF2-40B4-BE49-F238E27FC236}">
                <a16:creationId xmlns:a16="http://schemas.microsoft.com/office/drawing/2014/main" id="{D3246E38-BEFF-FD45-82C3-5F9A4BEA4D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8632" y="1595675"/>
            <a:ext cx="1781571" cy="1906282"/>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4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4"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8" name="矩形 17">
            <a:extLst>
              <a:ext uri="{FF2B5EF4-FFF2-40B4-BE49-F238E27FC236}">
                <a16:creationId xmlns:a16="http://schemas.microsoft.com/office/drawing/2014/main" id="{58824D01-85EA-2D4D-AEDA-BA9B954EA2DD}"/>
              </a:ext>
            </a:extLst>
          </p:cNvPr>
          <p:cNvSpPr/>
          <p:nvPr/>
        </p:nvSpPr>
        <p:spPr>
          <a:xfrm>
            <a:off x="0" y="3610554"/>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Olivia</a:t>
            </a:r>
            <a:endParaRPr lang="zh-CN" altLang="en-US" b="1">
              <a:solidFill>
                <a:srgbClr val="3C3C3B"/>
              </a:solidFill>
              <a:latin typeface="印品黑体" panose="00000500000000000000" pitchFamily="2" charset="-122"/>
              <a:ea typeface="印品黑体" panose="00000500000000000000" pitchFamily="2" charset="-122"/>
            </a:endParaRPr>
          </a:p>
        </p:txBody>
      </p:sp>
    </p:spTree>
    <p:extLst>
      <p:ext uri="{BB962C8B-B14F-4D97-AF65-F5344CB8AC3E}">
        <p14:creationId xmlns:p14="http://schemas.microsoft.com/office/powerpoint/2010/main" val="17186565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ppt_x</p:attrName>
                                        </p:attrNameLst>
                                      </p:cBhvr>
                                      <p:tavLst>
                                        <p:tav tm="0">
                                          <p:val>
                                            <p:strVal val="#ppt_x-#ppt_w*1.125000"/>
                                          </p:val>
                                        </p:tav>
                                        <p:tav tm="100000">
                                          <p:val>
                                            <p:strVal val="#ppt_x"/>
                                          </p:val>
                                        </p:tav>
                                      </p:tavLst>
                                    </p:anim>
                                    <p:animEffect transition="in" filter="wipe(right)">
                                      <p:cBhvr>
                                        <p:cTn id="8" dur="500"/>
                                        <p:tgtEl>
                                          <p:spTgt spid="23"/>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p:tgtEl>
                                          <p:spTgt spid="24"/>
                                        </p:tgtEl>
                                        <p:attrNameLst>
                                          <p:attrName>ppt_x</p:attrName>
                                        </p:attrNameLst>
                                      </p:cBhvr>
                                      <p:tavLst>
                                        <p:tav tm="0">
                                          <p:val>
                                            <p:strVal val="#ppt_x-#ppt_w*1.125000"/>
                                          </p:val>
                                        </p:tav>
                                        <p:tav tm="100000">
                                          <p:val>
                                            <p:strVal val="#ppt_x"/>
                                          </p:val>
                                        </p:tav>
                                      </p:tavLst>
                                    </p:anim>
                                    <p:animEffect transition="in" filter="wipe(right)">
                                      <p:cBhvr>
                                        <p:cTn id="13" dur="500"/>
                                        <p:tgtEl>
                                          <p:spTgt spid="24"/>
                                        </p:tgtEl>
                                      </p:cBhvr>
                                    </p:animEffect>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 calcmode="lin" valueType="num">
                                      <p:cBhvr>
                                        <p:cTn id="19" dur="1000" fill="hold"/>
                                        <p:tgtEl>
                                          <p:spTgt spid="13"/>
                                        </p:tgtEl>
                                        <p:attrNameLst>
                                          <p:attrName>style.rotation</p:attrName>
                                        </p:attrNameLst>
                                      </p:cBhvr>
                                      <p:tavLst>
                                        <p:tav tm="0">
                                          <p:val>
                                            <p:fltVal val="90"/>
                                          </p:val>
                                        </p:tav>
                                        <p:tav tm="100000">
                                          <p:val>
                                            <p:fltVal val="0"/>
                                          </p:val>
                                        </p:tav>
                                      </p:tavLst>
                                    </p:anim>
                                    <p:animEffect transition="in" filter="fade">
                                      <p:cBhvr>
                                        <p:cTn id="20" dur="1000"/>
                                        <p:tgtEl>
                                          <p:spTgt spid="13"/>
                                        </p:tgtEl>
                                      </p:cBhvr>
                                    </p:animEffect>
                                  </p:childTnLst>
                                </p:cTn>
                              </p:par>
                              <p:par>
                                <p:cTn id="21" presetID="3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1000" fill="hold"/>
                                        <p:tgtEl>
                                          <p:spTgt spid="16"/>
                                        </p:tgtEl>
                                        <p:attrNameLst>
                                          <p:attrName>ppt_w</p:attrName>
                                        </p:attrNameLst>
                                      </p:cBhvr>
                                      <p:tavLst>
                                        <p:tav tm="0">
                                          <p:val>
                                            <p:fltVal val="0"/>
                                          </p:val>
                                        </p:tav>
                                        <p:tav tm="100000">
                                          <p:val>
                                            <p:strVal val="#ppt_w"/>
                                          </p:val>
                                        </p:tav>
                                      </p:tavLst>
                                    </p:anim>
                                    <p:anim calcmode="lin" valueType="num">
                                      <p:cBhvr>
                                        <p:cTn id="24" dur="1000" fill="hold"/>
                                        <p:tgtEl>
                                          <p:spTgt spid="16"/>
                                        </p:tgtEl>
                                        <p:attrNameLst>
                                          <p:attrName>ppt_h</p:attrName>
                                        </p:attrNameLst>
                                      </p:cBhvr>
                                      <p:tavLst>
                                        <p:tav tm="0">
                                          <p:val>
                                            <p:fltVal val="0"/>
                                          </p:val>
                                        </p:tav>
                                        <p:tav tm="100000">
                                          <p:val>
                                            <p:strVal val="#ppt_h"/>
                                          </p:val>
                                        </p:tav>
                                      </p:tavLst>
                                    </p:anim>
                                    <p:anim calcmode="lin" valueType="num">
                                      <p:cBhvr>
                                        <p:cTn id="25" dur="1000" fill="hold"/>
                                        <p:tgtEl>
                                          <p:spTgt spid="16"/>
                                        </p:tgtEl>
                                        <p:attrNameLst>
                                          <p:attrName>style.rotation</p:attrName>
                                        </p:attrNameLst>
                                      </p:cBhvr>
                                      <p:tavLst>
                                        <p:tav tm="0">
                                          <p:val>
                                            <p:fltVal val="90"/>
                                          </p:val>
                                        </p:tav>
                                        <p:tav tm="100000">
                                          <p:val>
                                            <p:fltVal val="0"/>
                                          </p:val>
                                        </p:tav>
                                      </p:tavLst>
                                    </p:anim>
                                    <p:animEffect transition="in" filter="fade">
                                      <p:cBhvr>
                                        <p:cTn id="2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97511" y="3054927"/>
            <a:ext cx="5901315" cy="1754326"/>
          </a:xfrm>
          <a:prstGeom prst="rect">
            <a:avLst/>
          </a:prstGeom>
        </p:spPr>
        <p:txBody>
          <a:bodyPr wrap="square">
            <a:spAutoFit/>
            <a:scene3d>
              <a:camera prst="orthographicFront"/>
              <a:lightRig rig="threePt" dir="t"/>
            </a:scene3d>
            <a:sp3d contourW="12700"/>
          </a:bodyPr>
          <a:lstStyle/>
          <a:p>
            <a:pPr algn="just"/>
            <a:r>
              <a:rPr lang="zh-CN" altLang="zh-CN"/>
              <a:t>This is an experience of one of our team members during his Professional work. </a:t>
            </a:r>
            <a:endParaRPr lang="en-US" altLang="zh-CN"/>
          </a:p>
          <a:p>
            <a:pPr algn="just"/>
            <a:endParaRPr lang="en-US" altLang="zh-CN"/>
          </a:p>
          <a:p>
            <a:pPr algn="just"/>
            <a:r>
              <a:rPr lang="zh-CN" altLang="zh-CN"/>
              <a:t>The names of the people</a:t>
            </a:r>
            <a:r>
              <a:rPr lang="zh-CN" altLang="en-US"/>
              <a:t> </a:t>
            </a:r>
            <a:r>
              <a:rPr lang="zh-CN" altLang="zh-CN"/>
              <a:t>and the subject of the meeting has been changed while the context and inferences remain</a:t>
            </a:r>
            <a:r>
              <a:rPr lang="zh-CN" altLang="en-US"/>
              <a:t> </a:t>
            </a:r>
            <a:r>
              <a:rPr lang="zh-CN" altLang="zh-CN"/>
              <a:t>the same.</a:t>
            </a:r>
          </a:p>
        </p:txBody>
      </p:sp>
      <p:sp>
        <p:nvSpPr>
          <p:cNvPr id="7" name="文本框 6"/>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zh-CN" altLang="zh-CN" sz="2400"/>
              <a:t>Scenario</a:t>
            </a:r>
            <a:r>
              <a:rPr lang="zh-CN" altLang="zh-CN" sz="3200"/>
              <a:t> </a:t>
            </a:r>
            <a:endParaRPr lang="zh-CN" altLang="en-US" sz="3200">
              <a:solidFill>
                <a:srgbClr val="3C3C3B"/>
              </a:solidFill>
              <a:latin typeface="印品黑体" panose="00000500000000000000" pitchFamily="2" charset="-122"/>
              <a:ea typeface="印品黑体" panose="00000500000000000000" pitchFamily="2" charset="-122"/>
            </a:endParaRPr>
          </a:p>
        </p:txBody>
      </p:sp>
      <p:sp>
        <p:nvSpPr>
          <p:cNvPr id="8" name="Freeform 9">
            <a:extLst>
              <a:ext uri="{FF2B5EF4-FFF2-40B4-BE49-F238E27FC236}">
                <a16:creationId xmlns:a16="http://schemas.microsoft.com/office/drawing/2014/main" id="{16235D66-5AE4-254B-80F9-5504204EDAB0}"/>
              </a:ext>
            </a:extLst>
          </p:cNvPr>
          <p:cNvSpPr>
            <a:spLocks noEditPoints="1"/>
          </p:cNvSpPr>
          <p:nvPr/>
        </p:nvSpPr>
        <p:spPr bwMode="auto">
          <a:xfrm>
            <a:off x="1141784" y="2486892"/>
            <a:ext cx="3833908" cy="2457448"/>
          </a:xfrm>
          <a:custGeom>
            <a:avLst/>
            <a:gdLst>
              <a:gd name="T0" fmla="*/ 237 w 396"/>
              <a:gd name="T1" fmla="*/ 52 h 253"/>
              <a:gd name="T2" fmla="*/ 343 w 396"/>
              <a:gd name="T3" fmla="*/ 40 h 253"/>
              <a:gd name="T4" fmla="*/ 374 w 396"/>
              <a:gd name="T5" fmla="*/ 50 h 253"/>
              <a:gd name="T6" fmla="*/ 389 w 396"/>
              <a:gd name="T7" fmla="*/ 79 h 253"/>
              <a:gd name="T8" fmla="*/ 313 w 396"/>
              <a:gd name="T9" fmla="*/ 65 h 253"/>
              <a:gd name="T10" fmla="*/ 319 w 396"/>
              <a:gd name="T11" fmla="*/ 106 h 253"/>
              <a:gd name="T12" fmla="*/ 270 w 396"/>
              <a:gd name="T13" fmla="*/ 197 h 253"/>
              <a:gd name="T14" fmla="*/ 149 w 396"/>
              <a:gd name="T15" fmla="*/ 253 h 253"/>
              <a:gd name="T16" fmla="*/ 3 w 396"/>
              <a:gd name="T17" fmla="*/ 93 h 253"/>
              <a:gd name="T18" fmla="*/ 128 w 396"/>
              <a:gd name="T19" fmla="*/ 18 h 253"/>
              <a:gd name="T20" fmla="*/ 237 w 396"/>
              <a:gd name="T21" fmla="*/ 181 h 253"/>
              <a:gd name="T22" fmla="*/ 217 w 396"/>
              <a:gd name="T23" fmla="*/ 175 h 253"/>
              <a:gd name="T24" fmla="*/ 201 w 396"/>
              <a:gd name="T25" fmla="*/ 188 h 253"/>
              <a:gd name="T26" fmla="*/ 176 w 396"/>
              <a:gd name="T27" fmla="*/ 206 h 253"/>
              <a:gd name="T28" fmla="*/ 196 w 396"/>
              <a:gd name="T29" fmla="*/ 194 h 253"/>
              <a:gd name="T30" fmla="*/ 217 w 396"/>
              <a:gd name="T31" fmla="*/ 184 h 253"/>
              <a:gd name="T32" fmla="*/ 220 w 396"/>
              <a:gd name="T33" fmla="*/ 182 h 253"/>
              <a:gd name="T34" fmla="*/ 239 w 396"/>
              <a:gd name="T35" fmla="*/ 175 h 253"/>
              <a:gd name="T36" fmla="*/ 170 w 396"/>
              <a:gd name="T37" fmla="*/ 15 h 253"/>
              <a:gd name="T38" fmla="*/ 154 w 396"/>
              <a:gd name="T39" fmla="*/ 182 h 253"/>
              <a:gd name="T40" fmla="*/ 272 w 396"/>
              <a:gd name="T41" fmla="*/ 87 h 253"/>
              <a:gd name="T42" fmla="*/ 193 w 396"/>
              <a:gd name="T43" fmla="*/ 103 h 253"/>
              <a:gd name="T44" fmla="*/ 228 w 396"/>
              <a:gd name="T45" fmla="*/ 58 h 253"/>
              <a:gd name="T46" fmla="*/ 337 w 396"/>
              <a:gd name="T47" fmla="*/ 47 h 253"/>
              <a:gd name="T48" fmla="*/ 260 w 396"/>
              <a:gd name="T49" fmla="*/ 58 h 253"/>
              <a:gd name="T50" fmla="*/ 260 w 396"/>
              <a:gd name="T51" fmla="*/ 58 h 253"/>
              <a:gd name="T52" fmla="*/ 372 w 396"/>
              <a:gd name="T53" fmla="*/ 56 h 253"/>
              <a:gd name="T54" fmla="*/ 307 w 396"/>
              <a:gd name="T55" fmla="*/ 59 h 253"/>
              <a:gd name="T56" fmla="*/ 369 w 396"/>
              <a:gd name="T57" fmla="*/ 71 h 253"/>
              <a:gd name="T58" fmla="*/ 369 w 396"/>
              <a:gd name="T59" fmla="*/ 71 h 253"/>
              <a:gd name="T60" fmla="*/ 187 w 396"/>
              <a:gd name="T61" fmla="*/ 99 h 253"/>
              <a:gd name="T62" fmla="*/ 281 w 396"/>
              <a:gd name="T63" fmla="*/ 132 h 253"/>
              <a:gd name="T64" fmla="*/ 281 w 396"/>
              <a:gd name="T65" fmla="*/ 132 h 253"/>
              <a:gd name="T66" fmla="*/ 99 w 396"/>
              <a:gd name="T67" fmla="*/ 211 h 253"/>
              <a:gd name="T68" fmla="*/ 55 w 396"/>
              <a:gd name="T69" fmla="*/ 132 h 253"/>
              <a:gd name="T70" fmla="*/ 254 w 396"/>
              <a:gd name="T71" fmla="*/ 144 h 253"/>
              <a:gd name="T72" fmla="*/ 226 w 396"/>
              <a:gd name="T73" fmla="*/ 156 h 253"/>
              <a:gd name="T74" fmla="*/ 236 w 396"/>
              <a:gd name="T75" fmla="*/ 150 h 253"/>
              <a:gd name="T76" fmla="*/ 254 w 396"/>
              <a:gd name="T77" fmla="*/ 170 h 253"/>
              <a:gd name="T78" fmla="*/ 246 w 396"/>
              <a:gd name="T79" fmla="*/ 167 h 253"/>
              <a:gd name="T80" fmla="*/ 246 w 396"/>
              <a:gd name="T81" fmla="*/ 167 h 253"/>
              <a:gd name="T82" fmla="*/ 225 w 396"/>
              <a:gd name="T83" fmla="*/ 187 h 253"/>
              <a:gd name="T84" fmla="*/ 179 w 396"/>
              <a:gd name="T85" fmla="*/ 190 h 253"/>
              <a:gd name="T86" fmla="*/ 179 w 396"/>
              <a:gd name="T87" fmla="*/ 188 h 253"/>
              <a:gd name="T88" fmla="*/ 236 w 396"/>
              <a:gd name="T89" fmla="*/ 190 h 253"/>
              <a:gd name="T90" fmla="*/ 236 w 396"/>
              <a:gd name="T91" fmla="*/ 190 h 253"/>
              <a:gd name="T92" fmla="*/ 166 w 396"/>
              <a:gd name="T93" fmla="*/ 197 h 253"/>
              <a:gd name="T94" fmla="*/ 163 w 396"/>
              <a:gd name="T95" fmla="*/ 210 h 253"/>
              <a:gd name="T96" fmla="*/ 231 w 396"/>
              <a:gd name="T97" fmla="*/ 191 h 253"/>
              <a:gd name="T98" fmla="*/ 223 w 396"/>
              <a:gd name="T99" fmla="*/ 197 h 253"/>
              <a:gd name="T100" fmla="*/ 223 w 396"/>
              <a:gd name="T101" fmla="*/ 194 h 253"/>
              <a:gd name="T102" fmla="*/ 201 w 396"/>
              <a:gd name="T103" fmla="*/ 203 h 253"/>
              <a:gd name="T104" fmla="*/ 201 w 396"/>
              <a:gd name="T105" fmla="*/ 211 h 253"/>
              <a:gd name="T106" fmla="*/ 210 w 396"/>
              <a:gd name="T107" fmla="*/ 206 h 253"/>
              <a:gd name="T108" fmla="*/ 192 w 396"/>
              <a:gd name="T109" fmla="*/ 217 h 253"/>
              <a:gd name="T110" fmla="*/ 192 w 396"/>
              <a:gd name="T111" fmla="*/ 217 h 253"/>
              <a:gd name="T112" fmla="*/ 233 w 396"/>
              <a:gd name="T113" fmla="*/ 210 h 253"/>
              <a:gd name="T114" fmla="*/ 163 w 396"/>
              <a:gd name="T115" fmla="*/ 222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6" h="253">
                <a:moveTo>
                  <a:pt x="175" y="0"/>
                </a:moveTo>
                <a:cubicBezTo>
                  <a:pt x="180" y="0"/>
                  <a:pt x="177" y="7"/>
                  <a:pt x="179" y="9"/>
                </a:cubicBezTo>
                <a:cubicBezTo>
                  <a:pt x="200" y="22"/>
                  <a:pt x="217" y="38"/>
                  <a:pt x="237" y="52"/>
                </a:cubicBezTo>
                <a:cubicBezTo>
                  <a:pt x="250" y="53"/>
                  <a:pt x="261" y="48"/>
                  <a:pt x="273" y="49"/>
                </a:cubicBezTo>
                <a:cubicBezTo>
                  <a:pt x="284" y="49"/>
                  <a:pt x="295" y="53"/>
                  <a:pt x="305" y="52"/>
                </a:cubicBezTo>
                <a:cubicBezTo>
                  <a:pt x="319" y="50"/>
                  <a:pt x="330" y="41"/>
                  <a:pt x="343" y="40"/>
                </a:cubicBezTo>
                <a:cubicBezTo>
                  <a:pt x="356" y="38"/>
                  <a:pt x="374" y="38"/>
                  <a:pt x="386" y="40"/>
                </a:cubicBezTo>
                <a:cubicBezTo>
                  <a:pt x="390" y="40"/>
                  <a:pt x="395" y="40"/>
                  <a:pt x="396" y="44"/>
                </a:cubicBezTo>
                <a:cubicBezTo>
                  <a:pt x="396" y="53"/>
                  <a:pt x="379" y="46"/>
                  <a:pt x="374" y="50"/>
                </a:cubicBezTo>
                <a:cubicBezTo>
                  <a:pt x="375" y="56"/>
                  <a:pt x="389" y="51"/>
                  <a:pt x="389" y="59"/>
                </a:cubicBezTo>
                <a:cubicBezTo>
                  <a:pt x="385" y="64"/>
                  <a:pt x="373" y="62"/>
                  <a:pt x="364" y="62"/>
                </a:cubicBezTo>
                <a:cubicBezTo>
                  <a:pt x="366" y="74"/>
                  <a:pt x="390" y="64"/>
                  <a:pt x="389" y="79"/>
                </a:cubicBezTo>
                <a:cubicBezTo>
                  <a:pt x="381" y="85"/>
                  <a:pt x="366" y="76"/>
                  <a:pt x="355" y="74"/>
                </a:cubicBezTo>
                <a:cubicBezTo>
                  <a:pt x="359" y="82"/>
                  <a:pt x="380" y="81"/>
                  <a:pt x="377" y="91"/>
                </a:cubicBezTo>
                <a:cubicBezTo>
                  <a:pt x="352" y="91"/>
                  <a:pt x="329" y="78"/>
                  <a:pt x="313" y="65"/>
                </a:cubicBezTo>
                <a:cubicBezTo>
                  <a:pt x="295" y="65"/>
                  <a:pt x="281" y="68"/>
                  <a:pt x="263" y="67"/>
                </a:cubicBezTo>
                <a:cubicBezTo>
                  <a:pt x="268" y="77"/>
                  <a:pt x="279" y="84"/>
                  <a:pt x="289" y="90"/>
                </a:cubicBezTo>
                <a:cubicBezTo>
                  <a:pt x="298" y="96"/>
                  <a:pt x="309" y="101"/>
                  <a:pt x="319" y="106"/>
                </a:cubicBezTo>
                <a:cubicBezTo>
                  <a:pt x="320" y="113"/>
                  <a:pt x="323" y="121"/>
                  <a:pt x="320" y="126"/>
                </a:cubicBezTo>
                <a:cubicBezTo>
                  <a:pt x="303" y="130"/>
                  <a:pt x="291" y="139"/>
                  <a:pt x="275" y="144"/>
                </a:cubicBezTo>
                <a:cubicBezTo>
                  <a:pt x="273" y="161"/>
                  <a:pt x="273" y="181"/>
                  <a:pt x="270" y="197"/>
                </a:cubicBezTo>
                <a:cubicBezTo>
                  <a:pt x="245" y="215"/>
                  <a:pt x="211" y="222"/>
                  <a:pt x="187" y="241"/>
                </a:cubicBezTo>
                <a:cubicBezTo>
                  <a:pt x="177" y="241"/>
                  <a:pt x="172" y="247"/>
                  <a:pt x="166" y="250"/>
                </a:cubicBezTo>
                <a:cubicBezTo>
                  <a:pt x="156" y="249"/>
                  <a:pt x="155" y="250"/>
                  <a:pt x="149" y="253"/>
                </a:cubicBezTo>
                <a:cubicBezTo>
                  <a:pt x="105" y="234"/>
                  <a:pt x="74" y="201"/>
                  <a:pt x="41" y="170"/>
                </a:cubicBezTo>
                <a:cubicBezTo>
                  <a:pt x="44" y="157"/>
                  <a:pt x="38" y="136"/>
                  <a:pt x="43" y="121"/>
                </a:cubicBezTo>
                <a:cubicBezTo>
                  <a:pt x="30" y="111"/>
                  <a:pt x="19" y="100"/>
                  <a:pt x="3" y="93"/>
                </a:cubicBezTo>
                <a:cubicBezTo>
                  <a:pt x="0" y="87"/>
                  <a:pt x="3" y="80"/>
                  <a:pt x="5" y="74"/>
                </a:cubicBezTo>
                <a:cubicBezTo>
                  <a:pt x="20" y="71"/>
                  <a:pt x="34" y="63"/>
                  <a:pt x="47" y="56"/>
                </a:cubicBezTo>
                <a:cubicBezTo>
                  <a:pt x="74" y="43"/>
                  <a:pt x="99" y="31"/>
                  <a:pt x="128" y="18"/>
                </a:cubicBezTo>
                <a:cubicBezTo>
                  <a:pt x="143" y="11"/>
                  <a:pt x="157" y="5"/>
                  <a:pt x="175" y="0"/>
                </a:cubicBezTo>
                <a:close/>
                <a:moveTo>
                  <a:pt x="237" y="181"/>
                </a:moveTo>
                <a:cubicBezTo>
                  <a:pt x="237" y="181"/>
                  <a:pt x="237" y="181"/>
                  <a:pt x="237" y="181"/>
                </a:cubicBezTo>
                <a:cubicBezTo>
                  <a:pt x="246" y="179"/>
                  <a:pt x="235" y="174"/>
                  <a:pt x="242" y="169"/>
                </a:cubicBezTo>
                <a:cubicBezTo>
                  <a:pt x="234" y="170"/>
                  <a:pt x="238" y="175"/>
                  <a:pt x="231" y="170"/>
                </a:cubicBezTo>
                <a:cubicBezTo>
                  <a:pt x="228" y="174"/>
                  <a:pt x="223" y="178"/>
                  <a:pt x="217" y="175"/>
                </a:cubicBezTo>
                <a:cubicBezTo>
                  <a:pt x="216" y="177"/>
                  <a:pt x="217" y="181"/>
                  <a:pt x="214" y="182"/>
                </a:cubicBezTo>
                <a:cubicBezTo>
                  <a:pt x="213" y="176"/>
                  <a:pt x="208" y="187"/>
                  <a:pt x="202" y="182"/>
                </a:cubicBezTo>
                <a:cubicBezTo>
                  <a:pt x="202" y="184"/>
                  <a:pt x="200" y="185"/>
                  <a:pt x="201" y="188"/>
                </a:cubicBezTo>
                <a:cubicBezTo>
                  <a:pt x="195" y="188"/>
                  <a:pt x="191" y="191"/>
                  <a:pt x="187" y="196"/>
                </a:cubicBezTo>
                <a:cubicBezTo>
                  <a:pt x="185" y="190"/>
                  <a:pt x="180" y="203"/>
                  <a:pt x="181" y="193"/>
                </a:cubicBezTo>
                <a:cubicBezTo>
                  <a:pt x="172" y="194"/>
                  <a:pt x="180" y="201"/>
                  <a:pt x="176" y="206"/>
                </a:cubicBezTo>
                <a:cubicBezTo>
                  <a:pt x="183" y="206"/>
                  <a:pt x="188" y="200"/>
                  <a:pt x="189" y="197"/>
                </a:cubicBezTo>
                <a:cubicBezTo>
                  <a:pt x="189" y="199"/>
                  <a:pt x="190" y="200"/>
                  <a:pt x="192" y="200"/>
                </a:cubicBezTo>
                <a:cubicBezTo>
                  <a:pt x="193" y="198"/>
                  <a:pt x="193" y="195"/>
                  <a:pt x="196" y="194"/>
                </a:cubicBezTo>
                <a:cubicBezTo>
                  <a:pt x="196" y="196"/>
                  <a:pt x="196" y="197"/>
                  <a:pt x="196" y="199"/>
                </a:cubicBezTo>
                <a:cubicBezTo>
                  <a:pt x="201" y="198"/>
                  <a:pt x="199" y="198"/>
                  <a:pt x="204" y="199"/>
                </a:cubicBezTo>
                <a:cubicBezTo>
                  <a:pt x="205" y="191"/>
                  <a:pt x="208" y="184"/>
                  <a:pt x="217" y="184"/>
                </a:cubicBezTo>
                <a:cubicBezTo>
                  <a:pt x="214" y="191"/>
                  <a:pt x="219" y="198"/>
                  <a:pt x="214" y="205"/>
                </a:cubicBezTo>
                <a:cubicBezTo>
                  <a:pt x="219" y="205"/>
                  <a:pt x="222" y="203"/>
                  <a:pt x="222" y="199"/>
                </a:cubicBezTo>
                <a:cubicBezTo>
                  <a:pt x="215" y="197"/>
                  <a:pt x="226" y="188"/>
                  <a:pt x="220" y="182"/>
                </a:cubicBezTo>
                <a:cubicBezTo>
                  <a:pt x="225" y="181"/>
                  <a:pt x="226" y="176"/>
                  <a:pt x="231" y="176"/>
                </a:cubicBezTo>
                <a:cubicBezTo>
                  <a:pt x="232" y="180"/>
                  <a:pt x="228" y="179"/>
                  <a:pt x="229" y="184"/>
                </a:cubicBezTo>
                <a:cubicBezTo>
                  <a:pt x="239" y="184"/>
                  <a:pt x="228" y="172"/>
                  <a:pt x="239" y="175"/>
                </a:cubicBezTo>
                <a:cubicBezTo>
                  <a:pt x="239" y="177"/>
                  <a:pt x="237" y="178"/>
                  <a:pt x="237" y="181"/>
                </a:cubicBezTo>
                <a:close/>
                <a:moveTo>
                  <a:pt x="170" y="15"/>
                </a:moveTo>
                <a:cubicBezTo>
                  <a:pt x="170" y="15"/>
                  <a:pt x="170" y="15"/>
                  <a:pt x="170" y="15"/>
                </a:cubicBezTo>
                <a:cubicBezTo>
                  <a:pt x="121" y="39"/>
                  <a:pt x="65" y="56"/>
                  <a:pt x="22" y="85"/>
                </a:cubicBezTo>
                <a:cubicBezTo>
                  <a:pt x="53" y="111"/>
                  <a:pt x="89" y="134"/>
                  <a:pt x="120" y="158"/>
                </a:cubicBezTo>
                <a:cubicBezTo>
                  <a:pt x="131" y="166"/>
                  <a:pt x="145" y="171"/>
                  <a:pt x="154" y="182"/>
                </a:cubicBezTo>
                <a:cubicBezTo>
                  <a:pt x="188" y="162"/>
                  <a:pt x="228" y="143"/>
                  <a:pt x="264" y="128"/>
                </a:cubicBezTo>
                <a:cubicBezTo>
                  <a:pt x="277" y="122"/>
                  <a:pt x="293" y="120"/>
                  <a:pt x="302" y="109"/>
                </a:cubicBezTo>
                <a:cubicBezTo>
                  <a:pt x="294" y="102"/>
                  <a:pt x="283" y="95"/>
                  <a:pt x="272" y="87"/>
                </a:cubicBezTo>
                <a:cubicBezTo>
                  <a:pt x="263" y="80"/>
                  <a:pt x="249" y="66"/>
                  <a:pt x="240" y="65"/>
                </a:cubicBezTo>
                <a:cubicBezTo>
                  <a:pt x="221" y="63"/>
                  <a:pt x="211" y="85"/>
                  <a:pt x="192" y="90"/>
                </a:cubicBezTo>
                <a:cubicBezTo>
                  <a:pt x="190" y="97"/>
                  <a:pt x="197" y="97"/>
                  <a:pt x="193" y="103"/>
                </a:cubicBezTo>
                <a:cubicBezTo>
                  <a:pt x="180" y="116"/>
                  <a:pt x="144" y="98"/>
                  <a:pt x="167" y="84"/>
                </a:cubicBezTo>
                <a:cubicBezTo>
                  <a:pt x="172" y="83"/>
                  <a:pt x="173" y="88"/>
                  <a:pt x="176" y="85"/>
                </a:cubicBezTo>
                <a:cubicBezTo>
                  <a:pt x="191" y="74"/>
                  <a:pt x="209" y="65"/>
                  <a:pt x="228" y="58"/>
                </a:cubicBezTo>
                <a:cubicBezTo>
                  <a:pt x="212" y="41"/>
                  <a:pt x="191" y="28"/>
                  <a:pt x="170" y="15"/>
                </a:cubicBezTo>
                <a:close/>
                <a:moveTo>
                  <a:pt x="337" y="47"/>
                </a:moveTo>
                <a:cubicBezTo>
                  <a:pt x="337" y="47"/>
                  <a:pt x="337" y="47"/>
                  <a:pt x="337" y="47"/>
                </a:cubicBezTo>
                <a:cubicBezTo>
                  <a:pt x="346" y="47"/>
                  <a:pt x="354" y="47"/>
                  <a:pt x="360" y="44"/>
                </a:cubicBezTo>
                <a:cubicBezTo>
                  <a:pt x="352" y="41"/>
                  <a:pt x="345" y="43"/>
                  <a:pt x="337" y="47"/>
                </a:cubicBezTo>
                <a:close/>
                <a:moveTo>
                  <a:pt x="260" y="58"/>
                </a:moveTo>
                <a:cubicBezTo>
                  <a:pt x="260" y="58"/>
                  <a:pt x="260" y="58"/>
                  <a:pt x="260" y="58"/>
                </a:cubicBezTo>
                <a:cubicBezTo>
                  <a:pt x="264" y="58"/>
                  <a:pt x="266" y="57"/>
                  <a:pt x="267" y="55"/>
                </a:cubicBezTo>
                <a:cubicBezTo>
                  <a:pt x="265" y="55"/>
                  <a:pt x="258" y="53"/>
                  <a:pt x="260" y="58"/>
                </a:cubicBezTo>
                <a:close/>
                <a:moveTo>
                  <a:pt x="340" y="59"/>
                </a:moveTo>
                <a:cubicBezTo>
                  <a:pt x="340" y="59"/>
                  <a:pt x="340" y="59"/>
                  <a:pt x="340" y="59"/>
                </a:cubicBezTo>
                <a:cubicBezTo>
                  <a:pt x="351" y="60"/>
                  <a:pt x="365" y="62"/>
                  <a:pt x="372" y="56"/>
                </a:cubicBezTo>
                <a:cubicBezTo>
                  <a:pt x="364" y="54"/>
                  <a:pt x="345" y="52"/>
                  <a:pt x="340" y="59"/>
                </a:cubicBezTo>
                <a:close/>
                <a:moveTo>
                  <a:pt x="307" y="59"/>
                </a:moveTo>
                <a:cubicBezTo>
                  <a:pt x="307" y="59"/>
                  <a:pt x="307" y="59"/>
                  <a:pt x="307" y="59"/>
                </a:cubicBezTo>
                <a:cubicBezTo>
                  <a:pt x="305" y="58"/>
                  <a:pt x="303" y="57"/>
                  <a:pt x="299" y="58"/>
                </a:cubicBezTo>
                <a:cubicBezTo>
                  <a:pt x="297" y="62"/>
                  <a:pt x="307" y="62"/>
                  <a:pt x="307" y="59"/>
                </a:cubicBezTo>
                <a:close/>
                <a:moveTo>
                  <a:pt x="369" y="71"/>
                </a:moveTo>
                <a:cubicBezTo>
                  <a:pt x="369" y="71"/>
                  <a:pt x="369" y="71"/>
                  <a:pt x="369" y="71"/>
                </a:cubicBezTo>
                <a:cubicBezTo>
                  <a:pt x="359" y="69"/>
                  <a:pt x="352" y="63"/>
                  <a:pt x="337" y="64"/>
                </a:cubicBezTo>
                <a:cubicBezTo>
                  <a:pt x="343" y="70"/>
                  <a:pt x="360" y="73"/>
                  <a:pt x="369" y="71"/>
                </a:cubicBezTo>
                <a:close/>
                <a:moveTo>
                  <a:pt x="178" y="102"/>
                </a:moveTo>
                <a:cubicBezTo>
                  <a:pt x="178" y="102"/>
                  <a:pt x="178" y="102"/>
                  <a:pt x="178" y="102"/>
                </a:cubicBezTo>
                <a:cubicBezTo>
                  <a:pt x="182" y="102"/>
                  <a:pt x="187" y="103"/>
                  <a:pt x="187" y="99"/>
                </a:cubicBezTo>
                <a:cubicBezTo>
                  <a:pt x="186" y="98"/>
                  <a:pt x="185" y="97"/>
                  <a:pt x="185" y="96"/>
                </a:cubicBezTo>
                <a:cubicBezTo>
                  <a:pt x="181" y="96"/>
                  <a:pt x="177" y="96"/>
                  <a:pt x="178" y="102"/>
                </a:cubicBezTo>
                <a:close/>
                <a:moveTo>
                  <a:pt x="281" y="132"/>
                </a:moveTo>
                <a:cubicBezTo>
                  <a:pt x="281" y="132"/>
                  <a:pt x="281" y="132"/>
                  <a:pt x="281" y="132"/>
                </a:cubicBezTo>
                <a:cubicBezTo>
                  <a:pt x="284" y="132"/>
                  <a:pt x="286" y="131"/>
                  <a:pt x="287" y="129"/>
                </a:cubicBezTo>
                <a:cubicBezTo>
                  <a:pt x="284" y="129"/>
                  <a:pt x="281" y="129"/>
                  <a:pt x="281" y="132"/>
                </a:cubicBezTo>
                <a:close/>
                <a:moveTo>
                  <a:pt x="52" y="165"/>
                </a:moveTo>
                <a:cubicBezTo>
                  <a:pt x="52" y="165"/>
                  <a:pt x="52" y="165"/>
                  <a:pt x="52" y="165"/>
                </a:cubicBezTo>
                <a:cubicBezTo>
                  <a:pt x="68" y="181"/>
                  <a:pt x="83" y="198"/>
                  <a:pt x="99" y="211"/>
                </a:cubicBezTo>
                <a:cubicBezTo>
                  <a:pt x="114" y="224"/>
                  <a:pt x="132" y="231"/>
                  <a:pt x="149" y="243"/>
                </a:cubicBezTo>
                <a:cubicBezTo>
                  <a:pt x="154" y="231"/>
                  <a:pt x="150" y="216"/>
                  <a:pt x="151" y="200"/>
                </a:cubicBezTo>
                <a:cubicBezTo>
                  <a:pt x="115" y="181"/>
                  <a:pt x="88" y="154"/>
                  <a:pt x="55" y="132"/>
                </a:cubicBezTo>
                <a:cubicBezTo>
                  <a:pt x="51" y="140"/>
                  <a:pt x="52" y="154"/>
                  <a:pt x="52" y="165"/>
                </a:cubicBezTo>
                <a:close/>
                <a:moveTo>
                  <a:pt x="254" y="144"/>
                </a:moveTo>
                <a:cubicBezTo>
                  <a:pt x="254" y="144"/>
                  <a:pt x="254" y="144"/>
                  <a:pt x="254" y="144"/>
                </a:cubicBezTo>
                <a:cubicBezTo>
                  <a:pt x="264" y="142"/>
                  <a:pt x="272" y="137"/>
                  <a:pt x="280" y="132"/>
                </a:cubicBezTo>
                <a:cubicBezTo>
                  <a:pt x="269" y="135"/>
                  <a:pt x="258" y="136"/>
                  <a:pt x="254" y="144"/>
                </a:cubicBezTo>
                <a:close/>
                <a:moveTo>
                  <a:pt x="226" y="156"/>
                </a:moveTo>
                <a:cubicBezTo>
                  <a:pt x="226" y="156"/>
                  <a:pt x="226" y="156"/>
                  <a:pt x="226" y="156"/>
                </a:cubicBezTo>
                <a:cubicBezTo>
                  <a:pt x="231" y="154"/>
                  <a:pt x="232" y="158"/>
                  <a:pt x="236" y="155"/>
                </a:cubicBezTo>
                <a:cubicBezTo>
                  <a:pt x="236" y="153"/>
                  <a:pt x="236" y="152"/>
                  <a:pt x="236" y="150"/>
                </a:cubicBezTo>
                <a:cubicBezTo>
                  <a:pt x="231" y="151"/>
                  <a:pt x="228" y="153"/>
                  <a:pt x="226" y="156"/>
                </a:cubicBezTo>
                <a:close/>
                <a:moveTo>
                  <a:pt x="254" y="170"/>
                </a:moveTo>
                <a:cubicBezTo>
                  <a:pt x="254" y="170"/>
                  <a:pt x="254" y="170"/>
                  <a:pt x="254" y="170"/>
                </a:cubicBezTo>
                <a:cubicBezTo>
                  <a:pt x="254" y="167"/>
                  <a:pt x="258" y="161"/>
                  <a:pt x="254" y="159"/>
                </a:cubicBezTo>
                <a:cubicBezTo>
                  <a:pt x="252" y="161"/>
                  <a:pt x="251" y="169"/>
                  <a:pt x="254" y="170"/>
                </a:cubicBezTo>
                <a:close/>
                <a:moveTo>
                  <a:pt x="246" y="167"/>
                </a:moveTo>
                <a:cubicBezTo>
                  <a:pt x="246" y="167"/>
                  <a:pt x="246" y="167"/>
                  <a:pt x="246" y="167"/>
                </a:cubicBezTo>
                <a:cubicBezTo>
                  <a:pt x="246" y="167"/>
                  <a:pt x="246" y="168"/>
                  <a:pt x="246" y="169"/>
                </a:cubicBezTo>
                <a:cubicBezTo>
                  <a:pt x="238" y="173"/>
                  <a:pt x="251" y="168"/>
                  <a:pt x="246" y="167"/>
                </a:cubicBezTo>
                <a:close/>
                <a:moveTo>
                  <a:pt x="223" y="182"/>
                </a:moveTo>
                <a:cubicBezTo>
                  <a:pt x="223" y="182"/>
                  <a:pt x="223" y="182"/>
                  <a:pt x="223" y="182"/>
                </a:cubicBezTo>
                <a:cubicBezTo>
                  <a:pt x="224" y="184"/>
                  <a:pt x="223" y="186"/>
                  <a:pt x="225" y="187"/>
                </a:cubicBezTo>
                <a:cubicBezTo>
                  <a:pt x="225" y="185"/>
                  <a:pt x="230" y="181"/>
                  <a:pt x="226" y="181"/>
                </a:cubicBezTo>
                <a:cubicBezTo>
                  <a:pt x="226" y="182"/>
                  <a:pt x="225" y="182"/>
                  <a:pt x="223" y="182"/>
                </a:cubicBezTo>
                <a:close/>
                <a:moveTo>
                  <a:pt x="179" y="190"/>
                </a:moveTo>
                <a:cubicBezTo>
                  <a:pt x="179" y="190"/>
                  <a:pt x="179" y="190"/>
                  <a:pt x="179" y="190"/>
                </a:cubicBezTo>
                <a:cubicBezTo>
                  <a:pt x="182" y="188"/>
                  <a:pt x="180" y="182"/>
                  <a:pt x="178" y="187"/>
                </a:cubicBezTo>
                <a:cubicBezTo>
                  <a:pt x="179" y="187"/>
                  <a:pt x="180" y="187"/>
                  <a:pt x="179" y="188"/>
                </a:cubicBezTo>
                <a:cubicBezTo>
                  <a:pt x="179" y="188"/>
                  <a:pt x="178" y="189"/>
                  <a:pt x="179" y="190"/>
                </a:cubicBezTo>
                <a:close/>
                <a:moveTo>
                  <a:pt x="236" y="190"/>
                </a:moveTo>
                <a:cubicBezTo>
                  <a:pt x="236" y="190"/>
                  <a:pt x="236" y="190"/>
                  <a:pt x="236" y="190"/>
                </a:cubicBezTo>
                <a:cubicBezTo>
                  <a:pt x="235" y="193"/>
                  <a:pt x="236" y="195"/>
                  <a:pt x="239" y="196"/>
                </a:cubicBezTo>
                <a:cubicBezTo>
                  <a:pt x="240" y="193"/>
                  <a:pt x="244" y="193"/>
                  <a:pt x="243" y="188"/>
                </a:cubicBezTo>
                <a:cubicBezTo>
                  <a:pt x="240" y="188"/>
                  <a:pt x="237" y="188"/>
                  <a:pt x="236" y="190"/>
                </a:cubicBezTo>
                <a:close/>
                <a:moveTo>
                  <a:pt x="163" y="210"/>
                </a:moveTo>
                <a:cubicBezTo>
                  <a:pt x="163" y="210"/>
                  <a:pt x="163" y="210"/>
                  <a:pt x="163" y="210"/>
                </a:cubicBezTo>
                <a:cubicBezTo>
                  <a:pt x="168" y="207"/>
                  <a:pt x="162" y="201"/>
                  <a:pt x="166" y="197"/>
                </a:cubicBezTo>
                <a:cubicBezTo>
                  <a:pt x="168" y="197"/>
                  <a:pt x="167" y="202"/>
                  <a:pt x="169" y="202"/>
                </a:cubicBezTo>
                <a:cubicBezTo>
                  <a:pt x="169" y="198"/>
                  <a:pt x="169" y="195"/>
                  <a:pt x="169" y="191"/>
                </a:cubicBezTo>
                <a:cubicBezTo>
                  <a:pt x="159" y="189"/>
                  <a:pt x="160" y="204"/>
                  <a:pt x="163" y="210"/>
                </a:cubicBezTo>
                <a:close/>
                <a:moveTo>
                  <a:pt x="229" y="197"/>
                </a:moveTo>
                <a:cubicBezTo>
                  <a:pt x="229" y="197"/>
                  <a:pt x="229" y="197"/>
                  <a:pt x="229" y="197"/>
                </a:cubicBezTo>
                <a:cubicBezTo>
                  <a:pt x="235" y="199"/>
                  <a:pt x="235" y="192"/>
                  <a:pt x="231" y="191"/>
                </a:cubicBezTo>
                <a:cubicBezTo>
                  <a:pt x="231" y="193"/>
                  <a:pt x="229" y="194"/>
                  <a:pt x="229" y="197"/>
                </a:cubicBezTo>
                <a:close/>
                <a:moveTo>
                  <a:pt x="223" y="197"/>
                </a:moveTo>
                <a:cubicBezTo>
                  <a:pt x="223" y="197"/>
                  <a:pt x="223" y="197"/>
                  <a:pt x="223" y="197"/>
                </a:cubicBezTo>
                <a:cubicBezTo>
                  <a:pt x="225" y="197"/>
                  <a:pt x="226" y="197"/>
                  <a:pt x="228" y="197"/>
                </a:cubicBezTo>
                <a:cubicBezTo>
                  <a:pt x="228" y="196"/>
                  <a:pt x="228" y="195"/>
                  <a:pt x="228" y="194"/>
                </a:cubicBezTo>
                <a:cubicBezTo>
                  <a:pt x="226" y="194"/>
                  <a:pt x="225" y="194"/>
                  <a:pt x="223" y="194"/>
                </a:cubicBezTo>
                <a:cubicBezTo>
                  <a:pt x="223" y="195"/>
                  <a:pt x="223" y="196"/>
                  <a:pt x="223" y="197"/>
                </a:cubicBezTo>
                <a:close/>
                <a:moveTo>
                  <a:pt x="201" y="203"/>
                </a:moveTo>
                <a:cubicBezTo>
                  <a:pt x="201" y="203"/>
                  <a:pt x="201" y="203"/>
                  <a:pt x="201" y="203"/>
                </a:cubicBezTo>
                <a:cubicBezTo>
                  <a:pt x="203" y="204"/>
                  <a:pt x="205" y="202"/>
                  <a:pt x="205" y="200"/>
                </a:cubicBezTo>
                <a:cubicBezTo>
                  <a:pt x="203" y="201"/>
                  <a:pt x="200" y="200"/>
                  <a:pt x="201" y="203"/>
                </a:cubicBezTo>
                <a:close/>
                <a:moveTo>
                  <a:pt x="201" y="211"/>
                </a:moveTo>
                <a:cubicBezTo>
                  <a:pt x="201" y="211"/>
                  <a:pt x="201" y="211"/>
                  <a:pt x="201" y="211"/>
                </a:cubicBezTo>
                <a:cubicBezTo>
                  <a:pt x="209" y="213"/>
                  <a:pt x="205" y="206"/>
                  <a:pt x="207" y="205"/>
                </a:cubicBezTo>
                <a:cubicBezTo>
                  <a:pt x="209" y="205"/>
                  <a:pt x="208" y="209"/>
                  <a:pt x="210" y="206"/>
                </a:cubicBezTo>
                <a:cubicBezTo>
                  <a:pt x="209" y="201"/>
                  <a:pt x="199" y="205"/>
                  <a:pt x="201" y="211"/>
                </a:cubicBezTo>
                <a:close/>
                <a:moveTo>
                  <a:pt x="192" y="217"/>
                </a:moveTo>
                <a:cubicBezTo>
                  <a:pt x="192" y="217"/>
                  <a:pt x="192" y="217"/>
                  <a:pt x="192" y="217"/>
                </a:cubicBezTo>
                <a:cubicBezTo>
                  <a:pt x="191" y="212"/>
                  <a:pt x="199" y="216"/>
                  <a:pt x="199" y="211"/>
                </a:cubicBezTo>
                <a:cubicBezTo>
                  <a:pt x="197" y="211"/>
                  <a:pt x="198" y="208"/>
                  <a:pt x="196" y="208"/>
                </a:cubicBezTo>
                <a:cubicBezTo>
                  <a:pt x="197" y="213"/>
                  <a:pt x="186" y="213"/>
                  <a:pt x="192" y="217"/>
                </a:cubicBezTo>
                <a:close/>
                <a:moveTo>
                  <a:pt x="220" y="217"/>
                </a:moveTo>
                <a:cubicBezTo>
                  <a:pt x="220" y="217"/>
                  <a:pt x="220" y="217"/>
                  <a:pt x="220" y="217"/>
                </a:cubicBezTo>
                <a:cubicBezTo>
                  <a:pt x="226" y="216"/>
                  <a:pt x="230" y="213"/>
                  <a:pt x="233" y="210"/>
                </a:cubicBezTo>
                <a:cubicBezTo>
                  <a:pt x="226" y="210"/>
                  <a:pt x="223" y="213"/>
                  <a:pt x="220" y="217"/>
                </a:cubicBezTo>
                <a:close/>
                <a:moveTo>
                  <a:pt x="163" y="222"/>
                </a:moveTo>
                <a:cubicBezTo>
                  <a:pt x="163" y="222"/>
                  <a:pt x="163" y="222"/>
                  <a:pt x="163" y="222"/>
                </a:cubicBezTo>
                <a:cubicBezTo>
                  <a:pt x="164" y="221"/>
                  <a:pt x="167" y="211"/>
                  <a:pt x="161" y="213"/>
                </a:cubicBezTo>
                <a:cubicBezTo>
                  <a:pt x="163" y="218"/>
                  <a:pt x="157" y="220"/>
                  <a:pt x="163" y="222"/>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a:latin typeface="印品黑体" panose="00000500000000000000" pitchFamily="2" charset="-122"/>
            </a:endParaRPr>
          </a:p>
        </p:txBody>
      </p:sp>
    </p:spTree>
    <p:extLst>
      <p:ext uri="{BB962C8B-B14F-4D97-AF65-F5344CB8AC3E}">
        <p14:creationId xmlns:p14="http://schemas.microsoft.com/office/powerpoint/2010/main" val="6288246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en-US" altLang="zh-CN" sz="2400">
                <a:solidFill>
                  <a:srgbClr val="3C3C3B"/>
                </a:solidFill>
                <a:latin typeface="印品黑体" panose="00000500000000000000" pitchFamily="2" charset="-122"/>
                <a:ea typeface="印品黑体" panose="00000500000000000000" pitchFamily="2" charset="-122"/>
              </a:rPr>
              <a:t>conversation</a:t>
            </a:r>
          </a:p>
        </p:txBody>
      </p:sp>
      <p:grpSp>
        <p:nvGrpSpPr>
          <p:cNvPr id="23" name="组合 22"/>
          <p:cNvGrpSpPr/>
          <p:nvPr/>
        </p:nvGrpSpPr>
        <p:grpSpPr>
          <a:xfrm>
            <a:off x="2300405" y="1981416"/>
            <a:ext cx="7007630" cy="1134801"/>
            <a:chOff x="4052256" y="1879209"/>
            <a:chExt cx="7007630" cy="1134801"/>
          </a:xfrm>
        </p:grpSpPr>
        <p:sp>
          <p:nvSpPr>
            <p:cNvPr id="9" name="任意多边形 8"/>
            <p:cNvSpPr/>
            <p:nvPr/>
          </p:nvSpPr>
          <p:spPr>
            <a:xfrm>
              <a:off x="4052256" y="1879209"/>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2"/>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8"/>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4" name="矩形 13"/>
            <p:cNvSpPr/>
            <p:nvPr/>
          </p:nvSpPr>
          <p:spPr>
            <a:xfrm>
              <a:off x="4466568" y="2097857"/>
              <a:ext cx="6462828" cy="328936"/>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a:solidFill>
                    <a:srgbClr val="3C3C3B"/>
                  </a:solidFill>
                  <a:latin typeface="印品黑体" panose="00000500000000000000" pitchFamily="2" charset="-122"/>
                  <a:ea typeface="印品黑体" panose="00000500000000000000" pitchFamily="2" charset="-122"/>
                </a:rPr>
                <a:t>Glad you came to me first, So I helped you.</a:t>
              </a:r>
            </a:p>
          </p:txBody>
        </p:sp>
      </p:grpSp>
      <p:grpSp>
        <p:nvGrpSpPr>
          <p:cNvPr id="24" name="组合 23"/>
          <p:cNvGrpSpPr/>
          <p:nvPr/>
        </p:nvGrpSpPr>
        <p:grpSpPr>
          <a:xfrm>
            <a:off x="3110586" y="3962112"/>
            <a:ext cx="7007630" cy="1134801"/>
            <a:chOff x="4052256" y="3366923"/>
            <a:chExt cx="7007630" cy="1134801"/>
          </a:xfrm>
        </p:grpSpPr>
        <p:sp>
          <p:nvSpPr>
            <p:cNvPr id="10" name="任意多边形 9"/>
            <p:cNvSpPr/>
            <p:nvPr/>
          </p:nvSpPr>
          <p:spPr>
            <a:xfrm rot="10800000">
              <a:off x="4052256" y="3366923"/>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3"/>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9"/>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7" name="矩形 16"/>
            <p:cNvSpPr/>
            <p:nvPr/>
          </p:nvSpPr>
          <p:spPr>
            <a:xfrm>
              <a:off x="4428868" y="3511323"/>
              <a:ext cx="6462828" cy="587469"/>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a:solidFill>
                    <a:srgbClr val="3C3C3B"/>
                  </a:solidFill>
                  <a:latin typeface="印品黑体" panose="00000500000000000000" pitchFamily="2" charset="-122"/>
                  <a:ea typeface="印品黑体" panose="00000500000000000000" pitchFamily="2" charset="-122"/>
                </a:rPr>
                <a:t>Yeah. I know you are very sound in this area. But I am afraid additional requests for details might delay the delivery.</a:t>
              </a:r>
            </a:p>
          </p:txBody>
        </p:sp>
      </p:grpSp>
      <p:pic>
        <p:nvPicPr>
          <p:cNvPr id="13" name="图片占位符 18">
            <a:extLst>
              <a:ext uri="{FF2B5EF4-FFF2-40B4-BE49-F238E27FC236}">
                <a16:creationId xmlns:a16="http://schemas.microsoft.com/office/drawing/2014/main" id="{082C65F8-F87C-8E41-9B14-9BCD68D1D04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78625" y="3808847"/>
            <a:ext cx="1499413" cy="1611868"/>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3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3"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5" name="矩形 14">
            <a:extLst>
              <a:ext uri="{FF2B5EF4-FFF2-40B4-BE49-F238E27FC236}">
                <a16:creationId xmlns:a16="http://schemas.microsoft.com/office/drawing/2014/main" id="{CB029BF8-CCB1-B141-A437-D6DCB8C81094}"/>
              </a:ext>
            </a:extLst>
          </p:cNvPr>
          <p:cNvSpPr/>
          <p:nvPr/>
        </p:nvSpPr>
        <p:spPr>
          <a:xfrm>
            <a:off x="9950026" y="5546225"/>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Ryan </a:t>
            </a:r>
            <a:endParaRPr lang="zh-CN" altLang="en-US" b="1">
              <a:solidFill>
                <a:srgbClr val="3C3C3B"/>
              </a:solidFill>
              <a:latin typeface="印品黑体" panose="00000500000000000000" pitchFamily="2" charset="-122"/>
              <a:ea typeface="印品黑体" panose="00000500000000000000" pitchFamily="2" charset="-122"/>
            </a:endParaRPr>
          </a:p>
        </p:txBody>
      </p:sp>
      <p:pic>
        <p:nvPicPr>
          <p:cNvPr id="16" name="图片占位符 19">
            <a:extLst>
              <a:ext uri="{FF2B5EF4-FFF2-40B4-BE49-F238E27FC236}">
                <a16:creationId xmlns:a16="http://schemas.microsoft.com/office/drawing/2014/main" id="{D3246E38-BEFF-FD45-82C3-5F9A4BEA4D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8632" y="1595675"/>
            <a:ext cx="1781571" cy="1906282"/>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4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4"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8" name="矩形 17">
            <a:extLst>
              <a:ext uri="{FF2B5EF4-FFF2-40B4-BE49-F238E27FC236}">
                <a16:creationId xmlns:a16="http://schemas.microsoft.com/office/drawing/2014/main" id="{58824D01-85EA-2D4D-AEDA-BA9B954EA2DD}"/>
              </a:ext>
            </a:extLst>
          </p:cNvPr>
          <p:cNvSpPr/>
          <p:nvPr/>
        </p:nvSpPr>
        <p:spPr>
          <a:xfrm>
            <a:off x="0" y="3610554"/>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Olivia</a:t>
            </a:r>
            <a:endParaRPr lang="zh-CN" altLang="en-US" b="1">
              <a:solidFill>
                <a:srgbClr val="3C3C3B"/>
              </a:solidFill>
              <a:latin typeface="印品黑体" panose="00000500000000000000" pitchFamily="2" charset="-122"/>
              <a:ea typeface="印品黑体" panose="00000500000000000000" pitchFamily="2" charset="-122"/>
            </a:endParaRPr>
          </a:p>
        </p:txBody>
      </p:sp>
    </p:spTree>
    <p:extLst>
      <p:ext uri="{BB962C8B-B14F-4D97-AF65-F5344CB8AC3E}">
        <p14:creationId xmlns:p14="http://schemas.microsoft.com/office/powerpoint/2010/main" val="15335289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ppt_x</p:attrName>
                                        </p:attrNameLst>
                                      </p:cBhvr>
                                      <p:tavLst>
                                        <p:tav tm="0">
                                          <p:val>
                                            <p:strVal val="#ppt_x-#ppt_w*1.125000"/>
                                          </p:val>
                                        </p:tav>
                                        <p:tav tm="100000">
                                          <p:val>
                                            <p:strVal val="#ppt_x"/>
                                          </p:val>
                                        </p:tav>
                                      </p:tavLst>
                                    </p:anim>
                                    <p:animEffect transition="in" filter="wipe(right)">
                                      <p:cBhvr>
                                        <p:cTn id="8" dur="500"/>
                                        <p:tgtEl>
                                          <p:spTgt spid="23"/>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p:tgtEl>
                                          <p:spTgt spid="24"/>
                                        </p:tgtEl>
                                        <p:attrNameLst>
                                          <p:attrName>ppt_x</p:attrName>
                                        </p:attrNameLst>
                                      </p:cBhvr>
                                      <p:tavLst>
                                        <p:tav tm="0">
                                          <p:val>
                                            <p:strVal val="#ppt_x-#ppt_w*1.125000"/>
                                          </p:val>
                                        </p:tav>
                                        <p:tav tm="100000">
                                          <p:val>
                                            <p:strVal val="#ppt_x"/>
                                          </p:val>
                                        </p:tav>
                                      </p:tavLst>
                                    </p:anim>
                                    <p:animEffect transition="in" filter="wipe(right)">
                                      <p:cBhvr>
                                        <p:cTn id="13" dur="500"/>
                                        <p:tgtEl>
                                          <p:spTgt spid="24"/>
                                        </p:tgtEl>
                                      </p:cBhvr>
                                    </p:animEffect>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 calcmode="lin" valueType="num">
                                      <p:cBhvr>
                                        <p:cTn id="19" dur="1000" fill="hold"/>
                                        <p:tgtEl>
                                          <p:spTgt spid="13"/>
                                        </p:tgtEl>
                                        <p:attrNameLst>
                                          <p:attrName>style.rotation</p:attrName>
                                        </p:attrNameLst>
                                      </p:cBhvr>
                                      <p:tavLst>
                                        <p:tav tm="0">
                                          <p:val>
                                            <p:fltVal val="90"/>
                                          </p:val>
                                        </p:tav>
                                        <p:tav tm="100000">
                                          <p:val>
                                            <p:fltVal val="0"/>
                                          </p:val>
                                        </p:tav>
                                      </p:tavLst>
                                    </p:anim>
                                    <p:animEffect transition="in" filter="fade">
                                      <p:cBhvr>
                                        <p:cTn id="20" dur="1000"/>
                                        <p:tgtEl>
                                          <p:spTgt spid="13"/>
                                        </p:tgtEl>
                                      </p:cBhvr>
                                    </p:animEffect>
                                  </p:childTnLst>
                                </p:cTn>
                              </p:par>
                              <p:par>
                                <p:cTn id="21" presetID="3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1000" fill="hold"/>
                                        <p:tgtEl>
                                          <p:spTgt spid="16"/>
                                        </p:tgtEl>
                                        <p:attrNameLst>
                                          <p:attrName>ppt_w</p:attrName>
                                        </p:attrNameLst>
                                      </p:cBhvr>
                                      <p:tavLst>
                                        <p:tav tm="0">
                                          <p:val>
                                            <p:fltVal val="0"/>
                                          </p:val>
                                        </p:tav>
                                        <p:tav tm="100000">
                                          <p:val>
                                            <p:strVal val="#ppt_w"/>
                                          </p:val>
                                        </p:tav>
                                      </p:tavLst>
                                    </p:anim>
                                    <p:anim calcmode="lin" valueType="num">
                                      <p:cBhvr>
                                        <p:cTn id="24" dur="1000" fill="hold"/>
                                        <p:tgtEl>
                                          <p:spTgt spid="16"/>
                                        </p:tgtEl>
                                        <p:attrNameLst>
                                          <p:attrName>ppt_h</p:attrName>
                                        </p:attrNameLst>
                                      </p:cBhvr>
                                      <p:tavLst>
                                        <p:tav tm="0">
                                          <p:val>
                                            <p:fltVal val="0"/>
                                          </p:val>
                                        </p:tav>
                                        <p:tav tm="100000">
                                          <p:val>
                                            <p:strVal val="#ppt_h"/>
                                          </p:val>
                                        </p:tav>
                                      </p:tavLst>
                                    </p:anim>
                                    <p:anim calcmode="lin" valueType="num">
                                      <p:cBhvr>
                                        <p:cTn id="25" dur="1000" fill="hold"/>
                                        <p:tgtEl>
                                          <p:spTgt spid="16"/>
                                        </p:tgtEl>
                                        <p:attrNameLst>
                                          <p:attrName>style.rotation</p:attrName>
                                        </p:attrNameLst>
                                      </p:cBhvr>
                                      <p:tavLst>
                                        <p:tav tm="0">
                                          <p:val>
                                            <p:fltVal val="90"/>
                                          </p:val>
                                        </p:tav>
                                        <p:tav tm="100000">
                                          <p:val>
                                            <p:fltVal val="0"/>
                                          </p:val>
                                        </p:tav>
                                      </p:tavLst>
                                    </p:anim>
                                    <p:animEffect transition="in" filter="fade">
                                      <p:cBhvr>
                                        <p:cTn id="2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en-US" altLang="zh-CN" sz="2400">
                <a:solidFill>
                  <a:srgbClr val="3C3C3B"/>
                </a:solidFill>
                <a:latin typeface="印品黑体" panose="00000500000000000000" pitchFamily="2" charset="-122"/>
                <a:ea typeface="印品黑体" panose="00000500000000000000" pitchFamily="2" charset="-122"/>
              </a:rPr>
              <a:t>conversation</a:t>
            </a:r>
          </a:p>
        </p:txBody>
      </p:sp>
      <p:grpSp>
        <p:nvGrpSpPr>
          <p:cNvPr id="23" name="组合 22"/>
          <p:cNvGrpSpPr/>
          <p:nvPr/>
        </p:nvGrpSpPr>
        <p:grpSpPr>
          <a:xfrm>
            <a:off x="2300405" y="1981416"/>
            <a:ext cx="7007630" cy="1134801"/>
            <a:chOff x="4052256" y="1879209"/>
            <a:chExt cx="7007630" cy="1134801"/>
          </a:xfrm>
        </p:grpSpPr>
        <p:sp>
          <p:nvSpPr>
            <p:cNvPr id="9" name="任意多边形 8"/>
            <p:cNvSpPr/>
            <p:nvPr/>
          </p:nvSpPr>
          <p:spPr>
            <a:xfrm>
              <a:off x="4052256" y="1879209"/>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2"/>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8"/>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4" name="矩形 13"/>
            <p:cNvSpPr/>
            <p:nvPr/>
          </p:nvSpPr>
          <p:spPr>
            <a:xfrm>
              <a:off x="4466568" y="2097857"/>
              <a:ext cx="6462828" cy="84600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a:solidFill>
                    <a:srgbClr val="3C3C3B"/>
                  </a:solidFill>
                  <a:latin typeface="印品黑体" panose="00000500000000000000" pitchFamily="2" charset="-122"/>
                  <a:ea typeface="印品黑体" panose="00000500000000000000" pitchFamily="2" charset="-122"/>
                </a:rPr>
                <a:t>We cannot afford delays. You have to complete it within the deadline. That's why you should always raise the issue right away. Clients will not be happy with me and the team..</a:t>
              </a:r>
            </a:p>
          </p:txBody>
        </p:sp>
      </p:grpSp>
      <p:grpSp>
        <p:nvGrpSpPr>
          <p:cNvPr id="24" name="组合 23"/>
          <p:cNvGrpSpPr/>
          <p:nvPr/>
        </p:nvGrpSpPr>
        <p:grpSpPr>
          <a:xfrm>
            <a:off x="3110586" y="3962112"/>
            <a:ext cx="7007630" cy="1134801"/>
            <a:chOff x="4052256" y="3366923"/>
            <a:chExt cx="7007630" cy="1134801"/>
          </a:xfrm>
        </p:grpSpPr>
        <p:sp>
          <p:nvSpPr>
            <p:cNvPr id="10" name="任意多边形 9"/>
            <p:cNvSpPr/>
            <p:nvPr/>
          </p:nvSpPr>
          <p:spPr>
            <a:xfrm rot="10800000">
              <a:off x="4052256" y="3366923"/>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3"/>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9"/>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7" name="矩形 16"/>
            <p:cNvSpPr/>
            <p:nvPr/>
          </p:nvSpPr>
          <p:spPr>
            <a:xfrm>
              <a:off x="4277994" y="3511323"/>
              <a:ext cx="6613702" cy="84600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a:solidFill>
                    <a:srgbClr val="3C3C3B"/>
                  </a:solidFill>
                  <a:latin typeface="印品黑体" panose="00000500000000000000" pitchFamily="2" charset="-122"/>
                  <a:ea typeface="印品黑体" panose="00000500000000000000" pitchFamily="2" charset="-122"/>
                </a:rPr>
                <a:t>I understand how delivery is important to you. I will not let you down. I will try my best to complete within time but not at the expense of quality right? Otherwise defects from our delivery will impact further down the line.</a:t>
              </a:r>
            </a:p>
          </p:txBody>
        </p:sp>
      </p:grpSp>
      <p:pic>
        <p:nvPicPr>
          <p:cNvPr id="13" name="图片占位符 18">
            <a:extLst>
              <a:ext uri="{FF2B5EF4-FFF2-40B4-BE49-F238E27FC236}">
                <a16:creationId xmlns:a16="http://schemas.microsoft.com/office/drawing/2014/main" id="{082C65F8-F87C-8E41-9B14-9BCD68D1D04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78625" y="3808847"/>
            <a:ext cx="1499413" cy="1611868"/>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3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3"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5" name="矩形 14">
            <a:extLst>
              <a:ext uri="{FF2B5EF4-FFF2-40B4-BE49-F238E27FC236}">
                <a16:creationId xmlns:a16="http://schemas.microsoft.com/office/drawing/2014/main" id="{CB029BF8-CCB1-B141-A437-D6DCB8C81094}"/>
              </a:ext>
            </a:extLst>
          </p:cNvPr>
          <p:cNvSpPr/>
          <p:nvPr/>
        </p:nvSpPr>
        <p:spPr>
          <a:xfrm>
            <a:off x="9950026" y="5546225"/>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Ryan </a:t>
            </a:r>
            <a:endParaRPr lang="zh-CN" altLang="en-US" b="1">
              <a:solidFill>
                <a:srgbClr val="3C3C3B"/>
              </a:solidFill>
              <a:latin typeface="印品黑体" panose="00000500000000000000" pitchFamily="2" charset="-122"/>
              <a:ea typeface="印品黑体" panose="00000500000000000000" pitchFamily="2" charset="-122"/>
            </a:endParaRPr>
          </a:p>
        </p:txBody>
      </p:sp>
      <p:pic>
        <p:nvPicPr>
          <p:cNvPr id="16" name="图片占位符 19">
            <a:extLst>
              <a:ext uri="{FF2B5EF4-FFF2-40B4-BE49-F238E27FC236}">
                <a16:creationId xmlns:a16="http://schemas.microsoft.com/office/drawing/2014/main" id="{D3246E38-BEFF-FD45-82C3-5F9A4BEA4D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8632" y="1595675"/>
            <a:ext cx="1781571" cy="1906282"/>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4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4"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8" name="矩形 17">
            <a:extLst>
              <a:ext uri="{FF2B5EF4-FFF2-40B4-BE49-F238E27FC236}">
                <a16:creationId xmlns:a16="http://schemas.microsoft.com/office/drawing/2014/main" id="{58824D01-85EA-2D4D-AEDA-BA9B954EA2DD}"/>
              </a:ext>
            </a:extLst>
          </p:cNvPr>
          <p:cNvSpPr/>
          <p:nvPr/>
        </p:nvSpPr>
        <p:spPr>
          <a:xfrm>
            <a:off x="0" y="3610554"/>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Olivia</a:t>
            </a:r>
            <a:endParaRPr lang="zh-CN" altLang="en-US" b="1">
              <a:solidFill>
                <a:srgbClr val="3C3C3B"/>
              </a:solidFill>
              <a:latin typeface="印品黑体" panose="00000500000000000000" pitchFamily="2" charset="-122"/>
              <a:ea typeface="印品黑体" panose="00000500000000000000" pitchFamily="2" charset="-122"/>
            </a:endParaRPr>
          </a:p>
        </p:txBody>
      </p:sp>
    </p:spTree>
    <p:extLst>
      <p:ext uri="{BB962C8B-B14F-4D97-AF65-F5344CB8AC3E}">
        <p14:creationId xmlns:p14="http://schemas.microsoft.com/office/powerpoint/2010/main" val="38222856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ppt_x</p:attrName>
                                        </p:attrNameLst>
                                      </p:cBhvr>
                                      <p:tavLst>
                                        <p:tav tm="0">
                                          <p:val>
                                            <p:strVal val="#ppt_x-#ppt_w*1.125000"/>
                                          </p:val>
                                        </p:tav>
                                        <p:tav tm="100000">
                                          <p:val>
                                            <p:strVal val="#ppt_x"/>
                                          </p:val>
                                        </p:tav>
                                      </p:tavLst>
                                    </p:anim>
                                    <p:animEffect transition="in" filter="wipe(right)">
                                      <p:cBhvr>
                                        <p:cTn id="8" dur="500"/>
                                        <p:tgtEl>
                                          <p:spTgt spid="23"/>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p:tgtEl>
                                          <p:spTgt spid="24"/>
                                        </p:tgtEl>
                                        <p:attrNameLst>
                                          <p:attrName>ppt_x</p:attrName>
                                        </p:attrNameLst>
                                      </p:cBhvr>
                                      <p:tavLst>
                                        <p:tav tm="0">
                                          <p:val>
                                            <p:strVal val="#ppt_x-#ppt_w*1.125000"/>
                                          </p:val>
                                        </p:tav>
                                        <p:tav tm="100000">
                                          <p:val>
                                            <p:strVal val="#ppt_x"/>
                                          </p:val>
                                        </p:tav>
                                      </p:tavLst>
                                    </p:anim>
                                    <p:animEffect transition="in" filter="wipe(right)">
                                      <p:cBhvr>
                                        <p:cTn id="13" dur="500"/>
                                        <p:tgtEl>
                                          <p:spTgt spid="24"/>
                                        </p:tgtEl>
                                      </p:cBhvr>
                                    </p:animEffect>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 calcmode="lin" valueType="num">
                                      <p:cBhvr>
                                        <p:cTn id="19" dur="1000" fill="hold"/>
                                        <p:tgtEl>
                                          <p:spTgt spid="13"/>
                                        </p:tgtEl>
                                        <p:attrNameLst>
                                          <p:attrName>style.rotation</p:attrName>
                                        </p:attrNameLst>
                                      </p:cBhvr>
                                      <p:tavLst>
                                        <p:tav tm="0">
                                          <p:val>
                                            <p:fltVal val="90"/>
                                          </p:val>
                                        </p:tav>
                                        <p:tav tm="100000">
                                          <p:val>
                                            <p:fltVal val="0"/>
                                          </p:val>
                                        </p:tav>
                                      </p:tavLst>
                                    </p:anim>
                                    <p:animEffect transition="in" filter="fade">
                                      <p:cBhvr>
                                        <p:cTn id="20" dur="1000"/>
                                        <p:tgtEl>
                                          <p:spTgt spid="13"/>
                                        </p:tgtEl>
                                      </p:cBhvr>
                                    </p:animEffect>
                                  </p:childTnLst>
                                </p:cTn>
                              </p:par>
                              <p:par>
                                <p:cTn id="21" presetID="3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1000" fill="hold"/>
                                        <p:tgtEl>
                                          <p:spTgt spid="16"/>
                                        </p:tgtEl>
                                        <p:attrNameLst>
                                          <p:attrName>ppt_w</p:attrName>
                                        </p:attrNameLst>
                                      </p:cBhvr>
                                      <p:tavLst>
                                        <p:tav tm="0">
                                          <p:val>
                                            <p:fltVal val="0"/>
                                          </p:val>
                                        </p:tav>
                                        <p:tav tm="100000">
                                          <p:val>
                                            <p:strVal val="#ppt_w"/>
                                          </p:val>
                                        </p:tav>
                                      </p:tavLst>
                                    </p:anim>
                                    <p:anim calcmode="lin" valueType="num">
                                      <p:cBhvr>
                                        <p:cTn id="24" dur="1000" fill="hold"/>
                                        <p:tgtEl>
                                          <p:spTgt spid="16"/>
                                        </p:tgtEl>
                                        <p:attrNameLst>
                                          <p:attrName>ppt_h</p:attrName>
                                        </p:attrNameLst>
                                      </p:cBhvr>
                                      <p:tavLst>
                                        <p:tav tm="0">
                                          <p:val>
                                            <p:fltVal val="0"/>
                                          </p:val>
                                        </p:tav>
                                        <p:tav tm="100000">
                                          <p:val>
                                            <p:strVal val="#ppt_h"/>
                                          </p:val>
                                        </p:tav>
                                      </p:tavLst>
                                    </p:anim>
                                    <p:anim calcmode="lin" valueType="num">
                                      <p:cBhvr>
                                        <p:cTn id="25" dur="1000" fill="hold"/>
                                        <p:tgtEl>
                                          <p:spTgt spid="16"/>
                                        </p:tgtEl>
                                        <p:attrNameLst>
                                          <p:attrName>style.rotation</p:attrName>
                                        </p:attrNameLst>
                                      </p:cBhvr>
                                      <p:tavLst>
                                        <p:tav tm="0">
                                          <p:val>
                                            <p:fltVal val="90"/>
                                          </p:val>
                                        </p:tav>
                                        <p:tav tm="100000">
                                          <p:val>
                                            <p:fltVal val="0"/>
                                          </p:val>
                                        </p:tav>
                                      </p:tavLst>
                                    </p:anim>
                                    <p:animEffect transition="in" filter="fade">
                                      <p:cBhvr>
                                        <p:cTn id="2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en-US" altLang="zh-CN" sz="2400">
                <a:solidFill>
                  <a:srgbClr val="3C3C3B"/>
                </a:solidFill>
                <a:latin typeface="印品黑体" panose="00000500000000000000" pitchFamily="2" charset="-122"/>
                <a:ea typeface="印品黑体" panose="00000500000000000000" pitchFamily="2" charset="-122"/>
              </a:rPr>
              <a:t>conversation</a:t>
            </a:r>
          </a:p>
        </p:txBody>
      </p:sp>
      <p:grpSp>
        <p:nvGrpSpPr>
          <p:cNvPr id="23" name="组合 22"/>
          <p:cNvGrpSpPr/>
          <p:nvPr/>
        </p:nvGrpSpPr>
        <p:grpSpPr>
          <a:xfrm>
            <a:off x="2300405" y="1981416"/>
            <a:ext cx="7007630" cy="1134801"/>
            <a:chOff x="4052256" y="1879209"/>
            <a:chExt cx="7007630" cy="1134801"/>
          </a:xfrm>
        </p:grpSpPr>
        <p:sp>
          <p:nvSpPr>
            <p:cNvPr id="9" name="任意多边形 8"/>
            <p:cNvSpPr/>
            <p:nvPr/>
          </p:nvSpPr>
          <p:spPr>
            <a:xfrm>
              <a:off x="4052256" y="1879209"/>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2"/>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8"/>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4" name="矩形 13"/>
            <p:cNvSpPr/>
            <p:nvPr/>
          </p:nvSpPr>
          <p:spPr>
            <a:xfrm>
              <a:off x="4466568" y="2097857"/>
              <a:ext cx="6462828" cy="587469"/>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a:solidFill>
                    <a:srgbClr val="3C3C3B"/>
                  </a:solidFill>
                  <a:latin typeface="印品黑体" panose="00000500000000000000" pitchFamily="2" charset="-122"/>
                  <a:ea typeface="印品黑体" panose="00000500000000000000" pitchFamily="2" charset="-122"/>
                </a:rPr>
                <a:t>Yeah I get your point. We can’t afford defects at this stage. We better move it to next month rather than delivering with defects.</a:t>
              </a:r>
            </a:p>
          </p:txBody>
        </p:sp>
      </p:grpSp>
      <p:grpSp>
        <p:nvGrpSpPr>
          <p:cNvPr id="24" name="组合 23"/>
          <p:cNvGrpSpPr/>
          <p:nvPr/>
        </p:nvGrpSpPr>
        <p:grpSpPr>
          <a:xfrm>
            <a:off x="3110586" y="3962112"/>
            <a:ext cx="7007630" cy="1134801"/>
            <a:chOff x="4052256" y="3366923"/>
            <a:chExt cx="7007630" cy="1134801"/>
          </a:xfrm>
        </p:grpSpPr>
        <p:sp>
          <p:nvSpPr>
            <p:cNvPr id="10" name="任意多边形 9"/>
            <p:cNvSpPr/>
            <p:nvPr/>
          </p:nvSpPr>
          <p:spPr>
            <a:xfrm rot="10800000">
              <a:off x="4052256" y="3366923"/>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3"/>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9"/>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7" name="矩形 16"/>
            <p:cNvSpPr/>
            <p:nvPr/>
          </p:nvSpPr>
          <p:spPr>
            <a:xfrm>
              <a:off x="4428868" y="3511323"/>
              <a:ext cx="6462828" cy="328936"/>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a:solidFill>
                    <a:srgbClr val="3C3C3B"/>
                  </a:solidFill>
                  <a:latin typeface="印品黑体" panose="00000500000000000000" pitchFamily="2" charset="-122"/>
                  <a:ea typeface="印品黑体" panose="00000500000000000000" pitchFamily="2" charset="-122"/>
                </a:rPr>
                <a:t>Thanks for understanding my concern. I feel good now.</a:t>
              </a:r>
            </a:p>
          </p:txBody>
        </p:sp>
      </p:grpSp>
      <p:pic>
        <p:nvPicPr>
          <p:cNvPr id="13" name="图片占位符 18">
            <a:extLst>
              <a:ext uri="{FF2B5EF4-FFF2-40B4-BE49-F238E27FC236}">
                <a16:creationId xmlns:a16="http://schemas.microsoft.com/office/drawing/2014/main" id="{082C65F8-F87C-8E41-9B14-9BCD68D1D04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78625" y="3808847"/>
            <a:ext cx="1499413" cy="1611868"/>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3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3"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5" name="矩形 14">
            <a:extLst>
              <a:ext uri="{FF2B5EF4-FFF2-40B4-BE49-F238E27FC236}">
                <a16:creationId xmlns:a16="http://schemas.microsoft.com/office/drawing/2014/main" id="{CB029BF8-CCB1-B141-A437-D6DCB8C81094}"/>
              </a:ext>
            </a:extLst>
          </p:cNvPr>
          <p:cNvSpPr/>
          <p:nvPr/>
        </p:nvSpPr>
        <p:spPr>
          <a:xfrm>
            <a:off x="9950026" y="5546225"/>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Ryan </a:t>
            </a:r>
            <a:endParaRPr lang="zh-CN" altLang="en-US" b="1">
              <a:solidFill>
                <a:srgbClr val="3C3C3B"/>
              </a:solidFill>
              <a:latin typeface="印品黑体" panose="00000500000000000000" pitchFamily="2" charset="-122"/>
              <a:ea typeface="印品黑体" panose="00000500000000000000" pitchFamily="2" charset="-122"/>
            </a:endParaRPr>
          </a:p>
        </p:txBody>
      </p:sp>
      <p:pic>
        <p:nvPicPr>
          <p:cNvPr id="16" name="图片占位符 19">
            <a:extLst>
              <a:ext uri="{FF2B5EF4-FFF2-40B4-BE49-F238E27FC236}">
                <a16:creationId xmlns:a16="http://schemas.microsoft.com/office/drawing/2014/main" id="{D3246E38-BEFF-FD45-82C3-5F9A4BEA4D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8632" y="1595675"/>
            <a:ext cx="1781571" cy="1906282"/>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4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4"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8" name="矩形 17">
            <a:extLst>
              <a:ext uri="{FF2B5EF4-FFF2-40B4-BE49-F238E27FC236}">
                <a16:creationId xmlns:a16="http://schemas.microsoft.com/office/drawing/2014/main" id="{58824D01-85EA-2D4D-AEDA-BA9B954EA2DD}"/>
              </a:ext>
            </a:extLst>
          </p:cNvPr>
          <p:cNvSpPr/>
          <p:nvPr/>
        </p:nvSpPr>
        <p:spPr>
          <a:xfrm>
            <a:off x="0" y="3610554"/>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Olivia</a:t>
            </a:r>
            <a:endParaRPr lang="zh-CN" altLang="en-US" b="1">
              <a:solidFill>
                <a:srgbClr val="3C3C3B"/>
              </a:solidFill>
              <a:latin typeface="印品黑体" panose="00000500000000000000" pitchFamily="2" charset="-122"/>
              <a:ea typeface="印品黑体" panose="00000500000000000000" pitchFamily="2" charset="-122"/>
            </a:endParaRPr>
          </a:p>
        </p:txBody>
      </p:sp>
    </p:spTree>
    <p:extLst>
      <p:ext uri="{BB962C8B-B14F-4D97-AF65-F5344CB8AC3E}">
        <p14:creationId xmlns:p14="http://schemas.microsoft.com/office/powerpoint/2010/main" val="3258303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ppt_x</p:attrName>
                                        </p:attrNameLst>
                                      </p:cBhvr>
                                      <p:tavLst>
                                        <p:tav tm="0">
                                          <p:val>
                                            <p:strVal val="#ppt_x-#ppt_w*1.125000"/>
                                          </p:val>
                                        </p:tav>
                                        <p:tav tm="100000">
                                          <p:val>
                                            <p:strVal val="#ppt_x"/>
                                          </p:val>
                                        </p:tav>
                                      </p:tavLst>
                                    </p:anim>
                                    <p:animEffect transition="in" filter="wipe(right)">
                                      <p:cBhvr>
                                        <p:cTn id="8" dur="500"/>
                                        <p:tgtEl>
                                          <p:spTgt spid="23"/>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p:tgtEl>
                                          <p:spTgt spid="24"/>
                                        </p:tgtEl>
                                        <p:attrNameLst>
                                          <p:attrName>ppt_x</p:attrName>
                                        </p:attrNameLst>
                                      </p:cBhvr>
                                      <p:tavLst>
                                        <p:tav tm="0">
                                          <p:val>
                                            <p:strVal val="#ppt_x-#ppt_w*1.125000"/>
                                          </p:val>
                                        </p:tav>
                                        <p:tav tm="100000">
                                          <p:val>
                                            <p:strVal val="#ppt_x"/>
                                          </p:val>
                                        </p:tav>
                                      </p:tavLst>
                                    </p:anim>
                                    <p:animEffect transition="in" filter="wipe(right)">
                                      <p:cBhvr>
                                        <p:cTn id="13" dur="500"/>
                                        <p:tgtEl>
                                          <p:spTgt spid="24"/>
                                        </p:tgtEl>
                                      </p:cBhvr>
                                    </p:animEffect>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 calcmode="lin" valueType="num">
                                      <p:cBhvr>
                                        <p:cTn id="19" dur="1000" fill="hold"/>
                                        <p:tgtEl>
                                          <p:spTgt spid="13"/>
                                        </p:tgtEl>
                                        <p:attrNameLst>
                                          <p:attrName>style.rotation</p:attrName>
                                        </p:attrNameLst>
                                      </p:cBhvr>
                                      <p:tavLst>
                                        <p:tav tm="0">
                                          <p:val>
                                            <p:fltVal val="90"/>
                                          </p:val>
                                        </p:tav>
                                        <p:tav tm="100000">
                                          <p:val>
                                            <p:fltVal val="0"/>
                                          </p:val>
                                        </p:tav>
                                      </p:tavLst>
                                    </p:anim>
                                    <p:animEffect transition="in" filter="fade">
                                      <p:cBhvr>
                                        <p:cTn id="20" dur="1000"/>
                                        <p:tgtEl>
                                          <p:spTgt spid="13"/>
                                        </p:tgtEl>
                                      </p:cBhvr>
                                    </p:animEffect>
                                  </p:childTnLst>
                                </p:cTn>
                              </p:par>
                              <p:par>
                                <p:cTn id="21" presetID="3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1000" fill="hold"/>
                                        <p:tgtEl>
                                          <p:spTgt spid="16"/>
                                        </p:tgtEl>
                                        <p:attrNameLst>
                                          <p:attrName>ppt_w</p:attrName>
                                        </p:attrNameLst>
                                      </p:cBhvr>
                                      <p:tavLst>
                                        <p:tav tm="0">
                                          <p:val>
                                            <p:fltVal val="0"/>
                                          </p:val>
                                        </p:tav>
                                        <p:tav tm="100000">
                                          <p:val>
                                            <p:strVal val="#ppt_w"/>
                                          </p:val>
                                        </p:tav>
                                      </p:tavLst>
                                    </p:anim>
                                    <p:anim calcmode="lin" valueType="num">
                                      <p:cBhvr>
                                        <p:cTn id="24" dur="1000" fill="hold"/>
                                        <p:tgtEl>
                                          <p:spTgt spid="16"/>
                                        </p:tgtEl>
                                        <p:attrNameLst>
                                          <p:attrName>ppt_h</p:attrName>
                                        </p:attrNameLst>
                                      </p:cBhvr>
                                      <p:tavLst>
                                        <p:tav tm="0">
                                          <p:val>
                                            <p:fltVal val="0"/>
                                          </p:val>
                                        </p:tav>
                                        <p:tav tm="100000">
                                          <p:val>
                                            <p:strVal val="#ppt_h"/>
                                          </p:val>
                                        </p:tav>
                                      </p:tavLst>
                                    </p:anim>
                                    <p:anim calcmode="lin" valueType="num">
                                      <p:cBhvr>
                                        <p:cTn id="25" dur="1000" fill="hold"/>
                                        <p:tgtEl>
                                          <p:spTgt spid="16"/>
                                        </p:tgtEl>
                                        <p:attrNameLst>
                                          <p:attrName>style.rotation</p:attrName>
                                        </p:attrNameLst>
                                      </p:cBhvr>
                                      <p:tavLst>
                                        <p:tav tm="0">
                                          <p:val>
                                            <p:fltVal val="90"/>
                                          </p:val>
                                        </p:tav>
                                        <p:tav tm="100000">
                                          <p:val>
                                            <p:fltVal val="0"/>
                                          </p:val>
                                        </p:tav>
                                      </p:tavLst>
                                    </p:anim>
                                    <p:animEffect transition="in" filter="fade">
                                      <p:cBhvr>
                                        <p:cTn id="2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en-US" altLang="zh-CN" sz="2400">
                <a:solidFill>
                  <a:srgbClr val="3C3C3B"/>
                </a:solidFill>
                <a:latin typeface="印品黑体" panose="00000500000000000000" pitchFamily="2" charset="-122"/>
                <a:ea typeface="印品黑体" panose="00000500000000000000" pitchFamily="2" charset="-122"/>
              </a:rPr>
              <a:t>conversation</a:t>
            </a:r>
          </a:p>
        </p:txBody>
      </p:sp>
      <p:grpSp>
        <p:nvGrpSpPr>
          <p:cNvPr id="23" name="组合 22"/>
          <p:cNvGrpSpPr/>
          <p:nvPr/>
        </p:nvGrpSpPr>
        <p:grpSpPr>
          <a:xfrm>
            <a:off x="2300405" y="1981416"/>
            <a:ext cx="7007630" cy="1134801"/>
            <a:chOff x="4052256" y="1879209"/>
            <a:chExt cx="7007630" cy="1134801"/>
          </a:xfrm>
        </p:grpSpPr>
        <p:sp>
          <p:nvSpPr>
            <p:cNvPr id="9" name="任意多边形 8"/>
            <p:cNvSpPr/>
            <p:nvPr/>
          </p:nvSpPr>
          <p:spPr>
            <a:xfrm>
              <a:off x="4052256" y="1879209"/>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2"/>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8"/>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4" name="矩形 13"/>
            <p:cNvSpPr/>
            <p:nvPr/>
          </p:nvSpPr>
          <p:spPr>
            <a:xfrm>
              <a:off x="4466568" y="2097857"/>
              <a:ext cx="6462828" cy="84600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a:solidFill>
                    <a:srgbClr val="3C3C3B"/>
                  </a:solidFill>
                  <a:latin typeface="印品黑体" panose="00000500000000000000" pitchFamily="2" charset="-122"/>
                  <a:ea typeface="印品黑体" panose="00000500000000000000" pitchFamily="2" charset="-122"/>
                </a:rPr>
                <a:t>Glad you feel that way. I like your attitude. It feels good to talk with you as well. I have seen people criticizing ideas before they think about it thoroughly. </a:t>
              </a:r>
            </a:p>
          </p:txBody>
        </p:sp>
      </p:grpSp>
      <p:grpSp>
        <p:nvGrpSpPr>
          <p:cNvPr id="24" name="组合 23"/>
          <p:cNvGrpSpPr/>
          <p:nvPr/>
        </p:nvGrpSpPr>
        <p:grpSpPr>
          <a:xfrm>
            <a:off x="3110586" y="3962112"/>
            <a:ext cx="7007630" cy="1134801"/>
            <a:chOff x="4052256" y="3366923"/>
            <a:chExt cx="7007630" cy="1134801"/>
          </a:xfrm>
        </p:grpSpPr>
        <p:sp>
          <p:nvSpPr>
            <p:cNvPr id="10" name="任意多边形 9"/>
            <p:cNvSpPr/>
            <p:nvPr/>
          </p:nvSpPr>
          <p:spPr>
            <a:xfrm rot="10800000">
              <a:off x="4052256" y="3366923"/>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3"/>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9"/>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7" name="矩形 16"/>
            <p:cNvSpPr/>
            <p:nvPr/>
          </p:nvSpPr>
          <p:spPr>
            <a:xfrm>
              <a:off x="4428868" y="3511323"/>
              <a:ext cx="6462828" cy="587469"/>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a:solidFill>
                    <a:srgbClr val="3C3C3B"/>
                  </a:solidFill>
                  <a:latin typeface="印品黑体" panose="00000500000000000000" pitchFamily="2" charset="-122"/>
                  <a:ea typeface="印品黑体" panose="00000500000000000000" pitchFamily="2" charset="-122"/>
                </a:rPr>
                <a:t>Thanks for your compliment. I will report back to you tomorrow on the issue.</a:t>
              </a:r>
            </a:p>
          </p:txBody>
        </p:sp>
      </p:grpSp>
      <p:pic>
        <p:nvPicPr>
          <p:cNvPr id="13" name="图片占位符 18">
            <a:extLst>
              <a:ext uri="{FF2B5EF4-FFF2-40B4-BE49-F238E27FC236}">
                <a16:creationId xmlns:a16="http://schemas.microsoft.com/office/drawing/2014/main" id="{082C65F8-F87C-8E41-9B14-9BCD68D1D04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78625" y="3808847"/>
            <a:ext cx="1499413" cy="1611868"/>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3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3"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5" name="矩形 14">
            <a:extLst>
              <a:ext uri="{FF2B5EF4-FFF2-40B4-BE49-F238E27FC236}">
                <a16:creationId xmlns:a16="http://schemas.microsoft.com/office/drawing/2014/main" id="{CB029BF8-CCB1-B141-A437-D6DCB8C81094}"/>
              </a:ext>
            </a:extLst>
          </p:cNvPr>
          <p:cNvSpPr/>
          <p:nvPr/>
        </p:nvSpPr>
        <p:spPr>
          <a:xfrm>
            <a:off x="9950026" y="5546225"/>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Ryan </a:t>
            </a:r>
            <a:endParaRPr lang="zh-CN" altLang="en-US" b="1">
              <a:solidFill>
                <a:srgbClr val="3C3C3B"/>
              </a:solidFill>
              <a:latin typeface="印品黑体" panose="00000500000000000000" pitchFamily="2" charset="-122"/>
              <a:ea typeface="印品黑体" panose="00000500000000000000" pitchFamily="2" charset="-122"/>
            </a:endParaRPr>
          </a:p>
        </p:txBody>
      </p:sp>
      <p:pic>
        <p:nvPicPr>
          <p:cNvPr id="16" name="图片占位符 19">
            <a:extLst>
              <a:ext uri="{FF2B5EF4-FFF2-40B4-BE49-F238E27FC236}">
                <a16:creationId xmlns:a16="http://schemas.microsoft.com/office/drawing/2014/main" id="{D3246E38-BEFF-FD45-82C3-5F9A4BEA4D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8632" y="1595675"/>
            <a:ext cx="1781571" cy="1906282"/>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4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4"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8" name="矩形 17">
            <a:extLst>
              <a:ext uri="{FF2B5EF4-FFF2-40B4-BE49-F238E27FC236}">
                <a16:creationId xmlns:a16="http://schemas.microsoft.com/office/drawing/2014/main" id="{58824D01-85EA-2D4D-AEDA-BA9B954EA2DD}"/>
              </a:ext>
            </a:extLst>
          </p:cNvPr>
          <p:cNvSpPr/>
          <p:nvPr/>
        </p:nvSpPr>
        <p:spPr>
          <a:xfrm>
            <a:off x="0" y="3610554"/>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Olivia</a:t>
            </a:r>
            <a:endParaRPr lang="zh-CN" altLang="en-US" b="1">
              <a:solidFill>
                <a:srgbClr val="3C3C3B"/>
              </a:solidFill>
              <a:latin typeface="印品黑体" panose="00000500000000000000" pitchFamily="2" charset="-122"/>
              <a:ea typeface="印品黑体" panose="00000500000000000000" pitchFamily="2" charset="-122"/>
            </a:endParaRPr>
          </a:p>
        </p:txBody>
      </p:sp>
    </p:spTree>
    <p:extLst>
      <p:ext uri="{BB962C8B-B14F-4D97-AF65-F5344CB8AC3E}">
        <p14:creationId xmlns:p14="http://schemas.microsoft.com/office/powerpoint/2010/main" val="10051263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ppt_x</p:attrName>
                                        </p:attrNameLst>
                                      </p:cBhvr>
                                      <p:tavLst>
                                        <p:tav tm="0">
                                          <p:val>
                                            <p:strVal val="#ppt_x-#ppt_w*1.125000"/>
                                          </p:val>
                                        </p:tav>
                                        <p:tav tm="100000">
                                          <p:val>
                                            <p:strVal val="#ppt_x"/>
                                          </p:val>
                                        </p:tav>
                                      </p:tavLst>
                                    </p:anim>
                                    <p:animEffect transition="in" filter="wipe(right)">
                                      <p:cBhvr>
                                        <p:cTn id="8" dur="500"/>
                                        <p:tgtEl>
                                          <p:spTgt spid="23"/>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p:tgtEl>
                                          <p:spTgt spid="24"/>
                                        </p:tgtEl>
                                        <p:attrNameLst>
                                          <p:attrName>ppt_x</p:attrName>
                                        </p:attrNameLst>
                                      </p:cBhvr>
                                      <p:tavLst>
                                        <p:tav tm="0">
                                          <p:val>
                                            <p:strVal val="#ppt_x-#ppt_w*1.125000"/>
                                          </p:val>
                                        </p:tav>
                                        <p:tav tm="100000">
                                          <p:val>
                                            <p:strVal val="#ppt_x"/>
                                          </p:val>
                                        </p:tav>
                                      </p:tavLst>
                                    </p:anim>
                                    <p:animEffect transition="in" filter="wipe(right)">
                                      <p:cBhvr>
                                        <p:cTn id="13" dur="500"/>
                                        <p:tgtEl>
                                          <p:spTgt spid="24"/>
                                        </p:tgtEl>
                                      </p:cBhvr>
                                    </p:animEffect>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 calcmode="lin" valueType="num">
                                      <p:cBhvr>
                                        <p:cTn id="19" dur="1000" fill="hold"/>
                                        <p:tgtEl>
                                          <p:spTgt spid="13"/>
                                        </p:tgtEl>
                                        <p:attrNameLst>
                                          <p:attrName>style.rotation</p:attrName>
                                        </p:attrNameLst>
                                      </p:cBhvr>
                                      <p:tavLst>
                                        <p:tav tm="0">
                                          <p:val>
                                            <p:fltVal val="90"/>
                                          </p:val>
                                        </p:tav>
                                        <p:tav tm="100000">
                                          <p:val>
                                            <p:fltVal val="0"/>
                                          </p:val>
                                        </p:tav>
                                      </p:tavLst>
                                    </p:anim>
                                    <p:animEffect transition="in" filter="fade">
                                      <p:cBhvr>
                                        <p:cTn id="20" dur="1000"/>
                                        <p:tgtEl>
                                          <p:spTgt spid="13"/>
                                        </p:tgtEl>
                                      </p:cBhvr>
                                    </p:animEffect>
                                  </p:childTnLst>
                                </p:cTn>
                              </p:par>
                              <p:par>
                                <p:cTn id="21" presetID="3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1000" fill="hold"/>
                                        <p:tgtEl>
                                          <p:spTgt spid="16"/>
                                        </p:tgtEl>
                                        <p:attrNameLst>
                                          <p:attrName>ppt_w</p:attrName>
                                        </p:attrNameLst>
                                      </p:cBhvr>
                                      <p:tavLst>
                                        <p:tav tm="0">
                                          <p:val>
                                            <p:fltVal val="0"/>
                                          </p:val>
                                        </p:tav>
                                        <p:tav tm="100000">
                                          <p:val>
                                            <p:strVal val="#ppt_w"/>
                                          </p:val>
                                        </p:tav>
                                      </p:tavLst>
                                    </p:anim>
                                    <p:anim calcmode="lin" valueType="num">
                                      <p:cBhvr>
                                        <p:cTn id="24" dur="1000" fill="hold"/>
                                        <p:tgtEl>
                                          <p:spTgt spid="16"/>
                                        </p:tgtEl>
                                        <p:attrNameLst>
                                          <p:attrName>ppt_h</p:attrName>
                                        </p:attrNameLst>
                                      </p:cBhvr>
                                      <p:tavLst>
                                        <p:tav tm="0">
                                          <p:val>
                                            <p:fltVal val="0"/>
                                          </p:val>
                                        </p:tav>
                                        <p:tav tm="100000">
                                          <p:val>
                                            <p:strVal val="#ppt_h"/>
                                          </p:val>
                                        </p:tav>
                                      </p:tavLst>
                                    </p:anim>
                                    <p:anim calcmode="lin" valueType="num">
                                      <p:cBhvr>
                                        <p:cTn id="25" dur="1000" fill="hold"/>
                                        <p:tgtEl>
                                          <p:spTgt spid="16"/>
                                        </p:tgtEl>
                                        <p:attrNameLst>
                                          <p:attrName>style.rotation</p:attrName>
                                        </p:attrNameLst>
                                      </p:cBhvr>
                                      <p:tavLst>
                                        <p:tav tm="0">
                                          <p:val>
                                            <p:fltVal val="90"/>
                                          </p:val>
                                        </p:tav>
                                        <p:tav tm="100000">
                                          <p:val>
                                            <p:fltVal val="0"/>
                                          </p:val>
                                        </p:tav>
                                      </p:tavLst>
                                    </p:anim>
                                    <p:animEffect transition="in" filter="fade">
                                      <p:cBhvr>
                                        <p:cTn id="2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en-US" altLang="zh-CN" sz="2400">
                <a:solidFill>
                  <a:srgbClr val="3C3C3B"/>
                </a:solidFill>
                <a:latin typeface="印品黑体" panose="00000500000000000000" pitchFamily="2" charset="-122"/>
                <a:ea typeface="印品黑体" panose="00000500000000000000" pitchFamily="2" charset="-122"/>
              </a:rPr>
              <a:t>conversation</a:t>
            </a:r>
          </a:p>
        </p:txBody>
      </p:sp>
      <p:grpSp>
        <p:nvGrpSpPr>
          <p:cNvPr id="23" name="组合 22"/>
          <p:cNvGrpSpPr/>
          <p:nvPr/>
        </p:nvGrpSpPr>
        <p:grpSpPr>
          <a:xfrm>
            <a:off x="2300405" y="1981416"/>
            <a:ext cx="7007630" cy="1134801"/>
            <a:chOff x="4052256" y="1879209"/>
            <a:chExt cx="7007630" cy="1134801"/>
          </a:xfrm>
        </p:grpSpPr>
        <p:sp>
          <p:nvSpPr>
            <p:cNvPr id="9" name="任意多边形 8"/>
            <p:cNvSpPr/>
            <p:nvPr/>
          </p:nvSpPr>
          <p:spPr>
            <a:xfrm>
              <a:off x="4052256" y="1879209"/>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2"/>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8"/>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4" name="矩形 13"/>
            <p:cNvSpPr/>
            <p:nvPr/>
          </p:nvSpPr>
          <p:spPr>
            <a:xfrm>
              <a:off x="4466568" y="2097857"/>
              <a:ext cx="6462828" cy="328936"/>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a:solidFill>
                    <a:srgbClr val="3C3C3B"/>
                  </a:solidFill>
                  <a:latin typeface="印品黑体" panose="00000500000000000000" pitchFamily="2" charset="-122"/>
                  <a:ea typeface="印品黑体" panose="00000500000000000000" pitchFamily="2" charset="-122"/>
                </a:rPr>
                <a:t>Great! have a nice day!</a:t>
              </a:r>
            </a:p>
          </p:txBody>
        </p:sp>
      </p:grpSp>
      <p:grpSp>
        <p:nvGrpSpPr>
          <p:cNvPr id="24" name="组合 23"/>
          <p:cNvGrpSpPr/>
          <p:nvPr/>
        </p:nvGrpSpPr>
        <p:grpSpPr>
          <a:xfrm>
            <a:off x="3110586" y="3962112"/>
            <a:ext cx="7007630" cy="1134801"/>
            <a:chOff x="4052256" y="3366923"/>
            <a:chExt cx="7007630" cy="1134801"/>
          </a:xfrm>
        </p:grpSpPr>
        <p:sp>
          <p:nvSpPr>
            <p:cNvPr id="10" name="任意多边形 9"/>
            <p:cNvSpPr/>
            <p:nvPr/>
          </p:nvSpPr>
          <p:spPr>
            <a:xfrm rot="10800000">
              <a:off x="4052256" y="3366923"/>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3"/>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9"/>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7" name="矩形 16"/>
            <p:cNvSpPr/>
            <p:nvPr/>
          </p:nvSpPr>
          <p:spPr>
            <a:xfrm>
              <a:off x="4428868" y="3511323"/>
              <a:ext cx="6462828" cy="328936"/>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a:solidFill>
                    <a:srgbClr val="3C3C3B"/>
                  </a:solidFill>
                  <a:latin typeface="印品黑体" panose="00000500000000000000" pitchFamily="2" charset="-122"/>
                  <a:ea typeface="印品黑体" panose="00000500000000000000" pitchFamily="2" charset="-122"/>
                </a:rPr>
                <a:t>You too.</a:t>
              </a:r>
            </a:p>
          </p:txBody>
        </p:sp>
      </p:grpSp>
      <p:pic>
        <p:nvPicPr>
          <p:cNvPr id="13" name="图片占位符 18">
            <a:extLst>
              <a:ext uri="{FF2B5EF4-FFF2-40B4-BE49-F238E27FC236}">
                <a16:creationId xmlns:a16="http://schemas.microsoft.com/office/drawing/2014/main" id="{082C65F8-F87C-8E41-9B14-9BCD68D1D04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78625" y="3808847"/>
            <a:ext cx="1499413" cy="1611868"/>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3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3"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5" name="矩形 14">
            <a:extLst>
              <a:ext uri="{FF2B5EF4-FFF2-40B4-BE49-F238E27FC236}">
                <a16:creationId xmlns:a16="http://schemas.microsoft.com/office/drawing/2014/main" id="{CB029BF8-CCB1-B141-A437-D6DCB8C81094}"/>
              </a:ext>
            </a:extLst>
          </p:cNvPr>
          <p:cNvSpPr/>
          <p:nvPr/>
        </p:nvSpPr>
        <p:spPr>
          <a:xfrm>
            <a:off x="9950026" y="5546225"/>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Ryan </a:t>
            </a:r>
            <a:endParaRPr lang="zh-CN" altLang="en-US" b="1">
              <a:solidFill>
                <a:srgbClr val="3C3C3B"/>
              </a:solidFill>
              <a:latin typeface="印品黑体" panose="00000500000000000000" pitchFamily="2" charset="-122"/>
              <a:ea typeface="印品黑体" panose="00000500000000000000" pitchFamily="2" charset="-122"/>
            </a:endParaRPr>
          </a:p>
        </p:txBody>
      </p:sp>
      <p:pic>
        <p:nvPicPr>
          <p:cNvPr id="16" name="图片占位符 19">
            <a:extLst>
              <a:ext uri="{FF2B5EF4-FFF2-40B4-BE49-F238E27FC236}">
                <a16:creationId xmlns:a16="http://schemas.microsoft.com/office/drawing/2014/main" id="{D3246E38-BEFF-FD45-82C3-5F9A4BEA4D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88632" y="1595675"/>
            <a:ext cx="1781571" cy="1906282"/>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4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4"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8" name="矩形 17">
            <a:extLst>
              <a:ext uri="{FF2B5EF4-FFF2-40B4-BE49-F238E27FC236}">
                <a16:creationId xmlns:a16="http://schemas.microsoft.com/office/drawing/2014/main" id="{58824D01-85EA-2D4D-AEDA-BA9B954EA2DD}"/>
              </a:ext>
            </a:extLst>
          </p:cNvPr>
          <p:cNvSpPr/>
          <p:nvPr/>
        </p:nvSpPr>
        <p:spPr>
          <a:xfrm>
            <a:off x="0" y="3610554"/>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Olivia</a:t>
            </a:r>
            <a:endParaRPr lang="zh-CN" altLang="en-US" b="1">
              <a:solidFill>
                <a:srgbClr val="3C3C3B"/>
              </a:solidFill>
              <a:latin typeface="印品黑体" panose="00000500000000000000" pitchFamily="2" charset="-122"/>
              <a:ea typeface="印品黑体" panose="00000500000000000000" pitchFamily="2" charset="-122"/>
            </a:endParaRPr>
          </a:p>
        </p:txBody>
      </p:sp>
    </p:spTree>
    <p:extLst>
      <p:ext uri="{BB962C8B-B14F-4D97-AF65-F5344CB8AC3E}">
        <p14:creationId xmlns:p14="http://schemas.microsoft.com/office/powerpoint/2010/main" val="744314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ppt_x</p:attrName>
                                        </p:attrNameLst>
                                      </p:cBhvr>
                                      <p:tavLst>
                                        <p:tav tm="0">
                                          <p:val>
                                            <p:strVal val="#ppt_x-#ppt_w*1.125000"/>
                                          </p:val>
                                        </p:tav>
                                        <p:tav tm="100000">
                                          <p:val>
                                            <p:strVal val="#ppt_x"/>
                                          </p:val>
                                        </p:tav>
                                      </p:tavLst>
                                    </p:anim>
                                    <p:animEffect transition="in" filter="wipe(right)">
                                      <p:cBhvr>
                                        <p:cTn id="8" dur="500"/>
                                        <p:tgtEl>
                                          <p:spTgt spid="23"/>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p:tgtEl>
                                          <p:spTgt spid="24"/>
                                        </p:tgtEl>
                                        <p:attrNameLst>
                                          <p:attrName>ppt_x</p:attrName>
                                        </p:attrNameLst>
                                      </p:cBhvr>
                                      <p:tavLst>
                                        <p:tav tm="0">
                                          <p:val>
                                            <p:strVal val="#ppt_x-#ppt_w*1.125000"/>
                                          </p:val>
                                        </p:tav>
                                        <p:tav tm="100000">
                                          <p:val>
                                            <p:strVal val="#ppt_x"/>
                                          </p:val>
                                        </p:tav>
                                      </p:tavLst>
                                    </p:anim>
                                    <p:animEffect transition="in" filter="wipe(right)">
                                      <p:cBhvr>
                                        <p:cTn id="13" dur="500"/>
                                        <p:tgtEl>
                                          <p:spTgt spid="24"/>
                                        </p:tgtEl>
                                      </p:cBhvr>
                                    </p:animEffect>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 calcmode="lin" valueType="num">
                                      <p:cBhvr>
                                        <p:cTn id="19" dur="1000" fill="hold"/>
                                        <p:tgtEl>
                                          <p:spTgt spid="13"/>
                                        </p:tgtEl>
                                        <p:attrNameLst>
                                          <p:attrName>style.rotation</p:attrName>
                                        </p:attrNameLst>
                                      </p:cBhvr>
                                      <p:tavLst>
                                        <p:tav tm="0">
                                          <p:val>
                                            <p:fltVal val="90"/>
                                          </p:val>
                                        </p:tav>
                                        <p:tav tm="100000">
                                          <p:val>
                                            <p:fltVal val="0"/>
                                          </p:val>
                                        </p:tav>
                                      </p:tavLst>
                                    </p:anim>
                                    <p:animEffect transition="in" filter="fade">
                                      <p:cBhvr>
                                        <p:cTn id="20" dur="1000"/>
                                        <p:tgtEl>
                                          <p:spTgt spid="13"/>
                                        </p:tgtEl>
                                      </p:cBhvr>
                                    </p:animEffect>
                                  </p:childTnLst>
                                </p:cTn>
                              </p:par>
                              <p:par>
                                <p:cTn id="21" presetID="3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1000" fill="hold"/>
                                        <p:tgtEl>
                                          <p:spTgt spid="16"/>
                                        </p:tgtEl>
                                        <p:attrNameLst>
                                          <p:attrName>ppt_w</p:attrName>
                                        </p:attrNameLst>
                                      </p:cBhvr>
                                      <p:tavLst>
                                        <p:tav tm="0">
                                          <p:val>
                                            <p:fltVal val="0"/>
                                          </p:val>
                                        </p:tav>
                                        <p:tav tm="100000">
                                          <p:val>
                                            <p:strVal val="#ppt_w"/>
                                          </p:val>
                                        </p:tav>
                                      </p:tavLst>
                                    </p:anim>
                                    <p:anim calcmode="lin" valueType="num">
                                      <p:cBhvr>
                                        <p:cTn id="24" dur="1000" fill="hold"/>
                                        <p:tgtEl>
                                          <p:spTgt spid="16"/>
                                        </p:tgtEl>
                                        <p:attrNameLst>
                                          <p:attrName>ppt_h</p:attrName>
                                        </p:attrNameLst>
                                      </p:cBhvr>
                                      <p:tavLst>
                                        <p:tav tm="0">
                                          <p:val>
                                            <p:fltVal val="0"/>
                                          </p:val>
                                        </p:tav>
                                        <p:tav tm="100000">
                                          <p:val>
                                            <p:strVal val="#ppt_h"/>
                                          </p:val>
                                        </p:tav>
                                      </p:tavLst>
                                    </p:anim>
                                    <p:anim calcmode="lin" valueType="num">
                                      <p:cBhvr>
                                        <p:cTn id="25" dur="1000" fill="hold"/>
                                        <p:tgtEl>
                                          <p:spTgt spid="16"/>
                                        </p:tgtEl>
                                        <p:attrNameLst>
                                          <p:attrName>style.rotation</p:attrName>
                                        </p:attrNameLst>
                                      </p:cBhvr>
                                      <p:tavLst>
                                        <p:tav tm="0">
                                          <p:val>
                                            <p:fltVal val="90"/>
                                          </p:val>
                                        </p:tav>
                                        <p:tav tm="100000">
                                          <p:val>
                                            <p:fltVal val="0"/>
                                          </p:val>
                                        </p:tav>
                                      </p:tavLst>
                                    </p:anim>
                                    <p:animEffect transition="in" filter="fade">
                                      <p:cBhvr>
                                        <p:cTn id="2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9"/>
          <p:cNvSpPr>
            <a:spLocks noEditPoints="1"/>
          </p:cNvSpPr>
          <p:nvPr/>
        </p:nvSpPr>
        <p:spPr bwMode="auto">
          <a:xfrm>
            <a:off x="4136674" y="2077428"/>
            <a:ext cx="3918652" cy="3279324"/>
          </a:xfrm>
          <a:custGeom>
            <a:avLst/>
            <a:gdLst>
              <a:gd name="T0" fmla="*/ 244 w 323"/>
              <a:gd name="T1" fmla="*/ 0 h 244"/>
              <a:gd name="T2" fmla="*/ 302 w 323"/>
              <a:gd name="T3" fmla="*/ 22 h 244"/>
              <a:gd name="T4" fmla="*/ 307 w 323"/>
              <a:gd name="T5" fmla="*/ 54 h 244"/>
              <a:gd name="T6" fmla="*/ 316 w 323"/>
              <a:gd name="T7" fmla="*/ 111 h 244"/>
              <a:gd name="T8" fmla="*/ 308 w 323"/>
              <a:gd name="T9" fmla="*/ 217 h 244"/>
              <a:gd name="T10" fmla="*/ 284 w 323"/>
              <a:gd name="T11" fmla="*/ 238 h 244"/>
              <a:gd name="T12" fmla="*/ 222 w 323"/>
              <a:gd name="T13" fmla="*/ 235 h 244"/>
              <a:gd name="T14" fmla="*/ 191 w 323"/>
              <a:gd name="T15" fmla="*/ 236 h 244"/>
              <a:gd name="T16" fmla="*/ 50 w 323"/>
              <a:gd name="T17" fmla="*/ 241 h 244"/>
              <a:gd name="T18" fmla="*/ 6 w 323"/>
              <a:gd name="T19" fmla="*/ 224 h 244"/>
              <a:gd name="T20" fmla="*/ 3 w 323"/>
              <a:gd name="T21" fmla="*/ 173 h 244"/>
              <a:gd name="T22" fmla="*/ 4 w 323"/>
              <a:gd name="T23" fmla="*/ 67 h 244"/>
              <a:gd name="T24" fmla="*/ 11 w 323"/>
              <a:gd name="T25" fmla="*/ 23 h 244"/>
              <a:gd name="T26" fmla="*/ 65 w 323"/>
              <a:gd name="T27" fmla="*/ 8 h 244"/>
              <a:gd name="T28" fmla="*/ 185 w 323"/>
              <a:gd name="T29" fmla="*/ 6 h 244"/>
              <a:gd name="T30" fmla="*/ 216 w 323"/>
              <a:gd name="T31" fmla="*/ 2 h 244"/>
              <a:gd name="T32" fmla="*/ 244 w 323"/>
              <a:gd name="T33" fmla="*/ 0 h 244"/>
              <a:gd name="T34" fmla="*/ 161 w 323"/>
              <a:gd name="T35" fmla="*/ 9 h 244"/>
              <a:gd name="T36" fmla="*/ 161 w 323"/>
              <a:gd name="T37" fmla="*/ 9 h 244"/>
              <a:gd name="T38" fmla="*/ 53 w 323"/>
              <a:gd name="T39" fmla="*/ 16 h 244"/>
              <a:gd name="T40" fmla="*/ 16 w 323"/>
              <a:gd name="T41" fmla="*/ 27 h 244"/>
              <a:gd name="T42" fmla="*/ 9 w 323"/>
              <a:gd name="T43" fmla="*/ 73 h 244"/>
              <a:gd name="T44" fmla="*/ 9 w 323"/>
              <a:gd name="T45" fmla="*/ 175 h 244"/>
              <a:gd name="T46" fmla="*/ 13 w 323"/>
              <a:gd name="T47" fmla="*/ 222 h 244"/>
              <a:gd name="T48" fmla="*/ 83 w 323"/>
              <a:gd name="T49" fmla="*/ 238 h 244"/>
              <a:gd name="T50" fmla="*/ 232 w 323"/>
              <a:gd name="T51" fmla="*/ 229 h 244"/>
              <a:gd name="T52" fmla="*/ 280 w 323"/>
              <a:gd name="T53" fmla="*/ 233 h 244"/>
              <a:gd name="T54" fmla="*/ 312 w 323"/>
              <a:gd name="T55" fmla="*/ 134 h 244"/>
              <a:gd name="T56" fmla="*/ 310 w 323"/>
              <a:gd name="T57" fmla="*/ 93 h 244"/>
              <a:gd name="T58" fmla="*/ 301 w 323"/>
              <a:gd name="T59" fmla="*/ 55 h 244"/>
              <a:gd name="T60" fmla="*/ 296 w 323"/>
              <a:gd name="T61" fmla="*/ 23 h 244"/>
              <a:gd name="T62" fmla="*/ 222 w 323"/>
              <a:gd name="T63" fmla="*/ 7 h 244"/>
              <a:gd name="T64" fmla="*/ 161 w 323"/>
              <a:gd name="T65" fmla="*/ 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3" h="244">
                <a:moveTo>
                  <a:pt x="244" y="0"/>
                </a:moveTo>
                <a:cubicBezTo>
                  <a:pt x="261" y="1"/>
                  <a:pt x="293" y="7"/>
                  <a:pt x="302" y="22"/>
                </a:cubicBezTo>
                <a:cubicBezTo>
                  <a:pt x="305" y="28"/>
                  <a:pt x="306" y="46"/>
                  <a:pt x="307" y="54"/>
                </a:cubicBezTo>
                <a:cubicBezTo>
                  <a:pt x="309" y="69"/>
                  <a:pt x="315" y="88"/>
                  <a:pt x="316" y="111"/>
                </a:cubicBezTo>
                <a:cubicBezTo>
                  <a:pt x="319" y="149"/>
                  <a:pt x="323" y="191"/>
                  <a:pt x="308" y="217"/>
                </a:cubicBezTo>
                <a:cubicBezTo>
                  <a:pt x="304" y="224"/>
                  <a:pt x="294" y="235"/>
                  <a:pt x="284" y="238"/>
                </a:cubicBezTo>
                <a:cubicBezTo>
                  <a:pt x="266" y="244"/>
                  <a:pt x="240" y="235"/>
                  <a:pt x="222" y="235"/>
                </a:cubicBezTo>
                <a:cubicBezTo>
                  <a:pt x="212" y="234"/>
                  <a:pt x="202" y="235"/>
                  <a:pt x="191" y="236"/>
                </a:cubicBezTo>
                <a:cubicBezTo>
                  <a:pt x="146" y="237"/>
                  <a:pt x="101" y="244"/>
                  <a:pt x="50" y="241"/>
                </a:cubicBezTo>
                <a:cubicBezTo>
                  <a:pt x="30" y="239"/>
                  <a:pt x="12" y="237"/>
                  <a:pt x="6" y="224"/>
                </a:cubicBezTo>
                <a:cubicBezTo>
                  <a:pt x="0" y="214"/>
                  <a:pt x="3" y="187"/>
                  <a:pt x="3" y="173"/>
                </a:cubicBezTo>
                <a:cubicBezTo>
                  <a:pt x="3" y="133"/>
                  <a:pt x="4" y="104"/>
                  <a:pt x="4" y="67"/>
                </a:cubicBezTo>
                <a:cubicBezTo>
                  <a:pt x="4" y="50"/>
                  <a:pt x="3" y="32"/>
                  <a:pt x="11" y="23"/>
                </a:cubicBezTo>
                <a:cubicBezTo>
                  <a:pt x="19" y="15"/>
                  <a:pt x="46" y="10"/>
                  <a:pt x="65" y="8"/>
                </a:cubicBezTo>
                <a:cubicBezTo>
                  <a:pt x="109" y="3"/>
                  <a:pt x="149" y="7"/>
                  <a:pt x="185" y="6"/>
                </a:cubicBezTo>
                <a:cubicBezTo>
                  <a:pt x="196" y="5"/>
                  <a:pt x="206" y="3"/>
                  <a:pt x="216" y="2"/>
                </a:cubicBezTo>
                <a:cubicBezTo>
                  <a:pt x="225" y="1"/>
                  <a:pt x="233" y="0"/>
                  <a:pt x="244" y="0"/>
                </a:cubicBezTo>
                <a:close/>
                <a:moveTo>
                  <a:pt x="161" y="9"/>
                </a:moveTo>
                <a:cubicBezTo>
                  <a:pt x="161" y="9"/>
                  <a:pt x="161" y="9"/>
                  <a:pt x="161" y="9"/>
                </a:cubicBezTo>
                <a:cubicBezTo>
                  <a:pt x="124" y="9"/>
                  <a:pt x="87" y="10"/>
                  <a:pt x="53" y="16"/>
                </a:cubicBezTo>
                <a:cubicBezTo>
                  <a:pt x="41" y="18"/>
                  <a:pt x="22" y="21"/>
                  <a:pt x="16" y="27"/>
                </a:cubicBezTo>
                <a:cubicBezTo>
                  <a:pt x="8" y="36"/>
                  <a:pt x="9" y="52"/>
                  <a:pt x="9" y="73"/>
                </a:cubicBezTo>
                <a:cubicBezTo>
                  <a:pt x="9" y="114"/>
                  <a:pt x="9" y="141"/>
                  <a:pt x="9" y="175"/>
                </a:cubicBezTo>
                <a:cubicBezTo>
                  <a:pt x="10" y="194"/>
                  <a:pt x="7" y="214"/>
                  <a:pt x="13" y="222"/>
                </a:cubicBezTo>
                <a:cubicBezTo>
                  <a:pt x="24" y="235"/>
                  <a:pt x="55" y="238"/>
                  <a:pt x="83" y="238"/>
                </a:cubicBezTo>
                <a:cubicBezTo>
                  <a:pt x="132" y="238"/>
                  <a:pt x="190" y="227"/>
                  <a:pt x="232" y="229"/>
                </a:cubicBezTo>
                <a:cubicBezTo>
                  <a:pt x="251" y="230"/>
                  <a:pt x="269" y="236"/>
                  <a:pt x="280" y="233"/>
                </a:cubicBezTo>
                <a:cubicBezTo>
                  <a:pt x="314" y="225"/>
                  <a:pt x="314" y="176"/>
                  <a:pt x="312" y="134"/>
                </a:cubicBezTo>
                <a:cubicBezTo>
                  <a:pt x="312" y="120"/>
                  <a:pt x="312" y="106"/>
                  <a:pt x="310" y="93"/>
                </a:cubicBezTo>
                <a:cubicBezTo>
                  <a:pt x="308" y="80"/>
                  <a:pt x="303" y="67"/>
                  <a:pt x="301" y="55"/>
                </a:cubicBezTo>
                <a:cubicBezTo>
                  <a:pt x="299" y="42"/>
                  <a:pt x="301" y="31"/>
                  <a:pt x="296" y="23"/>
                </a:cubicBezTo>
                <a:cubicBezTo>
                  <a:pt x="285" y="6"/>
                  <a:pt x="250" y="5"/>
                  <a:pt x="222" y="7"/>
                </a:cubicBezTo>
                <a:cubicBezTo>
                  <a:pt x="202" y="8"/>
                  <a:pt x="182" y="10"/>
                  <a:pt x="161" y="9"/>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印品黑体" panose="00000500000000000000" pitchFamily="2" charset="-122"/>
            </a:endParaRPr>
          </a:p>
        </p:txBody>
      </p:sp>
      <p:pic>
        <p:nvPicPr>
          <p:cNvPr id="16" name="图片占位符 15"/>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t="6960" b="6960"/>
          <a:stretch/>
        </p:blipFill>
        <p:spPr>
          <a:xfrm>
            <a:off x="4271758" y="2199898"/>
            <a:ext cx="3648483" cy="3034384"/>
          </a:xfrm>
        </p:spPr>
      </p:pic>
    </p:spTree>
    <p:extLst>
      <p:ext uri="{BB962C8B-B14F-4D97-AF65-F5344CB8AC3E}">
        <p14:creationId xmlns:p14="http://schemas.microsoft.com/office/powerpoint/2010/main" val="30658754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heel(1)">
                                      <p:cBhvr>
                                        <p:cTn id="10"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en-US" altLang="zh-CN" sz="2400">
                <a:solidFill>
                  <a:srgbClr val="3C3C3B"/>
                </a:solidFill>
                <a:latin typeface="印品黑体" panose="00000500000000000000" pitchFamily="2" charset="-122"/>
                <a:ea typeface="印品黑体" panose="00000500000000000000" pitchFamily="2" charset="-122"/>
              </a:rPr>
              <a:t>conversation</a:t>
            </a:r>
          </a:p>
        </p:txBody>
      </p:sp>
      <p:grpSp>
        <p:nvGrpSpPr>
          <p:cNvPr id="19" name="组合 18">
            <a:extLst>
              <a:ext uri="{FF2B5EF4-FFF2-40B4-BE49-F238E27FC236}">
                <a16:creationId xmlns:a16="http://schemas.microsoft.com/office/drawing/2014/main" id="{FB06B66B-38E4-A04F-BFAC-9219061D3BC2}"/>
              </a:ext>
            </a:extLst>
          </p:cNvPr>
          <p:cNvGrpSpPr/>
          <p:nvPr/>
        </p:nvGrpSpPr>
        <p:grpSpPr>
          <a:xfrm>
            <a:off x="1081093" y="2258707"/>
            <a:ext cx="7938412" cy="3693319"/>
            <a:chOff x="1208093" y="2220607"/>
            <a:chExt cx="3103976" cy="3693319"/>
          </a:xfrm>
        </p:grpSpPr>
        <p:sp>
          <p:nvSpPr>
            <p:cNvPr id="20" name="Freeform 24">
              <a:extLst>
                <a:ext uri="{FF2B5EF4-FFF2-40B4-BE49-F238E27FC236}">
                  <a16:creationId xmlns:a16="http://schemas.microsoft.com/office/drawing/2014/main" id="{D433809A-4A48-B64E-BEE2-A96E90806D72}"/>
                </a:ext>
              </a:extLst>
            </p:cNvPr>
            <p:cNvSpPr>
              <a:spLocks noEditPoints="1"/>
            </p:cNvSpPr>
            <p:nvPr/>
          </p:nvSpPr>
          <p:spPr bwMode="auto">
            <a:xfrm>
              <a:off x="1208093" y="2344853"/>
              <a:ext cx="443779" cy="477839"/>
            </a:xfrm>
            <a:custGeom>
              <a:avLst/>
              <a:gdLst>
                <a:gd name="T0" fmla="*/ 109 w 163"/>
                <a:gd name="T1" fmla="*/ 0 h 176"/>
                <a:gd name="T2" fmla="*/ 111 w 163"/>
                <a:gd name="T3" fmla="*/ 25 h 176"/>
                <a:gd name="T4" fmla="*/ 113 w 163"/>
                <a:gd name="T5" fmla="*/ 73 h 176"/>
                <a:gd name="T6" fmla="*/ 163 w 163"/>
                <a:gd name="T7" fmla="*/ 91 h 176"/>
                <a:gd name="T8" fmla="*/ 134 w 163"/>
                <a:gd name="T9" fmla="*/ 108 h 176"/>
                <a:gd name="T10" fmla="*/ 107 w 163"/>
                <a:gd name="T11" fmla="*/ 126 h 176"/>
                <a:gd name="T12" fmla="*/ 97 w 163"/>
                <a:gd name="T13" fmla="*/ 176 h 176"/>
                <a:gd name="T14" fmla="*/ 72 w 163"/>
                <a:gd name="T15" fmla="*/ 128 h 176"/>
                <a:gd name="T16" fmla="*/ 14 w 163"/>
                <a:gd name="T17" fmla="*/ 153 h 176"/>
                <a:gd name="T18" fmla="*/ 33 w 163"/>
                <a:gd name="T19" fmla="*/ 95 h 176"/>
                <a:gd name="T20" fmla="*/ 0 w 163"/>
                <a:gd name="T21" fmla="*/ 54 h 176"/>
                <a:gd name="T22" fmla="*/ 53 w 163"/>
                <a:gd name="T23" fmla="*/ 54 h 176"/>
                <a:gd name="T24" fmla="*/ 76 w 163"/>
                <a:gd name="T25" fmla="*/ 33 h 176"/>
                <a:gd name="T26" fmla="*/ 109 w 163"/>
                <a:gd name="T27" fmla="*/ 0 h 176"/>
                <a:gd name="T28" fmla="*/ 97 w 163"/>
                <a:gd name="T29" fmla="*/ 50 h 176"/>
                <a:gd name="T30" fmla="*/ 97 w 163"/>
                <a:gd name="T31" fmla="*/ 50 h 176"/>
                <a:gd name="T32" fmla="*/ 72 w 163"/>
                <a:gd name="T33" fmla="*/ 66 h 176"/>
                <a:gd name="T34" fmla="*/ 86 w 163"/>
                <a:gd name="T35" fmla="*/ 64 h 176"/>
                <a:gd name="T36" fmla="*/ 45 w 163"/>
                <a:gd name="T37" fmla="*/ 93 h 176"/>
                <a:gd name="T38" fmla="*/ 80 w 163"/>
                <a:gd name="T39" fmla="*/ 75 h 176"/>
                <a:gd name="T40" fmla="*/ 95 w 163"/>
                <a:gd name="T41" fmla="*/ 62 h 176"/>
                <a:gd name="T42" fmla="*/ 88 w 163"/>
                <a:gd name="T43" fmla="*/ 60 h 176"/>
                <a:gd name="T44" fmla="*/ 97 w 163"/>
                <a:gd name="T45" fmla="*/ 50 h 176"/>
                <a:gd name="T46" fmla="*/ 78 w 163"/>
                <a:gd name="T47" fmla="*/ 89 h 176"/>
                <a:gd name="T48" fmla="*/ 78 w 163"/>
                <a:gd name="T49" fmla="*/ 89 h 176"/>
                <a:gd name="T50" fmla="*/ 97 w 163"/>
                <a:gd name="T51" fmla="*/ 75 h 176"/>
                <a:gd name="T52" fmla="*/ 78 w 163"/>
                <a:gd name="T53" fmla="*/ 89 h 176"/>
                <a:gd name="T54" fmla="*/ 68 w 163"/>
                <a:gd name="T55" fmla="*/ 93 h 176"/>
                <a:gd name="T56" fmla="*/ 68 w 163"/>
                <a:gd name="T57" fmla="*/ 93 h 176"/>
                <a:gd name="T58" fmla="*/ 41 w 163"/>
                <a:gd name="T59" fmla="*/ 116 h 176"/>
                <a:gd name="T60" fmla="*/ 76 w 163"/>
                <a:gd name="T61" fmla="*/ 97 h 176"/>
                <a:gd name="T62" fmla="*/ 45 w 163"/>
                <a:gd name="T63" fmla="*/ 122 h 176"/>
                <a:gd name="T64" fmla="*/ 74 w 163"/>
                <a:gd name="T65" fmla="*/ 112 h 176"/>
                <a:gd name="T66" fmla="*/ 89 w 163"/>
                <a:gd name="T67" fmla="*/ 101 h 176"/>
                <a:gd name="T68" fmla="*/ 84 w 163"/>
                <a:gd name="T69" fmla="*/ 99 h 176"/>
                <a:gd name="T70" fmla="*/ 95 w 163"/>
                <a:gd name="T71" fmla="*/ 85 h 176"/>
                <a:gd name="T72" fmla="*/ 68 w 163"/>
                <a:gd name="T73" fmla="*/ 93 h 176"/>
                <a:gd name="T74" fmla="*/ 49 w 163"/>
                <a:gd name="T75" fmla="*/ 101 h 176"/>
                <a:gd name="T76" fmla="*/ 49 w 163"/>
                <a:gd name="T77" fmla="*/ 101 h 176"/>
                <a:gd name="T78" fmla="*/ 58 w 163"/>
                <a:gd name="T79" fmla="*/ 95 h 176"/>
                <a:gd name="T80" fmla="*/ 49 w 163"/>
                <a:gd name="T81" fmla="*/ 101 h 176"/>
                <a:gd name="T82" fmla="*/ 82 w 163"/>
                <a:gd name="T83" fmla="*/ 116 h 176"/>
                <a:gd name="T84" fmla="*/ 82 w 163"/>
                <a:gd name="T85" fmla="*/ 116 h 176"/>
                <a:gd name="T86" fmla="*/ 101 w 163"/>
                <a:gd name="T87" fmla="*/ 101 h 176"/>
                <a:gd name="T88" fmla="*/ 82 w 163"/>
                <a:gd name="T89" fmla="*/ 116 h 176"/>
                <a:gd name="T90" fmla="*/ 109 w 163"/>
                <a:gd name="T91" fmla="*/ 116 h 176"/>
                <a:gd name="T92" fmla="*/ 109 w 163"/>
                <a:gd name="T93" fmla="*/ 116 h 176"/>
                <a:gd name="T94" fmla="*/ 119 w 163"/>
                <a:gd name="T95" fmla="*/ 108 h 176"/>
                <a:gd name="T96" fmla="*/ 109 w 163"/>
                <a:gd name="T97" fmla="*/ 116 h 176"/>
                <a:gd name="T98" fmla="*/ 86 w 163"/>
                <a:gd name="T99" fmla="*/ 124 h 176"/>
                <a:gd name="T100" fmla="*/ 86 w 163"/>
                <a:gd name="T101" fmla="*/ 124 h 176"/>
                <a:gd name="T102" fmla="*/ 93 w 163"/>
                <a:gd name="T103" fmla="*/ 114 h 176"/>
                <a:gd name="T104" fmla="*/ 86 w 163"/>
                <a:gd name="T105" fmla="*/ 12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 h="176">
                  <a:moveTo>
                    <a:pt x="109" y="0"/>
                  </a:moveTo>
                  <a:cubicBezTo>
                    <a:pt x="118" y="4"/>
                    <a:pt x="111" y="16"/>
                    <a:pt x="111" y="25"/>
                  </a:cubicBezTo>
                  <a:cubicBezTo>
                    <a:pt x="110" y="41"/>
                    <a:pt x="111" y="59"/>
                    <a:pt x="113" y="73"/>
                  </a:cubicBezTo>
                  <a:cubicBezTo>
                    <a:pt x="128" y="82"/>
                    <a:pt x="155" y="81"/>
                    <a:pt x="163" y="91"/>
                  </a:cubicBezTo>
                  <a:cubicBezTo>
                    <a:pt x="160" y="103"/>
                    <a:pt x="144" y="103"/>
                    <a:pt x="134" y="108"/>
                  </a:cubicBezTo>
                  <a:cubicBezTo>
                    <a:pt x="124" y="114"/>
                    <a:pt x="117" y="123"/>
                    <a:pt x="107" y="126"/>
                  </a:cubicBezTo>
                  <a:cubicBezTo>
                    <a:pt x="101" y="139"/>
                    <a:pt x="107" y="167"/>
                    <a:pt x="97" y="176"/>
                  </a:cubicBezTo>
                  <a:cubicBezTo>
                    <a:pt x="81" y="170"/>
                    <a:pt x="78" y="146"/>
                    <a:pt x="72" y="128"/>
                  </a:cubicBezTo>
                  <a:cubicBezTo>
                    <a:pt x="49" y="132"/>
                    <a:pt x="41" y="152"/>
                    <a:pt x="14" y="153"/>
                  </a:cubicBezTo>
                  <a:cubicBezTo>
                    <a:pt x="18" y="131"/>
                    <a:pt x="29" y="116"/>
                    <a:pt x="33" y="95"/>
                  </a:cubicBezTo>
                  <a:cubicBezTo>
                    <a:pt x="26" y="78"/>
                    <a:pt x="6" y="73"/>
                    <a:pt x="0" y="54"/>
                  </a:cubicBezTo>
                  <a:cubicBezTo>
                    <a:pt x="18" y="50"/>
                    <a:pt x="37" y="58"/>
                    <a:pt x="53" y="54"/>
                  </a:cubicBezTo>
                  <a:cubicBezTo>
                    <a:pt x="58" y="52"/>
                    <a:pt x="65" y="44"/>
                    <a:pt x="76" y="33"/>
                  </a:cubicBezTo>
                  <a:cubicBezTo>
                    <a:pt x="90" y="19"/>
                    <a:pt x="97" y="12"/>
                    <a:pt x="109" y="0"/>
                  </a:cubicBezTo>
                  <a:close/>
                  <a:moveTo>
                    <a:pt x="97" y="50"/>
                  </a:moveTo>
                  <a:cubicBezTo>
                    <a:pt x="97" y="50"/>
                    <a:pt x="97" y="50"/>
                    <a:pt x="97" y="50"/>
                  </a:cubicBezTo>
                  <a:cubicBezTo>
                    <a:pt x="84" y="50"/>
                    <a:pt x="78" y="58"/>
                    <a:pt x="72" y="66"/>
                  </a:cubicBezTo>
                  <a:cubicBezTo>
                    <a:pt x="76" y="71"/>
                    <a:pt x="83" y="59"/>
                    <a:pt x="86" y="64"/>
                  </a:cubicBezTo>
                  <a:cubicBezTo>
                    <a:pt x="73" y="75"/>
                    <a:pt x="54" y="78"/>
                    <a:pt x="45" y="93"/>
                  </a:cubicBezTo>
                  <a:cubicBezTo>
                    <a:pt x="61" y="90"/>
                    <a:pt x="70" y="82"/>
                    <a:pt x="80" y="75"/>
                  </a:cubicBezTo>
                  <a:cubicBezTo>
                    <a:pt x="86" y="71"/>
                    <a:pt x="92" y="68"/>
                    <a:pt x="95" y="62"/>
                  </a:cubicBezTo>
                  <a:cubicBezTo>
                    <a:pt x="95" y="55"/>
                    <a:pt x="87" y="65"/>
                    <a:pt x="88" y="60"/>
                  </a:cubicBezTo>
                  <a:cubicBezTo>
                    <a:pt x="90" y="56"/>
                    <a:pt x="98" y="57"/>
                    <a:pt x="97" y="50"/>
                  </a:cubicBezTo>
                  <a:close/>
                  <a:moveTo>
                    <a:pt x="78" y="89"/>
                  </a:moveTo>
                  <a:cubicBezTo>
                    <a:pt x="78" y="89"/>
                    <a:pt x="78" y="89"/>
                    <a:pt x="78" y="89"/>
                  </a:cubicBezTo>
                  <a:cubicBezTo>
                    <a:pt x="87" y="87"/>
                    <a:pt x="96" y="85"/>
                    <a:pt x="97" y="75"/>
                  </a:cubicBezTo>
                  <a:cubicBezTo>
                    <a:pt x="88" y="77"/>
                    <a:pt x="80" y="80"/>
                    <a:pt x="78" y="89"/>
                  </a:cubicBezTo>
                  <a:close/>
                  <a:moveTo>
                    <a:pt x="68" y="93"/>
                  </a:moveTo>
                  <a:cubicBezTo>
                    <a:pt x="68" y="93"/>
                    <a:pt x="68" y="93"/>
                    <a:pt x="68" y="93"/>
                  </a:cubicBezTo>
                  <a:cubicBezTo>
                    <a:pt x="60" y="102"/>
                    <a:pt x="47" y="105"/>
                    <a:pt x="41" y="116"/>
                  </a:cubicBezTo>
                  <a:cubicBezTo>
                    <a:pt x="55" y="112"/>
                    <a:pt x="61" y="100"/>
                    <a:pt x="76" y="97"/>
                  </a:cubicBezTo>
                  <a:cubicBezTo>
                    <a:pt x="68" y="108"/>
                    <a:pt x="53" y="111"/>
                    <a:pt x="45" y="122"/>
                  </a:cubicBezTo>
                  <a:cubicBezTo>
                    <a:pt x="57" y="123"/>
                    <a:pt x="66" y="102"/>
                    <a:pt x="74" y="112"/>
                  </a:cubicBezTo>
                  <a:cubicBezTo>
                    <a:pt x="81" y="111"/>
                    <a:pt x="87" y="107"/>
                    <a:pt x="89" y="101"/>
                  </a:cubicBezTo>
                  <a:cubicBezTo>
                    <a:pt x="90" y="95"/>
                    <a:pt x="84" y="106"/>
                    <a:pt x="84" y="99"/>
                  </a:cubicBezTo>
                  <a:cubicBezTo>
                    <a:pt x="85" y="92"/>
                    <a:pt x="100" y="91"/>
                    <a:pt x="95" y="85"/>
                  </a:cubicBezTo>
                  <a:cubicBezTo>
                    <a:pt x="86" y="89"/>
                    <a:pt x="81" y="96"/>
                    <a:pt x="68" y="93"/>
                  </a:cubicBezTo>
                  <a:close/>
                  <a:moveTo>
                    <a:pt x="49" y="101"/>
                  </a:moveTo>
                  <a:cubicBezTo>
                    <a:pt x="49" y="101"/>
                    <a:pt x="49" y="101"/>
                    <a:pt x="49" y="101"/>
                  </a:cubicBezTo>
                  <a:cubicBezTo>
                    <a:pt x="52" y="104"/>
                    <a:pt x="58" y="100"/>
                    <a:pt x="58" y="95"/>
                  </a:cubicBezTo>
                  <a:cubicBezTo>
                    <a:pt x="52" y="94"/>
                    <a:pt x="50" y="97"/>
                    <a:pt x="49" y="101"/>
                  </a:cubicBezTo>
                  <a:close/>
                  <a:moveTo>
                    <a:pt x="82" y="116"/>
                  </a:moveTo>
                  <a:cubicBezTo>
                    <a:pt x="82" y="116"/>
                    <a:pt x="82" y="116"/>
                    <a:pt x="82" y="116"/>
                  </a:cubicBezTo>
                  <a:cubicBezTo>
                    <a:pt x="92" y="115"/>
                    <a:pt x="99" y="110"/>
                    <a:pt x="101" y="101"/>
                  </a:cubicBezTo>
                  <a:cubicBezTo>
                    <a:pt x="94" y="105"/>
                    <a:pt x="85" y="108"/>
                    <a:pt x="82" y="116"/>
                  </a:cubicBezTo>
                  <a:close/>
                  <a:moveTo>
                    <a:pt x="109" y="116"/>
                  </a:moveTo>
                  <a:cubicBezTo>
                    <a:pt x="109" y="116"/>
                    <a:pt x="109" y="116"/>
                    <a:pt x="109" y="116"/>
                  </a:cubicBezTo>
                  <a:cubicBezTo>
                    <a:pt x="116" y="118"/>
                    <a:pt x="124" y="112"/>
                    <a:pt x="119" y="108"/>
                  </a:cubicBezTo>
                  <a:cubicBezTo>
                    <a:pt x="116" y="112"/>
                    <a:pt x="109" y="111"/>
                    <a:pt x="109" y="116"/>
                  </a:cubicBezTo>
                  <a:close/>
                  <a:moveTo>
                    <a:pt x="86" y="124"/>
                  </a:moveTo>
                  <a:cubicBezTo>
                    <a:pt x="86" y="124"/>
                    <a:pt x="86" y="124"/>
                    <a:pt x="86" y="124"/>
                  </a:cubicBezTo>
                  <a:cubicBezTo>
                    <a:pt x="92" y="126"/>
                    <a:pt x="99" y="118"/>
                    <a:pt x="93" y="114"/>
                  </a:cubicBezTo>
                  <a:cubicBezTo>
                    <a:pt x="92" y="119"/>
                    <a:pt x="87" y="119"/>
                    <a:pt x="86" y="124"/>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a:latin typeface="印品黑体" panose="00000500000000000000" pitchFamily="2" charset="-122"/>
              </a:endParaRPr>
            </a:p>
          </p:txBody>
        </p:sp>
        <p:sp>
          <p:nvSpPr>
            <p:cNvPr id="22" name="矩形 21">
              <a:extLst>
                <a:ext uri="{FF2B5EF4-FFF2-40B4-BE49-F238E27FC236}">
                  <a16:creationId xmlns:a16="http://schemas.microsoft.com/office/drawing/2014/main" id="{33679118-16E0-D34B-BD41-873815C69425}"/>
                </a:ext>
              </a:extLst>
            </p:cNvPr>
            <p:cNvSpPr/>
            <p:nvPr/>
          </p:nvSpPr>
          <p:spPr>
            <a:xfrm>
              <a:off x="1798941" y="2220607"/>
              <a:ext cx="2513128" cy="3693319"/>
            </a:xfrm>
            <a:prstGeom prst="rect">
              <a:avLst/>
            </a:prstGeom>
          </p:spPr>
          <p:txBody>
            <a:bodyPr wrap="square">
              <a:spAutoFit/>
              <a:scene3d>
                <a:camera prst="orthographicFront"/>
                <a:lightRig rig="threePt" dir="t"/>
              </a:scene3d>
              <a:sp3d contourW="12700"/>
            </a:bodyPr>
            <a:lstStyle/>
            <a:p>
              <a:r>
                <a:rPr lang="en-US" altLang="zh-CN" b="1"/>
                <a:t>During the client Retrospect: The clients started investigating the reason for failure of delivery, and noticed that the idea implemented by the team was suboptimal.</a:t>
              </a:r>
              <a:endParaRPr lang="en-US" altLang="zh-CN"/>
            </a:p>
            <a:p>
              <a:r>
                <a:rPr lang="en-US" altLang="zh-CN" b="1"/>
                <a:t>Later the client reached out to Dan. They had a 1-1 call without Olivia. They both understood</a:t>
              </a:r>
              <a:r>
                <a:rPr lang="zh-CN" altLang="en-US"/>
                <a:t> </a:t>
              </a:r>
              <a:r>
                <a:rPr lang="en-US" altLang="zh-CN" b="1"/>
                <a:t>there was a massive miscommunication. The client assured that the requirement indeed is too big for Dan’s team and should have delegated to another team. Both Olivia and Dan didn’t follow the right framework for communication and it led to poor decisions.</a:t>
              </a:r>
              <a:endParaRPr lang="en-US" altLang="zh-CN"/>
            </a:p>
            <a:p>
              <a:br>
                <a:rPr lang="en-US" altLang="zh-CN"/>
              </a:br>
              <a:endParaRPr lang="en-US" altLang="zh-CN" b="1">
                <a:solidFill>
                  <a:srgbClr val="3C3C3B"/>
                </a:solidFill>
                <a:ea typeface="印品黑体" panose="00000500000000000000" pitchFamily="2" charset="-122"/>
              </a:endParaRPr>
            </a:p>
          </p:txBody>
        </p:sp>
      </p:grpSp>
    </p:spTree>
    <p:extLst>
      <p:ext uri="{BB962C8B-B14F-4D97-AF65-F5344CB8AC3E}">
        <p14:creationId xmlns:p14="http://schemas.microsoft.com/office/powerpoint/2010/main" val="8700036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strVal val="#ppt_w+.3"/>
                                          </p:val>
                                        </p:tav>
                                        <p:tav tm="100000">
                                          <p:val>
                                            <p:strVal val="#ppt_w"/>
                                          </p:val>
                                        </p:tav>
                                      </p:tavLst>
                                    </p:anim>
                                    <p:anim calcmode="lin" valueType="num">
                                      <p:cBhvr>
                                        <p:cTn id="8" dur="1000" fill="hold"/>
                                        <p:tgtEl>
                                          <p:spTgt spid="19"/>
                                        </p:tgtEl>
                                        <p:attrNameLst>
                                          <p:attrName>ppt_h</p:attrName>
                                        </p:attrNameLst>
                                      </p:cBhvr>
                                      <p:tavLst>
                                        <p:tav tm="0">
                                          <p:val>
                                            <p:strVal val="#ppt_h"/>
                                          </p:val>
                                        </p:tav>
                                        <p:tav tm="100000">
                                          <p:val>
                                            <p:strVal val="#ppt_h"/>
                                          </p:val>
                                        </p:tav>
                                      </p:tavLst>
                                    </p:anim>
                                    <p:animEffect transition="in" filter="fade">
                                      <p:cBhvr>
                                        <p:cTn id="9"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667369" y="2158093"/>
            <a:ext cx="6857262" cy="2541814"/>
            <a:chOff x="2177143" y="2131786"/>
            <a:chExt cx="6857262" cy="2541814"/>
          </a:xfrm>
        </p:grpSpPr>
        <p:grpSp>
          <p:nvGrpSpPr>
            <p:cNvPr id="6" name="组合 5"/>
            <p:cNvGrpSpPr/>
            <p:nvPr/>
          </p:nvGrpSpPr>
          <p:grpSpPr>
            <a:xfrm>
              <a:off x="2177143" y="2989942"/>
              <a:ext cx="5747657" cy="1494972"/>
              <a:chOff x="1973943" y="3077029"/>
              <a:chExt cx="7213600" cy="1212396"/>
            </a:xfrm>
          </p:grpSpPr>
          <p:sp>
            <p:nvSpPr>
              <p:cNvPr id="2" name="任意多边形 1"/>
              <p:cNvSpPr/>
              <p:nvPr/>
            </p:nvSpPr>
            <p:spPr>
              <a:xfrm>
                <a:off x="1973943" y="3077029"/>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3" name="任意多边形 2"/>
              <p:cNvSpPr/>
              <p:nvPr/>
            </p:nvSpPr>
            <p:spPr>
              <a:xfrm>
                <a:off x="1973943" y="3149601"/>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4" name="任意多边形 3"/>
              <p:cNvSpPr/>
              <p:nvPr/>
            </p:nvSpPr>
            <p:spPr>
              <a:xfrm>
                <a:off x="1973943" y="4115253"/>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5" name="任意多边形 4"/>
              <p:cNvSpPr/>
              <p:nvPr/>
            </p:nvSpPr>
            <p:spPr>
              <a:xfrm>
                <a:off x="1973943" y="4187825"/>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grpSp>
        <p:sp>
          <p:nvSpPr>
            <p:cNvPr id="7" name="矩形 6"/>
            <p:cNvSpPr/>
            <p:nvPr/>
          </p:nvSpPr>
          <p:spPr>
            <a:xfrm>
              <a:off x="2581345" y="3543004"/>
              <a:ext cx="5200469" cy="430374"/>
            </a:xfrm>
            <a:prstGeom prst="rect">
              <a:avLst/>
            </a:prstGeom>
          </p:spPr>
          <p:txBody>
            <a:bodyPr wrap="square">
              <a:spAutoFit/>
              <a:scene3d>
                <a:camera prst="orthographicFront"/>
                <a:lightRig rig="threePt" dir="t"/>
              </a:scene3d>
              <a:sp3d contourW="12700"/>
            </a:bodyPr>
            <a:lstStyle/>
            <a:p>
              <a:pPr>
                <a:lnSpc>
                  <a:spcPct val="120000"/>
                </a:lnSpc>
              </a:pPr>
              <a:r>
                <a:rPr lang="en-US" altLang="zh-CN" sz="2000" b="1">
                  <a:solidFill>
                    <a:srgbClr val="20558B"/>
                  </a:solidFill>
                  <a:latin typeface="印品黑体" panose="00000500000000000000" pitchFamily="2" charset="-122"/>
                  <a:ea typeface="印品黑体" panose="00000500000000000000" pitchFamily="2" charset="-122"/>
                </a:rPr>
                <a:t>Interpretation</a:t>
              </a:r>
              <a:r>
                <a:rPr lang="zh-CN" altLang="en-US" sz="2000" b="1">
                  <a:solidFill>
                    <a:srgbClr val="20558B"/>
                  </a:solidFill>
                  <a:latin typeface="印品黑体" panose="00000500000000000000" pitchFamily="2" charset="-122"/>
                  <a:ea typeface="印品黑体" panose="00000500000000000000" pitchFamily="2" charset="-122"/>
                </a:rPr>
                <a:t> </a:t>
              </a:r>
              <a:r>
                <a:rPr lang="en-US" altLang="zh-CN" sz="2000" b="1">
                  <a:solidFill>
                    <a:srgbClr val="20558B"/>
                  </a:solidFill>
                  <a:latin typeface="印品黑体" panose="00000500000000000000" pitchFamily="2" charset="-122"/>
                  <a:ea typeface="印品黑体" panose="00000500000000000000" pitchFamily="2" charset="-122"/>
                </a:rPr>
                <a:t>of</a:t>
              </a:r>
              <a:r>
                <a:rPr lang="zh-CN" altLang="en-US" sz="2000" b="1">
                  <a:solidFill>
                    <a:srgbClr val="20558B"/>
                  </a:solidFill>
                  <a:latin typeface="印品黑体" panose="00000500000000000000" pitchFamily="2" charset="-122"/>
                  <a:ea typeface="印品黑体" panose="00000500000000000000" pitchFamily="2" charset="-122"/>
                </a:rPr>
                <a:t> </a:t>
              </a:r>
              <a:r>
                <a:rPr lang="en-US" altLang="zh-CN" sz="2000" b="1">
                  <a:solidFill>
                    <a:srgbClr val="20558B"/>
                  </a:solidFill>
                  <a:latin typeface="印品黑体" panose="00000500000000000000" pitchFamily="2" charset="-122"/>
                  <a:ea typeface="印品黑体" panose="00000500000000000000" pitchFamily="2" charset="-122"/>
                </a:rPr>
                <a:t>the</a:t>
              </a:r>
              <a:r>
                <a:rPr lang="zh-CN" altLang="en-US" sz="2000" b="1">
                  <a:solidFill>
                    <a:srgbClr val="20558B"/>
                  </a:solidFill>
                  <a:latin typeface="印品黑体" panose="00000500000000000000" pitchFamily="2" charset="-122"/>
                  <a:ea typeface="印品黑体" panose="00000500000000000000" pitchFamily="2" charset="-122"/>
                </a:rPr>
                <a:t> </a:t>
              </a:r>
              <a:r>
                <a:rPr lang="en-US" altLang="zh-CN" sz="2000" b="1">
                  <a:solidFill>
                    <a:srgbClr val="20558B"/>
                  </a:solidFill>
                  <a:latin typeface="印品黑体" panose="00000500000000000000" pitchFamily="2" charset="-122"/>
                  <a:ea typeface="印品黑体" panose="00000500000000000000" pitchFamily="2" charset="-122"/>
                </a:rPr>
                <a:t>conversation</a:t>
              </a:r>
              <a:endParaRPr lang="zh-CN" altLang="en-US" sz="2000" b="1">
                <a:solidFill>
                  <a:srgbClr val="20558B"/>
                </a:solidFill>
                <a:latin typeface="印品黑体" panose="00000500000000000000" pitchFamily="2" charset="-122"/>
                <a:ea typeface="印品黑体" panose="00000500000000000000" pitchFamily="2" charset="-122"/>
              </a:endParaRPr>
            </a:p>
          </p:txBody>
        </p:sp>
        <p:sp>
          <p:nvSpPr>
            <p:cNvPr id="8" name="Freeform 9"/>
            <p:cNvSpPr>
              <a:spLocks noEditPoints="1"/>
            </p:cNvSpPr>
            <p:nvPr/>
          </p:nvSpPr>
          <p:spPr bwMode="auto">
            <a:xfrm>
              <a:off x="7678058" y="2131786"/>
              <a:ext cx="1356347" cy="2541814"/>
            </a:xfrm>
            <a:custGeom>
              <a:avLst/>
              <a:gdLst>
                <a:gd name="T0" fmla="*/ 50 w 235"/>
                <a:gd name="T1" fmla="*/ 99 h 443"/>
                <a:gd name="T2" fmla="*/ 84 w 235"/>
                <a:gd name="T3" fmla="*/ 105 h 443"/>
                <a:gd name="T4" fmla="*/ 141 w 235"/>
                <a:gd name="T5" fmla="*/ 103 h 443"/>
                <a:gd name="T6" fmla="*/ 131 w 235"/>
                <a:gd name="T7" fmla="*/ 230 h 443"/>
                <a:gd name="T8" fmla="*/ 165 w 235"/>
                <a:gd name="T9" fmla="*/ 107 h 443"/>
                <a:gd name="T10" fmla="*/ 191 w 235"/>
                <a:gd name="T11" fmla="*/ 167 h 443"/>
                <a:gd name="T12" fmla="*/ 215 w 235"/>
                <a:gd name="T13" fmla="*/ 244 h 443"/>
                <a:gd name="T14" fmla="*/ 46 w 235"/>
                <a:gd name="T15" fmla="*/ 427 h 443"/>
                <a:gd name="T16" fmla="*/ 0 w 235"/>
                <a:gd name="T17" fmla="*/ 230 h 443"/>
                <a:gd name="T18" fmla="*/ 8 w 235"/>
                <a:gd name="T19" fmla="*/ 83 h 443"/>
                <a:gd name="T20" fmla="*/ 38 w 235"/>
                <a:gd name="T21" fmla="*/ 39 h 443"/>
                <a:gd name="T22" fmla="*/ 38 w 235"/>
                <a:gd name="T23" fmla="*/ 39 h 443"/>
                <a:gd name="T24" fmla="*/ 42 w 235"/>
                <a:gd name="T25" fmla="*/ 47 h 443"/>
                <a:gd name="T26" fmla="*/ 26 w 235"/>
                <a:gd name="T27" fmla="*/ 89 h 443"/>
                <a:gd name="T28" fmla="*/ 99 w 235"/>
                <a:gd name="T29" fmla="*/ 99 h 443"/>
                <a:gd name="T30" fmla="*/ 111 w 235"/>
                <a:gd name="T31" fmla="*/ 69 h 443"/>
                <a:gd name="T32" fmla="*/ 175 w 235"/>
                <a:gd name="T33" fmla="*/ 113 h 443"/>
                <a:gd name="T34" fmla="*/ 175 w 235"/>
                <a:gd name="T35" fmla="*/ 113 h 443"/>
                <a:gd name="T36" fmla="*/ 42 w 235"/>
                <a:gd name="T37" fmla="*/ 95 h 443"/>
                <a:gd name="T38" fmla="*/ 44 w 235"/>
                <a:gd name="T39" fmla="*/ 153 h 443"/>
                <a:gd name="T40" fmla="*/ 44 w 235"/>
                <a:gd name="T41" fmla="*/ 153 h 443"/>
                <a:gd name="T42" fmla="*/ 101 w 235"/>
                <a:gd name="T43" fmla="*/ 109 h 443"/>
                <a:gd name="T44" fmla="*/ 185 w 235"/>
                <a:gd name="T45" fmla="*/ 133 h 443"/>
                <a:gd name="T46" fmla="*/ 187 w 235"/>
                <a:gd name="T47" fmla="*/ 145 h 443"/>
                <a:gd name="T48" fmla="*/ 187 w 235"/>
                <a:gd name="T49" fmla="*/ 145 h 443"/>
                <a:gd name="T50" fmla="*/ 171 w 235"/>
                <a:gd name="T51" fmla="*/ 163 h 443"/>
                <a:gd name="T52" fmla="*/ 105 w 235"/>
                <a:gd name="T53" fmla="*/ 194 h 443"/>
                <a:gd name="T54" fmla="*/ 159 w 235"/>
                <a:gd name="T55" fmla="*/ 188 h 443"/>
                <a:gd name="T56" fmla="*/ 159 w 235"/>
                <a:gd name="T57" fmla="*/ 188 h 443"/>
                <a:gd name="T58" fmla="*/ 50 w 235"/>
                <a:gd name="T59" fmla="*/ 178 h 443"/>
                <a:gd name="T60" fmla="*/ 153 w 235"/>
                <a:gd name="T61" fmla="*/ 206 h 443"/>
                <a:gd name="T62" fmla="*/ 58 w 235"/>
                <a:gd name="T63" fmla="*/ 200 h 443"/>
                <a:gd name="T64" fmla="*/ 58 w 235"/>
                <a:gd name="T65" fmla="*/ 200 h 443"/>
                <a:gd name="T66" fmla="*/ 46 w 235"/>
                <a:gd name="T67" fmla="*/ 226 h 443"/>
                <a:gd name="T68" fmla="*/ 103 w 235"/>
                <a:gd name="T69" fmla="*/ 230 h 443"/>
                <a:gd name="T70" fmla="*/ 115 w 235"/>
                <a:gd name="T71" fmla="*/ 228 h 443"/>
                <a:gd name="T72" fmla="*/ 119 w 235"/>
                <a:gd name="T73" fmla="*/ 220 h 443"/>
                <a:gd name="T74" fmla="*/ 167 w 235"/>
                <a:gd name="T75" fmla="*/ 224 h 443"/>
                <a:gd name="T76" fmla="*/ 167 w 235"/>
                <a:gd name="T77" fmla="*/ 224 h 443"/>
                <a:gd name="T78" fmla="*/ 143 w 235"/>
                <a:gd name="T79" fmla="*/ 226 h 443"/>
                <a:gd name="T80" fmla="*/ 84 w 235"/>
                <a:gd name="T81" fmla="*/ 234 h 443"/>
                <a:gd name="T82" fmla="*/ 20 w 235"/>
                <a:gd name="T83" fmla="*/ 244 h 443"/>
                <a:gd name="T84" fmla="*/ 207 w 235"/>
                <a:gd name="T85" fmla="*/ 2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5" h="443">
                  <a:moveTo>
                    <a:pt x="14" y="0"/>
                  </a:moveTo>
                  <a:cubicBezTo>
                    <a:pt x="15" y="0"/>
                    <a:pt x="17" y="0"/>
                    <a:pt x="18" y="0"/>
                  </a:cubicBezTo>
                  <a:cubicBezTo>
                    <a:pt x="40" y="22"/>
                    <a:pt x="81" y="61"/>
                    <a:pt x="50" y="99"/>
                  </a:cubicBezTo>
                  <a:cubicBezTo>
                    <a:pt x="60" y="125"/>
                    <a:pt x="69" y="153"/>
                    <a:pt x="78" y="188"/>
                  </a:cubicBezTo>
                  <a:cubicBezTo>
                    <a:pt x="81" y="197"/>
                    <a:pt x="82" y="218"/>
                    <a:pt x="99" y="214"/>
                  </a:cubicBezTo>
                  <a:cubicBezTo>
                    <a:pt x="96" y="183"/>
                    <a:pt x="92" y="137"/>
                    <a:pt x="84" y="105"/>
                  </a:cubicBezTo>
                  <a:cubicBezTo>
                    <a:pt x="96" y="88"/>
                    <a:pt x="101" y="64"/>
                    <a:pt x="113" y="47"/>
                  </a:cubicBezTo>
                  <a:cubicBezTo>
                    <a:pt x="122" y="52"/>
                    <a:pt x="121" y="66"/>
                    <a:pt x="125" y="77"/>
                  </a:cubicBezTo>
                  <a:cubicBezTo>
                    <a:pt x="128" y="87"/>
                    <a:pt x="131" y="99"/>
                    <a:pt x="141" y="103"/>
                  </a:cubicBezTo>
                  <a:cubicBezTo>
                    <a:pt x="128" y="118"/>
                    <a:pt x="126" y="172"/>
                    <a:pt x="127" y="204"/>
                  </a:cubicBezTo>
                  <a:cubicBezTo>
                    <a:pt x="127" y="210"/>
                    <a:pt x="132" y="212"/>
                    <a:pt x="133" y="218"/>
                  </a:cubicBezTo>
                  <a:cubicBezTo>
                    <a:pt x="133" y="216"/>
                    <a:pt x="124" y="227"/>
                    <a:pt x="131" y="230"/>
                  </a:cubicBezTo>
                  <a:cubicBezTo>
                    <a:pt x="138" y="230"/>
                    <a:pt x="138" y="219"/>
                    <a:pt x="135" y="216"/>
                  </a:cubicBezTo>
                  <a:cubicBezTo>
                    <a:pt x="148" y="204"/>
                    <a:pt x="145" y="182"/>
                    <a:pt x="151" y="163"/>
                  </a:cubicBezTo>
                  <a:cubicBezTo>
                    <a:pt x="156" y="145"/>
                    <a:pt x="169" y="131"/>
                    <a:pt x="165" y="107"/>
                  </a:cubicBezTo>
                  <a:cubicBezTo>
                    <a:pt x="181" y="96"/>
                    <a:pt x="192" y="79"/>
                    <a:pt x="203" y="63"/>
                  </a:cubicBezTo>
                  <a:cubicBezTo>
                    <a:pt x="215" y="65"/>
                    <a:pt x="209" y="78"/>
                    <a:pt x="209" y="87"/>
                  </a:cubicBezTo>
                  <a:cubicBezTo>
                    <a:pt x="210" y="124"/>
                    <a:pt x="202" y="140"/>
                    <a:pt x="191" y="167"/>
                  </a:cubicBezTo>
                  <a:cubicBezTo>
                    <a:pt x="184" y="184"/>
                    <a:pt x="178" y="200"/>
                    <a:pt x="173" y="214"/>
                  </a:cubicBezTo>
                  <a:cubicBezTo>
                    <a:pt x="188" y="223"/>
                    <a:pt x="219" y="214"/>
                    <a:pt x="235" y="222"/>
                  </a:cubicBezTo>
                  <a:cubicBezTo>
                    <a:pt x="234" y="235"/>
                    <a:pt x="226" y="241"/>
                    <a:pt x="215" y="244"/>
                  </a:cubicBezTo>
                  <a:cubicBezTo>
                    <a:pt x="205" y="313"/>
                    <a:pt x="177" y="364"/>
                    <a:pt x="169" y="435"/>
                  </a:cubicBezTo>
                  <a:cubicBezTo>
                    <a:pt x="138" y="443"/>
                    <a:pt x="88" y="436"/>
                    <a:pt x="54" y="439"/>
                  </a:cubicBezTo>
                  <a:cubicBezTo>
                    <a:pt x="50" y="436"/>
                    <a:pt x="52" y="428"/>
                    <a:pt x="46" y="427"/>
                  </a:cubicBezTo>
                  <a:cubicBezTo>
                    <a:pt x="45" y="421"/>
                    <a:pt x="49" y="419"/>
                    <a:pt x="50" y="415"/>
                  </a:cubicBezTo>
                  <a:cubicBezTo>
                    <a:pt x="37" y="360"/>
                    <a:pt x="17" y="312"/>
                    <a:pt x="14" y="246"/>
                  </a:cubicBezTo>
                  <a:cubicBezTo>
                    <a:pt x="15" y="235"/>
                    <a:pt x="0" y="240"/>
                    <a:pt x="0" y="230"/>
                  </a:cubicBezTo>
                  <a:cubicBezTo>
                    <a:pt x="2" y="211"/>
                    <a:pt x="21" y="210"/>
                    <a:pt x="42" y="212"/>
                  </a:cubicBezTo>
                  <a:cubicBezTo>
                    <a:pt x="28" y="182"/>
                    <a:pt x="36" y="139"/>
                    <a:pt x="22" y="105"/>
                  </a:cubicBezTo>
                  <a:cubicBezTo>
                    <a:pt x="18" y="96"/>
                    <a:pt x="10" y="91"/>
                    <a:pt x="8" y="83"/>
                  </a:cubicBezTo>
                  <a:cubicBezTo>
                    <a:pt x="1" y="57"/>
                    <a:pt x="13" y="36"/>
                    <a:pt x="12" y="7"/>
                  </a:cubicBezTo>
                  <a:cubicBezTo>
                    <a:pt x="6" y="5"/>
                    <a:pt x="15" y="3"/>
                    <a:pt x="14" y="0"/>
                  </a:cubicBezTo>
                  <a:close/>
                  <a:moveTo>
                    <a:pt x="38" y="39"/>
                  </a:moveTo>
                  <a:cubicBezTo>
                    <a:pt x="38" y="39"/>
                    <a:pt x="38" y="39"/>
                    <a:pt x="38" y="39"/>
                  </a:cubicBezTo>
                  <a:cubicBezTo>
                    <a:pt x="37" y="32"/>
                    <a:pt x="33" y="28"/>
                    <a:pt x="28" y="25"/>
                  </a:cubicBezTo>
                  <a:cubicBezTo>
                    <a:pt x="30" y="31"/>
                    <a:pt x="33" y="36"/>
                    <a:pt x="38" y="39"/>
                  </a:cubicBezTo>
                  <a:close/>
                  <a:moveTo>
                    <a:pt x="52" y="55"/>
                  </a:moveTo>
                  <a:cubicBezTo>
                    <a:pt x="52" y="55"/>
                    <a:pt x="52" y="55"/>
                    <a:pt x="52" y="55"/>
                  </a:cubicBezTo>
                  <a:cubicBezTo>
                    <a:pt x="49" y="54"/>
                    <a:pt x="47" y="40"/>
                    <a:pt x="42" y="47"/>
                  </a:cubicBezTo>
                  <a:cubicBezTo>
                    <a:pt x="46" y="48"/>
                    <a:pt x="47" y="62"/>
                    <a:pt x="52" y="55"/>
                  </a:cubicBezTo>
                  <a:close/>
                  <a:moveTo>
                    <a:pt x="26" y="89"/>
                  </a:moveTo>
                  <a:cubicBezTo>
                    <a:pt x="26" y="89"/>
                    <a:pt x="26" y="89"/>
                    <a:pt x="26" y="89"/>
                  </a:cubicBezTo>
                  <a:cubicBezTo>
                    <a:pt x="27" y="74"/>
                    <a:pt x="40" y="60"/>
                    <a:pt x="36" y="47"/>
                  </a:cubicBezTo>
                  <a:cubicBezTo>
                    <a:pt x="34" y="60"/>
                    <a:pt x="18" y="79"/>
                    <a:pt x="26" y="89"/>
                  </a:cubicBezTo>
                  <a:close/>
                  <a:moveTo>
                    <a:pt x="99" y="99"/>
                  </a:moveTo>
                  <a:cubicBezTo>
                    <a:pt x="99" y="99"/>
                    <a:pt x="99" y="99"/>
                    <a:pt x="99" y="99"/>
                  </a:cubicBezTo>
                  <a:cubicBezTo>
                    <a:pt x="104" y="105"/>
                    <a:pt x="113" y="106"/>
                    <a:pt x="125" y="105"/>
                  </a:cubicBezTo>
                  <a:cubicBezTo>
                    <a:pt x="123" y="90"/>
                    <a:pt x="118" y="78"/>
                    <a:pt x="111" y="69"/>
                  </a:cubicBezTo>
                  <a:cubicBezTo>
                    <a:pt x="107" y="80"/>
                    <a:pt x="101" y="87"/>
                    <a:pt x="99" y="99"/>
                  </a:cubicBezTo>
                  <a:close/>
                  <a:moveTo>
                    <a:pt x="175" y="113"/>
                  </a:moveTo>
                  <a:cubicBezTo>
                    <a:pt x="175" y="113"/>
                    <a:pt x="175" y="113"/>
                    <a:pt x="175" y="113"/>
                  </a:cubicBezTo>
                  <a:cubicBezTo>
                    <a:pt x="182" y="116"/>
                    <a:pt x="190" y="118"/>
                    <a:pt x="199" y="119"/>
                  </a:cubicBezTo>
                  <a:cubicBezTo>
                    <a:pt x="202" y="108"/>
                    <a:pt x="203" y="90"/>
                    <a:pt x="197" y="85"/>
                  </a:cubicBezTo>
                  <a:cubicBezTo>
                    <a:pt x="191" y="96"/>
                    <a:pt x="180" y="102"/>
                    <a:pt x="175" y="113"/>
                  </a:cubicBezTo>
                  <a:close/>
                  <a:moveTo>
                    <a:pt x="34" y="101"/>
                  </a:moveTo>
                  <a:cubicBezTo>
                    <a:pt x="34" y="101"/>
                    <a:pt x="34" y="101"/>
                    <a:pt x="34" y="101"/>
                  </a:cubicBezTo>
                  <a:cubicBezTo>
                    <a:pt x="38" y="105"/>
                    <a:pt x="42" y="100"/>
                    <a:pt x="42" y="95"/>
                  </a:cubicBezTo>
                  <a:cubicBezTo>
                    <a:pt x="37" y="95"/>
                    <a:pt x="36" y="98"/>
                    <a:pt x="34" y="101"/>
                  </a:cubicBezTo>
                  <a:close/>
                  <a:moveTo>
                    <a:pt x="44" y="153"/>
                  </a:moveTo>
                  <a:cubicBezTo>
                    <a:pt x="44" y="153"/>
                    <a:pt x="44" y="153"/>
                    <a:pt x="44" y="153"/>
                  </a:cubicBezTo>
                  <a:cubicBezTo>
                    <a:pt x="50" y="153"/>
                    <a:pt x="53" y="150"/>
                    <a:pt x="58" y="149"/>
                  </a:cubicBezTo>
                  <a:cubicBezTo>
                    <a:pt x="56" y="134"/>
                    <a:pt x="48" y="125"/>
                    <a:pt x="46" y="109"/>
                  </a:cubicBezTo>
                  <a:cubicBezTo>
                    <a:pt x="19" y="108"/>
                    <a:pt x="42" y="142"/>
                    <a:pt x="44" y="153"/>
                  </a:cubicBezTo>
                  <a:close/>
                  <a:moveTo>
                    <a:pt x="105" y="117"/>
                  </a:moveTo>
                  <a:cubicBezTo>
                    <a:pt x="105" y="117"/>
                    <a:pt x="105" y="117"/>
                    <a:pt x="105" y="117"/>
                  </a:cubicBezTo>
                  <a:cubicBezTo>
                    <a:pt x="105" y="113"/>
                    <a:pt x="104" y="110"/>
                    <a:pt x="101" y="109"/>
                  </a:cubicBezTo>
                  <a:cubicBezTo>
                    <a:pt x="97" y="112"/>
                    <a:pt x="98" y="118"/>
                    <a:pt x="105" y="117"/>
                  </a:cubicBezTo>
                  <a:close/>
                  <a:moveTo>
                    <a:pt x="185" y="133"/>
                  </a:moveTo>
                  <a:cubicBezTo>
                    <a:pt x="185" y="133"/>
                    <a:pt x="185" y="133"/>
                    <a:pt x="185" y="133"/>
                  </a:cubicBezTo>
                  <a:cubicBezTo>
                    <a:pt x="189" y="133"/>
                    <a:pt x="190" y="132"/>
                    <a:pt x="191" y="129"/>
                  </a:cubicBezTo>
                  <a:cubicBezTo>
                    <a:pt x="188" y="129"/>
                    <a:pt x="186" y="131"/>
                    <a:pt x="185" y="133"/>
                  </a:cubicBezTo>
                  <a:close/>
                  <a:moveTo>
                    <a:pt x="187" y="145"/>
                  </a:moveTo>
                  <a:cubicBezTo>
                    <a:pt x="187" y="145"/>
                    <a:pt x="187" y="145"/>
                    <a:pt x="187" y="145"/>
                  </a:cubicBezTo>
                  <a:cubicBezTo>
                    <a:pt x="196" y="149"/>
                    <a:pt x="200" y="128"/>
                    <a:pt x="193" y="129"/>
                  </a:cubicBezTo>
                  <a:cubicBezTo>
                    <a:pt x="195" y="138"/>
                    <a:pt x="187" y="138"/>
                    <a:pt x="187" y="145"/>
                  </a:cubicBezTo>
                  <a:close/>
                  <a:moveTo>
                    <a:pt x="161" y="173"/>
                  </a:moveTo>
                  <a:cubicBezTo>
                    <a:pt x="161" y="173"/>
                    <a:pt x="161" y="173"/>
                    <a:pt x="161" y="173"/>
                  </a:cubicBezTo>
                  <a:cubicBezTo>
                    <a:pt x="165" y="172"/>
                    <a:pt x="175" y="167"/>
                    <a:pt x="171" y="163"/>
                  </a:cubicBezTo>
                  <a:cubicBezTo>
                    <a:pt x="168" y="167"/>
                    <a:pt x="161" y="167"/>
                    <a:pt x="161" y="173"/>
                  </a:cubicBezTo>
                  <a:close/>
                  <a:moveTo>
                    <a:pt x="105" y="194"/>
                  </a:moveTo>
                  <a:cubicBezTo>
                    <a:pt x="105" y="194"/>
                    <a:pt x="105" y="194"/>
                    <a:pt x="105" y="194"/>
                  </a:cubicBezTo>
                  <a:cubicBezTo>
                    <a:pt x="104" y="183"/>
                    <a:pt x="107" y="168"/>
                    <a:pt x="99" y="165"/>
                  </a:cubicBezTo>
                  <a:cubicBezTo>
                    <a:pt x="99" y="176"/>
                    <a:pt x="98" y="189"/>
                    <a:pt x="105" y="194"/>
                  </a:cubicBezTo>
                  <a:close/>
                  <a:moveTo>
                    <a:pt x="159" y="188"/>
                  </a:moveTo>
                  <a:cubicBezTo>
                    <a:pt x="159" y="188"/>
                    <a:pt x="159" y="188"/>
                    <a:pt x="159" y="188"/>
                  </a:cubicBezTo>
                  <a:cubicBezTo>
                    <a:pt x="167" y="183"/>
                    <a:pt x="183" y="176"/>
                    <a:pt x="181" y="167"/>
                  </a:cubicBezTo>
                  <a:cubicBezTo>
                    <a:pt x="175" y="175"/>
                    <a:pt x="161" y="176"/>
                    <a:pt x="159" y="188"/>
                  </a:cubicBezTo>
                  <a:close/>
                  <a:moveTo>
                    <a:pt x="52" y="196"/>
                  </a:moveTo>
                  <a:cubicBezTo>
                    <a:pt x="52" y="196"/>
                    <a:pt x="52" y="196"/>
                    <a:pt x="52" y="196"/>
                  </a:cubicBezTo>
                  <a:cubicBezTo>
                    <a:pt x="51" y="190"/>
                    <a:pt x="55" y="180"/>
                    <a:pt x="50" y="178"/>
                  </a:cubicBezTo>
                  <a:cubicBezTo>
                    <a:pt x="50" y="184"/>
                    <a:pt x="44" y="194"/>
                    <a:pt x="52" y="196"/>
                  </a:cubicBezTo>
                  <a:close/>
                  <a:moveTo>
                    <a:pt x="153" y="206"/>
                  </a:moveTo>
                  <a:cubicBezTo>
                    <a:pt x="153" y="206"/>
                    <a:pt x="153" y="206"/>
                    <a:pt x="153" y="206"/>
                  </a:cubicBezTo>
                  <a:cubicBezTo>
                    <a:pt x="160" y="205"/>
                    <a:pt x="179" y="189"/>
                    <a:pt x="171" y="188"/>
                  </a:cubicBezTo>
                  <a:cubicBezTo>
                    <a:pt x="165" y="193"/>
                    <a:pt x="155" y="196"/>
                    <a:pt x="153" y="206"/>
                  </a:cubicBezTo>
                  <a:close/>
                  <a:moveTo>
                    <a:pt x="58" y="200"/>
                  </a:moveTo>
                  <a:cubicBezTo>
                    <a:pt x="58" y="200"/>
                    <a:pt x="58" y="200"/>
                    <a:pt x="58" y="200"/>
                  </a:cubicBezTo>
                  <a:cubicBezTo>
                    <a:pt x="59" y="195"/>
                    <a:pt x="59" y="190"/>
                    <a:pt x="54" y="190"/>
                  </a:cubicBezTo>
                  <a:cubicBezTo>
                    <a:pt x="55" y="193"/>
                    <a:pt x="52" y="202"/>
                    <a:pt x="58" y="200"/>
                  </a:cubicBezTo>
                  <a:close/>
                  <a:moveTo>
                    <a:pt x="26" y="218"/>
                  </a:moveTo>
                  <a:cubicBezTo>
                    <a:pt x="26" y="218"/>
                    <a:pt x="26" y="218"/>
                    <a:pt x="26" y="218"/>
                  </a:cubicBezTo>
                  <a:cubicBezTo>
                    <a:pt x="26" y="227"/>
                    <a:pt x="40" y="223"/>
                    <a:pt x="46" y="226"/>
                  </a:cubicBezTo>
                  <a:cubicBezTo>
                    <a:pt x="49" y="210"/>
                    <a:pt x="35" y="218"/>
                    <a:pt x="26" y="218"/>
                  </a:cubicBezTo>
                  <a:close/>
                  <a:moveTo>
                    <a:pt x="103" y="230"/>
                  </a:moveTo>
                  <a:cubicBezTo>
                    <a:pt x="103" y="230"/>
                    <a:pt x="103" y="230"/>
                    <a:pt x="103" y="230"/>
                  </a:cubicBezTo>
                  <a:cubicBezTo>
                    <a:pt x="106" y="224"/>
                    <a:pt x="101" y="213"/>
                    <a:pt x="88" y="216"/>
                  </a:cubicBezTo>
                  <a:cubicBezTo>
                    <a:pt x="88" y="226"/>
                    <a:pt x="91" y="232"/>
                    <a:pt x="103" y="230"/>
                  </a:cubicBezTo>
                  <a:close/>
                  <a:moveTo>
                    <a:pt x="115" y="228"/>
                  </a:moveTo>
                  <a:cubicBezTo>
                    <a:pt x="115" y="228"/>
                    <a:pt x="115" y="228"/>
                    <a:pt x="115" y="228"/>
                  </a:cubicBezTo>
                  <a:cubicBezTo>
                    <a:pt x="118" y="228"/>
                    <a:pt x="118" y="231"/>
                    <a:pt x="121" y="232"/>
                  </a:cubicBezTo>
                  <a:cubicBezTo>
                    <a:pt x="123" y="229"/>
                    <a:pt x="124" y="220"/>
                    <a:pt x="119" y="220"/>
                  </a:cubicBezTo>
                  <a:cubicBezTo>
                    <a:pt x="119" y="224"/>
                    <a:pt x="113" y="222"/>
                    <a:pt x="115" y="228"/>
                  </a:cubicBezTo>
                  <a:close/>
                  <a:moveTo>
                    <a:pt x="167" y="224"/>
                  </a:moveTo>
                  <a:cubicBezTo>
                    <a:pt x="167" y="224"/>
                    <a:pt x="167" y="224"/>
                    <a:pt x="167" y="224"/>
                  </a:cubicBezTo>
                  <a:cubicBezTo>
                    <a:pt x="167" y="226"/>
                    <a:pt x="167" y="229"/>
                    <a:pt x="167" y="232"/>
                  </a:cubicBezTo>
                  <a:cubicBezTo>
                    <a:pt x="181" y="232"/>
                    <a:pt x="195" y="231"/>
                    <a:pt x="203" y="226"/>
                  </a:cubicBezTo>
                  <a:cubicBezTo>
                    <a:pt x="195" y="222"/>
                    <a:pt x="177" y="219"/>
                    <a:pt x="167" y="224"/>
                  </a:cubicBezTo>
                  <a:close/>
                  <a:moveTo>
                    <a:pt x="143" y="226"/>
                  </a:moveTo>
                  <a:cubicBezTo>
                    <a:pt x="143" y="226"/>
                    <a:pt x="143" y="226"/>
                    <a:pt x="143" y="226"/>
                  </a:cubicBezTo>
                  <a:cubicBezTo>
                    <a:pt x="141" y="238"/>
                    <a:pt x="152" y="227"/>
                    <a:pt x="143" y="226"/>
                  </a:cubicBezTo>
                  <a:close/>
                  <a:moveTo>
                    <a:pt x="58" y="234"/>
                  </a:moveTo>
                  <a:cubicBezTo>
                    <a:pt x="58" y="234"/>
                    <a:pt x="58" y="234"/>
                    <a:pt x="58" y="234"/>
                  </a:cubicBezTo>
                  <a:cubicBezTo>
                    <a:pt x="65" y="235"/>
                    <a:pt x="81" y="242"/>
                    <a:pt x="84" y="234"/>
                  </a:cubicBezTo>
                  <a:cubicBezTo>
                    <a:pt x="74" y="236"/>
                    <a:pt x="62" y="225"/>
                    <a:pt x="58" y="234"/>
                  </a:cubicBezTo>
                  <a:close/>
                  <a:moveTo>
                    <a:pt x="20" y="244"/>
                  </a:moveTo>
                  <a:cubicBezTo>
                    <a:pt x="20" y="244"/>
                    <a:pt x="20" y="244"/>
                    <a:pt x="20" y="244"/>
                  </a:cubicBezTo>
                  <a:cubicBezTo>
                    <a:pt x="29" y="302"/>
                    <a:pt x="44" y="363"/>
                    <a:pt x="62" y="417"/>
                  </a:cubicBezTo>
                  <a:cubicBezTo>
                    <a:pt x="95" y="418"/>
                    <a:pt x="123" y="420"/>
                    <a:pt x="161" y="419"/>
                  </a:cubicBezTo>
                  <a:cubicBezTo>
                    <a:pt x="173" y="359"/>
                    <a:pt x="200" y="302"/>
                    <a:pt x="207" y="244"/>
                  </a:cubicBezTo>
                  <a:cubicBezTo>
                    <a:pt x="149" y="257"/>
                    <a:pt x="75" y="241"/>
                    <a:pt x="20" y="244"/>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a:latin typeface="印品黑体" panose="00000500000000000000" pitchFamily="2" charset="-122"/>
              </a:endParaRPr>
            </a:p>
          </p:txBody>
        </p:sp>
      </p:grpSp>
    </p:spTree>
    <p:extLst>
      <p:ext uri="{BB962C8B-B14F-4D97-AF65-F5344CB8AC3E}">
        <p14:creationId xmlns:p14="http://schemas.microsoft.com/office/powerpoint/2010/main" val="316872519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9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49000">
                                          <p:cBhvr additive="base">
                                            <p:cTn id="7" dur="1000" fill="hold"/>
                                            <p:tgtEl>
                                              <p:spTgt spid="9"/>
                                            </p:tgtEl>
                                            <p:attrNameLst>
                                              <p:attrName>ppt_x</p:attrName>
                                            </p:attrNameLst>
                                          </p:cBhvr>
                                          <p:tavLst>
                                            <p:tav tm="0">
                                              <p:val>
                                                <p:strVal val="0-#ppt_w/2"/>
                                              </p:val>
                                            </p:tav>
                                            <p:tav tm="100000">
                                              <p:val>
                                                <p:strVal val="#ppt_x"/>
                                              </p:val>
                                            </p:tav>
                                          </p:tavLst>
                                        </p:anim>
                                        <p:anim calcmode="lin" valueType="num" p14:bounceEnd="49000">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9"/>
          <p:cNvSpPr>
            <a:spLocks noEditPoints="1"/>
          </p:cNvSpPr>
          <p:nvPr/>
        </p:nvSpPr>
        <p:spPr bwMode="auto">
          <a:xfrm>
            <a:off x="1195595" y="2017484"/>
            <a:ext cx="2057420" cy="1557861"/>
          </a:xfrm>
          <a:custGeom>
            <a:avLst/>
            <a:gdLst>
              <a:gd name="T0" fmla="*/ 244 w 323"/>
              <a:gd name="T1" fmla="*/ 0 h 244"/>
              <a:gd name="T2" fmla="*/ 302 w 323"/>
              <a:gd name="T3" fmla="*/ 22 h 244"/>
              <a:gd name="T4" fmla="*/ 307 w 323"/>
              <a:gd name="T5" fmla="*/ 54 h 244"/>
              <a:gd name="T6" fmla="*/ 316 w 323"/>
              <a:gd name="T7" fmla="*/ 111 h 244"/>
              <a:gd name="T8" fmla="*/ 308 w 323"/>
              <a:gd name="T9" fmla="*/ 217 h 244"/>
              <a:gd name="T10" fmla="*/ 284 w 323"/>
              <a:gd name="T11" fmla="*/ 238 h 244"/>
              <a:gd name="T12" fmla="*/ 222 w 323"/>
              <a:gd name="T13" fmla="*/ 235 h 244"/>
              <a:gd name="T14" fmla="*/ 191 w 323"/>
              <a:gd name="T15" fmla="*/ 236 h 244"/>
              <a:gd name="T16" fmla="*/ 50 w 323"/>
              <a:gd name="T17" fmla="*/ 241 h 244"/>
              <a:gd name="T18" fmla="*/ 6 w 323"/>
              <a:gd name="T19" fmla="*/ 224 h 244"/>
              <a:gd name="T20" fmla="*/ 3 w 323"/>
              <a:gd name="T21" fmla="*/ 173 h 244"/>
              <a:gd name="T22" fmla="*/ 4 w 323"/>
              <a:gd name="T23" fmla="*/ 67 h 244"/>
              <a:gd name="T24" fmla="*/ 11 w 323"/>
              <a:gd name="T25" fmla="*/ 23 h 244"/>
              <a:gd name="T26" fmla="*/ 65 w 323"/>
              <a:gd name="T27" fmla="*/ 8 h 244"/>
              <a:gd name="T28" fmla="*/ 185 w 323"/>
              <a:gd name="T29" fmla="*/ 6 h 244"/>
              <a:gd name="T30" fmla="*/ 216 w 323"/>
              <a:gd name="T31" fmla="*/ 2 h 244"/>
              <a:gd name="T32" fmla="*/ 244 w 323"/>
              <a:gd name="T33" fmla="*/ 0 h 244"/>
              <a:gd name="T34" fmla="*/ 161 w 323"/>
              <a:gd name="T35" fmla="*/ 9 h 244"/>
              <a:gd name="T36" fmla="*/ 161 w 323"/>
              <a:gd name="T37" fmla="*/ 9 h 244"/>
              <a:gd name="T38" fmla="*/ 53 w 323"/>
              <a:gd name="T39" fmla="*/ 16 h 244"/>
              <a:gd name="T40" fmla="*/ 16 w 323"/>
              <a:gd name="T41" fmla="*/ 27 h 244"/>
              <a:gd name="T42" fmla="*/ 9 w 323"/>
              <a:gd name="T43" fmla="*/ 73 h 244"/>
              <a:gd name="T44" fmla="*/ 9 w 323"/>
              <a:gd name="T45" fmla="*/ 175 h 244"/>
              <a:gd name="T46" fmla="*/ 13 w 323"/>
              <a:gd name="T47" fmla="*/ 222 h 244"/>
              <a:gd name="T48" fmla="*/ 83 w 323"/>
              <a:gd name="T49" fmla="*/ 238 h 244"/>
              <a:gd name="T50" fmla="*/ 232 w 323"/>
              <a:gd name="T51" fmla="*/ 229 h 244"/>
              <a:gd name="T52" fmla="*/ 280 w 323"/>
              <a:gd name="T53" fmla="*/ 233 h 244"/>
              <a:gd name="T54" fmla="*/ 312 w 323"/>
              <a:gd name="T55" fmla="*/ 134 h 244"/>
              <a:gd name="T56" fmla="*/ 310 w 323"/>
              <a:gd name="T57" fmla="*/ 93 h 244"/>
              <a:gd name="T58" fmla="*/ 301 w 323"/>
              <a:gd name="T59" fmla="*/ 55 h 244"/>
              <a:gd name="T60" fmla="*/ 296 w 323"/>
              <a:gd name="T61" fmla="*/ 23 h 244"/>
              <a:gd name="T62" fmla="*/ 222 w 323"/>
              <a:gd name="T63" fmla="*/ 7 h 244"/>
              <a:gd name="T64" fmla="*/ 161 w 323"/>
              <a:gd name="T65" fmla="*/ 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3" h="244">
                <a:moveTo>
                  <a:pt x="244" y="0"/>
                </a:moveTo>
                <a:cubicBezTo>
                  <a:pt x="261" y="1"/>
                  <a:pt x="293" y="7"/>
                  <a:pt x="302" y="22"/>
                </a:cubicBezTo>
                <a:cubicBezTo>
                  <a:pt x="305" y="28"/>
                  <a:pt x="306" y="46"/>
                  <a:pt x="307" y="54"/>
                </a:cubicBezTo>
                <a:cubicBezTo>
                  <a:pt x="309" y="69"/>
                  <a:pt x="315" y="88"/>
                  <a:pt x="316" y="111"/>
                </a:cubicBezTo>
                <a:cubicBezTo>
                  <a:pt x="319" y="149"/>
                  <a:pt x="323" y="191"/>
                  <a:pt x="308" y="217"/>
                </a:cubicBezTo>
                <a:cubicBezTo>
                  <a:pt x="304" y="224"/>
                  <a:pt x="294" y="235"/>
                  <a:pt x="284" y="238"/>
                </a:cubicBezTo>
                <a:cubicBezTo>
                  <a:pt x="266" y="244"/>
                  <a:pt x="240" y="235"/>
                  <a:pt x="222" y="235"/>
                </a:cubicBezTo>
                <a:cubicBezTo>
                  <a:pt x="212" y="234"/>
                  <a:pt x="202" y="235"/>
                  <a:pt x="191" y="236"/>
                </a:cubicBezTo>
                <a:cubicBezTo>
                  <a:pt x="146" y="237"/>
                  <a:pt x="101" y="244"/>
                  <a:pt x="50" y="241"/>
                </a:cubicBezTo>
                <a:cubicBezTo>
                  <a:pt x="30" y="239"/>
                  <a:pt x="12" y="237"/>
                  <a:pt x="6" y="224"/>
                </a:cubicBezTo>
                <a:cubicBezTo>
                  <a:pt x="0" y="214"/>
                  <a:pt x="3" y="187"/>
                  <a:pt x="3" y="173"/>
                </a:cubicBezTo>
                <a:cubicBezTo>
                  <a:pt x="3" y="133"/>
                  <a:pt x="4" y="104"/>
                  <a:pt x="4" y="67"/>
                </a:cubicBezTo>
                <a:cubicBezTo>
                  <a:pt x="4" y="50"/>
                  <a:pt x="3" y="32"/>
                  <a:pt x="11" y="23"/>
                </a:cubicBezTo>
                <a:cubicBezTo>
                  <a:pt x="19" y="15"/>
                  <a:pt x="46" y="10"/>
                  <a:pt x="65" y="8"/>
                </a:cubicBezTo>
                <a:cubicBezTo>
                  <a:pt x="109" y="3"/>
                  <a:pt x="149" y="7"/>
                  <a:pt x="185" y="6"/>
                </a:cubicBezTo>
                <a:cubicBezTo>
                  <a:pt x="196" y="5"/>
                  <a:pt x="206" y="3"/>
                  <a:pt x="216" y="2"/>
                </a:cubicBezTo>
                <a:cubicBezTo>
                  <a:pt x="225" y="1"/>
                  <a:pt x="233" y="0"/>
                  <a:pt x="244" y="0"/>
                </a:cubicBezTo>
                <a:close/>
                <a:moveTo>
                  <a:pt x="161" y="9"/>
                </a:moveTo>
                <a:cubicBezTo>
                  <a:pt x="161" y="9"/>
                  <a:pt x="161" y="9"/>
                  <a:pt x="161" y="9"/>
                </a:cubicBezTo>
                <a:cubicBezTo>
                  <a:pt x="124" y="9"/>
                  <a:pt x="87" y="10"/>
                  <a:pt x="53" y="16"/>
                </a:cubicBezTo>
                <a:cubicBezTo>
                  <a:pt x="41" y="18"/>
                  <a:pt x="22" y="21"/>
                  <a:pt x="16" y="27"/>
                </a:cubicBezTo>
                <a:cubicBezTo>
                  <a:pt x="8" y="36"/>
                  <a:pt x="9" y="52"/>
                  <a:pt x="9" y="73"/>
                </a:cubicBezTo>
                <a:cubicBezTo>
                  <a:pt x="9" y="114"/>
                  <a:pt x="9" y="141"/>
                  <a:pt x="9" y="175"/>
                </a:cubicBezTo>
                <a:cubicBezTo>
                  <a:pt x="10" y="194"/>
                  <a:pt x="7" y="214"/>
                  <a:pt x="13" y="222"/>
                </a:cubicBezTo>
                <a:cubicBezTo>
                  <a:pt x="24" y="235"/>
                  <a:pt x="55" y="238"/>
                  <a:pt x="83" y="238"/>
                </a:cubicBezTo>
                <a:cubicBezTo>
                  <a:pt x="132" y="238"/>
                  <a:pt x="190" y="227"/>
                  <a:pt x="232" y="229"/>
                </a:cubicBezTo>
                <a:cubicBezTo>
                  <a:pt x="251" y="230"/>
                  <a:pt x="269" y="236"/>
                  <a:pt x="280" y="233"/>
                </a:cubicBezTo>
                <a:cubicBezTo>
                  <a:pt x="314" y="225"/>
                  <a:pt x="314" y="176"/>
                  <a:pt x="312" y="134"/>
                </a:cubicBezTo>
                <a:cubicBezTo>
                  <a:pt x="312" y="120"/>
                  <a:pt x="312" y="106"/>
                  <a:pt x="310" y="93"/>
                </a:cubicBezTo>
                <a:cubicBezTo>
                  <a:pt x="308" y="80"/>
                  <a:pt x="303" y="67"/>
                  <a:pt x="301" y="55"/>
                </a:cubicBezTo>
                <a:cubicBezTo>
                  <a:pt x="299" y="42"/>
                  <a:pt x="301" y="31"/>
                  <a:pt x="296" y="23"/>
                </a:cubicBezTo>
                <a:cubicBezTo>
                  <a:pt x="285" y="6"/>
                  <a:pt x="250" y="5"/>
                  <a:pt x="222" y="7"/>
                </a:cubicBezTo>
                <a:cubicBezTo>
                  <a:pt x="202" y="8"/>
                  <a:pt x="182" y="10"/>
                  <a:pt x="161" y="9"/>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印品黑体" panose="00000500000000000000" pitchFamily="2" charset="-122"/>
            </a:endParaRPr>
          </a:p>
        </p:txBody>
      </p:sp>
      <p:sp>
        <p:nvSpPr>
          <p:cNvPr id="3" name="Freeform 29"/>
          <p:cNvSpPr>
            <a:spLocks noEditPoints="1"/>
          </p:cNvSpPr>
          <p:nvPr/>
        </p:nvSpPr>
        <p:spPr bwMode="auto">
          <a:xfrm>
            <a:off x="6431375" y="2017484"/>
            <a:ext cx="2057420" cy="1557861"/>
          </a:xfrm>
          <a:custGeom>
            <a:avLst/>
            <a:gdLst>
              <a:gd name="T0" fmla="*/ 244 w 323"/>
              <a:gd name="T1" fmla="*/ 0 h 244"/>
              <a:gd name="T2" fmla="*/ 302 w 323"/>
              <a:gd name="T3" fmla="*/ 22 h 244"/>
              <a:gd name="T4" fmla="*/ 307 w 323"/>
              <a:gd name="T5" fmla="*/ 54 h 244"/>
              <a:gd name="T6" fmla="*/ 316 w 323"/>
              <a:gd name="T7" fmla="*/ 111 h 244"/>
              <a:gd name="T8" fmla="*/ 308 w 323"/>
              <a:gd name="T9" fmla="*/ 217 h 244"/>
              <a:gd name="T10" fmla="*/ 284 w 323"/>
              <a:gd name="T11" fmla="*/ 238 h 244"/>
              <a:gd name="T12" fmla="*/ 222 w 323"/>
              <a:gd name="T13" fmla="*/ 235 h 244"/>
              <a:gd name="T14" fmla="*/ 191 w 323"/>
              <a:gd name="T15" fmla="*/ 236 h 244"/>
              <a:gd name="T16" fmla="*/ 50 w 323"/>
              <a:gd name="T17" fmla="*/ 241 h 244"/>
              <a:gd name="T18" fmla="*/ 6 w 323"/>
              <a:gd name="T19" fmla="*/ 224 h 244"/>
              <a:gd name="T20" fmla="*/ 3 w 323"/>
              <a:gd name="T21" fmla="*/ 173 h 244"/>
              <a:gd name="T22" fmla="*/ 4 w 323"/>
              <a:gd name="T23" fmla="*/ 67 h 244"/>
              <a:gd name="T24" fmla="*/ 11 w 323"/>
              <a:gd name="T25" fmla="*/ 23 h 244"/>
              <a:gd name="T26" fmla="*/ 65 w 323"/>
              <a:gd name="T27" fmla="*/ 8 h 244"/>
              <a:gd name="T28" fmla="*/ 185 w 323"/>
              <a:gd name="T29" fmla="*/ 6 h 244"/>
              <a:gd name="T30" fmla="*/ 216 w 323"/>
              <a:gd name="T31" fmla="*/ 2 h 244"/>
              <a:gd name="T32" fmla="*/ 244 w 323"/>
              <a:gd name="T33" fmla="*/ 0 h 244"/>
              <a:gd name="T34" fmla="*/ 161 w 323"/>
              <a:gd name="T35" fmla="*/ 9 h 244"/>
              <a:gd name="T36" fmla="*/ 161 w 323"/>
              <a:gd name="T37" fmla="*/ 9 h 244"/>
              <a:gd name="T38" fmla="*/ 53 w 323"/>
              <a:gd name="T39" fmla="*/ 16 h 244"/>
              <a:gd name="T40" fmla="*/ 16 w 323"/>
              <a:gd name="T41" fmla="*/ 27 h 244"/>
              <a:gd name="T42" fmla="*/ 9 w 323"/>
              <a:gd name="T43" fmla="*/ 73 h 244"/>
              <a:gd name="T44" fmla="*/ 9 w 323"/>
              <a:gd name="T45" fmla="*/ 175 h 244"/>
              <a:gd name="T46" fmla="*/ 13 w 323"/>
              <a:gd name="T47" fmla="*/ 222 h 244"/>
              <a:gd name="T48" fmla="*/ 83 w 323"/>
              <a:gd name="T49" fmla="*/ 238 h 244"/>
              <a:gd name="T50" fmla="*/ 232 w 323"/>
              <a:gd name="T51" fmla="*/ 229 h 244"/>
              <a:gd name="T52" fmla="*/ 280 w 323"/>
              <a:gd name="T53" fmla="*/ 233 h 244"/>
              <a:gd name="T54" fmla="*/ 312 w 323"/>
              <a:gd name="T55" fmla="*/ 134 h 244"/>
              <a:gd name="T56" fmla="*/ 310 w 323"/>
              <a:gd name="T57" fmla="*/ 93 h 244"/>
              <a:gd name="T58" fmla="*/ 301 w 323"/>
              <a:gd name="T59" fmla="*/ 55 h 244"/>
              <a:gd name="T60" fmla="*/ 296 w 323"/>
              <a:gd name="T61" fmla="*/ 23 h 244"/>
              <a:gd name="T62" fmla="*/ 222 w 323"/>
              <a:gd name="T63" fmla="*/ 7 h 244"/>
              <a:gd name="T64" fmla="*/ 161 w 323"/>
              <a:gd name="T65" fmla="*/ 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3" h="244">
                <a:moveTo>
                  <a:pt x="244" y="0"/>
                </a:moveTo>
                <a:cubicBezTo>
                  <a:pt x="261" y="1"/>
                  <a:pt x="293" y="7"/>
                  <a:pt x="302" y="22"/>
                </a:cubicBezTo>
                <a:cubicBezTo>
                  <a:pt x="305" y="28"/>
                  <a:pt x="306" y="46"/>
                  <a:pt x="307" y="54"/>
                </a:cubicBezTo>
                <a:cubicBezTo>
                  <a:pt x="309" y="69"/>
                  <a:pt x="315" y="88"/>
                  <a:pt x="316" y="111"/>
                </a:cubicBezTo>
                <a:cubicBezTo>
                  <a:pt x="319" y="149"/>
                  <a:pt x="323" y="191"/>
                  <a:pt x="308" y="217"/>
                </a:cubicBezTo>
                <a:cubicBezTo>
                  <a:pt x="304" y="224"/>
                  <a:pt x="294" y="235"/>
                  <a:pt x="284" y="238"/>
                </a:cubicBezTo>
                <a:cubicBezTo>
                  <a:pt x="266" y="244"/>
                  <a:pt x="240" y="235"/>
                  <a:pt x="222" y="235"/>
                </a:cubicBezTo>
                <a:cubicBezTo>
                  <a:pt x="212" y="234"/>
                  <a:pt x="202" y="235"/>
                  <a:pt x="191" y="236"/>
                </a:cubicBezTo>
                <a:cubicBezTo>
                  <a:pt x="146" y="237"/>
                  <a:pt x="101" y="244"/>
                  <a:pt x="50" y="241"/>
                </a:cubicBezTo>
                <a:cubicBezTo>
                  <a:pt x="30" y="239"/>
                  <a:pt x="12" y="237"/>
                  <a:pt x="6" y="224"/>
                </a:cubicBezTo>
                <a:cubicBezTo>
                  <a:pt x="0" y="214"/>
                  <a:pt x="3" y="187"/>
                  <a:pt x="3" y="173"/>
                </a:cubicBezTo>
                <a:cubicBezTo>
                  <a:pt x="3" y="133"/>
                  <a:pt x="4" y="104"/>
                  <a:pt x="4" y="67"/>
                </a:cubicBezTo>
                <a:cubicBezTo>
                  <a:pt x="4" y="50"/>
                  <a:pt x="3" y="32"/>
                  <a:pt x="11" y="23"/>
                </a:cubicBezTo>
                <a:cubicBezTo>
                  <a:pt x="19" y="15"/>
                  <a:pt x="46" y="10"/>
                  <a:pt x="65" y="8"/>
                </a:cubicBezTo>
                <a:cubicBezTo>
                  <a:pt x="109" y="3"/>
                  <a:pt x="149" y="7"/>
                  <a:pt x="185" y="6"/>
                </a:cubicBezTo>
                <a:cubicBezTo>
                  <a:pt x="196" y="5"/>
                  <a:pt x="206" y="3"/>
                  <a:pt x="216" y="2"/>
                </a:cubicBezTo>
                <a:cubicBezTo>
                  <a:pt x="225" y="1"/>
                  <a:pt x="233" y="0"/>
                  <a:pt x="244" y="0"/>
                </a:cubicBezTo>
                <a:close/>
                <a:moveTo>
                  <a:pt x="161" y="9"/>
                </a:moveTo>
                <a:cubicBezTo>
                  <a:pt x="161" y="9"/>
                  <a:pt x="161" y="9"/>
                  <a:pt x="161" y="9"/>
                </a:cubicBezTo>
                <a:cubicBezTo>
                  <a:pt x="124" y="9"/>
                  <a:pt x="87" y="10"/>
                  <a:pt x="53" y="16"/>
                </a:cubicBezTo>
                <a:cubicBezTo>
                  <a:pt x="41" y="18"/>
                  <a:pt x="22" y="21"/>
                  <a:pt x="16" y="27"/>
                </a:cubicBezTo>
                <a:cubicBezTo>
                  <a:pt x="8" y="36"/>
                  <a:pt x="9" y="52"/>
                  <a:pt x="9" y="73"/>
                </a:cubicBezTo>
                <a:cubicBezTo>
                  <a:pt x="9" y="114"/>
                  <a:pt x="9" y="141"/>
                  <a:pt x="9" y="175"/>
                </a:cubicBezTo>
                <a:cubicBezTo>
                  <a:pt x="10" y="194"/>
                  <a:pt x="7" y="214"/>
                  <a:pt x="13" y="222"/>
                </a:cubicBezTo>
                <a:cubicBezTo>
                  <a:pt x="24" y="235"/>
                  <a:pt x="55" y="238"/>
                  <a:pt x="83" y="238"/>
                </a:cubicBezTo>
                <a:cubicBezTo>
                  <a:pt x="132" y="238"/>
                  <a:pt x="190" y="227"/>
                  <a:pt x="232" y="229"/>
                </a:cubicBezTo>
                <a:cubicBezTo>
                  <a:pt x="251" y="230"/>
                  <a:pt x="269" y="236"/>
                  <a:pt x="280" y="233"/>
                </a:cubicBezTo>
                <a:cubicBezTo>
                  <a:pt x="314" y="225"/>
                  <a:pt x="314" y="176"/>
                  <a:pt x="312" y="134"/>
                </a:cubicBezTo>
                <a:cubicBezTo>
                  <a:pt x="312" y="120"/>
                  <a:pt x="312" y="106"/>
                  <a:pt x="310" y="93"/>
                </a:cubicBezTo>
                <a:cubicBezTo>
                  <a:pt x="308" y="80"/>
                  <a:pt x="303" y="67"/>
                  <a:pt x="301" y="55"/>
                </a:cubicBezTo>
                <a:cubicBezTo>
                  <a:pt x="299" y="42"/>
                  <a:pt x="301" y="31"/>
                  <a:pt x="296" y="23"/>
                </a:cubicBezTo>
                <a:cubicBezTo>
                  <a:pt x="285" y="6"/>
                  <a:pt x="250" y="5"/>
                  <a:pt x="222" y="7"/>
                </a:cubicBezTo>
                <a:cubicBezTo>
                  <a:pt x="202" y="8"/>
                  <a:pt x="182" y="10"/>
                  <a:pt x="161" y="9"/>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印品黑体" panose="00000500000000000000" pitchFamily="2" charset="-122"/>
            </a:endParaRPr>
          </a:p>
        </p:txBody>
      </p:sp>
      <p:sp>
        <p:nvSpPr>
          <p:cNvPr id="24" name="文本框 23"/>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en-US" altLang="zh-CN" sz="2400">
                <a:solidFill>
                  <a:srgbClr val="3C3C3B"/>
                </a:solidFill>
                <a:latin typeface="印品黑体" panose="00000500000000000000" pitchFamily="2" charset="-122"/>
                <a:ea typeface="印品黑体" panose="00000500000000000000" pitchFamily="2" charset="-122"/>
              </a:rPr>
              <a:t>Interpretation</a:t>
            </a:r>
            <a:endParaRPr lang="zh-CN" altLang="en-US" sz="2400">
              <a:solidFill>
                <a:srgbClr val="3C3C3B"/>
              </a:solidFill>
              <a:latin typeface="印品黑体" panose="00000500000000000000" pitchFamily="2" charset="-122"/>
              <a:ea typeface="印品黑体" panose="00000500000000000000" pitchFamily="2" charset="-122"/>
            </a:endParaRPr>
          </a:p>
        </p:txBody>
      </p:sp>
      <p:pic>
        <p:nvPicPr>
          <p:cNvPr id="29" name="图片占位符 28"/>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1289869" y="2167605"/>
            <a:ext cx="1853383" cy="1236912"/>
          </a:xfrm>
          <a:blipFill dpi="0" rotWithShape="1">
            <a:blip r:embed="rId3" cstate="print">
              <a:extLst>
                <a:ext uri="{28A0092B-C50C-407E-A947-70E740481C1C}">
                  <a14:useLocalDpi xmlns:a14="http://schemas.microsoft.com/office/drawing/2010/main" val="0"/>
                </a:ext>
              </a:extLst>
            </a:blip>
            <a:srcRect/>
            <a:stretch>
              <a:fillRect/>
            </a:stretch>
          </a:blipFill>
        </p:spPr>
      </p:pic>
      <p:pic>
        <p:nvPicPr>
          <p:cNvPr id="30" name="图片占位符 29"/>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tretch>
            <a:fillRect/>
          </a:stretch>
        </p:blipFill>
        <p:spPr>
          <a:xfrm>
            <a:off x="6533394" y="2167605"/>
            <a:ext cx="1853383" cy="1236912"/>
          </a:xfrm>
          <a:blipFill dpi="0" rotWithShape="1">
            <a:blip r:embed="rId3" cstate="print">
              <a:extLst>
                <a:ext uri="{28A0092B-C50C-407E-A947-70E740481C1C}">
                  <a14:useLocalDpi xmlns:a14="http://schemas.microsoft.com/office/drawing/2010/main" val="0"/>
                </a:ext>
              </a:extLst>
            </a:blip>
            <a:srcRect/>
            <a:stretch>
              <a:fillRect/>
            </a:stretch>
          </a:blipFill>
        </p:spPr>
      </p:pic>
      <p:sp>
        <p:nvSpPr>
          <p:cNvPr id="23" name="矩形 22">
            <a:extLst>
              <a:ext uri="{FF2B5EF4-FFF2-40B4-BE49-F238E27FC236}">
                <a16:creationId xmlns:a16="http://schemas.microsoft.com/office/drawing/2014/main" id="{1109E97A-D07B-AE42-9566-F1FC092A3499}"/>
              </a:ext>
            </a:extLst>
          </p:cNvPr>
          <p:cNvSpPr/>
          <p:nvPr/>
        </p:nvSpPr>
        <p:spPr>
          <a:xfrm>
            <a:off x="3316515" y="1607775"/>
            <a:ext cx="2945725" cy="2138662"/>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a:solidFill>
                  <a:srgbClr val="3C3C3B"/>
                </a:solidFill>
                <a:latin typeface="印品黑体" panose="00000500000000000000" pitchFamily="2" charset="-122"/>
                <a:ea typeface="印品黑体" panose="00000500000000000000" pitchFamily="2" charset="-122"/>
              </a:rPr>
              <a:t>Ryan had the patience to listen to Olivia. He didn’t reject her ideas. Instead encouraged them and asked additional questions. He acted as Angel’s advocate and so Olivia liked her so much and at times accepted her contradictory views. </a:t>
            </a:r>
          </a:p>
        </p:txBody>
      </p:sp>
      <p:sp>
        <p:nvSpPr>
          <p:cNvPr id="25" name="矩形 24">
            <a:extLst>
              <a:ext uri="{FF2B5EF4-FFF2-40B4-BE49-F238E27FC236}">
                <a16:creationId xmlns:a16="http://schemas.microsoft.com/office/drawing/2014/main" id="{AC0EE374-7E0E-B145-AAC9-DC4086E96DB0}"/>
              </a:ext>
            </a:extLst>
          </p:cNvPr>
          <p:cNvSpPr/>
          <p:nvPr/>
        </p:nvSpPr>
        <p:spPr>
          <a:xfrm>
            <a:off x="8590814" y="1607775"/>
            <a:ext cx="3248408" cy="1815882"/>
          </a:xfrm>
          <a:prstGeom prst="rect">
            <a:avLst/>
          </a:prstGeom>
        </p:spPr>
        <p:txBody>
          <a:bodyPr wrap="square" lIns="91440" tIns="45720" rIns="91440" bIns="45720" anchor="t">
            <a:spAutoFit/>
            <a:scene3d>
              <a:camera prst="orthographicFront"/>
              <a:lightRig rig="threePt" dir="t"/>
            </a:scene3d>
            <a:sp3d contourW="12700"/>
          </a:bodyPr>
          <a:lstStyle/>
          <a:p>
            <a:r>
              <a:rPr lang="en-US" altLang="zh-CN" sz="1400"/>
              <a:t>Dan couldn’t listen to Olivia patiently</a:t>
            </a:r>
            <a:r>
              <a:rPr lang="zh-CN" altLang="en-US" sz="1400"/>
              <a:t> </a:t>
            </a:r>
            <a:r>
              <a:rPr lang="en-US" altLang="zh-CN" sz="1400"/>
              <a:t>as it confused him as she was considering too many factors for a simple problem. Meanwhile, Olivia was not</a:t>
            </a:r>
            <a:r>
              <a:rPr lang="zh-CN" altLang="en-US" sz="1400"/>
              <a:t> </a:t>
            </a:r>
            <a:r>
              <a:rPr lang="en-US" altLang="zh-CN" sz="1400"/>
              <a:t>aware of the concept that Men play Devil’s advocate. She also never converged to a point to</a:t>
            </a:r>
            <a:r>
              <a:rPr lang="zh-CN" altLang="en-US" sz="1400"/>
              <a:t> </a:t>
            </a:r>
            <a:r>
              <a:rPr lang="en-US" altLang="zh-CN" sz="1400"/>
              <a:t>guide him to the solution. </a:t>
            </a:r>
          </a:p>
        </p:txBody>
      </p:sp>
    </p:spTree>
    <p:extLst>
      <p:ext uri="{BB962C8B-B14F-4D97-AF65-F5344CB8AC3E}">
        <p14:creationId xmlns:p14="http://schemas.microsoft.com/office/powerpoint/2010/main" val="1194849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heel(1)">
                                      <p:cBhvr>
                                        <p:cTn id="10" dur="2000"/>
                                        <p:tgtEl>
                                          <p:spTgt spid="29"/>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par>
                                <p:cTn id="14" presetID="21" presetClass="entr" presetSubtype="1"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heel(1)">
                                      <p:cBhvr>
                                        <p:cTn id="16"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637342" y="2642211"/>
            <a:ext cx="3797066" cy="2157744"/>
            <a:chOff x="44738" y="2600325"/>
            <a:chExt cx="2882001" cy="2157744"/>
          </a:xfrm>
        </p:grpSpPr>
        <p:sp>
          <p:nvSpPr>
            <p:cNvPr id="3" name="Freeform 13"/>
            <p:cNvSpPr>
              <a:spLocks noEditPoints="1"/>
            </p:cNvSpPr>
            <p:nvPr/>
          </p:nvSpPr>
          <p:spPr bwMode="auto">
            <a:xfrm>
              <a:off x="1192214" y="2600325"/>
              <a:ext cx="622300" cy="1333500"/>
            </a:xfrm>
            <a:custGeom>
              <a:avLst/>
              <a:gdLst>
                <a:gd name="T0" fmla="*/ 116 w 147"/>
                <a:gd name="T1" fmla="*/ 88 h 314"/>
                <a:gd name="T2" fmla="*/ 100 w 147"/>
                <a:gd name="T3" fmla="*/ 26 h 314"/>
                <a:gd name="T4" fmla="*/ 33 w 147"/>
                <a:gd name="T5" fmla="*/ 66 h 314"/>
                <a:gd name="T6" fmla="*/ 10 w 147"/>
                <a:gd name="T7" fmla="*/ 221 h 314"/>
                <a:gd name="T8" fmla="*/ 92 w 147"/>
                <a:gd name="T9" fmla="*/ 274 h 314"/>
                <a:gd name="T10" fmla="*/ 119 w 147"/>
                <a:gd name="T11" fmla="*/ 145 h 314"/>
                <a:gd name="T12" fmla="*/ 118 w 147"/>
                <a:gd name="T13" fmla="*/ 195 h 314"/>
                <a:gd name="T14" fmla="*/ 111 w 147"/>
                <a:gd name="T15" fmla="*/ 114 h 314"/>
                <a:gd name="T16" fmla="*/ 111 w 147"/>
                <a:gd name="T17" fmla="*/ 114 h 314"/>
                <a:gd name="T18" fmla="*/ 107 w 147"/>
                <a:gd name="T19" fmla="*/ 98 h 314"/>
                <a:gd name="T20" fmla="*/ 106 w 147"/>
                <a:gd name="T21" fmla="*/ 106 h 314"/>
                <a:gd name="T22" fmla="*/ 84 w 147"/>
                <a:gd name="T23" fmla="*/ 160 h 314"/>
                <a:gd name="T24" fmla="*/ 45 w 147"/>
                <a:gd name="T25" fmla="*/ 173 h 314"/>
                <a:gd name="T26" fmla="*/ 97 w 147"/>
                <a:gd name="T27" fmla="*/ 111 h 314"/>
                <a:gd name="T28" fmla="*/ 103 w 147"/>
                <a:gd name="T29" fmla="*/ 150 h 314"/>
                <a:gd name="T30" fmla="*/ 53 w 147"/>
                <a:gd name="T31" fmla="*/ 213 h 314"/>
                <a:gd name="T32" fmla="*/ 46 w 147"/>
                <a:gd name="T33" fmla="*/ 218 h 314"/>
                <a:gd name="T34" fmla="*/ 44 w 147"/>
                <a:gd name="T35" fmla="*/ 203 h 314"/>
                <a:gd name="T36" fmla="*/ 60 w 147"/>
                <a:gd name="T37" fmla="*/ 170 h 314"/>
                <a:gd name="T38" fmla="*/ 70 w 147"/>
                <a:gd name="T39" fmla="*/ 228 h 314"/>
                <a:gd name="T40" fmla="*/ 62 w 147"/>
                <a:gd name="T41" fmla="*/ 218 h 314"/>
                <a:gd name="T42" fmla="*/ 62 w 147"/>
                <a:gd name="T43" fmla="*/ 218 h 314"/>
                <a:gd name="T44" fmla="*/ 73 w 147"/>
                <a:gd name="T45" fmla="*/ 81 h 314"/>
                <a:gd name="T46" fmla="*/ 70 w 147"/>
                <a:gd name="T47" fmla="*/ 104 h 314"/>
                <a:gd name="T48" fmla="*/ 62 w 147"/>
                <a:gd name="T49" fmla="*/ 73 h 314"/>
                <a:gd name="T50" fmla="*/ 66 w 147"/>
                <a:gd name="T51" fmla="*/ 110 h 314"/>
                <a:gd name="T52" fmla="*/ 64 w 147"/>
                <a:gd name="T53" fmla="*/ 148 h 314"/>
                <a:gd name="T54" fmla="*/ 64 w 147"/>
                <a:gd name="T55" fmla="*/ 148 h 314"/>
                <a:gd name="T56" fmla="*/ 93 w 147"/>
                <a:gd name="T57" fmla="*/ 66 h 314"/>
                <a:gd name="T58" fmla="*/ 90 w 147"/>
                <a:gd name="T59" fmla="*/ 81 h 314"/>
                <a:gd name="T60" fmla="*/ 85 w 147"/>
                <a:gd name="T61" fmla="*/ 31 h 314"/>
                <a:gd name="T62" fmla="*/ 68 w 147"/>
                <a:gd name="T63" fmla="*/ 132 h 314"/>
                <a:gd name="T64" fmla="*/ 78 w 147"/>
                <a:gd name="T65" fmla="*/ 15 h 314"/>
                <a:gd name="T66" fmla="*/ 43 w 147"/>
                <a:gd name="T67" fmla="*/ 71 h 314"/>
                <a:gd name="T68" fmla="*/ 39 w 147"/>
                <a:gd name="T69" fmla="*/ 87 h 314"/>
                <a:gd name="T70" fmla="*/ 37 w 147"/>
                <a:gd name="T71" fmla="*/ 113 h 314"/>
                <a:gd name="T72" fmla="*/ 37 w 147"/>
                <a:gd name="T73" fmla="*/ 121 h 314"/>
                <a:gd name="T74" fmla="*/ 46 w 147"/>
                <a:gd name="T75" fmla="*/ 229 h 314"/>
                <a:gd name="T76" fmla="*/ 30 w 147"/>
                <a:gd name="T77" fmla="*/ 158 h 314"/>
                <a:gd name="T78" fmla="*/ 29 w 147"/>
                <a:gd name="T79" fmla="*/ 180 h 314"/>
                <a:gd name="T80" fmla="*/ 12 w 147"/>
                <a:gd name="T81" fmla="*/ 280 h 314"/>
                <a:gd name="T82" fmla="*/ 12 w 147"/>
                <a:gd name="T83" fmla="*/ 280 h 314"/>
                <a:gd name="T84" fmla="*/ 20 w 147"/>
                <a:gd name="T85" fmla="*/ 225 h 314"/>
                <a:gd name="T86" fmla="*/ 43 w 147"/>
                <a:gd name="T87" fmla="*/ 270 h 314"/>
                <a:gd name="T88" fmla="*/ 40 w 147"/>
                <a:gd name="T89" fmla="*/ 262 h 314"/>
                <a:gd name="T90" fmla="*/ 62 w 147"/>
                <a:gd name="T91" fmla="*/ 254 h 314"/>
                <a:gd name="T92" fmla="*/ 84 w 147"/>
                <a:gd name="T93" fmla="*/ 253 h 314"/>
                <a:gd name="T94" fmla="*/ 80 w 147"/>
                <a:gd name="T95" fmla="*/ 234 h 314"/>
                <a:gd name="T96" fmla="*/ 89 w 147"/>
                <a:gd name="T97" fmla="*/ 199 h 314"/>
                <a:gd name="T98" fmla="*/ 95 w 147"/>
                <a:gd name="T99" fmla="*/ 218 h 314"/>
                <a:gd name="T100" fmla="*/ 110 w 147"/>
                <a:gd name="T101" fmla="*/ 206 h 314"/>
                <a:gd name="T102" fmla="*/ 100 w 147"/>
                <a:gd name="T103" fmla="*/ 254 h 314"/>
                <a:gd name="T104" fmla="*/ 126 w 147"/>
                <a:gd name="T105" fmla="*/ 243 h 314"/>
                <a:gd name="T106" fmla="*/ 100 w 147"/>
                <a:gd name="T107" fmla="*/ 254 h 314"/>
                <a:gd name="T108" fmla="*/ 103 w 147"/>
                <a:gd name="T109" fmla="*/ 275 h 314"/>
                <a:gd name="T110" fmla="*/ 116 w 147"/>
                <a:gd name="T111" fmla="*/ 273 h 314"/>
                <a:gd name="T112" fmla="*/ 124 w 147"/>
                <a:gd name="T113" fmla="*/ 298 h 314"/>
                <a:gd name="T114" fmla="*/ 132 w 147"/>
                <a:gd name="T115" fmla="*/ 289 h 314"/>
                <a:gd name="T116" fmla="*/ 133 w 147"/>
                <a:gd name="T117" fmla="*/ 26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7" h="314">
                  <a:moveTo>
                    <a:pt x="144" y="262"/>
                  </a:moveTo>
                  <a:cubicBezTo>
                    <a:pt x="143" y="251"/>
                    <a:pt x="140" y="238"/>
                    <a:pt x="138" y="224"/>
                  </a:cubicBezTo>
                  <a:cubicBezTo>
                    <a:pt x="134" y="194"/>
                    <a:pt x="131" y="165"/>
                    <a:pt x="125" y="135"/>
                  </a:cubicBezTo>
                  <a:cubicBezTo>
                    <a:pt x="122" y="118"/>
                    <a:pt x="120" y="101"/>
                    <a:pt x="116" y="88"/>
                  </a:cubicBezTo>
                  <a:cubicBezTo>
                    <a:pt x="115" y="83"/>
                    <a:pt x="112" y="79"/>
                    <a:pt x="111" y="75"/>
                  </a:cubicBezTo>
                  <a:cubicBezTo>
                    <a:pt x="110" y="72"/>
                    <a:pt x="111" y="66"/>
                    <a:pt x="110" y="62"/>
                  </a:cubicBezTo>
                  <a:cubicBezTo>
                    <a:pt x="109" y="57"/>
                    <a:pt x="105" y="51"/>
                    <a:pt x="104" y="45"/>
                  </a:cubicBezTo>
                  <a:cubicBezTo>
                    <a:pt x="102" y="38"/>
                    <a:pt x="102" y="31"/>
                    <a:pt x="100" y="26"/>
                  </a:cubicBezTo>
                  <a:cubicBezTo>
                    <a:pt x="93" y="8"/>
                    <a:pt x="76" y="0"/>
                    <a:pt x="56" y="1"/>
                  </a:cubicBezTo>
                  <a:cubicBezTo>
                    <a:pt x="49" y="2"/>
                    <a:pt x="47" y="8"/>
                    <a:pt x="45" y="13"/>
                  </a:cubicBezTo>
                  <a:cubicBezTo>
                    <a:pt x="43" y="19"/>
                    <a:pt x="41" y="24"/>
                    <a:pt x="39" y="29"/>
                  </a:cubicBezTo>
                  <a:cubicBezTo>
                    <a:pt x="39" y="41"/>
                    <a:pt x="35" y="53"/>
                    <a:pt x="33" y="66"/>
                  </a:cubicBezTo>
                  <a:cubicBezTo>
                    <a:pt x="31" y="81"/>
                    <a:pt x="31" y="97"/>
                    <a:pt x="29" y="114"/>
                  </a:cubicBezTo>
                  <a:cubicBezTo>
                    <a:pt x="28" y="123"/>
                    <a:pt x="24" y="133"/>
                    <a:pt x="23" y="143"/>
                  </a:cubicBezTo>
                  <a:cubicBezTo>
                    <a:pt x="21" y="164"/>
                    <a:pt x="18" y="181"/>
                    <a:pt x="15" y="197"/>
                  </a:cubicBezTo>
                  <a:cubicBezTo>
                    <a:pt x="13" y="205"/>
                    <a:pt x="11" y="213"/>
                    <a:pt x="10" y="221"/>
                  </a:cubicBezTo>
                  <a:cubicBezTo>
                    <a:pt x="6" y="245"/>
                    <a:pt x="0" y="268"/>
                    <a:pt x="7" y="293"/>
                  </a:cubicBezTo>
                  <a:cubicBezTo>
                    <a:pt x="15" y="299"/>
                    <a:pt x="20" y="307"/>
                    <a:pt x="30" y="306"/>
                  </a:cubicBezTo>
                  <a:cubicBezTo>
                    <a:pt x="47" y="305"/>
                    <a:pt x="49" y="285"/>
                    <a:pt x="56" y="272"/>
                  </a:cubicBezTo>
                  <a:cubicBezTo>
                    <a:pt x="70" y="267"/>
                    <a:pt x="85" y="264"/>
                    <a:pt x="92" y="274"/>
                  </a:cubicBezTo>
                  <a:cubicBezTo>
                    <a:pt x="97" y="281"/>
                    <a:pt x="93" y="287"/>
                    <a:pt x="97" y="294"/>
                  </a:cubicBezTo>
                  <a:cubicBezTo>
                    <a:pt x="102" y="303"/>
                    <a:pt x="120" y="314"/>
                    <a:pt x="134" y="308"/>
                  </a:cubicBezTo>
                  <a:cubicBezTo>
                    <a:pt x="147" y="303"/>
                    <a:pt x="145" y="278"/>
                    <a:pt x="144" y="262"/>
                  </a:cubicBezTo>
                  <a:close/>
                  <a:moveTo>
                    <a:pt x="119" y="145"/>
                  </a:moveTo>
                  <a:cubicBezTo>
                    <a:pt x="119" y="145"/>
                    <a:pt x="119" y="145"/>
                    <a:pt x="119" y="145"/>
                  </a:cubicBezTo>
                  <a:cubicBezTo>
                    <a:pt x="115" y="145"/>
                    <a:pt x="115" y="139"/>
                    <a:pt x="116" y="138"/>
                  </a:cubicBezTo>
                  <a:cubicBezTo>
                    <a:pt x="118" y="139"/>
                    <a:pt x="117" y="143"/>
                    <a:pt x="119" y="145"/>
                  </a:cubicBezTo>
                  <a:close/>
                  <a:moveTo>
                    <a:pt x="118" y="195"/>
                  </a:moveTo>
                  <a:cubicBezTo>
                    <a:pt x="118" y="195"/>
                    <a:pt x="118" y="195"/>
                    <a:pt x="118" y="195"/>
                  </a:cubicBezTo>
                  <a:cubicBezTo>
                    <a:pt x="116" y="197"/>
                    <a:pt x="117" y="201"/>
                    <a:pt x="112" y="201"/>
                  </a:cubicBezTo>
                  <a:cubicBezTo>
                    <a:pt x="114" y="199"/>
                    <a:pt x="115" y="196"/>
                    <a:pt x="118" y="195"/>
                  </a:cubicBezTo>
                  <a:close/>
                  <a:moveTo>
                    <a:pt x="111" y="114"/>
                  </a:moveTo>
                  <a:cubicBezTo>
                    <a:pt x="111" y="114"/>
                    <a:pt x="111" y="114"/>
                    <a:pt x="111" y="114"/>
                  </a:cubicBezTo>
                  <a:cubicBezTo>
                    <a:pt x="116" y="117"/>
                    <a:pt x="115" y="126"/>
                    <a:pt x="115" y="133"/>
                  </a:cubicBezTo>
                  <a:cubicBezTo>
                    <a:pt x="112" y="130"/>
                    <a:pt x="115" y="125"/>
                    <a:pt x="109" y="121"/>
                  </a:cubicBezTo>
                  <a:cubicBezTo>
                    <a:pt x="108" y="117"/>
                    <a:pt x="111" y="117"/>
                    <a:pt x="111" y="114"/>
                  </a:cubicBezTo>
                  <a:close/>
                  <a:moveTo>
                    <a:pt x="100" y="68"/>
                  </a:moveTo>
                  <a:cubicBezTo>
                    <a:pt x="100" y="68"/>
                    <a:pt x="100" y="68"/>
                    <a:pt x="100" y="68"/>
                  </a:cubicBezTo>
                  <a:cubicBezTo>
                    <a:pt x="104" y="69"/>
                    <a:pt x="104" y="77"/>
                    <a:pt x="102" y="79"/>
                  </a:cubicBezTo>
                  <a:cubicBezTo>
                    <a:pt x="105" y="83"/>
                    <a:pt x="111" y="94"/>
                    <a:pt x="107" y="98"/>
                  </a:cubicBezTo>
                  <a:cubicBezTo>
                    <a:pt x="101" y="94"/>
                    <a:pt x="99" y="78"/>
                    <a:pt x="100" y="68"/>
                  </a:cubicBezTo>
                  <a:close/>
                  <a:moveTo>
                    <a:pt x="97" y="111"/>
                  </a:moveTo>
                  <a:cubicBezTo>
                    <a:pt x="97" y="111"/>
                    <a:pt x="97" y="111"/>
                    <a:pt x="97" y="111"/>
                  </a:cubicBezTo>
                  <a:cubicBezTo>
                    <a:pt x="100" y="110"/>
                    <a:pt x="101" y="106"/>
                    <a:pt x="106" y="106"/>
                  </a:cubicBezTo>
                  <a:cubicBezTo>
                    <a:pt x="101" y="124"/>
                    <a:pt x="85" y="133"/>
                    <a:pt x="77" y="149"/>
                  </a:cubicBezTo>
                  <a:cubicBezTo>
                    <a:pt x="79" y="151"/>
                    <a:pt x="79" y="154"/>
                    <a:pt x="81" y="154"/>
                  </a:cubicBezTo>
                  <a:cubicBezTo>
                    <a:pt x="94" y="150"/>
                    <a:pt x="93" y="134"/>
                    <a:pt x="106" y="130"/>
                  </a:cubicBezTo>
                  <a:cubicBezTo>
                    <a:pt x="101" y="142"/>
                    <a:pt x="88" y="147"/>
                    <a:pt x="84" y="160"/>
                  </a:cubicBezTo>
                  <a:cubicBezTo>
                    <a:pt x="78" y="153"/>
                    <a:pt x="59" y="150"/>
                    <a:pt x="63" y="167"/>
                  </a:cubicBezTo>
                  <a:cubicBezTo>
                    <a:pt x="59" y="167"/>
                    <a:pt x="61" y="162"/>
                    <a:pt x="58" y="163"/>
                  </a:cubicBezTo>
                  <a:cubicBezTo>
                    <a:pt x="49" y="171"/>
                    <a:pt x="43" y="180"/>
                    <a:pt x="36" y="189"/>
                  </a:cubicBezTo>
                  <a:cubicBezTo>
                    <a:pt x="34" y="183"/>
                    <a:pt x="41" y="178"/>
                    <a:pt x="45" y="173"/>
                  </a:cubicBezTo>
                  <a:cubicBezTo>
                    <a:pt x="51" y="165"/>
                    <a:pt x="57" y="159"/>
                    <a:pt x="62" y="149"/>
                  </a:cubicBezTo>
                  <a:cubicBezTo>
                    <a:pt x="65" y="149"/>
                    <a:pt x="65" y="151"/>
                    <a:pt x="67" y="152"/>
                  </a:cubicBezTo>
                  <a:cubicBezTo>
                    <a:pt x="82" y="146"/>
                    <a:pt x="84" y="129"/>
                    <a:pt x="95" y="119"/>
                  </a:cubicBezTo>
                  <a:cubicBezTo>
                    <a:pt x="94" y="115"/>
                    <a:pt x="97" y="115"/>
                    <a:pt x="97" y="111"/>
                  </a:cubicBezTo>
                  <a:close/>
                  <a:moveTo>
                    <a:pt x="103" y="150"/>
                  </a:moveTo>
                  <a:cubicBezTo>
                    <a:pt x="103" y="150"/>
                    <a:pt x="103" y="150"/>
                    <a:pt x="103" y="150"/>
                  </a:cubicBezTo>
                  <a:cubicBezTo>
                    <a:pt x="104" y="158"/>
                    <a:pt x="92" y="170"/>
                    <a:pt x="86" y="175"/>
                  </a:cubicBezTo>
                  <a:cubicBezTo>
                    <a:pt x="91" y="166"/>
                    <a:pt x="99" y="160"/>
                    <a:pt x="103" y="150"/>
                  </a:cubicBezTo>
                  <a:close/>
                  <a:moveTo>
                    <a:pt x="46" y="218"/>
                  </a:moveTo>
                  <a:cubicBezTo>
                    <a:pt x="46" y="218"/>
                    <a:pt x="46" y="218"/>
                    <a:pt x="46" y="218"/>
                  </a:cubicBezTo>
                  <a:cubicBezTo>
                    <a:pt x="45" y="214"/>
                    <a:pt x="49" y="214"/>
                    <a:pt x="50" y="212"/>
                  </a:cubicBezTo>
                  <a:cubicBezTo>
                    <a:pt x="51" y="212"/>
                    <a:pt x="52" y="213"/>
                    <a:pt x="53" y="213"/>
                  </a:cubicBezTo>
                  <a:cubicBezTo>
                    <a:pt x="53" y="219"/>
                    <a:pt x="54" y="224"/>
                    <a:pt x="57" y="228"/>
                  </a:cubicBezTo>
                  <a:cubicBezTo>
                    <a:pt x="53" y="230"/>
                    <a:pt x="49" y="228"/>
                    <a:pt x="47" y="228"/>
                  </a:cubicBezTo>
                  <a:cubicBezTo>
                    <a:pt x="48" y="226"/>
                    <a:pt x="50" y="225"/>
                    <a:pt x="51" y="223"/>
                  </a:cubicBezTo>
                  <a:cubicBezTo>
                    <a:pt x="52" y="219"/>
                    <a:pt x="49" y="219"/>
                    <a:pt x="46" y="218"/>
                  </a:cubicBezTo>
                  <a:close/>
                  <a:moveTo>
                    <a:pt x="55" y="189"/>
                  </a:moveTo>
                  <a:cubicBezTo>
                    <a:pt x="55" y="189"/>
                    <a:pt x="55" y="189"/>
                    <a:pt x="55" y="189"/>
                  </a:cubicBezTo>
                  <a:cubicBezTo>
                    <a:pt x="59" y="190"/>
                    <a:pt x="52" y="200"/>
                    <a:pt x="53" y="206"/>
                  </a:cubicBezTo>
                  <a:cubicBezTo>
                    <a:pt x="49" y="205"/>
                    <a:pt x="49" y="202"/>
                    <a:pt x="44" y="203"/>
                  </a:cubicBezTo>
                  <a:cubicBezTo>
                    <a:pt x="47" y="198"/>
                    <a:pt x="52" y="194"/>
                    <a:pt x="55" y="189"/>
                  </a:cubicBezTo>
                  <a:close/>
                  <a:moveTo>
                    <a:pt x="51" y="182"/>
                  </a:moveTo>
                  <a:cubicBezTo>
                    <a:pt x="51" y="182"/>
                    <a:pt x="51" y="182"/>
                    <a:pt x="51" y="182"/>
                  </a:cubicBezTo>
                  <a:cubicBezTo>
                    <a:pt x="55" y="179"/>
                    <a:pt x="57" y="174"/>
                    <a:pt x="60" y="170"/>
                  </a:cubicBezTo>
                  <a:cubicBezTo>
                    <a:pt x="63" y="174"/>
                    <a:pt x="58" y="182"/>
                    <a:pt x="58" y="188"/>
                  </a:cubicBezTo>
                  <a:cubicBezTo>
                    <a:pt x="55" y="186"/>
                    <a:pt x="56" y="182"/>
                    <a:pt x="51" y="182"/>
                  </a:cubicBezTo>
                  <a:close/>
                  <a:moveTo>
                    <a:pt x="70" y="228"/>
                  </a:moveTo>
                  <a:cubicBezTo>
                    <a:pt x="70" y="228"/>
                    <a:pt x="70" y="228"/>
                    <a:pt x="70" y="228"/>
                  </a:cubicBezTo>
                  <a:cubicBezTo>
                    <a:pt x="70" y="235"/>
                    <a:pt x="62" y="245"/>
                    <a:pt x="53" y="249"/>
                  </a:cubicBezTo>
                  <a:cubicBezTo>
                    <a:pt x="57" y="241"/>
                    <a:pt x="60" y="232"/>
                    <a:pt x="70" y="228"/>
                  </a:cubicBezTo>
                  <a:close/>
                  <a:moveTo>
                    <a:pt x="62" y="218"/>
                  </a:moveTo>
                  <a:cubicBezTo>
                    <a:pt x="62" y="218"/>
                    <a:pt x="62" y="218"/>
                    <a:pt x="62" y="218"/>
                  </a:cubicBezTo>
                  <a:cubicBezTo>
                    <a:pt x="62" y="197"/>
                    <a:pt x="70" y="185"/>
                    <a:pt x="71" y="167"/>
                  </a:cubicBezTo>
                  <a:cubicBezTo>
                    <a:pt x="72" y="167"/>
                    <a:pt x="74" y="167"/>
                    <a:pt x="75" y="167"/>
                  </a:cubicBezTo>
                  <a:cubicBezTo>
                    <a:pt x="77" y="184"/>
                    <a:pt x="80" y="202"/>
                    <a:pt x="78" y="218"/>
                  </a:cubicBezTo>
                  <a:cubicBezTo>
                    <a:pt x="73" y="222"/>
                    <a:pt x="67" y="218"/>
                    <a:pt x="62" y="218"/>
                  </a:cubicBezTo>
                  <a:close/>
                  <a:moveTo>
                    <a:pt x="61" y="89"/>
                  </a:moveTo>
                  <a:cubicBezTo>
                    <a:pt x="61" y="89"/>
                    <a:pt x="61" y="89"/>
                    <a:pt x="61" y="89"/>
                  </a:cubicBezTo>
                  <a:cubicBezTo>
                    <a:pt x="64" y="83"/>
                    <a:pt x="69" y="80"/>
                    <a:pt x="72" y="75"/>
                  </a:cubicBezTo>
                  <a:cubicBezTo>
                    <a:pt x="74" y="75"/>
                    <a:pt x="72" y="79"/>
                    <a:pt x="73" y="81"/>
                  </a:cubicBezTo>
                  <a:cubicBezTo>
                    <a:pt x="67" y="82"/>
                    <a:pt x="67" y="87"/>
                    <a:pt x="61" y="89"/>
                  </a:cubicBezTo>
                  <a:close/>
                  <a:moveTo>
                    <a:pt x="73" y="93"/>
                  </a:moveTo>
                  <a:cubicBezTo>
                    <a:pt x="73" y="93"/>
                    <a:pt x="73" y="93"/>
                    <a:pt x="73" y="93"/>
                  </a:cubicBezTo>
                  <a:cubicBezTo>
                    <a:pt x="73" y="98"/>
                    <a:pt x="70" y="100"/>
                    <a:pt x="70" y="104"/>
                  </a:cubicBezTo>
                  <a:cubicBezTo>
                    <a:pt x="66" y="103"/>
                    <a:pt x="65" y="101"/>
                    <a:pt x="61" y="104"/>
                  </a:cubicBezTo>
                  <a:cubicBezTo>
                    <a:pt x="65" y="100"/>
                    <a:pt x="67" y="95"/>
                    <a:pt x="73" y="93"/>
                  </a:cubicBezTo>
                  <a:close/>
                  <a:moveTo>
                    <a:pt x="62" y="73"/>
                  </a:moveTo>
                  <a:cubicBezTo>
                    <a:pt x="62" y="73"/>
                    <a:pt x="62" y="73"/>
                    <a:pt x="62" y="73"/>
                  </a:cubicBezTo>
                  <a:cubicBezTo>
                    <a:pt x="54" y="82"/>
                    <a:pt x="53" y="88"/>
                    <a:pt x="46" y="93"/>
                  </a:cubicBezTo>
                  <a:cubicBezTo>
                    <a:pt x="49" y="79"/>
                    <a:pt x="63" y="64"/>
                    <a:pt x="74" y="53"/>
                  </a:cubicBezTo>
                  <a:cubicBezTo>
                    <a:pt x="79" y="63"/>
                    <a:pt x="69" y="65"/>
                    <a:pt x="62" y="73"/>
                  </a:cubicBezTo>
                  <a:close/>
                  <a:moveTo>
                    <a:pt x="66" y="110"/>
                  </a:moveTo>
                  <a:cubicBezTo>
                    <a:pt x="66" y="110"/>
                    <a:pt x="66" y="110"/>
                    <a:pt x="66" y="110"/>
                  </a:cubicBezTo>
                  <a:cubicBezTo>
                    <a:pt x="66" y="124"/>
                    <a:pt x="50" y="135"/>
                    <a:pt x="41" y="146"/>
                  </a:cubicBezTo>
                  <a:cubicBezTo>
                    <a:pt x="46" y="131"/>
                    <a:pt x="59" y="123"/>
                    <a:pt x="66" y="110"/>
                  </a:cubicBezTo>
                  <a:close/>
                  <a:moveTo>
                    <a:pt x="64" y="148"/>
                  </a:moveTo>
                  <a:cubicBezTo>
                    <a:pt x="64" y="148"/>
                    <a:pt x="64" y="148"/>
                    <a:pt x="64" y="148"/>
                  </a:cubicBezTo>
                  <a:cubicBezTo>
                    <a:pt x="53" y="143"/>
                    <a:pt x="49" y="155"/>
                    <a:pt x="44" y="161"/>
                  </a:cubicBezTo>
                  <a:cubicBezTo>
                    <a:pt x="45" y="154"/>
                    <a:pt x="54" y="144"/>
                    <a:pt x="60" y="138"/>
                  </a:cubicBezTo>
                  <a:cubicBezTo>
                    <a:pt x="62" y="140"/>
                    <a:pt x="67" y="143"/>
                    <a:pt x="64" y="148"/>
                  </a:cubicBezTo>
                  <a:close/>
                  <a:moveTo>
                    <a:pt x="93" y="66"/>
                  </a:moveTo>
                  <a:cubicBezTo>
                    <a:pt x="93" y="66"/>
                    <a:pt x="93" y="66"/>
                    <a:pt x="93" y="66"/>
                  </a:cubicBezTo>
                  <a:cubicBezTo>
                    <a:pt x="99" y="64"/>
                    <a:pt x="88" y="74"/>
                    <a:pt x="93" y="67"/>
                  </a:cubicBezTo>
                  <a:cubicBezTo>
                    <a:pt x="93" y="67"/>
                    <a:pt x="93" y="66"/>
                    <a:pt x="93" y="66"/>
                  </a:cubicBezTo>
                  <a:close/>
                  <a:moveTo>
                    <a:pt x="90" y="81"/>
                  </a:moveTo>
                  <a:cubicBezTo>
                    <a:pt x="90" y="81"/>
                    <a:pt x="90" y="81"/>
                    <a:pt x="90" y="81"/>
                  </a:cubicBezTo>
                  <a:cubicBezTo>
                    <a:pt x="90" y="84"/>
                    <a:pt x="87" y="85"/>
                    <a:pt x="85" y="86"/>
                  </a:cubicBezTo>
                  <a:cubicBezTo>
                    <a:pt x="86" y="84"/>
                    <a:pt x="87" y="81"/>
                    <a:pt x="90" y="81"/>
                  </a:cubicBezTo>
                  <a:close/>
                  <a:moveTo>
                    <a:pt x="85" y="31"/>
                  </a:moveTo>
                  <a:cubicBezTo>
                    <a:pt x="85" y="31"/>
                    <a:pt x="85" y="31"/>
                    <a:pt x="85" y="31"/>
                  </a:cubicBezTo>
                  <a:cubicBezTo>
                    <a:pt x="88" y="31"/>
                    <a:pt x="85" y="35"/>
                    <a:pt x="85" y="36"/>
                  </a:cubicBezTo>
                  <a:cubicBezTo>
                    <a:pt x="81" y="35"/>
                    <a:pt x="86" y="33"/>
                    <a:pt x="85" y="31"/>
                  </a:cubicBezTo>
                  <a:close/>
                  <a:moveTo>
                    <a:pt x="68" y="132"/>
                  </a:moveTo>
                  <a:cubicBezTo>
                    <a:pt x="68" y="132"/>
                    <a:pt x="68" y="132"/>
                    <a:pt x="68" y="132"/>
                  </a:cubicBezTo>
                  <a:cubicBezTo>
                    <a:pt x="66" y="122"/>
                    <a:pt x="77" y="121"/>
                    <a:pt x="80" y="114"/>
                  </a:cubicBezTo>
                  <a:cubicBezTo>
                    <a:pt x="80" y="120"/>
                    <a:pt x="73" y="128"/>
                    <a:pt x="68" y="132"/>
                  </a:cubicBezTo>
                  <a:close/>
                  <a:moveTo>
                    <a:pt x="78" y="15"/>
                  </a:moveTo>
                  <a:cubicBezTo>
                    <a:pt x="78" y="15"/>
                    <a:pt x="78" y="15"/>
                    <a:pt x="78" y="15"/>
                  </a:cubicBezTo>
                  <a:cubicBezTo>
                    <a:pt x="70" y="28"/>
                    <a:pt x="55" y="35"/>
                    <a:pt x="47" y="50"/>
                  </a:cubicBezTo>
                  <a:cubicBezTo>
                    <a:pt x="52" y="39"/>
                    <a:pt x="64" y="19"/>
                    <a:pt x="78" y="15"/>
                  </a:cubicBezTo>
                  <a:close/>
                  <a:moveTo>
                    <a:pt x="66" y="39"/>
                  </a:moveTo>
                  <a:cubicBezTo>
                    <a:pt x="66" y="39"/>
                    <a:pt x="66" y="39"/>
                    <a:pt x="66" y="39"/>
                  </a:cubicBezTo>
                  <a:cubicBezTo>
                    <a:pt x="68" y="39"/>
                    <a:pt x="68" y="42"/>
                    <a:pt x="70" y="44"/>
                  </a:cubicBezTo>
                  <a:cubicBezTo>
                    <a:pt x="62" y="54"/>
                    <a:pt x="54" y="63"/>
                    <a:pt x="43" y="71"/>
                  </a:cubicBezTo>
                  <a:cubicBezTo>
                    <a:pt x="47" y="57"/>
                    <a:pt x="58" y="50"/>
                    <a:pt x="66" y="39"/>
                  </a:cubicBezTo>
                  <a:close/>
                  <a:moveTo>
                    <a:pt x="43" y="81"/>
                  </a:moveTo>
                  <a:cubicBezTo>
                    <a:pt x="43" y="81"/>
                    <a:pt x="43" y="81"/>
                    <a:pt x="43" y="81"/>
                  </a:cubicBezTo>
                  <a:cubicBezTo>
                    <a:pt x="42" y="84"/>
                    <a:pt x="40" y="85"/>
                    <a:pt x="39" y="87"/>
                  </a:cubicBezTo>
                  <a:cubicBezTo>
                    <a:pt x="36" y="86"/>
                    <a:pt x="40" y="81"/>
                    <a:pt x="43" y="81"/>
                  </a:cubicBezTo>
                  <a:close/>
                  <a:moveTo>
                    <a:pt x="41" y="105"/>
                  </a:moveTo>
                  <a:cubicBezTo>
                    <a:pt x="41" y="105"/>
                    <a:pt x="41" y="105"/>
                    <a:pt x="41" y="105"/>
                  </a:cubicBezTo>
                  <a:cubicBezTo>
                    <a:pt x="40" y="108"/>
                    <a:pt x="37" y="110"/>
                    <a:pt x="37" y="113"/>
                  </a:cubicBezTo>
                  <a:cubicBezTo>
                    <a:pt x="36" y="113"/>
                    <a:pt x="35" y="103"/>
                    <a:pt x="41" y="105"/>
                  </a:cubicBezTo>
                  <a:close/>
                  <a:moveTo>
                    <a:pt x="38" y="120"/>
                  </a:moveTo>
                  <a:cubicBezTo>
                    <a:pt x="38" y="120"/>
                    <a:pt x="38" y="120"/>
                    <a:pt x="38" y="120"/>
                  </a:cubicBezTo>
                  <a:cubicBezTo>
                    <a:pt x="37" y="120"/>
                    <a:pt x="37" y="121"/>
                    <a:pt x="37" y="121"/>
                  </a:cubicBezTo>
                  <a:cubicBezTo>
                    <a:pt x="35" y="121"/>
                    <a:pt x="36" y="119"/>
                    <a:pt x="35" y="118"/>
                  </a:cubicBezTo>
                  <a:cubicBezTo>
                    <a:pt x="37" y="117"/>
                    <a:pt x="38" y="119"/>
                    <a:pt x="38" y="120"/>
                  </a:cubicBezTo>
                  <a:close/>
                  <a:moveTo>
                    <a:pt x="46" y="229"/>
                  </a:moveTo>
                  <a:cubicBezTo>
                    <a:pt x="46" y="229"/>
                    <a:pt x="46" y="229"/>
                    <a:pt x="46" y="229"/>
                  </a:cubicBezTo>
                  <a:cubicBezTo>
                    <a:pt x="47" y="229"/>
                    <a:pt x="47" y="231"/>
                    <a:pt x="47" y="233"/>
                  </a:cubicBezTo>
                  <a:cubicBezTo>
                    <a:pt x="40" y="235"/>
                    <a:pt x="42" y="248"/>
                    <a:pt x="35" y="246"/>
                  </a:cubicBezTo>
                  <a:cubicBezTo>
                    <a:pt x="37" y="240"/>
                    <a:pt x="42" y="235"/>
                    <a:pt x="46" y="229"/>
                  </a:cubicBezTo>
                  <a:close/>
                  <a:moveTo>
                    <a:pt x="30" y="158"/>
                  </a:moveTo>
                  <a:cubicBezTo>
                    <a:pt x="30" y="158"/>
                    <a:pt x="30" y="158"/>
                    <a:pt x="30" y="158"/>
                  </a:cubicBezTo>
                  <a:cubicBezTo>
                    <a:pt x="38" y="158"/>
                    <a:pt x="30" y="163"/>
                    <a:pt x="31" y="167"/>
                  </a:cubicBezTo>
                  <a:cubicBezTo>
                    <a:pt x="27" y="165"/>
                    <a:pt x="31" y="161"/>
                    <a:pt x="30" y="158"/>
                  </a:cubicBezTo>
                  <a:close/>
                  <a:moveTo>
                    <a:pt x="29" y="180"/>
                  </a:moveTo>
                  <a:cubicBezTo>
                    <a:pt x="29" y="180"/>
                    <a:pt x="29" y="180"/>
                    <a:pt x="29" y="180"/>
                  </a:cubicBezTo>
                  <a:cubicBezTo>
                    <a:pt x="29" y="183"/>
                    <a:pt x="25" y="184"/>
                    <a:pt x="26" y="188"/>
                  </a:cubicBezTo>
                  <a:cubicBezTo>
                    <a:pt x="24" y="187"/>
                    <a:pt x="25" y="180"/>
                    <a:pt x="29" y="180"/>
                  </a:cubicBezTo>
                  <a:close/>
                  <a:moveTo>
                    <a:pt x="12" y="280"/>
                  </a:moveTo>
                  <a:cubicBezTo>
                    <a:pt x="12" y="280"/>
                    <a:pt x="12" y="280"/>
                    <a:pt x="12" y="280"/>
                  </a:cubicBezTo>
                  <a:cubicBezTo>
                    <a:pt x="12" y="278"/>
                    <a:pt x="12" y="276"/>
                    <a:pt x="12" y="273"/>
                  </a:cubicBezTo>
                  <a:cubicBezTo>
                    <a:pt x="13" y="274"/>
                    <a:pt x="14" y="274"/>
                    <a:pt x="16" y="274"/>
                  </a:cubicBezTo>
                  <a:cubicBezTo>
                    <a:pt x="16" y="277"/>
                    <a:pt x="16" y="280"/>
                    <a:pt x="12" y="280"/>
                  </a:cubicBezTo>
                  <a:close/>
                  <a:moveTo>
                    <a:pt x="23" y="194"/>
                  </a:moveTo>
                  <a:cubicBezTo>
                    <a:pt x="23" y="194"/>
                    <a:pt x="23" y="194"/>
                    <a:pt x="23" y="194"/>
                  </a:cubicBezTo>
                  <a:cubicBezTo>
                    <a:pt x="25" y="197"/>
                    <a:pt x="27" y="199"/>
                    <a:pt x="28" y="202"/>
                  </a:cubicBezTo>
                  <a:cubicBezTo>
                    <a:pt x="23" y="208"/>
                    <a:pt x="23" y="218"/>
                    <a:pt x="20" y="225"/>
                  </a:cubicBezTo>
                  <a:cubicBezTo>
                    <a:pt x="18" y="215"/>
                    <a:pt x="23" y="204"/>
                    <a:pt x="23" y="194"/>
                  </a:cubicBezTo>
                  <a:close/>
                  <a:moveTo>
                    <a:pt x="56" y="264"/>
                  </a:moveTo>
                  <a:cubicBezTo>
                    <a:pt x="56" y="264"/>
                    <a:pt x="56" y="264"/>
                    <a:pt x="56" y="264"/>
                  </a:cubicBezTo>
                  <a:cubicBezTo>
                    <a:pt x="50" y="261"/>
                    <a:pt x="47" y="267"/>
                    <a:pt x="43" y="270"/>
                  </a:cubicBezTo>
                  <a:cubicBezTo>
                    <a:pt x="47" y="285"/>
                    <a:pt x="32" y="305"/>
                    <a:pt x="22" y="291"/>
                  </a:cubicBezTo>
                  <a:cubicBezTo>
                    <a:pt x="27" y="288"/>
                    <a:pt x="27" y="291"/>
                    <a:pt x="34" y="291"/>
                  </a:cubicBezTo>
                  <a:cubicBezTo>
                    <a:pt x="33" y="281"/>
                    <a:pt x="40" y="274"/>
                    <a:pt x="44" y="266"/>
                  </a:cubicBezTo>
                  <a:cubicBezTo>
                    <a:pt x="44" y="264"/>
                    <a:pt x="42" y="263"/>
                    <a:pt x="40" y="262"/>
                  </a:cubicBezTo>
                  <a:cubicBezTo>
                    <a:pt x="31" y="265"/>
                    <a:pt x="31" y="277"/>
                    <a:pt x="22" y="281"/>
                  </a:cubicBezTo>
                  <a:cubicBezTo>
                    <a:pt x="26" y="270"/>
                    <a:pt x="32" y="261"/>
                    <a:pt x="39" y="252"/>
                  </a:cubicBezTo>
                  <a:cubicBezTo>
                    <a:pt x="44" y="253"/>
                    <a:pt x="48" y="254"/>
                    <a:pt x="51" y="257"/>
                  </a:cubicBezTo>
                  <a:cubicBezTo>
                    <a:pt x="56" y="257"/>
                    <a:pt x="58" y="255"/>
                    <a:pt x="62" y="254"/>
                  </a:cubicBezTo>
                  <a:cubicBezTo>
                    <a:pt x="62" y="261"/>
                    <a:pt x="74" y="255"/>
                    <a:pt x="75" y="257"/>
                  </a:cubicBezTo>
                  <a:cubicBezTo>
                    <a:pt x="73" y="262"/>
                    <a:pt x="59" y="258"/>
                    <a:pt x="56" y="264"/>
                  </a:cubicBezTo>
                  <a:close/>
                  <a:moveTo>
                    <a:pt x="84" y="253"/>
                  </a:moveTo>
                  <a:cubicBezTo>
                    <a:pt x="84" y="253"/>
                    <a:pt x="84" y="253"/>
                    <a:pt x="84" y="253"/>
                  </a:cubicBezTo>
                  <a:cubicBezTo>
                    <a:pt x="88" y="240"/>
                    <a:pt x="101" y="234"/>
                    <a:pt x="105" y="221"/>
                  </a:cubicBezTo>
                  <a:cubicBezTo>
                    <a:pt x="105" y="220"/>
                    <a:pt x="103" y="221"/>
                    <a:pt x="102" y="219"/>
                  </a:cubicBezTo>
                  <a:cubicBezTo>
                    <a:pt x="85" y="223"/>
                    <a:pt x="84" y="241"/>
                    <a:pt x="71" y="249"/>
                  </a:cubicBezTo>
                  <a:cubicBezTo>
                    <a:pt x="70" y="244"/>
                    <a:pt x="77" y="239"/>
                    <a:pt x="80" y="234"/>
                  </a:cubicBezTo>
                  <a:cubicBezTo>
                    <a:pt x="84" y="230"/>
                    <a:pt x="89" y="225"/>
                    <a:pt x="92" y="221"/>
                  </a:cubicBezTo>
                  <a:cubicBezTo>
                    <a:pt x="85" y="213"/>
                    <a:pt x="89" y="201"/>
                    <a:pt x="87" y="186"/>
                  </a:cubicBezTo>
                  <a:cubicBezTo>
                    <a:pt x="98" y="183"/>
                    <a:pt x="99" y="172"/>
                    <a:pt x="107" y="166"/>
                  </a:cubicBezTo>
                  <a:cubicBezTo>
                    <a:pt x="107" y="178"/>
                    <a:pt x="95" y="189"/>
                    <a:pt x="89" y="199"/>
                  </a:cubicBezTo>
                  <a:cubicBezTo>
                    <a:pt x="90" y="200"/>
                    <a:pt x="91" y="202"/>
                    <a:pt x="93" y="203"/>
                  </a:cubicBezTo>
                  <a:cubicBezTo>
                    <a:pt x="104" y="199"/>
                    <a:pt x="103" y="185"/>
                    <a:pt x="115" y="182"/>
                  </a:cubicBezTo>
                  <a:cubicBezTo>
                    <a:pt x="109" y="194"/>
                    <a:pt x="98" y="202"/>
                    <a:pt x="91" y="213"/>
                  </a:cubicBezTo>
                  <a:cubicBezTo>
                    <a:pt x="91" y="216"/>
                    <a:pt x="93" y="217"/>
                    <a:pt x="95" y="218"/>
                  </a:cubicBezTo>
                  <a:cubicBezTo>
                    <a:pt x="101" y="218"/>
                    <a:pt x="102" y="213"/>
                    <a:pt x="104" y="210"/>
                  </a:cubicBezTo>
                  <a:cubicBezTo>
                    <a:pt x="106" y="213"/>
                    <a:pt x="101" y="220"/>
                    <a:pt x="109" y="221"/>
                  </a:cubicBezTo>
                  <a:cubicBezTo>
                    <a:pt x="102" y="233"/>
                    <a:pt x="97" y="246"/>
                    <a:pt x="84" y="253"/>
                  </a:cubicBezTo>
                  <a:close/>
                  <a:moveTo>
                    <a:pt x="110" y="206"/>
                  </a:moveTo>
                  <a:cubicBezTo>
                    <a:pt x="110" y="206"/>
                    <a:pt x="110" y="206"/>
                    <a:pt x="110" y="206"/>
                  </a:cubicBezTo>
                  <a:cubicBezTo>
                    <a:pt x="110" y="207"/>
                    <a:pt x="108" y="208"/>
                    <a:pt x="108" y="209"/>
                  </a:cubicBezTo>
                  <a:cubicBezTo>
                    <a:pt x="105" y="209"/>
                    <a:pt x="108" y="205"/>
                    <a:pt x="110" y="206"/>
                  </a:cubicBezTo>
                  <a:close/>
                  <a:moveTo>
                    <a:pt x="100" y="254"/>
                  </a:moveTo>
                  <a:cubicBezTo>
                    <a:pt x="100" y="254"/>
                    <a:pt x="100" y="254"/>
                    <a:pt x="100" y="254"/>
                  </a:cubicBezTo>
                  <a:cubicBezTo>
                    <a:pt x="105" y="239"/>
                    <a:pt x="119" y="231"/>
                    <a:pt x="127" y="218"/>
                  </a:cubicBezTo>
                  <a:cubicBezTo>
                    <a:pt x="130" y="225"/>
                    <a:pt x="131" y="234"/>
                    <a:pt x="132" y="245"/>
                  </a:cubicBezTo>
                  <a:cubicBezTo>
                    <a:pt x="132" y="251"/>
                    <a:pt x="128" y="243"/>
                    <a:pt x="126" y="243"/>
                  </a:cubicBezTo>
                  <a:cubicBezTo>
                    <a:pt x="120" y="249"/>
                    <a:pt x="113" y="255"/>
                    <a:pt x="109" y="263"/>
                  </a:cubicBezTo>
                  <a:cubicBezTo>
                    <a:pt x="109" y="254"/>
                    <a:pt x="119" y="243"/>
                    <a:pt x="127" y="236"/>
                  </a:cubicBezTo>
                  <a:cubicBezTo>
                    <a:pt x="126" y="234"/>
                    <a:pt x="126" y="231"/>
                    <a:pt x="121" y="230"/>
                  </a:cubicBezTo>
                  <a:cubicBezTo>
                    <a:pt x="111" y="235"/>
                    <a:pt x="109" y="248"/>
                    <a:pt x="100" y="254"/>
                  </a:cubicBezTo>
                  <a:close/>
                  <a:moveTo>
                    <a:pt x="103" y="275"/>
                  </a:moveTo>
                  <a:cubicBezTo>
                    <a:pt x="103" y="275"/>
                    <a:pt x="103" y="275"/>
                    <a:pt x="103" y="275"/>
                  </a:cubicBezTo>
                  <a:cubicBezTo>
                    <a:pt x="108" y="280"/>
                    <a:pt x="110" y="287"/>
                    <a:pt x="112" y="294"/>
                  </a:cubicBezTo>
                  <a:cubicBezTo>
                    <a:pt x="103" y="292"/>
                    <a:pt x="106" y="283"/>
                    <a:pt x="103" y="275"/>
                  </a:cubicBezTo>
                  <a:close/>
                  <a:moveTo>
                    <a:pt x="131" y="249"/>
                  </a:moveTo>
                  <a:cubicBezTo>
                    <a:pt x="131" y="249"/>
                    <a:pt x="131" y="249"/>
                    <a:pt x="131" y="249"/>
                  </a:cubicBezTo>
                  <a:cubicBezTo>
                    <a:pt x="133" y="251"/>
                    <a:pt x="134" y="255"/>
                    <a:pt x="134" y="259"/>
                  </a:cubicBezTo>
                  <a:cubicBezTo>
                    <a:pt x="123" y="257"/>
                    <a:pt x="120" y="267"/>
                    <a:pt x="116" y="273"/>
                  </a:cubicBezTo>
                  <a:cubicBezTo>
                    <a:pt x="113" y="263"/>
                    <a:pt x="127" y="257"/>
                    <a:pt x="131" y="249"/>
                  </a:cubicBezTo>
                  <a:close/>
                  <a:moveTo>
                    <a:pt x="118" y="299"/>
                  </a:moveTo>
                  <a:cubicBezTo>
                    <a:pt x="118" y="299"/>
                    <a:pt x="118" y="299"/>
                    <a:pt x="118" y="299"/>
                  </a:cubicBezTo>
                  <a:cubicBezTo>
                    <a:pt x="118" y="296"/>
                    <a:pt x="124" y="298"/>
                    <a:pt x="124" y="298"/>
                  </a:cubicBezTo>
                  <a:cubicBezTo>
                    <a:pt x="124" y="302"/>
                    <a:pt x="120" y="298"/>
                    <a:pt x="118" y="299"/>
                  </a:cubicBezTo>
                  <a:close/>
                  <a:moveTo>
                    <a:pt x="133" y="296"/>
                  </a:moveTo>
                  <a:cubicBezTo>
                    <a:pt x="133" y="296"/>
                    <a:pt x="133" y="296"/>
                    <a:pt x="133" y="296"/>
                  </a:cubicBezTo>
                  <a:cubicBezTo>
                    <a:pt x="129" y="295"/>
                    <a:pt x="134" y="292"/>
                    <a:pt x="132" y="289"/>
                  </a:cubicBezTo>
                  <a:cubicBezTo>
                    <a:pt x="138" y="288"/>
                    <a:pt x="133" y="294"/>
                    <a:pt x="133" y="296"/>
                  </a:cubicBezTo>
                  <a:close/>
                  <a:moveTo>
                    <a:pt x="130" y="270"/>
                  </a:moveTo>
                  <a:cubicBezTo>
                    <a:pt x="130" y="270"/>
                    <a:pt x="130" y="270"/>
                    <a:pt x="130" y="270"/>
                  </a:cubicBezTo>
                  <a:cubicBezTo>
                    <a:pt x="129" y="266"/>
                    <a:pt x="133" y="267"/>
                    <a:pt x="133" y="264"/>
                  </a:cubicBezTo>
                  <a:cubicBezTo>
                    <a:pt x="136" y="264"/>
                    <a:pt x="134" y="270"/>
                    <a:pt x="135" y="272"/>
                  </a:cubicBezTo>
                  <a:cubicBezTo>
                    <a:pt x="132" y="273"/>
                    <a:pt x="132" y="270"/>
                    <a:pt x="130" y="270"/>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印品黑体" panose="00000500000000000000" pitchFamily="2" charset="-122"/>
              </a:endParaRPr>
            </a:p>
          </p:txBody>
        </p:sp>
        <p:sp>
          <p:nvSpPr>
            <p:cNvPr id="7" name="矩形 6"/>
            <p:cNvSpPr/>
            <p:nvPr/>
          </p:nvSpPr>
          <p:spPr>
            <a:xfrm>
              <a:off x="44738" y="4361935"/>
              <a:ext cx="2882001" cy="396134"/>
            </a:xfrm>
            <a:prstGeom prst="rect">
              <a:avLst/>
            </a:prstGeom>
          </p:spPr>
          <p:txBody>
            <a:bodyPr wrap="square">
              <a:spAutoFit/>
              <a:scene3d>
                <a:camera prst="orthographicFront"/>
                <a:lightRig rig="threePt" dir="t"/>
              </a:scene3d>
              <a:sp3d contourW="12700"/>
            </a:bodyPr>
            <a:lstStyle/>
            <a:p>
              <a:pPr algn="r">
                <a:lnSpc>
                  <a:spcPct val="120000"/>
                </a:lnSpc>
              </a:pPr>
              <a:r>
                <a:rPr lang="en-US" altLang="zh-CN"/>
                <a:t>Convergent/Divergent thinking</a:t>
              </a:r>
              <a:endParaRPr lang="zh-CN" altLang="en-US" sz="2400" b="1">
                <a:solidFill>
                  <a:srgbClr val="3C3C3B"/>
                </a:solidFill>
                <a:latin typeface="印品黑体" panose="00000500000000000000" pitchFamily="2" charset="-122"/>
                <a:ea typeface="印品黑体" panose="00000500000000000000" pitchFamily="2" charset="-122"/>
              </a:endParaRPr>
            </a:p>
          </p:txBody>
        </p:sp>
      </p:grpSp>
      <p:grpSp>
        <p:nvGrpSpPr>
          <p:cNvPr id="16" name="组合 15"/>
          <p:cNvGrpSpPr/>
          <p:nvPr/>
        </p:nvGrpSpPr>
        <p:grpSpPr>
          <a:xfrm>
            <a:off x="5424722" y="2642211"/>
            <a:ext cx="1964725" cy="2448257"/>
            <a:chOff x="3997448" y="2612189"/>
            <a:chExt cx="1652136" cy="2448257"/>
          </a:xfrm>
        </p:grpSpPr>
        <p:sp>
          <p:nvSpPr>
            <p:cNvPr id="2" name="Freeform 11"/>
            <p:cNvSpPr>
              <a:spLocks noEditPoints="1"/>
            </p:cNvSpPr>
            <p:nvPr/>
          </p:nvSpPr>
          <p:spPr bwMode="auto">
            <a:xfrm>
              <a:off x="4530623" y="2612189"/>
              <a:ext cx="585788" cy="1300163"/>
            </a:xfrm>
            <a:custGeom>
              <a:avLst/>
              <a:gdLst>
                <a:gd name="T0" fmla="*/ 113 w 138"/>
                <a:gd name="T1" fmla="*/ 24 h 306"/>
                <a:gd name="T2" fmla="*/ 5 w 138"/>
                <a:gd name="T3" fmla="*/ 13 h 306"/>
                <a:gd name="T4" fmla="*/ 2 w 138"/>
                <a:gd name="T5" fmla="*/ 191 h 306"/>
                <a:gd name="T6" fmla="*/ 55 w 138"/>
                <a:gd name="T7" fmla="*/ 305 h 306"/>
                <a:gd name="T8" fmla="*/ 12 w 138"/>
                <a:gd name="T9" fmla="*/ 211 h 306"/>
                <a:gd name="T10" fmla="*/ 12 w 138"/>
                <a:gd name="T11" fmla="*/ 262 h 306"/>
                <a:gd name="T12" fmla="*/ 117 w 138"/>
                <a:gd name="T13" fmla="*/ 171 h 306"/>
                <a:gd name="T14" fmla="*/ 115 w 138"/>
                <a:gd name="T15" fmla="*/ 171 h 306"/>
                <a:gd name="T16" fmla="*/ 118 w 138"/>
                <a:gd name="T17" fmla="*/ 178 h 306"/>
                <a:gd name="T18" fmla="*/ 112 w 138"/>
                <a:gd name="T19" fmla="*/ 186 h 306"/>
                <a:gd name="T20" fmla="*/ 46 w 138"/>
                <a:gd name="T21" fmla="*/ 223 h 306"/>
                <a:gd name="T22" fmla="*/ 46 w 138"/>
                <a:gd name="T23" fmla="*/ 223 h 306"/>
                <a:gd name="T24" fmla="*/ 45 w 138"/>
                <a:gd name="T25" fmla="*/ 197 h 306"/>
                <a:gd name="T26" fmla="*/ 44 w 138"/>
                <a:gd name="T27" fmla="*/ 181 h 306"/>
                <a:gd name="T28" fmla="*/ 46 w 138"/>
                <a:gd name="T29" fmla="*/ 165 h 306"/>
                <a:gd name="T30" fmla="*/ 62 w 138"/>
                <a:gd name="T31" fmla="*/ 147 h 306"/>
                <a:gd name="T32" fmla="*/ 80 w 138"/>
                <a:gd name="T33" fmla="*/ 149 h 306"/>
                <a:gd name="T34" fmla="*/ 32 w 138"/>
                <a:gd name="T35" fmla="*/ 160 h 306"/>
                <a:gd name="T36" fmla="*/ 18 w 138"/>
                <a:gd name="T37" fmla="*/ 158 h 306"/>
                <a:gd name="T38" fmla="*/ 88 w 138"/>
                <a:gd name="T39" fmla="*/ 89 h 306"/>
                <a:gd name="T40" fmla="*/ 88 w 138"/>
                <a:gd name="T41" fmla="*/ 89 h 306"/>
                <a:gd name="T42" fmla="*/ 93 w 138"/>
                <a:gd name="T43" fmla="*/ 51 h 306"/>
                <a:gd name="T44" fmla="*/ 71 w 138"/>
                <a:gd name="T45" fmla="*/ 143 h 306"/>
                <a:gd name="T46" fmla="*/ 76 w 138"/>
                <a:gd name="T47" fmla="*/ 168 h 306"/>
                <a:gd name="T48" fmla="*/ 87 w 138"/>
                <a:gd name="T49" fmla="*/ 176 h 306"/>
                <a:gd name="T50" fmla="*/ 95 w 138"/>
                <a:gd name="T51" fmla="*/ 185 h 306"/>
                <a:gd name="T52" fmla="*/ 103 w 138"/>
                <a:gd name="T53" fmla="*/ 139 h 306"/>
                <a:gd name="T54" fmla="*/ 121 w 138"/>
                <a:gd name="T55" fmla="*/ 79 h 306"/>
                <a:gd name="T56" fmla="*/ 96 w 138"/>
                <a:gd name="T57" fmla="*/ 114 h 306"/>
                <a:gd name="T58" fmla="*/ 102 w 138"/>
                <a:gd name="T59" fmla="*/ 106 h 306"/>
                <a:gd name="T60" fmla="*/ 107 w 138"/>
                <a:gd name="T61" fmla="*/ 34 h 306"/>
                <a:gd name="T62" fmla="*/ 90 w 138"/>
                <a:gd name="T63" fmla="*/ 34 h 306"/>
                <a:gd name="T64" fmla="*/ 79 w 138"/>
                <a:gd name="T65" fmla="*/ 30 h 306"/>
                <a:gd name="T66" fmla="*/ 51 w 138"/>
                <a:gd name="T67" fmla="*/ 36 h 306"/>
                <a:gd name="T68" fmla="*/ 49 w 138"/>
                <a:gd name="T69" fmla="*/ 12 h 306"/>
                <a:gd name="T70" fmla="*/ 60 w 138"/>
                <a:gd name="T71" fmla="*/ 133 h 306"/>
                <a:gd name="T72" fmla="*/ 60 w 138"/>
                <a:gd name="T73" fmla="*/ 133 h 306"/>
                <a:gd name="T74" fmla="*/ 40 w 138"/>
                <a:gd name="T75" fmla="*/ 123 h 306"/>
                <a:gd name="T76" fmla="*/ 26 w 138"/>
                <a:gd name="T77" fmla="*/ 149 h 306"/>
                <a:gd name="T78" fmla="*/ 34 w 138"/>
                <a:gd name="T79" fmla="*/ 57 h 306"/>
                <a:gd name="T80" fmla="*/ 43 w 138"/>
                <a:gd name="T81" fmla="*/ 80 h 306"/>
                <a:gd name="T82" fmla="*/ 20 w 138"/>
                <a:gd name="T83" fmla="*/ 108 h 306"/>
                <a:gd name="T84" fmla="*/ 18 w 138"/>
                <a:gd name="T85" fmla="*/ 126 h 306"/>
                <a:gd name="T86" fmla="*/ 43 w 138"/>
                <a:gd name="T87" fmla="*/ 81 h 306"/>
                <a:gd name="T88" fmla="*/ 18 w 138"/>
                <a:gd name="T89" fmla="*/ 126 h 306"/>
                <a:gd name="T90" fmla="*/ 31 w 138"/>
                <a:gd name="T91" fmla="*/ 183 h 306"/>
                <a:gd name="T92" fmla="*/ 17 w 138"/>
                <a:gd name="T93" fmla="*/ 245 h 306"/>
                <a:gd name="T94" fmla="*/ 22 w 138"/>
                <a:gd name="T95" fmla="*/ 261 h 306"/>
                <a:gd name="T96" fmla="*/ 44 w 138"/>
                <a:gd name="T97" fmla="*/ 248 h 306"/>
                <a:gd name="T98" fmla="*/ 29 w 138"/>
                <a:gd name="T99" fmla="*/ 292 h 306"/>
                <a:gd name="T100" fmla="*/ 43 w 138"/>
                <a:gd name="T101" fmla="*/ 266 h 306"/>
                <a:gd name="T102" fmla="*/ 42 w 138"/>
                <a:gd name="T103" fmla="*/ 287 h 306"/>
                <a:gd name="T104" fmla="*/ 59 w 138"/>
                <a:gd name="T105" fmla="*/ 295 h 306"/>
                <a:gd name="T106" fmla="*/ 52 w 138"/>
                <a:gd name="T107" fmla="*/ 290 h 306"/>
                <a:gd name="T108" fmla="*/ 52 w 138"/>
                <a:gd name="T109" fmla="*/ 290 h 306"/>
                <a:gd name="T110" fmla="*/ 76 w 138"/>
                <a:gd name="T111" fmla="*/ 176 h 306"/>
                <a:gd name="T112" fmla="*/ 81 w 138"/>
                <a:gd name="T113" fmla="*/ 286 h 306"/>
                <a:gd name="T114" fmla="*/ 84 w 138"/>
                <a:gd name="T115" fmla="*/ 260 h 306"/>
                <a:gd name="T116" fmla="*/ 98 w 138"/>
                <a:gd name="T117" fmla="*/ 249 h 306"/>
                <a:gd name="T118" fmla="*/ 113 w 138"/>
                <a:gd name="T119" fmla="*/ 238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 h="306">
                  <a:moveTo>
                    <a:pt x="134" y="214"/>
                  </a:moveTo>
                  <a:cubicBezTo>
                    <a:pt x="134" y="200"/>
                    <a:pt x="131" y="192"/>
                    <a:pt x="127" y="180"/>
                  </a:cubicBezTo>
                  <a:cubicBezTo>
                    <a:pt x="124" y="168"/>
                    <a:pt x="119" y="156"/>
                    <a:pt x="108" y="147"/>
                  </a:cubicBezTo>
                  <a:cubicBezTo>
                    <a:pt x="132" y="120"/>
                    <a:pt x="138" y="56"/>
                    <a:pt x="113" y="24"/>
                  </a:cubicBezTo>
                  <a:cubicBezTo>
                    <a:pt x="95" y="13"/>
                    <a:pt x="61" y="0"/>
                    <a:pt x="32" y="3"/>
                  </a:cubicBezTo>
                  <a:cubicBezTo>
                    <a:pt x="27" y="4"/>
                    <a:pt x="22" y="8"/>
                    <a:pt x="17" y="6"/>
                  </a:cubicBezTo>
                  <a:cubicBezTo>
                    <a:pt x="16" y="6"/>
                    <a:pt x="15" y="6"/>
                    <a:pt x="15" y="6"/>
                  </a:cubicBezTo>
                  <a:cubicBezTo>
                    <a:pt x="15" y="10"/>
                    <a:pt x="6" y="9"/>
                    <a:pt x="5" y="13"/>
                  </a:cubicBezTo>
                  <a:cubicBezTo>
                    <a:pt x="5" y="28"/>
                    <a:pt x="2" y="47"/>
                    <a:pt x="2" y="66"/>
                  </a:cubicBezTo>
                  <a:cubicBezTo>
                    <a:pt x="2" y="78"/>
                    <a:pt x="2" y="90"/>
                    <a:pt x="2" y="102"/>
                  </a:cubicBezTo>
                  <a:cubicBezTo>
                    <a:pt x="4" y="115"/>
                    <a:pt x="4" y="128"/>
                    <a:pt x="2" y="141"/>
                  </a:cubicBezTo>
                  <a:cubicBezTo>
                    <a:pt x="3" y="158"/>
                    <a:pt x="2" y="171"/>
                    <a:pt x="2" y="191"/>
                  </a:cubicBezTo>
                  <a:cubicBezTo>
                    <a:pt x="2" y="198"/>
                    <a:pt x="0" y="206"/>
                    <a:pt x="0" y="213"/>
                  </a:cubicBezTo>
                  <a:cubicBezTo>
                    <a:pt x="0" y="224"/>
                    <a:pt x="2" y="234"/>
                    <a:pt x="2" y="244"/>
                  </a:cubicBezTo>
                  <a:cubicBezTo>
                    <a:pt x="2" y="262"/>
                    <a:pt x="1" y="281"/>
                    <a:pt x="7" y="294"/>
                  </a:cubicBezTo>
                  <a:cubicBezTo>
                    <a:pt x="23" y="303"/>
                    <a:pt x="37" y="306"/>
                    <a:pt x="55" y="305"/>
                  </a:cubicBezTo>
                  <a:cubicBezTo>
                    <a:pt x="83" y="303"/>
                    <a:pt x="104" y="291"/>
                    <a:pt x="115" y="275"/>
                  </a:cubicBezTo>
                  <a:cubicBezTo>
                    <a:pt x="122" y="266"/>
                    <a:pt x="125" y="259"/>
                    <a:pt x="129" y="247"/>
                  </a:cubicBezTo>
                  <a:cubicBezTo>
                    <a:pt x="133" y="235"/>
                    <a:pt x="135" y="229"/>
                    <a:pt x="134" y="214"/>
                  </a:cubicBezTo>
                  <a:close/>
                  <a:moveTo>
                    <a:pt x="12" y="211"/>
                  </a:moveTo>
                  <a:cubicBezTo>
                    <a:pt x="12" y="211"/>
                    <a:pt x="12" y="211"/>
                    <a:pt x="12" y="211"/>
                  </a:cubicBezTo>
                  <a:cubicBezTo>
                    <a:pt x="14" y="214"/>
                    <a:pt x="13" y="223"/>
                    <a:pt x="11" y="227"/>
                  </a:cubicBezTo>
                  <a:cubicBezTo>
                    <a:pt x="9" y="223"/>
                    <a:pt x="12" y="215"/>
                    <a:pt x="12" y="211"/>
                  </a:cubicBezTo>
                  <a:close/>
                  <a:moveTo>
                    <a:pt x="12" y="262"/>
                  </a:moveTo>
                  <a:cubicBezTo>
                    <a:pt x="12" y="262"/>
                    <a:pt x="12" y="262"/>
                    <a:pt x="12" y="262"/>
                  </a:cubicBezTo>
                  <a:cubicBezTo>
                    <a:pt x="10" y="262"/>
                    <a:pt x="12" y="258"/>
                    <a:pt x="11" y="256"/>
                  </a:cubicBezTo>
                  <a:cubicBezTo>
                    <a:pt x="16" y="255"/>
                    <a:pt x="12" y="260"/>
                    <a:pt x="12" y="262"/>
                  </a:cubicBezTo>
                  <a:close/>
                  <a:moveTo>
                    <a:pt x="117" y="171"/>
                  </a:moveTo>
                  <a:cubicBezTo>
                    <a:pt x="117" y="171"/>
                    <a:pt x="117" y="171"/>
                    <a:pt x="117" y="171"/>
                  </a:cubicBezTo>
                  <a:cubicBezTo>
                    <a:pt x="117" y="172"/>
                    <a:pt x="117" y="173"/>
                    <a:pt x="117" y="174"/>
                  </a:cubicBezTo>
                  <a:cubicBezTo>
                    <a:pt x="117" y="174"/>
                    <a:pt x="116" y="174"/>
                    <a:pt x="115" y="174"/>
                  </a:cubicBezTo>
                  <a:cubicBezTo>
                    <a:pt x="115" y="173"/>
                    <a:pt x="115" y="172"/>
                    <a:pt x="115" y="171"/>
                  </a:cubicBezTo>
                  <a:cubicBezTo>
                    <a:pt x="116" y="171"/>
                    <a:pt x="117" y="171"/>
                    <a:pt x="117" y="171"/>
                  </a:cubicBezTo>
                  <a:close/>
                  <a:moveTo>
                    <a:pt x="117" y="175"/>
                  </a:moveTo>
                  <a:cubicBezTo>
                    <a:pt x="117" y="175"/>
                    <a:pt x="117" y="175"/>
                    <a:pt x="117" y="175"/>
                  </a:cubicBezTo>
                  <a:cubicBezTo>
                    <a:pt x="117" y="176"/>
                    <a:pt x="118" y="177"/>
                    <a:pt x="118" y="178"/>
                  </a:cubicBezTo>
                  <a:cubicBezTo>
                    <a:pt x="115" y="179"/>
                    <a:pt x="114" y="178"/>
                    <a:pt x="114" y="175"/>
                  </a:cubicBezTo>
                  <a:cubicBezTo>
                    <a:pt x="115" y="175"/>
                    <a:pt x="116" y="175"/>
                    <a:pt x="117" y="175"/>
                  </a:cubicBezTo>
                  <a:close/>
                  <a:moveTo>
                    <a:pt x="112" y="186"/>
                  </a:moveTo>
                  <a:cubicBezTo>
                    <a:pt x="112" y="186"/>
                    <a:pt x="112" y="186"/>
                    <a:pt x="112" y="186"/>
                  </a:cubicBezTo>
                  <a:cubicBezTo>
                    <a:pt x="109" y="190"/>
                    <a:pt x="102" y="191"/>
                    <a:pt x="101" y="197"/>
                  </a:cubicBezTo>
                  <a:cubicBezTo>
                    <a:pt x="96" y="194"/>
                    <a:pt x="106" y="187"/>
                    <a:pt x="112" y="186"/>
                  </a:cubicBezTo>
                  <a:close/>
                  <a:moveTo>
                    <a:pt x="46" y="223"/>
                  </a:moveTo>
                  <a:cubicBezTo>
                    <a:pt x="46" y="223"/>
                    <a:pt x="46" y="223"/>
                    <a:pt x="46" y="223"/>
                  </a:cubicBezTo>
                  <a:cubicBezTo>
                    <a:pt x="43" y="222"/>
                    <a:pt x="42" y="220"/>
                    <a:pt x="38" y="221"/>
                  </a:cubicBezTo>
                  <a:cubicBezTo>
                    <a:pt x="34" y="225"/>
                    <a:pt x="31" y="230"/>
                    <a:pt x="26" y="233"/>
                  </a:cubicBezTo>
                  <a:cubicBezTo>
                    <a:pt x="32" y="225"/>
                    <a:pt x="39" y="217"/>
                    <a:pt x="46" y="211"/>
                  </a:cubicBezTo>
                  <a:cubicBezTo>
                    <a:pt x="47" y="216"/>
                    <a:pt x="44" y="218"/>
                    <a:pt x="46" y="223"/>
                  </a:cubicBezTo>
                  <a:close/>
                  <a:moveTo>
                    <a:pt x="46" y="201"/>
                  </a:moveTo>
                  <a:cubicBezTo>
                    <a:pt x="46" y="201"/>
                    <a:pt x="46" y="201"/>
                    <a:pt x="46" y="201"/>
                  </a:cubicBezTo>
                  <a:cubicBezTo>
                    <a:pt x="46" y="204"/>
                    <a:pt x="42" y="202"/>
                    <a:pt x="40" y="203"/>
                  </a:cubicBezTo>
                  <a:cubicBezTo>
                    <a:pt x="41" y="200"/>
                    <a:pt x="45" y="200"/>
                    <a:pt x="45" y="197"/>
                  </a:cubicBezTo>
                  <a:cubicBezTo>
                    <a:pt x="49" y="197"/>
                    <a:pt x="42" y="201"/>
                    <a:pt x="46" y="201"/>
                  </a:cubicBezTo>
                  <a:close/>
                  <a:moveTo>
                    <a:pt x="34" y="196"/>
                  </a:moveTo>
                  <a:cubicBezTo>
                    <a:pt x="34" y="196"/>
                    <a:pt x="34" y="196"/>
                    <a:pt x="34" y="196"/>
                  </a:cubicBezTo>
                  <a:cubicBezTo>
                    <a:pt x="32" y="191"/>
                    <a:pt x="42" y="187"/>
                    <a:pt x="44" y="181"/>
                  </a:cubicBezTo>
                  <a:cubicBezTo>
                    <a:pt x="51" y="180"/>
                    <a:pt x="42" y="186"/>
                    <a:pt x="47" y="187"/>
                  </a:cubicBezTo>
                  <a:cubicBezTo>
                    <a:pt x="41" y="189"/>
                    <a:pt x="36" y="191"/>
                    <a:pt x="34" y="196"/>
                  </a:cubicBezTo>
                  <a:close/>
                  <a:moveTo>
                    <a:pt x="46" y="165"/>
                  </a:moveTo>
                  <a:cubicBezTo>
                    <a:pt x="46" y="165"/>
                    <a:pt x="46" y="165"/>
                    <a:pt x="46" y="165"/>
                  </a:cubicBezTo>
                  <a:cubicBezTo>
                    <a:pt x="44" y="168"/>
                    <a:pt x="42" y="169"/>
                    <a:pt x="44" y="172"/>
                  </a:cubicBezTo>
                  <a:cubicBezTo>
                    <a:pt x="37" y="173"/>
                    <a:pt x="36" y="180"/>
                    <a:pt x="30" y="182"/>
                  </a:cubicBezTo>
                  <a:cubicBezTo>
                    <a:pt x="34" y="172"/>
                    <a:pt x="46" y="170"/>
                    <a:pt x="47" y="158"/>
                  </a:cubicBezTo>
                  <a:cubicBezTo>
                    <a:pt x="53" y="155"/>
                    <a:pt x="54" y="148"/>
                    <a:pt x="62" y="147"/>
                  </a:cubicBezTo>
                  <a:cubicBezTo>
                    <a:pt x="62" y="148"/>
                    <a:pt x="62" y="149"/>
                    <a:pt x="63" y="149"/>
                  </a:cubicBezTo>
                  <a:cubicBezTo>
                    <a:pt x="64" y="154"/>
                    <a:pt x="57" y="153"/>
                    <a:pt x="57" y="157"/>
                  </a:cubicBezTo>
                  <a:cubicBezTo>
                    <a:pt x="58" y="159"/>
                    <a:pt x="59" y="161"/>
                    <a:pt x="62" y="161"/>
                  </a:cubicBezTo>
                  <a:cubicBezTo>
                    <a:pt x="68" y="157"/>
                    <a:pt x="73" y="152"/>
                    <a:pt x="80" y="149"/>
                  </a:cubicBezTo>
                  <a:cubicBezTo>
                    <a:pt x="78" y="156"/>
                    <a:pt x="71" y="159"/>
                    <a:pt x="67" y="165"/>
                  </a:cubicBezTo>
                  <a:cubicBezTo>
                    <a:pt x="61" y="163"/>
                    <a:pt x="57" y="166"/>
                    <a:pt x="55" y="161"/>
                  </a:cubicBezTo>
                  <a:cubicBezTo>
                    <a:pt x="55" y="163"/>
                    <a:pt x="52" y="165"/>
                    <a:pt x="46" y="165"/>
                  </a:cubicBezTo>
                  <a:close/>
                  <a:moveTo>
                    <a:pt x="32" y="160"/>
                  </a:moveTo>
                  <a:cubicBezTo>
                    <a:pt x="32" y="160"/>
                    <a:pt x="32" y="160"/>
                    <a:pt x="32" y="160"/>
                  </a:cubicBezTo>
                  <a:cubicBezTo>
                    <a:pt x="31" y="167"/>
                    <a:pt x="20" y="174"/>
                    <a:pt x="18" y="182"/>
                  </a:cubicBezTo>
                  <a:cubicBezTo>
                    <a:pt x="18" y="175"/>
                    <a:pt x="24" y="164"/>
                    <a:pt x="32" y="160"/>
                  </a:cubicBezTo>
                  <a:close/>
                  <a:moveTo>
                    <a:pt x="18" y="158"/>
                  </a:moveTo>
                  <a:cubicBezTo>
                    <a:pt x="18" y="158"/>
                    <a:pt x="18" y="158"/>
                    <a:pt x="18" y="158"/>
                  </a:cubicBezTo>
                  <a:cubicBezTo>
                    <a:pt x="20" y="156"/>
                    <a:pt x="20" y="152"/>
                    <a:pt x="24" y="152"/>
                  </a:cubicBezTo>
                  <a:cubicBezTo>
                    <a:pt x="21" y="153"/>
                    <a:pt x="23" y="159"/>
                    <a:pt x="18" y="158"/>
                  </a:cubicBezTo>
                  <a:close/>
                  <a:moveTo>
                    <a:pt x="88" y="89"/>
                  </a:moveTo>
                  <a:cubicBezTo>
                    <a:pt x="88" y="89"/>
                    <a:pt x="88" y="89"/>
                    <a:pt x="88" y="89"/>
                  </a:cubicBezTo>
                  <a:cubicBezTo>
                    <a:pt x="87" y="107"/>
                    <a:pt x="71" y="120"/>
                    <a:pt x="55" y="124"/>
                  </a:cubicBezTo>
                  <a:cubicBezTo>
                    <a:pt x="52" y="106"/>
                    <a:pt x="49" y="69"/>
                    <a:pt x="53" y="48"/>
                  </a:cubicBezTo>
                  <a:cubicBezTo>
                    <a:pt x="74" y="48"/>
                    <a:pt x="89" y="69"/>
                    <a:pt x="88" y="89"/>
                  </a:cubicBezTo>
                  <a:close/>
                  <a:moveTo>
                    <a:pt x="93" y="51"/>
                  </a:moveTo>
                  <a:cubicBezTo>
                    <a:pt x="93" y="51"/>
                    <a:pt x="93" y="51"/>
                    <a:pt x="93" y="51"/>
                  </a:cubicBezTo>
                  <a:cubicBezTo>
                    <a:pt x="97" y="53"/>
                    <a:pt x="90" y="56"/>
                    <a:pt x="91" y="60"/>
                  </a:cubicBezTo>
                  <a:cubicBezTo>
                    <a:pt x="82" y="58"/>
                    <a:pt x="93" y="54"/>
                    <a:pt x="93" y="51"/>
                  </a:cubicBezTo>
                  <a:close/>
                  <a:moveTo>
                    <a:pt x="71" y="143"/>
                  </a:moveTo>
                  <a:cubicBezTo>
                    <a:pt x="71" y="143"/>
                    <a:pt x="71" y="143"/>
                    <a:pt x="71" y="143"/>
                  </a:cubicBezTo>
                  <a:cubicBezTo>
                    <a:pt x="67" y="140"/>
                    <a:pt x="74" y="137"/>
                    <a:pt x="76" y="135"/>
                  </a:cubicBezTo>
                  <a:cubicBezTo>
                    <a:pt x="78" y="137"/>
                    <a:pt x="72" y="141"/>
                    <a:pt x="71" y="143"/>
                  </a:cubicBezTo>
                  <a:close/>
                  <a:moveTo>
                    <a:pt x="94" y="150"/>
                  </a:moveTo>
                  <a:cubicBezTo>
                    <a:pt x="94" y="150"/>
                    <a:pt x="94" y="150"/>
                    <a:pt x="94" y="150"/>
                  </a:cubicBezTo>
                  <a:cubicBezTo>
                    <a:pt x="102" y="156"/>
                    <a:pt x="84" y="163"/>
                    <a:pt x="82" y="170"/>
                  </a:cubicBezTo>
                  <a:cubicBezTo>
                    <a:pt x="79" y="170"/>
                    <a:pt x="78" y="168"/>
                    <a:pt x="76" y="168"/>
                  </a:cubicBezTo>
                  <a:cubicBezTo>
                    <a:pt x="82" y="162"/>
                    <a:pt x="88" y="156"/>
                    <a:pt x="94" y="150"/>
                  </a:cubicBezTo>
                  <a:close/>
                  <a:moveTo>
                    <a:pt x="100" y="165"/>
                  </a:moveTo>
                  <a:cubicBezTo>
                    <a:pt x="100" y="165"/>
                    <a:pt x="100" y="165"/>
                    <a:pt x="100" y="165"/>
                  </a:cubicBezTo>
                  <a:cubicBezTo>
                    <a:pt x="97" y="169"/>
                    <a:pt x="92" y="173"/>
                    <a:pt x="87" y="176"/>
                  </a:cubicBezTo>
                  <a:cubicBezTo>
                    <a:pt x="90" y="171"/>
                    <a:pt x="95" y="167"/>
                    <a:pt x="100" y="165"/>
                  </a:cubicBezTo>
                  <a:close/>
                  <a:moveTo>
                    <a:pt x="106" y="171"/>
                  </a:moveTo>
                  <a:cubicBezTo>
                    <a:pt x="106" y="171"/>
                    <a:pt x="106" y="171"/>
                    <a:pt x="106" y="171"/>
                  </a:cubicBezTo>
                  <a:cubicBezTo>
                    <a:pt x="111" y="171"/>
                    <a:pt x="98" y="187"/>
                    <a:pt x="95" y="185"/>
                  </a:cubicBezTo>
                  <a:cubicBezTo>
                    <a:pt x="95" y="177"/>
                    <a:pt x="105" y="177"/>
                    <a:pt x="106" y="171"/>
                  </a:cubicBezTo>
                  <a:close/>
                  <a:moveTo>
                    <a:pt x="105" y="133"/>
                  </a:moveTo>
                  <a:cubicBezTo>
                    <a:pt x="105" y="133"/>
                    <a:pt x="105" y="133"/>
                    <a:pt x="105" y="133"/>
                  </a:cubicBezTo>
                  <a:cubicBezTo>
                    <a:pt x="109" y="135"/>
                    <a:pt x="103" y="137"/>
                    <a:pt x="103" y="139"/>
                  </a:cubicBezTo>
                  <a:cubicBezTo>
                    <a:pt x="100" y="138"/>
                    <a:pt x="105" y="135"/>
                    <a:pt x="105" y="133"/>
                  </a:cubicBezTo>
                  <a:close/>
                  <a:moveTo>
                    <a:pt x="118" y="69"/>
                  </a:moveTo>
                  <a:cubicBezTo>
                    <a:pt x="118" y="69"/>
                    <a:pt x="118" y="69"/>
                    <a:pt x="118" y="69"/>
                  </a:cubicBezTo>
                  <a:cubicBezTo>
                    <a:pt x="123" y="68"/>
                    <a:pt x="120" y="76"/>
                    <a:pt x="121" y="79"/>
                  </a:cubicBezTo>
                  <a:cubicBezTo>
                    <a:pt x="114" y="79"/>
                    <a:pt x="118" y="72"/>
                    <a:pt x="118" y="69"/>
                  </a:cubicBezTo>
                  <a:close/>
                  <a:moveTo>
                    <a:pt x="119" y="86"/>
                  </a:moveTo>
                  <a:cubicBezTo>
                    <a:pt x="119" y="86"/>
                    <a:pt x="119" y="86"/>
                    <a:pt x="119" y="86"/>
                  </a:cubicBezTo>
                  <a:cubicBezTo>
                    <a:pt x="117" y="101"/>
                    <a:pt x="106" y="106"/>
                    <a:pt x="96" y="114"/>
                  </a:cubicBezTo>
                  <a:cubicBezTo>
                    <a:pt x="93" y="121"/>
                    <a:pt x="90" y="127"/>
                    <a:pt x="84" y="131"/>
                  </a:cubicBezTo>
                  <a:cubicBezTo>
                    <a:pt x="85" y="129"/>
                    <a:pt x="83" y="129"/>
                    <a:pt x="82" y="129"/>
                  </a:cubicBezTo>
                  <a:cubicBezTo>
                    <a:pt x="81" y="124"/>
                    <a:pt x="85" y="123"/>
                    <a:pt x="89" y="122"/>
                  </a:cubicBezTo>
                  <a:cubicBezTo>
                    <a:pt x="93" y="116"/>
                    <a:pt x="97" y="110"/>
                    <a:pt x="102" y="106"/>
                  </a:cubicBezTo>
                  <a:cubicBezTo>
                    <a:pt x="103" y="98"/>
                    <a:pt x="111" y="96"/>
                    <a:pt x="111" y="87"/>
                  </a:cubicBezTo>
                  <a:cubicBezTo>
                    <a:pt x="115" y="88"/>
                    <a:pt x="115" y="85"/>
                    <a:pt x="119" y="86"/>
                  </a:cubicBezTo>
                  <a:close/>
                  <a:moveTo>
                    <a:pt x="107" y="34"/>
                  </a:moveTo>
                  <a:cubicBezTo>
                    <a:pt x="107" y="34"/>
                    <a:pt x="107" y="34"/>
                    <a:pt x="107" y="34"/>
                  </a:cubicBezTo>
                  <a:cubicBezTo>
                    <a:pt x="113" y="40"/>
                    <a:pt x="101" y="39"/>
                    <a:pt x="102" y="45"/>
                  </a:cubicBezTo>
                  <a:cubicBezTo>
                    <a:pt x="99" y="41"/>
                    <a:pt x="106" y="37"/>
                    <a:pt x="107" y="34"/>
                  </a:cubicBezTo>
                  <a:close/>
                  <a:moveTo>
                    <a:pt x="90" y="34"/>
                  </a:moveTo>
                  <a:cubicBezTo>
                    <a:pt x="90" y="34"/>
                    <a:pt x="90" y="34"/>
                    <a:pt x="90" y="34"/>
                  </a:cubicBezTo>
                  <a:cubicBezTo>
                    <a:pt x="93" y="32"/>
                    <a:pt x="95" y="26"/>
                    <a:pt x="99" y="29"/>
                  </a:cubicBezTo>
                  <a:cubicBezTo>
                    <a:pt x="92" y="36"/>
                    <a:pt x="87" y="45"/>
                    <a:pt x="80" y="51"/>
                  </a:cubicBezTo>
                  <a:cubicBezTo>
                    <a:pt x="77" y="45"/>
                    <a:pt x="86" y="38"/>
                    <a:pt x="90" y="34"/>
                  </a:cubicBezTo>
                  <a:close/>
                  <a:moveTo>
                    <a:pt x="79" y="30"/>
                  </a:moveTo>
                  <a:cubicBezTo>
                    <a:pt x="79" y="30"/>
                    <a:pt x="79" y="30"/>
                    <a:pt x="79" y="30"/>
                  </a:cubicBezTo>
                  <a:cubicBezTo>
                    <a:pt x="84" y="31"/>
                    <a:pt x="73" y="43"/>
                    <a:pt x="67" y="43"/>
                  </a:cubicBezTo>
                  <a:cubicBezTo>
                    <a:pt x="70" y="38"/>
                    <a:pt x="77" y="36"/>
                    <a:pt x="79" y="30"/>
                  </a:cubicBezTo>
                  <a:close/>
                  <a:moveTo>
                    <a:pt x="51" y="36"/>
                  </a:moveTo>
                  <a:cubicBezTo>
                    <a:pt x="51" y="36"/>
                    <a:pt x="51" y="36"/>
                    <a:pt x="51" y="36"/>
                  </a:cubicBezTo>
                  <a:cubicBezTo>
                    <a:pt x="55" y="36"/>
                    <a:pt x="54" y="39"/>
                    <a:pt x="56" y="39"/>
                  </a:cubicBezTo>
                  <a:cubicBezTo>
                    <a:pt x="56" y="41"/>
                    <a:pt x="50" y="39"/>
                    <a:pt x="51" y="36"/>
                  </a:cubicBezTo>
                  <a:close/>
                  <a:moveTo>
                    <a:pt x="49" y="12"/>
                  </a:moveTo>
                  <a:cubicBezTo>
                    <a:pt x="49" y="12"/>
                    <a:pt x="49" y="12"/>
                    <a:pt x="49" y="12"/>
                  </a:cubicBezTo>
                  <a:cubicBezTo>
                    <a:pt x="53" y="11"/>
                    <a:pt x="53" y="14"/>
                    <a:pt x="56" y="13"/>
                  </a:cubicBezTo>
                  <a:cubicBezTo>
                    <a:pt x="56" y="15"/>
                    <a:pt x="48" y="16"/>
                    <a:pt x="49" y="12"/>
                  </a:cubicBezTo>
                  <a:close/>
                  <a:moveTo>
                    <a:pt x="60" y="133"/>
                  </a:moveTo>
                  <a:cubicBezTo>
                    <a:pt x="60" y="133"/>
                    <a:pt x="60" y="133"/>
                    <a:pt x="60" y="133"/>
                  </a:cubicBezTo>
                  <a:cubicBezTo>
                    <a:pt x="64" y="134"/>
                    <a:pt x="58" y="139"/>
                    <a:pt x="57" y="140"/>
                  </a:cubicBezTo>
                  <a:cubicBezTo>
                    <a:pt x="52" y="145"/>
                    <a:pt x="43" y="151"/>
                    <a:pt x="37" y="154"/>
                  </a:cubicBezTo>
                  <a:cubicBezTo>
                    <a:pt x="44" y="146"/>
                    <a:pt x="50" y="138"/>
                    <a:pt x="60" y="133"/>
                  </a:cubicBezTo>
                  <a:close/>
                  <a:moveTo>
                    <a:pt x="26" y="149"/>
                  </a:moveTo>
                  <a:cubicBezTo>
                    <a:pt x="26" y="149"/>
                    <a:pt x="26" y="149"/>
                    <a:pt x="26" y="149"/>
                  </a:cubicBezTo>
                  <a:cubicBezTo>
                    <a:pt x="27" y="143"/>
                    <a:pt x="39" y="136"/>
                    <a:pt x="42" y="128"/>
                  </a:cubicBezTo>
                  <a:cubicBezTo>
                    <a:pt x="42" y="126"/>
                    <a:pt x="40" y="125"/>
                    <a:pt x="40" y="123"/>
                  </a:cubicBezTo>
                  <a:cubicBezTo>
                    <a:pt x="37" y="122"/>
                    <a:pt x="36" y="124"/>
                    <a:pt x="33" y="125"/>
                  </a:cubicBezTo>
                  <a:cubicBezTo>
                    <a:pt x="35" y="119"/>
                    <a:pt x="42" y="117"/>
                    <a:pt x="42" y="110"/>
                  </a:cubicBezTo>
                  <a:cubicBezTo>
                    <a:pt x="45" y="121"/>
                    <a:pt x="45" y="126"/>
                    <a:pt x="47" y="135"/>
                  </a:cubicBezTo>
                  <a:cubicBezTo>
                    <a:pt x="36" y="136"/>
                    <a:pt x="32" y="143"/>
                    <a:pt x="26" y="149"/>
                  </a:cubicBezTo>
                  <a:close/>
                  <a:moveTo>
                    <a:pt x="42" y="47"/>
                  </a:moveTo>
                  <a:cubicBezTo>
                    <a:pt x="42" y="47"/>
                    <a:pt x="42" y="47"/>
                    <a:pt x="42" y="47"/>
                  </a:cubicBezTo>
                  <a:cubicBezTo>
                    <a:pt x="43" y="50"/>
                    <a:pt x="41" y="57"/>
                    <a:pt x="43" y="58"/>
                  </a:cubicBezTo>
                  <a:cubicBezTo>
                    <a:pt x="41" y="61"/>
                    <a:pt x="37" y="50"/>
                    <a:pt x="34" y="57"/>
                  </a:cubicBezTo>
                  <a:cubicBezTo>
                    <a:pt x="33" y="55"/>
                    <a:pt x="37" y="48"/>
                    <a:pt x="42" y="47"/>
                  </a:cubicBezTo>
                  <a:close/>
                  <a:moveTo>
                    <a:pt x="41" y="60"/>
                  </a:moveTo>
                  <a:cubicBezTo>
                    <a:pt x="41" y="60"/>
                    <a:pt x="41" y="60"/>
                    <a:pt x="41" y="60"/>
                  </a:cubicBezTo>
                  <a:cubicBezTo>
                    <a:pt x="43" y="65"/>
                    <a:pt x="42" y="71"/>
                    <a:pt x="43" y="80"/>
                  </a:cubicBezTo>
                  <a:cubicBezTo>
                    <a:pt x="40" y="80"/>
                    <a:pt x="40" y="76"/>
                    <a:pt x="38" y="75"/>
                  </a:cubicBezTo>
                  <a:cubicBezTo>
                    <a:pt x="28" y="81"/>
                    <a:pt x="23" y="91"/>
                    <a:pt x="15" y="98"/>
                  </a:cubicBezTo>
                  <a:cubicBezTo>
                    <a:pt x="17" y="84"/>
                    <a:pt x="32" y="72"/>
                    <a:pt x="41" y="60"/>
                  </a:cubicBezTo>
                  <a:close/>
                  <a:moveTo>
                    <a:pt x="20" y="108"/>
                  </a:moveTo>
                  <a:cubicBezTo>
                    <a:pt x="20" y="108"/>
                    <a:pt x="20" y="108"/>
                    <a:pt x="20" y="108"/>
                  </a:cubicBezTo>
                  <a:cubicBezTo>
                    <a:pt x="21" y="113"/>
                    <a:pt x="16" y="112"/>
                    <a:pt x="16" y="116"/>
                  </a:cubicBezTo>
                  <a:cubicBezTo>
                    <a:pt x="13" y="114"/>
                    <a:pt x="17" y="108"/>
                    <a:pt x="20" y="108"/>
                  </a:cubicBezTo>
                  <a:close/>
                  <a:moveTo>
                    <a:pt x="18" y="126"/>
                  </a:moveTo>
                  <a:cubicBezTo>
                    <a:pt x="18" y="126"/>
                    <a:pt x="18" y="126"/>
                    <a:pt x="18" y="126"/>
                  </a:cubicBezTo>
                  <a:cubicBezTo>
                    <a:pt x="23" y="119"/>
                    <a:pt x="32" y="109"/>
                    <a:pt x="37" y="102"/>
                  </a:cubicBezTo>
                  <a:cubicBezTo>
                    <a:pt x="32" y="89"/>
                    <a:pt x="28" y="107"/>
                    <a:pt x="19" y="107"/>
                  </a:cubicBezTo>
                  <a:cubicBezTo>
                    <a:pt x="26" y="98"/>
                    <a:pt x="33" y="88"/>
                    <a:pt x="43" y="81"/>
                  </a:cubicBezTo>
                  <a:cubicBezTo>
                    <a:pt x="43" y="90"/>
                    <a:pt x="43" y="100"/>
                    <a:pt x="44" y="109"/>
                  </a:cubicBezTo>
                  <a:cubicBezTo>
                    <a:pt x="41" y="109"/>
                    <a:pt x="40" y="107"/>
                    <a:pt x="37" y="107"/>
                  </a:cubicBezTo>
                  <a:cubicBezTo>
                    <a:pt x="28" y="114"/>
                    <a:pt x="23" y="124"/>
                    <a:pt x="16" y="133"/>
                  </a:cubicBezTo>
                  <a:cubicBezTo>
                    <a:pt x="12" y="132"/>
                    <a:pt x="17" y="128"/>
                    <a:pt x="18" y="126"/>
                  </a:cubicBezTo>
                  <a:close/>
                  <a:moveTo>
                    <a:pt x="31" y="183"/>
                  </a:moveTo>
                  <a:cubicBezTo>
                    <a:pt x="31" y="183"/>
                    <a:pt x="31" y="183"/>
                    <a:pt x="31" y="183"/>
                  </a:cubicBezTo>
                  <a:cubicBezTo>
                    <a:pt x="26" y="189"/>
                    <a:pt x="22" y="197"/>
                    <a:pt x="16" y="202"/>
                  </a:cubicBezTo>
                  <a:cubicBezTo>
                    <a:pt x="16" y="196"/>
                    <a:pt x="22" y="185"/>
                    <a:pt x="31" y="183"/>
                  </a:cubicBezTo>
                  <a:close/>
                  <a:moveTo>
                    <a:pt x="17" y="245"/>
                  </a:moveTo>
                  <a:cubicBezTo>
                    <a:pt x="17" y="245"/>
                    <a:pt x="17" y="245"/>
                    <a:pt x="17" y="245"/>
                  </a:cubicBezTo>
                  <a:cubicBezTo>
                    <a:pt x="18" y="240"/>
                    <a:pt x="22" y="237"/>
                    <a:pt x="25" y="234"/>
                  </a:cubicBezTo>
                  <a:cubicBezTo>
                    <a:pt x="27" y="237"/>
                    <a:pt x="21" y="244"/>
                    <a:pt x="17" y="245"/>
                  </a:cubicBezTo>
                  <a:close/>
                  <a:moveTo>
                    <a:pt x="44" y="226"/>
                  </a:moveTo>
                  <a:cubicBezTo>
                    <a:pt x="44" y="226"/>
                    <a:pt x="44" y="226"/>
                    <a:pt x="44" y="226"/>
                  </a:cubicBezTo>
                  <a:cubicBezTo>
                    <a:pt x="46" y="233"/>
                    <a:pt x="45" y="238"/>
                    <a:pt x="45" y="243"/>
                  </a:cubicBezTo>
                  <a:cubicBezTo>
                    <a:pt x="33" y="241"/>
                    <a:pt x="28" y="254"/>
                    <a:pt x="22" y="261"/>
                  </a:cubicBezTo>
                  <a:cubicBezTo>
                    <a:pt x="24" y="249"/>
                    <a:pt x="36" y="236"/>
                    <a:pt x="44" y="226"/>
                  </a:cubicBezTo>
                  <a:close/>
                  <a:moveTo>
                    <a:pt x="40" y="254"/>
                  </a:moveTo>
                  <a:cubicBezTo>
                    <a:pt x="40" y="254"/>
                    <a:pt x="40" y="254"/>
                    <a:pt x="40" y="254"/>
                  </a:cubicBezTo>
                  <a:cubicBezTo>
                    <a:pt x="37" y="253"/>
                    <a:pt x="44" y="250"/>
                    <a:pt x="44" y="248"/>
                  </a:cubicBezTo>
                  <a:cubicBezTo>
                    <a:pt x="48" y="251"/>
                    <a:pt x="41" y="252"/>
                    <a:pt x="40" y="254"/>
                  </a:cubicBezTo>
                  <a:close/>
                  <a:moveTo>
                    <a:pt x="27" y="294"/>
                  </a:moveTo>
                  <a:cubicBezTo>
                    <a:pt x="27" y="294"/>
                    <a:pt x="27" y="294"/>
                    <a:pt x="27" y="294"/>
                  </a:cubicBezTo>
                  <a:cubicBezTo>
                    <a:pt x="27" y="293"/>
                    <a:pt x="29" y="293"/>
                    <a:pt x="29" y="292"/>
                  </a:cubicBezTo>
                  <a:cubicBezTo>
                    <a:pt x="32" y="293"/>
                    <a:pt x="28" y="297"/>
                    <a:pt x="27" y="294"/>
                  </a:cubicBezTo>
                  <a:close/>
                  <a:moveTo>
                    <a:pt x="25" y="285"/>
                  </a:moveTo>
                  <a:cubicBezTo>
                    <a:pt x="25" y="285"/>
                    <a:pt x="25" y="285"/>
                    <a:pt x="25" y="285"/>
                  </a:cubicBezTo>
                  <a:cubicBezTo>
                    <a:pt x="31" y="278"/>
                    <a:pt x="34" y="269"/>
                    <a:pt x="43" y="266"/>
                  </a:cubicBezTo>
                  <a:cubicBezTo>
                    <a:pt x="42" y="264"/>
                    <a:pt x="43" y="264"/>
                    <a:pt x="43" y="262"/>
                  </a:cubicBezTo>
                  <a:cubicBezTo>
                    <a:pt x="48" y="261"/>
                    <a:pt x="41" y="265"/>
                    <a:pt x="47" y="264"/>
                  </a:cubicBezTo>
                  <a:cubicBezTo>
                    <a:pt x="40" y="272"/>
                    <a:pt x="34" y="279"/>
                    <a:pt x="25" y="285"/>
                  </a:cubicBezTo>
                  <a:close/>
                  <a:moveTo>
                    <a:pt x="42" y="287"/>
                  </a:moveTo>
                  <a:cubicBezTo>
                    <a:pt x="42" y="287"/>
                    <a:pt x="42" y="287"/>
                    <a:pt x="42" y="287"/>
                  </a:cubicBezTo>
                  <a:cubicBezTo>
                    <a:pt x="43" y="281"/>
                    <a:pt x="50" y="270"/>
                    <a:pt x="59" y="267"/>
                  </a:cubicBezTo>
                  <a:cubicBezTo>
                    <a:pt x="52" y="273"/>
                    <a:pt x="50" y="282"/>
                    <a:pt x="42" y="287"/>
                  </a:cubicBezTo>
                  <a:close/>
                  <a:moveTo>
                    <a:pt x="59" y="295"/>
                  </a:moveTo>
                  <a:cubicBezTo>
                    <a:pt x="59" y="295"/>
                    <a:pt x="59" y="295"/>
                    <a:pt x="59" y="295"/>
                  </a:cubicBezTo>
                  <a:cubicBezTo>
                    <a:pt x="60" y="291"/>
                    <a:pt x="62" y="293"/>
                    <a:pt x="67" y="293"/>
                  </a:cubicBezTo>
                  <a:cubicBezTo>
                    <a:pt x="70" y="295"/>
                    <a:pt x="60" y="294"/>
                    <a:pt x="59" y="295"/>
                  </a:cubicBezTo>
                  <a:close/>
                  <a:moveTo>
                    <a:pt x="52" y="290"/>
                  </a:moveTo>
                  <a:cubicBezTo>
                    <a:pt x="52" y="290"/>
                    <a:pt x="52" y="290"/>
                    <a:pt x="52" y="290"/>
                  </a:cubicBezTo>
                  <a:cubicBezTo>
                    <a:pt x="55" y="280"/>
                    <a:pt x="65" y="276"/>
                    <a:pt x="70" y="268"/>
                  </a:cubicBezTo>
                  <a:cubicBezTo>
                    <a:pt x="70" y="267"/>
                    <a:pt x="71" y="267"/>
                    <a:pt x="72" y="267"/>
                  </a:cubicBezTo>
                  <a:cubicBezTo>
                    <a:pt x="66" y="275"/>
                    <a:pt x="62" y="285"/>
                    <a:pt x="52" y="290"/>
                  </a:cubicBezTo>
                  <a:close/>
                  <a:moveTo>
                    <a:pt x="56" y="257"/>
                  </a:moveTo>
                  <a:cubicBezTo>
                    <a:pt x="56" y="257"/>
                    <a:pt x="56" y="257"/>
                    <a:pt x="56" y="257"/>
                  </a:cubicBezTo>
                  <a:cubicBezTo>
                    <a:pt x="53" y="230"/>
                    <a:pt x="56" y="204"/>
                    <a:pt x="56" y="173"/>
                  </a:cubicBezTo>
                  <a:cubicBezTo>
                    <a:pt x="65" y="172"/>
                    <a:pt x="70" y="175"/>
                    <a:pt x="76" y="176"/>
                  </a:cubicBezTo>
                  <a:cubicBezTo>
                    <a:pt x="84" y="182"/>
                    <a:pt x="86" y="189"/>
                    <a:pt x="91" y="199"/>
                  </a:cubicBezTo>
                  <a:cubicBezTo>
                    <a:pt x="89" y="226"/>
                    <a:pt x="91" y="263"/>
                    <a:pt x="56" y="257"/>
                  </a:cubicBezTo>
                  <a:close/>
                  <a:moveTo>
                    <a:pt x="81" y="286"/>
                  </a:moveTo>
                  <a:cubicBezTo>
                    <a:pt x="81" y="286"/>
                    <a:pt x="81" y="286"/>
                    <a:pt x="81" y="286"/>
                  </a:cubicBezTo>
                  <a:cubicBezTo>
                    <a:pt x="79" y="284"/>
                    <a:pt x="85" y="280"/>
                    <a:pt x="86" y="277"/>
                  </a:cubicBezTo>
                  <a:cubicBezTo>
                    <a:pt x="89" y="280"/>
                    <a:pt x="83" y="284"/>
                    <a:pt x="81" y="286"/>
                  </a:cubicBezTo>
                  <a:close/>
                  <a:moveTo>
                    <a:pt x="84" y="260"/>
                  </a:moveTo>
                  <a:cubicBezTo>
                    <a:pt x="84" y="260"/>
                    <a:pt x="84" y="260"/>
                    <a:pt x="84" y="260"/>
                  </a:cubicBezTo>
                  <a:cubicBezTo>
                    <a:pt x="87" y="255"/>
                    <a:pt x="92" y="253"/>
                    <a:pt x="93" y="247"/>
                  </a:cubicBezTo>
                  <a:cubicBezTo>
                    <a:pt x="102" y="243"/>
                    <a:pt x="105" y="234"/>
                    <a:pt x="110" y="226"/>
                  </a:cubicBezTo>
                  <a:cubicBezTo>
                    <a:pt x="114" y="228"/>
                    <a:pt x="110" y="233"/>
                    <a:pt x="109" y="235"/>
                  </a:cubicBezTo>
                  <a:cubicBezTo>
                    <a:pt x="107" y="238"/>
                    <a:pt x="101" y="244"/>
                    <a:pt x="98" y="249"/>
                  </a:cubicBezTo>
                  <a:cubicBezTo>
                    <a:pt x="94" y="254"/>
                    <a:pt x="90" y="262"/>
                    <a:pt x="84" y="260"/>
                  </a:cubicBezTo>
                  <a:close/>
                  <a:moveTo>
                    <a:pt x="105" y="255"/>
                  </a:moveTo>
                  <a:cubicBezTo>
                    <a:pt x="105" y="255"/>
                    <a:pt x="105" y="255"/>
                    <a:pt x="105" y="255"/>
                  </a:cubicBezTo>
                  <a:cubicBezTo>
                    <a:pt x="106" y="251"/>
                    <a:pt x="109" y="243"/>
                    <a:pt x="113" y="238"/>
                  </a:cubicBezTo>
                  <a:cubicBezTo>
                    <a:pt x="116" y="235"/>
                    <a:pt x="121" y="231"/>
                    <a:pt x="124" y="233"/>
                  </a:cubicBezTo>
                  <a:cubicBezTo>
                    <a:pt x="118" y="240"/>
                    <a:pt x="109" y="245"/>
                    <a:pt x="105" y="255"/>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印品黑体" panose="00000500000000000000" pitchFamily="2" charset="-122"/>
              </a:endParaRPr>
            </a:p>
          </p:txBody>
        </p:sp>
        <p:sp>
          <p:nvSpPr>
            <p:cNvPr id="10" name="矩形 9"/>
            <p:cNvSpPr/>
            <p:nvPr/>
          </p:nvSpPr>
          <p:spPr>
            <a:xfrm>
              <a:off x="3997448" y="4331913"/>
              <a:ext cx="1652136" cy="728533"/>
            </a:xfrm>
            <a:prstGeom prst="rect">
              <a:avLst/>
            </a:prstGeom>
          </p:spPr>
          <p:txBody>
            <a:bodyPr wrap="square">
              <a:spAutoFit/>
              <a:scene3d>
                <a:camera prst="orthographicFront"/>
                <a:lightRig rig="threePt" dir="t"/>
              </a:scene3d>
              <a:sp3d contourW="12700"/>
            </a:bodyPr>
            <a:lstStyle/>
            <a:p>
              <a:pPr algn="r">
                <a:lnSpc>
                  <a:spcPct val="120000"/>
                </a:lnSpc>
              </a:pPr>
              <a:r>
                <a:rPr lang="en-US" altLang="zh-CN"/>
                <a:t>Angel’s / Devils Advocate</a:t>
              </a:r>
              <a:endParaRPr lang="zh-CN" altLang="en-US" sz="1600">
                <a:solidFill>
                  <a:srgbClr val="3C3C3B"/>
                </a:solidFill>
                <a:latin typeface="印品黑体" panose="00000500000000000000" pitchFamily="2" charset="-122"/>
                <a:ea typeface="印品黑体" panose="00000500000000000000" pitchFamily="2" charset="-122"/>
              </a:endParaRPr>
            </a:p>
          </p:txBody>
        </p:sp>
      </p:grpSp>
      <p:grpSp>
        <p:nvGrpSpPr>
          <p:cNvPr id="15" name="组合 14"/>
          <p:cNvGrpSpPr/>
          <p:nvPr/>
        </p:nvGrpSpPr>
        <p:grpSpPr>
          <a:xfrm>
            <a:off x="9077842" y="2642211"/>
            <a:ext cx="1401340" cy="2157744"/>
            <a:chOff x="7435642" y="2600325"/>
            <a:chExt cx="1282997" cy="2157744"/>
          </a:xfrm>
        </p:grpSpPr>
        <p:sp>
          <p:nvSpPr>
            <p:cNvPr id="4" name="Freeform 14"/>
            <p:cNvSpPr>
              <a:spLocks noEditPoints="1"/>
            </p:cNvSpPr>
            <p:nvPr/>
          </p:nvSpPr>
          <p:spPr bwMode="auto">
            <a:xfrm>
              <a:off x="7634289" y="2600325"/>
              <a:ext cx="593725" cy="1328738"/>
            </a:xfrm>
            <a:custGeom>
              <a:avLst/>
              <a:gdLst>
                <a:gd name="T0" fmla="*/ 65 w 140"/>
                <a:gd name="T1" fmla="*/ 235 h 313"/>
                <a:gd name="T2" fmla="*/ 55 w 140"/>
                <a:gd name="T3" fmla="*/ 99 h 313"/>
                <a:gd name="T4" fmla="*/ 91 w 140"/>
                <a:gd name="T5" fmla="*/ 104 h 313"/>
                <a:gd name="T6" fmla="*/ 134 w 140"/>
                <a:gd name="T7" fmla="*/ 52 h 313"/>
                <a:gd name="T8" fmla="*/ 120 w 140"/>
                <a:gd name="T9" fmla="*/ 26 h 313"/>
                <a:gd name="T10" fmla="*/ 2 w 140"/>
                <a:gd name="T11" fmla="*/ 129 h 313"/>
                <a:gd name="T12" fmla="*/ 28 w 140"/>
                <a:gd name="T13" fmla="*/ 292 h 313"/>
                <a:gd name="T14" fmla="*/ 93 w 140"/>
                <a:gd name="T15" fmla="*/ 309 h 313"/>
                <a:gd name="T16" fmla="*/ 95 w 140"/>
                <a:gd name="T17" fmla="*/ 197 h 313"/>
                <a:gd name="T18" fmla="*/ 94 w 140"/>
                <a:gd name="T19" fmla="*/ 62 h 313"/>
                <a:gd name="T20" fmla="*/ 100 w 140"/>
                <a:gd name="T21" fmla="*/ 69 h 313"/>
                <a:gd name="T22" fmla="*/ 97 w 140"/>
                <a:gd name="T23" fmla="*/ 35 h 313"/>
                <a:gd name="T24" fmla="*/ 97 w 140"/>
                <a:gd name="T25" fmla="*/ 35 h 313"/>
                <a:gd name="T26" fmla="*/ 88 w 140"/>
                <a:gd name="T27" fmla="*/ 25 h 313"/>
                <a:gd name="T28" fmla="*/ 84 w 140"/>
                <a:gd name="T29" fmla="*/ 45 h 313"/>
                <a:gd name="T30" fmla="*/ 90 w 140"/>
                <a:gd name="T31" fmla="*/ 56 h 313"/>
                <a:gd name="T32" fmla="*/ 4 w 140"/>
                <a:gd name="T33" fmla="*/ 150 h 313"/>
                <a:gd name="T34" fmla="*/ 6 w 140"/>
                <a:gd name="T35" fmla="*/ 148 h 313"/>
                <a:gd name="T36" fmla="*/ 56 w 140"/>
                <a:gd name="T37" fmla="*/ 251 h 313"/>
                <a:gd name="T38" fmla="*/ 56 w 140"/>
                <a:gd name="T39" fmla="*/ 251 h 313"/>
                <a:gd name="T40" fmla="*/ 60 w 140"/>
                <a:gd name="T41" fmla="*/ 19 h 313"/>
                <a:gd name="T42" fmla="*/ 41 w 140"/>
                <a:gd name="T43" fmla="*/ 66 h 313"/>
                <a:gd name="T44" fmla="*/ 70 w 140"/>
                <a:gd name="T45" fmla="*/ 47 h 313"/>
                <a:gd name="T46" fmla="*/ 22 w 140"/>
                <a:gd name="T47" fmla="*/ 95 h 313"/>
                <a:gd name="T48" fmla="*/ 47 w 140"/>
                <a:gd name="T49" fmla="*/ 183 h 313"/>
                <a:gd name="T50" fmla="*/ 47 w 140"/>
                <a:gd name="T51" fmla="*/ 183 h 313"/>
                <a:gd name="T52" fmla="*/ 21 w 140"/>
                <a:gd name="T53" fmla="*/ 135 h 313"/>
                <a:gd name="T54" fmla="*/ 24 w 140"/>
                <a:gd name="T55" fmla="*/ 110 h 313"/>
                <a:gd name="T56" fmla="*/ 42 w 140"/>
                <a:gd name="T57" fmla="*/ 118 h 313"/>
                <a:gd name="T58" fmla="*/ 46 w 140"/>
                <a:gd name="T59" fmla="*/ 128 h 313"/>
                <a:gd name="T60" fmla="*/ 44 w 140"/>
                <a:gd name="T61" fmla="*/ 154 h 313"/>
                <a:gd name="T62" fmla="*/ 44 w 140"/>
                <a:gd name="T63" fmla="*/ 154 h 313"/>
                <a:gd name="T64" fmla="*/ 44 w 140"/>
                <a:gd name="T65" fmla="*/ 140 h 313"/>
                <a:gd name="T66" fmla="*/ 35 w 140"/>
                <a:gd name="T67" fmla="*/ 113 h 313"/>
                <a:gd name="T68" fmla="*/ 29 w 140"/>
                <a:gd name="T69" fmla="*/ 174 h 313"/>
                <a:gd name="T70" fmla="*/ 33 w 140"/>
                <a:gd name="T71" fmla="*/ 175 h 313"/>
                <a:gd name="T72" fmla="*/ 40 w 140"/>
                <a:gd name="T73" fmla="*/ 87 h 313"/>
                <a:gd name="T74" fmla="*/ 48 w 140"/>
                <a:gd name="T75" fmla="*/ 85 h 313"/>
                <a:gd name="T76" fmla="*/ 34 w 140"/>
                <a:gd name="T77" fmla="*/ 53 h 313"/>
                <a:gd name="T78" fmla="*/ 34 w 140"/>
                <a:gd name="T79" fmla="*/ 53 h 313"/>
                <a:gd name="T80" fmla="*/ 19 w 140"/>
                <a:gd name="T81" fmla="*/ 236 h 313"/>
                <a:gd name="T82" fmla="*/ 20 w 140"/>
                <a:gd name="T83" fmla="*/ 255 h 313"/>
                <a:gd name="T84" fmla="*/ 22 w 140"/>
                <a:gd name="T85" fmla="*/ 268 h 313"/>
                <a:gd name="T86" fmla="*/ 26 w 140"/>
                <a:gd name="T87" fmla="*/ 262 h 313"/>
                <a:gd name="T88" fmla="*/ 23 w 140"/>
                <a:gd name="T89" fmla="*/ 223 h 313"/>
                <a:gd name="T90" fmla="*/ 48 w 140"/>
                <a:gd name="T91" fmla="*/ 194 h 313"/>
                <a:gd name="T92" fmla="*/ 32 w 140"/>
                <a:gd name="T93" fmla="*/ 282 h 313"/>
                <a:gd name="T94" fmla="*/ 31 w 140"/>
                <a:gd name="T95" fmla="*/ 250 h 313"/>
                <a:gd name="T96" fmla="*/ 45 w 140"/>
                <a:gd name="T97" fmla="*/ 217 h 313"/>
                <a:gd name="T98" fmla="*/ 52 w 140"/>
                <a:gd name="T99" fmla="*/ 231 h 313"/>
                <a:gd name="T100" fmla="*/ 37 w 140"/>
                <a:gd name="T101" fmla="*/ 262 h 313"/>
                <a:gd name="T102" fmla="*/ 37 w 140"/>
                <a:gd name="T103" fmla="*/ 262 h 313"/>
                <a:gd name="T104" fmla="*/ 54 w 140"/>
                <a:gd name="T105" fmla="*/ 268 h 313"/>
                <a:gd name="T106" fmla="*/ 53 w 140"/>
                <a:gd name="T107" fmla="*/ 288 h 313"/>
                <a:gd name="T108" fmla="*/ 86 w 140"/>
                <a:gd name="T109" fmla="*/ 272 h 313"/>
                <a:gd name="T110" fmla="*/ 89 w 140"/>
                <a:gd name="T111" fmla="*/ 261 h 313"/>
                <a:gd name="T112" fmla="*/ 96 w 140"/>
                <a:gd name="T113" fmla="*/ 223 h 313"/>
                <a:gd name="T114" fmla="*/ 100 w 140"/>
                <a:gd name="T115" fmla="*/ 219 h 313"/>
                <a:gd name="T116" fmla="*/ 108 w 140"/>
                <a:gd name="T117" fmla="*/ 211 h 313"/>
                <a:gd name="T118" fmla="*/ 112 w 140"/>
                <a:gd name="T119" fmla="*/ 225 h 313"/>
                <a:gd name="T120" fmla="*/ 112 w 140"/>
                <a:gd name="T121" fmla="*/ 225 h 313"/>
                <a:gd name="T122" fmla="*/ 106 w 140"/>
                <a:gd name="T123" fmla="*/ 263 h 313"/>
                <a:gd name="T124" fmla="*/ 113 w 140"/>
                <a:gd name="T125" fmla="*/ 258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0" h="313">
                  <a:moveTo>
                    <a:pt x="95" y="197"/>
                  </a:moveTo>
                  <a:cubicBezTo>
                    <a:pt x="80" y="208"/>
                    <a:pt x="97" y="261"/>
                    <a:pt x="70" y="261"/>
                  </a:cubicBezTo>
                  <a:cubicBezTo>
                    <a:pt x="65" y="256"/>
                    <a:pt x="66" y="243"/>
                    <a:pt x="65" y="235"/>
                  </a:cubicBezTo>
                  <a:cubicBezTo>
                    <a:pt x="61" y="217"/>
                    <a:pt x="56" y="200"/>
                    <a:pt x="56" y="181"/>
                  </a:cubicBezTo>
                  <a:cubicBezTo>
                    <a:pt x="56" y="174"/>
                    <a:pt x="57" y="166"/>
                    <a:pt x="57" y="159"/>
                  </a:cubicBezTo>
                  <a:cubicBezTo>
                    <a:pt x="56" y="138"/>
                    <a:pt x="54" y="124"/>
                    <a:pt x="55" y="99"/>
                  </a:cubicBezTo>
                  <a:cubicBezTo>
                    <a:pt x="56" y="85"/>
                    <a:pt x="59" y="56"/>
                    <a:pt x="77" y="58"/>
                  </a:cubicBezTo>
                  <a:cubicBezTo>
                    <a:pt x="82" y="59"/>
                    <a:pt x="85" y="65"/>
                    <a:pt x="87" y="71"/>
                  </a:cubicBezTo>
                  <a:cubicBezTo>
                    <a:pt x="90" y="82"/>
                    <a:pt x="87" y="92"/>
                    <a:pt x="91" y="104"/>
                  </a:cubicBezTo>
                  <a:cubicBezTo>
                    <a:pt x="103" y="110"/>
                    <a:pt x="118" y="115"/>
                    <a:pt x="132" y="107"/>
                  </a:cubicBezTo>
                  <a:cubicBezTo>
                    <a:pt x="137" y="100"/>
                    <a:pt x="135" y="94"/>
                    <a:pt x="140" y="87"/>
                  </a:cubicBezTo>
                  <a:cubicBezTo>
                    <a:pt x="138" y="77"/>
                    <a:pt x="135" y="62"/>
                    <a:pt x="134" y="52"/>
                  </a:cubicBezTo>
                  <a:cubicBezTo>
                    <a:pt x="134" y="51"/>
                    <a:pt x="134" y="51"/>
                    <a:pt x="134" y="50"/>
                  </a:cubicBezTo>
                  <a:cubicBezTo>
                    <a:pt x="131" y="49"/>
                    <a:pt x="130" y="43"/>
                    <a:pt x="128" y="39"/>
                  </a:cubicBezTo>
                  <a:cubicBezTo>
                    <a:pt x="124" y="36"/>
                    <a:pt x="122" y="31"/>
                    <a:pt x="120" y="26"/>
                  </a:cubicBezTo>
                  <a:cubicBezTo>
                    <a:pt x="104" y="11"/>
                    <a:pt x="67" y="0"/>
                    <a:pt x="44" y="12"/>
                  </a:cubicBezTo>
                  <a:cubicBezTo>
                    <a:pt x="26" y="22"/>
                    <a:pt x="17" y="45"/>
                    <a:pt x="12" y="67"/>
                  </a:cubicBezTo>
                  <a:cubicBezTo>
                    <a:pt x="6" y="88"/>
                    <a:pt x="3" y="110"/>
                    <a:pt x="2" y="129"/>
                  </a:cubicBezTo>
                  <a:cubicBezTo>
                    <a:pt x="0" y="161"/>
                    <a:pt x="7" y="200"/>
                    <a:pt x="9" y="233"/>
                  </a:cubicBezTo>
                  <a:cubicBezTo>
                    <a:pt x="10" y="246"/>
                    <a:pt x="10" y="258"/>
                    <a:pt x="12" y="267"/>
                  </a:cubicBezTo>
                  <a:cubicBezTo>
                    <a:pt x="15" y="277"/>
                    <a:pt x="22" y="285"/>
                    <a:pt x="28" y="292"/>
                  </a:cubicBezTo>
                  <a:cubicBezTo>
                    <a:pt x="31" y="294"/>
                    <a:pt x="34" y="296"/>
                    <a:pt x="37" y="298"/>
                  </a:cubicBezTo>
                  <a:cubicBezTo>
                    <a:pt x="38" y="298"/>
                    <a:pt x="40" y="299"/>
                    <a:pt x="41" y="300"/>
                  </a:cubicBezTo>
                  <a:cubicBezTo>
                    <a:pt x="59" y="305"/>
                    <a:pt x="73" y="313"/>
                    <a:pt x="93" y="309"/>
                  </a:cubicBezTo>
                  <a:cubicBezTo>
                    <a:pt x="101" y="307"/>
                    <a:pt x="122" y="294"/>
                    <a:pt x="127" y="286"/>
                  </a:cubicBezTo>
                  <a:cubicBezTo>
                    <a:pt x="138" y="269"/>
                    <a:pt x="138" y="237"/>
                    <a:pt x="137" y="216"/>
                  </a:cubicBezTo>
                  <a:cubicBezTo>
                    <a:pt x="135" y="197"/>
                    <a:pt x="115" y="186"/>
                    <a:pt x="95" y="197"/>
                  </a:cubicBezTo>
                  <a:close/>
                  <a:moveTo>
                    <a:pt x="98" y="76"/>
                  </a:moveTo>
                  <a:cubicBezTo>
                    <a:pt x="98" y="76"/>
                    <a:pt x="98" y="76"/>
                    <a:pt x="98" y="76"/>
                  </a:cubicBezTo>
                  <a:cubicBezTo>
                    <a:pt x="95" y="72"/>
                    <a:pt x="95" y="66"/>
                    <a:pt x="94" y="62"/>
                  </a:cubicBezTo>
                  <a:cubicBezTo>
                    <a:pt x="97" y="62"/>
                    <a:pt x="98" y="60"/>
                    <a:pt x="99" y="58"/>
                  </a:cubicBezTo>
                  <a:cubicBezTo>
                    <a:pt x="102" y="59"/>
                    <a:pt x="97" y="63"/>
                    <a:pt x="97" y="64"/>
                  </a:cubicBezTo>
                  <a:cubicBezTo>
                    <a:pt x="99" y="65"/>
                    <a:pt x="96" y="70"/>
                    <a:pt x="100" y="69"/>
                  </a:cubicBezTo>
                  <a:cubicBezTo>
                    <a:pt x="101" y="72"/>
                    <a:pt x="99" y="73"/>
                    <a:pt x="98" y="76"/>
                  </a:cubicBezTo>
                  <a:close/>
                  <a:moveTo>
                    <a:pt x="97" y="35"/>
                  </a:moveTo>
                  <a:cubicBezTo>
                    <a:pt x="97" y="35"/>
                    <a:pt x="97" y="35"/>
                    <a:pt x="97" y="35"/>
                  </a:cubicBezTo>
                  <a:cubicBezTo>
                    <a:pt x="95" y="35"/>
                    <a:pt x="95" y="35"/>
                    <a:pt x="93" y="36"/>
                  </a:cubicBezTo>
                  <a:cubicBezTo>
                    <a:pt x="83" y="42"/>
                    <a:pt x="94" y="33"/>
                    <a:pt x="99" y="29"/>
                  </a:cubicBezTo>
                  <a:cubicBezTo>
                    <a:pt x="100" y="32"/>
                    <a:pt x="96" y="31"/>
                    <a:pt x="97" y="35"/>
                  </a:cubicBezTo>
                  <a:close/>
                  <a:moveTo>
                    <a:pt x="92" y="23"/>
                  </a:moveTo>
                  <a:cubicBezTo>
                    <a:pt x="92" y="23"/>
                    <a:pt x="92" y="23"/>
                    <a:pt x="92" y="23"/>
                  </a:cubicBezTo>
                  <a:cubicBezTo>
                    <a:pt x="91" y="24"/>
                    <a:pt x="90" y="25"/>
                    <a:pt x="88" y="25"/>
                  </a:cubicBezTo>
                  <a:cubicBezTo>
                    <a:pt x="89" y="24"/>
                    <a:pt x="90" y="23"/>
                    <a:pt x="92" y="23"/>
                  </a:cubicBezTo>
                  <a:close/>
                  <a:moveTo>
                    <a:pt x="84" y="45"/>
                  </a:moveTo>
                  <a:cubicBezTo>
                    <a:pt x="84" y="45"/>
                    <a:pt x="84" y="45"/>
                    <a:pt x="84" y="45"/>
                  </a:cubicBezTo>
                  <a:cubicBezTo>
                    <a:pt x="83" y="48"/>
                    <a:pt x="86" y="48"/>
                    <a:pt x="85" y="51"/>
                  </a:cubicBezTo>
                  <a:cubicBezTo>
                    <a:pt x="96" y="50"/>
                    <a:pt x="98" y="39"/>
                    <a:pt x="107" y="36"/>
                  </a:cubicBezTo>
                  <a:cubicBezTo>
                    <a:pt x="106" y="42"/>
                    <a:pt x="92" y="46"/>
                    <a:pt x="90" y="56"/>
                  </a:cubicBezTo>
                  <a:cubicBezTo>
                    <a:pt x="85" y="55"/>
                    <a:pt x="84" y="50"/>
                    <a:pt x="78" y="50"/>
                  </a:cubicBezTo>
                  <a:cubicBezTo>
                    <a:pt x="79" y="48"/>
                    <a:pt x="80" y="46"/>
                    <a:pt x="84" y="45"/>
                  </a:cubicBezTo>
                  <a:close/>
                  <a:moveTo>
                    <a:pt x="4" y="150"/>
                  </a:moveTo>
                  <a:cubicBezTo>
                    <a:pt x="4" y="150"/>
                    <a:pt x="4" y="150"/>
                    <a:pt x="4" y="150"/>
                  </a:cubicBezTo>
                  <a:cubicBezTo>
                    <a:pt x="4" y="150"/>
                    <a:pt x="4" y="149"/>
                    <a:pt x="4" y="148"/>
                  </a:cubicBezTo>
                  <a:cubicBezTo>
                    <a:pt x="4" y="148"/>
                    <a:pt x="5" y="148"/>
                    <a:pt x="6" y="148"/>
                  </a:cubicBezTo>
                  <a:cubicBezTo>
                    <a:pt x="6" y="149"/>
                    <a:pt x="6" y="150"/>
                    <a:pt x="6" y="150"/>
                  </a:cubicBezTo>
                  <a:cubicBezTo>
                    <a:pt x="5" y="150"/>
                    <a:pt x="5" y="150"/>
                    <a:pt x="4" y="150"/>
                  </a:cubicBezTo>
                  <a:close/>
                  <a:moveTo>
                    <a:pt x="56" y="251"/>
                  </a:moveTo>
                  <a:cubicBezTo>
                    <a:pt x="56" y="251"/>
                    <a:pt x="56" y="251"/>
                    <a:pt x="56" y="251"/>
                  </a:cubicBezTo>
                  <a:cubicBezTo>
                    <a:pt x="57" y="253"/>
                    <a:pt x="54" y="252"/>
                    <a:pt x="54" y="254"/>
                  </a:cubicBezTo>
                  <a:cubicBezTo>
                    <a:pt x="51" y="254"/>
                    <a:pt x="54" y="250"/>
                    <a:pt x="56" y="251"/>
                  </a:cubicBezTo>
                  <a:close/>
                  <a:moveTo>
                    <a:pt x="66" y="16"/>
                  </a:moveTo>
                  <a:cubicBezTo>
                    <a:pt x="66" y="16"/>
                    <a:pt x="66" y="16"/>
                    <a:pt x="66" y="16"/>
                  </a:cubicBezTo>
                  <a:cubicBezTo>
                    <a:pt x="66" y="21"/>
                    <a:pt x="63" y="19"/>
                    <a:pt x="60" y="19"/>
                  </a:cubicBezTo>
                  <a:cubicBezTo>
                    <a:pt x="61" y="17"/>
                    <a:pt x="63" y="16"/>
                    <a:pt x="66" y="16"/>
                  </a:cubicBezTo>
                  <a:close/>
                  <a:moveTo>
                    <a:pt x="41" y="66"/>
                  </a:moveTo>
                  <a:cubicBezTo>
                    <a:pt x="41" y="66"/>
                    <a:pt x="41" y="66"/>
                    <a:pt x="41" y="66"/>
                  </a:cubicBezTo>
                  <a:cubicBezTo>
                    <a:pt x="39" y="62"/>
                    <a:pt x="48" y="60"/>
                    <a:pt x="48" y="54"/>
                  </a:cubicBezTo>
                  <a:cubicBezTo>
                    <a:pt x="56" y="55"/>
                    <a:pt x="57" y="50"/>
                    <a:pt x="60" y="47"/>
                  </a:cubicBezTo>
                  <a:cubicBezTo>
                    <a:pt x="65" y="48"/>
                    <a:pt x="65" y="48"/>
                    <a:pt x="70" y="47"/>
                  </a:cubicBezTo>
                  <a:cubicBezTo>
                    <a:pt x="62" y="54"/>
                    <a:pt x="52" y="58"/>
                    <a:pt x="50" y="71"/>
                  </a:cubicBezTo>
                  <a:cubicBezTo>
                    <a:pt x="48" y="70"/>
                    <a:pt x="47" y="67"/>
                    <a:pt x="45" y="66"/>
                  </a:cubicBezTo>
                  <a:cubicBezTo>
                    <a:pt x="36" y="75"/>
                    <a:pt x="28" y="83"/>
                    <a:pt x="22" y="95"/>
                  </a:cubicBezTo>
                  <a:cubicBezTo>
                    <a:pt x="23" y="85"/>
                    <a:pt x="33" y="73"/>
                    <a:pt x="41" y="66"/>
                  </a:cubicBezTo>
                  <a:close/>
                  <a:moveTo>
                    <a:pt x="47" y="183"/>
                  </a:moveTo>
                  <a:cubicBezTo>
                    <a:pt x="47" y="183"/>
                    <a:pt x="47" y="183"/>
                    <a:pt x="47" y="183"/>
                  </a:cubicBezTo>
                  <a:cubicBezTo>
                    <a:pt x="37" y="181"/>
                    <a:pt x="33" y="195"/>
                    <a:pt x="27" y="201"/>
                  </a:cubicBezTo>
                  <a:cubicBezTo>
                    <a:pt x="27" y="190"/>
                    <a:pt x="40" y="181"/>
                    <a:pt x="46" y="172"/>
                  </a:cubicBezTo>
                  <a:cubicBezTo>
                    <a:pt x="49" y="173"/>
                    <a:pt x="47" y="179"/>
                    <a:pt x="47" y="183"/>
                  </a:cubicBezTo>
                  <a:close/>
                  <a:moveTo>
                    <a:pt x="26" y="123"/>
                  </a:moveTo>
                  <a:cubicBezTo>
                    <a:pt x="26" y="123"/>
                    <a:pt x="26" y="123"/>
                    <a:pt x="26" y="123"/>
                  </a:cubicBezTo>
                  <a:cubicBezTo>
                    <a:pt x="29" y="127"/>
                    <a:pt x="21" y="130"/>
                    <a:pt x="21" y="135"/>
                  </a:cubicBezTo>
                  <a:cubicBezTo>
                    <a:pt x="18" y="131"/>
                    <a:pt x="25" y="127"/>
                    <a:pt x="26" y="123"/>
                  </a:cubicBezTo>
                  <a:close/>
                  <a:moveTo>
                    <a:pt x="24" y="110"/>
                  </a:moveTo>
                  <a:cubicBezTo>
                    <a:pt x="24" y="110"/>
                    <a:pt x="24" y="110"/>
                    <a:pt x="24" y="110"/>
                  </a:cubicBezTo>
                  <a:cubicBezTo>
                    <a:pt x="23" y="112"/>
                    <a:pt x="22" y="113"/>
                    <a:pt x="21" y="115"/>
                  </a:cubicBezTo>
                  <a:cubicBezTo>
                    <a:pt x="19" y="115"/>
                    <a:pt x="21" y="109"/>
                    <a:pt x="24" y="110"/>
                  </a:cubicBezTo>
                  <a:close/>
                  <a:moveTo>
                    <a:pt x="42" y="118"/>
                  </a:moveTo>
                  <a:cubicBezTo>
                    <a:pt x="42" y="118"/>
                    <a:pt x="42" y="118"/>
                    <a:pt x="42" y="118"/>
                  </a:cubicBezTo>
                  <a:cubicBezTo>
                    <a:pt x="44" y="118"/>
                    <a:pt x="45" y="118"/>
                    <a:pt x="46" y="118"/>
                  </a:cubicBezTo>
                  <a:cubicBezTo>
                    <a:pt x="46" y="121"/>
                    <a:pt x="46" y="125"/>
                    <a:pt x="46" y="128"/>
                  </a:cubicBezTo>
                  <a:cubicBezTo>
                    <a:pt x="36" y="138"/>
                    <a:pt x="25" y="147"/>
                    <a:pt x="19" y="161"/>
                  </a:cubicBezTo>
                  <a:cubicBezTo>
                    <a:pt x="19" y="142"/>
                    <a:pt x="36" y="133"/>
                    <a:pt x="42" y="118"/>
                  </a:cubicBezTo>
                  <a:close/>
                  <a:moveTo>
                    <a:pt x="44" y="154"/>
                  </a:moveTo>
                  <a:cubicBezTo>
                    <a:pt x="44" y="154"/>
                    <a:pt x="44" y="154"/>
                    <a:pt x="44" y="154"/>
                  </a:cubicBezTo>
                  <a:cubicBezTo>
                    <a:pt x="52" y="163"/>
                    <a:pt x="36" y="167"/>
                    <a:pt x="34" y="173"/>
                  </a:cubicBezTo>
                  <a:cubicBezTo>
                    <a:pt x="29" y="168"/>
                    <a:pt x="43" y="161"/>
                    <a:pt x="44" y="154"/>
                  </a:cubicBezTo>
                  <a:close/>
                  <a:moveTo>
                    <a:pt x="38" y="149"/>
                  </a:moveTo>
                  <a:cubicBezTo>
                    <a:pt x="38" y="149"/>
                    <a:pt x="38" y="149"/>
                    <a:pt x="38" y="149"/>
                  </a:cubicBezTo>
                  <a:cubicBezTo>
                    <a:pt x="40" y="146"/>
                    <a:pt x="44" y="144"/>
                    <a:pt x="44" y="140"/>
                  </a:cubicBezTo>
                  <a:cubicBezTo>
                    <a:pt x="50" y="143"/>
                    <a:pt x="42" y="148"/>
                    <a:pt x="38" y="149"/>
                  </a:cubicBezTo>
                  <a:close/>
                  <a:moveTo>
                    <a:pt x="35" y="113"/>
                  </a:moveTo>
                  <a:cubicBezTo>
                    <a:pt x="35" y="113"/>
                    <a:pt x="35" y="113"/>
                    <a:pt x="35" y="113"/>
                  </a:cubicBezTo>
                  <a:cubicBezTo>
                    <a:pt x="39" y="108"/>
                    <a:pt x="41" y="100"/>
                    <a:pt x="47" y="96"/>
                  </a:cubicBezTo>
                  <a:cubicBezTo>
                    <a:pt x="45" y="103"/>
                    <a:pt x="41" y="109"/>
                    <a:pt x="35" y="113"/>
                  </a:cubicBezTo>
                  <a:close/>
                  <a:moveTo>
                    <a:pt x="29" y="174"/>
                  </a:moveTo>
                  <a:cubicBezTo>
                    <a:pt x="29" y="174"/>
                    <a:pt x="29" y="174"/>
                    <a:pt x="29" y="174"/>
                  </a:cubicBezTo>
                  <a:cubicBezTo>
                    <a:pt x="30" y="174"/>
                    <a:pt x="30" y="173"/>
                    <a:pt x="31" y="173"/>
                  </a:cubicBezTo>
                  <a:cubicBezTo>
                    <a:pt x="31" y="174"/>
                    <a:pt x="32" y="175"/>
                    <a:pt x="33" y="175"/>
                  </a:cubicBezTo>
                  <a:cubicBezTo>
                    <a:pt x="30" y="178"/>
                    <a:pt x="27" y="180"/>
                    <a:pt x="25" y="184"/>
                  </a:cubicBezTo>
                  <a:cubicBezTo>
                    <a:pt x="22" y="181"/>
                    <a:pt x="30" y="178"/>
                    <a:pt x="29" y="174"/>
                  </a:cubicBezTo>
                  <a:close/>
                  <a:moveTo>
                    <a:pt x="40" y="87"/>
                  </a:moveTo>
                  <a:cubicBezTo>
                    <a:pt x="40" y="87"/>
                    <a:pt x="40" y="87"/>
                    <a:pt x="40" y="87"/>
                  </a:cubicBezTo>
                  <a:cubicBezTo>
                    <a:pt x="40" y="89"/>
                    <a:pt x="45" y="75"/>
                    <a:pt x="50" y="73"/>
                  </a:cubicBezTo>
                  <a:cubicBezTo>
                    <a:pt x="49" y="77"/>
                    <a:pt x="48" y="80"/>
                    <a:pt x="48" y="85"/>
                  </a:cubicBezTo>
                  <a:cubicBezTo>
                    <a:pt x="43" y="84"/>
                    <a:pt x="43" y="86"/>
                    <a:pt x="40" y="87"/>
                  </a:cubicBezTo>
                  <a:close/>
                  <a:moveTo>
                    <a:pt x="34" y="53"/>
                  </a:moveTo>
                  <a:cubicBezTo>
                    <a:pt x="34" y="53"/>
                    <a:pt x="34" y="53"/>
                    <a:pt x="34" y="53"/>
                  </a:cubicBezTo>
                  <a:cubicBezTo>
                    <a:pt x="36" y="53"/>
                    <a:pt x="36" y="55"/>
                    <a:pt x="37" y="55"/>
                  </a:cubicBezTo>
                  <a:cubicBezTo>
                    <a:pt x="30" y="62"/>
                    <a:pt x="29" y="73"/>
                    <a:pt x="18" y="77"/>
                  </a:cubicBezTo>
                  <a:cubicBezTo>
                    <a:pt x="21" y="67"/>
                    <a:pt x="28" y="61"/>
                    <a:pt x="34" y="53"/>
                  </a:cubicBezTo>
                  <a:close/>
                  <a:moveTo>
                    <a:pt x="18" y="231"/>
                  </a:moveTo>
                  <a:cubicBezTo>
                    <a:pt x="18" y="231"/>
                    <a:pt x="18" y="231"/>
                    <a:pt x="18" y="231"/>
                  </a:cubicBezTo>
                  <a:cubicBezTo>
                    <a:pt x="22" y="230"/>
                    <a:pt x="20" y="235"/>
                    <a:pt x="19" y="236"/>
                  </a:cubicBezTo>
                  <a:cubicBezTo>
                    <a:pt x="17" y="236"/>
                    <a:pt x="18" y="233"/>
                    <a:pt x="18" y="231"/>
                  </a:cubicBezTo>
                  <a:close/>
                  <a:moveTo>
                    <a:pt x="20" y="255"/>
                  </a:moveTo>
                  <a:cubicBezTo>
                    <a:pt x="20" y="255"/>
                    <a:pt x="20" y="255"/>
                    <a:pt x="20" y="255"/>
                  </a:cubicBezTo>
                  <a:cubicBezTo>
                    <a:pt x="19" y="252"/>
                    <a:pt x="19" y="249"/>
                    <a:pt x="19" y="247"/>
                  </a:cubicBezTo>
                  <a:cubicBezTo>
                    <a:pt x="24" y="247"/>
                    <a:pt x="24" y="254"/>
                    <a:pt x="20" y="255"/>
                  </a:cubicBezTo>
                  <a:close/>
                  <a:moveTo>
                    <a:pt x="22" y="268"/>
                  </a:moveTo>
                  <a:cubicBezTo>
                    <a:pt x="22" y="268"/>
                    <a:pt x="22" y="268"/>
                    <a:pt x="22" y="268"/>
                  </a:cubicBezTo>
                  <a:cubicBezTo>
                    <a:pt x="22" y="265"/>
                    <a:pt x="22" y="263"/>
                    <a:pt x="22" y="261"/>
                  </a:cubicBezTo>
                  <a:cubicBezTo>
                    <a:pt x="23" y="261"/>
                    <a:pt x="24" y="262"/>
                    <a:pt x="26" y="262"/>
                  </a:cubicBezTo>
                  <a:cubicBezTo>
                    <a:pt x="26" y="265"/>
                    <a:pt x="26" y="268"/>
                    <a:pt x="22" y="268"/>
                  </a:cubicBezTo>
                  <a:close/>
                  <a:moveTo>
                    <a:pt x="23" y="223"/>
                  </a:moveTo>
                  <a:cubicBezTo>
                    <a:pt x="23" y="223"/>
                    <a:pt x="23" y="223"/>
                    <a:pt x="23" y="223"/>
                  </a:cubicBezTo>
                  <a:cubicBezTo>
                    <a:pt x="27" y="209"/>
                    <a:pt x="38" y="201"/>
                    <a:pt x="45" y="190"/>
                  </a:cubicBezTo>
                  <a:cubicBezTo>
                    <a:pt x="47" y="189"/>
                    <a:pt x="47" y="191"/>
                    <a:pt x="49" y="191"/>
                  </a:cubicBezTo>
                  <a:cubicBezTo>
                    <a:pt x="49" y="193"/>
                    <a:pt x="48" y="193"/>
                    <a:pt x="48" y="194"/>
                  </a:cubicBezTo>
                  <a:cubicBezTo>
                    <a:pt x="38" y="203"/>
                    <a:pt x="33" y="215"/>
                    <a:pt x="23" y="223"/>
                  </a:cubicBezTo>
                  <a:close/>
                  <a:moveTo>
                    <a:pt x="32" y="282"/>
                  </a:moveTo>
                  <a:cubicBezTo>
                    <a:pt x="32" y="282"/>
                    <a:pt x="32" y="282"/>
                    <a:pt x="32" y="282"/>
                  </a:cubicBezTo>
                  <a:cubicBezTo>
                    <a:pt x="34" y="282"/>
                    <a:pt x="35" y="283"/>
                    <a:pt x="35" y="285"/>
                  </a:cubicBezTo>
                  <a:cubicBezTo>
                    <a:pt x="33" y="285"/>
                    <a:pt x="32" y="284"/>
                    <a:pt x="32" y="282"/>
                  </a:cubicBezTo>
                  <a:close/>
                  <a:moveTo>
                    <a:pt x="31" y="250"/>
                  </a:moveTo>
                  <a:cubicBezTo>
                    <a:pt x="31" y="250"/>
                    <a:pt x="31" y="250"/>
                    <a:pt x="31" y="250"/>
                  </a:cubicBezTo>
                  <a:cubicBezTo>
                    <a:pt x="35" y="238"/>
                    <a:pt x="44" y="231"/>
                    <a:pt x="48" y="220"/>
                  </a:cubicBezTo>
                  <a:cubicBezTo>
                    <a:pt x="49" y="217"/>
                    <a:pt x="45" y="219"/>
                    <a:pt x="45" y="217"/>
                  </a:cubicBezTo>
                  <a:cubicBezTo>
                    <a:pt x="38" y="222"/>
                    <a:pt x="33" y="229"/>
                    <a:pt x="29" y="237"/>
                  </a:cubicBezTo>
                  <a:cubicBezTo>
                    <a:pt x="28" y="225"/>
                    <a:pt x="44" y="219"/>
                    <a:pt x="47" y="207"/>
                  </a:cubicBezTo>
                  <a:cubicBezTo>
                    <a:pt x="52" y="211"/>
                    <a:pt x="50" y="223"/>
                    <a:pt x="52" y="231"/>
                  </a:cubicBezTo>
                  <a:cubicBezTo>
                    <a:pt x="39" y="231"/>
                    <a:pt x="41" y="247"/>
                    <a:pt x="31" y="250"/>
                  </a:cubicBezTo>
                  <a:close/>
                  <a:moveTo>
                    <a:pt x="37" y="262"/>
                  </a:moveTo>
                  <a:cubicBezTo>
                    <a:pt x="37" y="262"/>
                    <a:pt x="37" y="262"/>
                    <a:pt x="37" y="262"/>
                  </a:cubicBezTo>
                  <a:cubicBezTo>
                    <a:pt x="38" y="255"/>
                    <a:pt x="46" y="243"/>
                    <a:pt x="54" y="239"/>
                  </a:cubicBezTo>
                  <a:cubicBezTo>
                    <a:pt x="55" y="240"/>
                    <a:pt x="55" y="242"/>
                    <a:pt x="55" y="245"/>
                  </a:cubicBezTo>
                  <a:cubicBezTo>
                    <a:pt x="45" y="243"/>
                    <a:pt x="43" y="256"/>
                    <a:pt x="37" y="262"/>
                  </a:cubicBezTo>
                  <a:close/>
                  <a:moveTo>
                    <a:pt x="47" y="275"/>
                  </a:moveTo>
                  <a:cubicBezTo>
                    <a:pt x="47" y="275"/>
                    <a:pt x="47" y="275"/>
                    <a:pt x="47" y="275"/>
                  </a:cubicBezTo>
                  <a:cubicBezTo>
                    <a:pt x="50" y="273"/>
                    <a:pt x="49" y="268"/>
                    <a:pt x="54" y="268"/>
                  </a:cubicBezTo>
                  <a:cubicBezTo>
                    <a:pt x="52" y="271"/>
                    <a:pt x="52" y="275"/>
                    <a:pt x="47" y="275"/>
                  </a:cubicBezTo>
                  <a:close/>
                  <a:moveTo>
                    <a:pt x="53" y="288"/>
                  </a:moveTo>
                  <a:cubicBezTo>
                    <a:pt x="53" y="288"/>
                    <a:pt x="53" y="288"/>
                    <a:pt x="53" y="288"/>
                  </a:cubicBezTo>
                  <a:cubicBezTo>
                    <a:pt x="53" y="283"/>
                    <a:pt x="58" y="272"/>
                    <a:pt x="65" y="270"/>
                  </a:cubicBezTo>
                  <a:cubicBezTo>
                    <a:pt x="62" y="277"/>
                    <a:pt x="59" y="283"/>
                    <a:pt x="53" y="288"/>
                  </a:cubicBezTo>
                  <a:close/>
                  <a:moveTo>
                    <a:pt x="86" y="272"/>
                  </a:moveTo>
                  <a:cubicBezTo>
                    <a:pt x="86" y="272"/>
                    <a:pt x="86" y="272"/>
                    <a:pt x="86" y="272"/>
                  </a:cubicBezTo>
                  <a:cubicBezTo>
                    <a:pt x="81" y="281"/>
                    <a:pt x="80" y="292"/>
                    <a:pt x="68" y="295"/>
                  </a:cubicBezTo>
                  <a:cubicBezTo>
                    <a:pt x="74" y="283"/>
                    <a:pt x="87" y="274"/>
                    <a:pt x="89" y="261"/>
                  </a:cubicBezTo>
                  <a:cubicBezTo>
                    <a:pt x="91" y="260"/>
                    <a:pt x="92" y="261"/>
                    <a:pt x="94" y="262"/>
                  </a:cubicBezTo>
                  <a:cubicBezTo>
                    <a:pt x="95" y="267"/>
                    <a:pt x="89" y="268"/>
                    <a:pt x="86" y="272"/>
                  </a:cubicBezTo>
                  <a:close/>
                  <a:moveTo>
                    <a:pt x="96" y="223"/>
                  </a:moveTo>
                  <a:cubicBezTo>
                    <a:pt x="96" y="223"/>
                    <a:pt x="96" y="223"/>
                    <a:pt x="96" y="223"/>
                  </a:cubicBezTo>
                  <a:cubicBezTo>
                    <a:pt x="96" y="222"/>
                    <a:pt x="96" y="220"/>
                    <a:pt x="96" y="219"/>
                  </a:cubicBezTo>
                  <a:cubicBezTo>
                    <a:pt x="97" y="219"/>
                    <a:pt x="99" y="219"/>
                    <a:pt x="100" y="219"/>
                  </a:cubicBezTo>
                  <a:cubicBezTo>
                    <a:pt x="99" y="220"/>
                    <a:pt x="100" y="223"/>
                    <a:pt x="96" y="223"/>
                  </a:cubicBezTo>
                  <a:close/>
                  <a:moveTo>
                    <a:pt x="108" y="211"/>
                  </a:moveTo>
                  <a:cubicBezTo>
                    <a:pt x="108" y="211"/>
                    <a:pt x="108" y="211"/>
                    <a:pt x="108" y="211"/>
                  </a:cubicBezTo>
                  <a:cubicBezTo>
                    <a:pt x="107" y="214"/>
                    <a:pt x="103" y="214"/>
                    <a:pt x="102" y="218"/>
                  </a:cubicBezTo>
                  <a:cubicBezTo>
                    <a:pt x="100" y="216"/>
                    <a:pt x="104" y="210"/>
                    <a:pt x="108" y="211"/>
                  </a:cubicBezTo>
                  <a:close/>
                  <a:moveTo>
                    <a:pt x="112" y="225"/>
                  </a:moveTo>
                  <a:cubicBezTo>
                    <a:pt x="112" y="225"/>
                    <a:pt x="112" y="225"/>
                    <a:pt x="112" y="225"/>
                  </a:cubicBezTo>
                  <a:cubicBezTo>
                    <a:pt x="114" y="232"/>
                    <a:pt x="106" y="239"/>
                    <a:pt x="103" y="245"/>
                  </a:cubicBezTo>
                  <a:cubicBezTo>
                    <a:pt x="102" y="239"/>
                    <a:pt x="110" y="232"/>
                    <a:pt x="112" y="225"/>
                  </a:cubicBezTo>
                  <a:close/>
                  <a:moveTo>
                    <a:pt x="113" y="258"/>
                  </a:moveTo>
                  <a:cubicBezTo>
                    <a:pt x="113" y="258"/>
                    <a:pt x="113" y="258"/>
                    <a:pt x="113" y="258"/>
                  </a:cubicBezTo>
                  <a:cubicBezTo>
                    <a:pt x="112" y="259"/>
                    <a:pt x="112" y="267"/>
                    <a:pt x="106" y="263"/>
                  </a:cubicBezTo>
                  <a:cubicBezTo>
                    <a:pt x="112" y="253"/>
                    <a:pt x="117" y="242"/>
                    <a:pt x="124" y="233"/>
                  </a:cubicBezTo>
                  <a:cubicBezTo>
                    <a:pt x="126" y="232"/>
                    <a:pt x="126" y="234"/>
                    <a:pt x="126" y="235"/>
                  </a:cubicBezTo>
                  <a:cubicBezTo>
                    <a:pt x="125" y="245"/>
                    <a:pt x="119" y="252"/>
                    <a:pt x="113" y="258"/>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印品黑体" panose="00000500000000000000" pitchFamily="2" charset="-122"/>
              </a:endParaRPr>
            </a:p>
          </p:txBody>
        </p:sp>
        <p:sp>
          <p:nvSpPr>
            <p:cNvPr id="13" name="矩形 12"/>
            <p:cNvSpPr/>
            <p:nvPr/>
          </p:nvSpPr>
          <p:spPr>
            <a:xfrm>
              <a:off x="7435642" y="4361935"/>
              <a:ext cx="1282997" cy="39613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a:t>Bias</a:t>
              </a:r>
              <a:endParaRPr lang="zh-CN" altLang="en-US" sz="1600">
                <a:solidFill>
                  <a:srgbClr val="3C3C3B"/>
                </a:solidFill>
                <a:latin typeface="印品黑体" panose="00000500000000000000" pitchFamily="2" charset="-122"/>
                <a:ea typeface="印品黑体" panose="00000500000000000000" pitchFamily="2" charset="-122"/>
              </a:endParaRPr>
            </a:p>
          </p:txBody>
        </p:sp>
      </p:grpSp>
      <p:sp>
        <p:nvSpPr>
          <p:cNvPr id="18" name="文本框 17"/>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en-US" altLang="zh-CN" sz="2400">
                <a:solidFill>
                  <a:srgbClr val="3C3C3B"/>
                </a:solidFill>
                <a:latin typeface="印品黑体" panose="00000500000000000000" pitchFamily="2" charset="-122"/>
                <a:ea typeface="印品黑体" panose="00000500000000000000" pitchFamily="2" charset="-122"/>
              </a:rPr>
              <a:t>Terminologies</a:t>
            </a:r>
            <a:endParaRPr lang="zh-CN" altLang="en-US" sz="2400">
              <a:solidFill>
                <a:srgbClr val="3C3C3B"/>
              </a:solidFill>
              <a:latin typeface="印品黑体" panose="00000500000000000000" pitchFamily="2" charset="-122"/>
              <a:ea typeface="印品黑体" panose="00000500000000000000" pitchFamily="2" charset="-122"/>
            </a:endParaRPr>
          </a:p>
        </p:txBody>
      </p:sp>
    </p:spTree>
    <p:extLst>
      <p:ext uri="{BB962C8B-B14F-4D97-AF65-F5344CB8AC3E}">
        <p14:creationId xmlns:p14="http://schemas.microsoft.com/office/powerpoint/2010/main" val="35242516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506354" y="4503971"/>
            <a:ext cx="2887846" cy="1198625"/>
            <a:chOff x="7545255" y="2384859"/>
            <a:chExt cx="2887846" cy="1198625"/>
          </a:xfrm>
        </p:grpSpPr>
        <p:sp>
          <p:nvSpPr>
            <p:cNvPr id="7" name="矩形 6"/>
            <p:cNvSpPr/>
            <p:nvPr/>
          </p:nvSpPr>
          <p:spPr>
            <a:xfrm>
              <a:off x="7545255" y="2737483"/>
              <a:ext cx="2887846" cy="846001"/>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400">
                  <a:solidFill>
                    <a:srgbClr val="3C3C3B"/>
                  </a:solidFill>
                  <a:latin typeface="印品黑体" panose="00000500000000000000" pitchFamily="2" charset="-122"/>
                  <a:ea typeface="印品黑体" panose="00000500000000000000" pitchFamily="2" charset="-122"/>
                </a:rPr>
                <a:t>Dan was a fresher with a few months of work experience when he joined a new team. </a:t>
              </a:r>
              <a:endParaRPr lang="zh-CN" altLang="en-US" sz="1400">
                <a:solidFill>
                  <a:srgbClr val="3C3C3B"/>
                </a:solidFill>
                <a:latin typeface="印品黑体" panose="00000500000000000000" pitchFamily="2" charset="-122"/>
                <a:ea typeface="印品黑体" panose="00000500000000000000" pitchFamily="2" charset="-122"/>
              </a:endParaRPr>
            </a:p>
          </p:txBody>
        </p:sp>
        <p:sp>
          <p:nvSpPr>
            <p:cNvPr id="8" name="矩形 7"/>
            <p:cNvSpPr/>
            <p:nvPr/>
          </p:nvSpPr>
          <p:spPr>
            <a:xfrm>
              <a:off x="7868191" y="2384859"/>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Dan </a:t>
              </a:r>
              <a:endParaRPr lang="zh-CN" altLang="en-US" b="1">
                <a:solidFill>
                  <a:srgbClr val="3C3C3B"/>
                </a:solidFill>
                <a:latin typeface="印品黑体" panose="00000500000000000000" pitchFamily="2" charset="-122"/>
                <a:ea typeface="印品黑体" panose="00000500000000000000" pitchFamily="2" charset="-122"/>
              </a:endParaRPr>
            </a:p>
          </p:txBody>
        </p:sp>
      </p:grpSp>
      <p:grpSp>
        <p:nvGrpSpPr>
          <p:cNvPr id="9" name="组合 8"/>
          <p:cNvGrpSpPr/>
          <p:nvPr/>
        </p:nvGrpSpPr>
        <p:grpSpPr>
          <a:xfrm>
            <a:off x="4652077" y="4503971"/>
            <a:ext cx="2887846" cy="1715689"/>
            <a:chOff x="7545255" y="2384859"/>
            <a:chExt cx="2887846" cy="1715689"/>
          </a:xfrm>
        </p:grpSpPr>
        <p:sp>
          <p:nvSpPr>
            <p:cNvPr id="10" name="矩形 9"/>
            <p:cNvSpPr/>
            <p:nvPr/>
          </p:nvSpPr>
          <p:spPr>
            <a:xfrm>
              <a:off x="7545255" y="2737483"/>
              <a:ext cx="2887846" cy="1363065"/>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400">
                  <a:solidFill>
                    <a:srgbClr val="3C3C3B"/>
                  </a:solidFill>
                  <a:latin typeface="印品黑体" panose="00000500000000000000" pitchFamily="2" charset="-122"/>
                  <a:ea typeface="印品黑体" panose="00000500000000000000" pitchFamily="2" charset="-122"/>
                </a:rPr>
                <a:t>Olivia was his scrum</a:t>
              </a:r>
            </a:p>
            <a:p>
              <a:pPr algn="ctr">
                <a:lnSpc>
                  <a:spcPct val="120000"/>
                </a:lnSpc>
              </a:pPr>
              <a:r>
                <a:rPr lang="en-US" altLang="zh-CN" sz="1400">
                  <a:solidFill>
                    <a:srgbClr val="3C3C3B"/>
                  </a:solidFill>
                  <a:latin typeface="印品黑体" panose="00000500000000000000" pitchFamily="2" charset="-122"/>
                  <a:ea typeface="印品黑体" panose="00000500000000000000" pitchFamily="2" charset="-122"/>
                </a:rPr>
                <a:t>master who manages the team’s daily activities, planning and monitors progress. </a:t>
              </a:r>
              <a:endParaRPr lang="zh-CN" altLang="en-US" sz="1400">
                <a:solidFill>
                  <a:srgbClr val="3C3C3B"/>
                </a:solidFill>
                <a:latin typeface="印品黑体" panose="00000500000000000000" pitchFamily="2" charset="-122"/>
                <a:ea typeface="印品黑体" panose="00000500000000000000" pitchFamily="2" charset="-122"/>
              </a:endParaRPr>
            </a:p>
          </p:txBody>
        </p:sp>
        <p:sp>
          <p:nvSpPr>
            <p:cNvPr id="11" name="矩形 10"/>
            <p:cNvSpPr/>
            <p:nvPr/>
          </p:nvSpPr>
          <p:spPr>
            <a:xfrm>
              <a:off x="7868191" y="2384859"/>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Olivia</a:t>
              </a:r>
              <a:endParaRPr lang="zh-CN" altLang="en-US" b="1">
                <a:solidFill>
                  <a:srgbClr val="3C3C3B"/>
                </a:solidFill>
                <a:latin typeface="印品黑体" panose="00000500000000000000" pitchFamily="2" charset="-122"/>
                <a:ea typeface="印品黑体" panose="00000500000000000000" pitchFamily="2" charset="-122"/>
              </a:endParaRPr>
            </a:p>
          </p:txBody>
        </p:sp>
      </p:grpSp>
      <p:grpSp>
        <p:nvGrpSpPr>
          <p:cNvPr id="12" name="组合 11"/>
          <p:cNvGrpSpPr/>
          <p:nvPr/>
        </p:nvGrpSpPr>
        <p:grpSpPr>
          <a:xfrm>
            <a:off x="7797800" y="4503971"/>
            <a:ext cx="2887846" cy="1457157"/>
            <a:chOff x="7545255" y="2384859"/>
            <a:chExt cx="2887846" cy="1457157"/>
          </a:xfrm>
        </p:grpSpPr>
        <p:sp>
          <p:nvSpPr>
            <p:cNvPr id="13" name="矩形 12"/>
            <p:cNvSpPr/>
            <p:nvPr/>
          </p:nvSpPr>
          <p:spPr>
            <a:xfrm>
              <a:off x="7545255" y="2737483"/>
              <a:ext cx="2887846" cy="110453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400">
                  <a:solidFill>
                    <a:srgbClr val="3C3C3B"/>
                  </a:solidFill>
                  <a:latin typeface="印品黑体" panose="00000500000000000000" pitchFamily="2" charset="-122"/>
                  <a:ea typeface="印品黑体" panose="00000500000000000000" pitchFamily="2" charset="-122"/>
                </a:rPr>
                <a:t>Ryan is</a:t>
              </a:r>
              <a:r>
                <a:rPr lang="zh-CN" altLang="en-US" sz="1400">
                  <a:solidFill>
                    <a:srgbClr val="3C3C3B"/>
                  </a:solidFill>
                  <a:latin typeface="印品黑体" panose="00000500000000000000" pitchFamily="2" charset="-122"/>
                  <a:ea typeface="印品黑体" panose="00000500000000000000" pitchFamily="2" charset="-122"/>
                </a:rPr>
                <a:t> </a:t>
              </a:r>
              <a:r>
                <a:rPr lang="en-US" altLang="zh-CN" sz="1400">
                  <a:solidFill>
                    <a:srgbClr val="3C3C3B"/>
                  </a:solidFill>
                  <a:latin typeface="印品黑体" panose="00000500000000000000" pitchFamily="2" charset="-122"/>
                  <a:ea typeface="印品黑体" panose="00000500000000000000" pitchFamily="2" charset="-122"/>
                </a:rPr>
                <a:t>one of Dan’s</a:t>
              </a:r>
              <a:r>
                <a:rPr lang="zh-CN" altLang="en-US" sz="1400">
                  <a:solidFill>
                    <a:srgbClr val="3C3C3B"/>
                  </a:solidFill>
                  <a:latin typeface="印品黑体" panose="00000500000000000000" pitchFamily="2" charset="-122"/>
                  <a:ea typeface="印品黑体" panose="00000500000000000000" pitchFamily="2" charset="-122"/>
                </a:rPr>
                <a:t> </a:t>
              </a:r>
              <a:r>
                <a:rPr lang="en-US" altLang="zh-CN" sz="1400">
                  <a:solidFill>
                    <a:srgbClr val="3C3C3B"/>
                  </a:solidFill>
                  <a:latin typeface="印品黑体" panose="00000500000000000000" pitchFamily="2" charset="-122"/>
                  <a:ea typeface="印品黑体" panose="00000500000000000000" pitchFamily="2" charset="-122"/>
                </a:rPr>
                <a:t>teammates who is relatively new but had more experience than him.</a:t>
              </a:r>
              <a:endParaRPr lang="zh-CN" altLang="en-US" sz="1400">
                <a:solidFill>
                  <a:srgbClr val="3C3C3B"/>
                </a:solidFill>
                <a:latin typeface="印品黑体" panose="00000500000000000000" pitchFamily="2" charset="-122"/>
                <a:ea typeface="印品黑体" panose="00000500000000000000" pitchFamily="2" charset="-122"/>
              </a:endParaRPr>
            </a:p>
          </p:txBody>
        </p:sp>
        <p:sp>
          <p:nvSpPr>
            <p:cNvPr id="14" name="矩形 13"/>
            <p:cNvSpPr/>
            <p:nvPr/>
          </p:nvSpPr>
          <p:spPr>
            <a:xfrm>
              <a:off x="7868191" y="2384859"/>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Ryan</a:t>
              </a:r>
              <a:endParaRPr lang="zh-CN" altLang="en-US" b="1">
                <a:solidFill>
                  <a:srgbClr val="3C3C3B"/>
                </a:solidFill>
                <a:latin typeface="印品黑体" panose="00000500000000000000" pitchFamily="2" charset="-122"/>
                <a:ea typeface="印品黑体" panose="00000500000000000000" pitchFamily="2" charset="-122"/>
              </a:endParaRPr>
            </a:p>
          </p:txBody>
        </p:sp>
      </p:grpSp>
      <p:sp>
        <p:nvSpPr>
          <p:cNvPr id="15" name="文本框 14"/>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en-US" altLang="zh-CN" sz="2400">
                <a:solidFill>
                  <a:srgbClr val="3C3C3B"/>
                </a:solidFill>
                <a:latin typeface="印品黑体" panose="00000500000000000000" pitchFamily="2" charset="-122"/>
                <a:ea typeface="印品黑体" panose="00000500000000000000" pitchFamily="2" charset="-122"/>
              </a:rPr>
              <a:t>Team</a:t>
            </a:r>
            <a:r>
              <a:rPr lang="zh-CN" altLang="en-US" sz="2400">
                <a:solidFill>
                  <a:srgbClr val="3C3C3B"/>
                </a:solidFill>
                <a:latin typeface="印品黑体" panose="00000500000000000000" pitchFamily="2" charset="-122"/>
                <a:ea typeface="印品黑体" panose="00000500000000000000" pitchFamily="2" charset="-122"/>
              </a:rPr>
              <a:t> </a:t>
            </a:r>
            <a:r>
              <a:rPr lang="en-US" altLang="zh-CN" sz="2400">
                <a:solidFill>
                  <a:srgbClr val="3C3C3B"/>
                </a:solidFill>
                <a:latin typeface="印品黑体" panose="00000500000000000000" pitchFamily="2" charset="-122"/>
                <a:ea typeface="印品黑体" panose="00000500000000000000" pitchFamily="2" charset="-122"/>
              </a:rPr>
              <a:t>member</a:t>
            </a:r>
            <a:endParaRPr lang="zh-CN" altLang="en-US" sz="2400">
              <a:solidFill>
                <a:srgbClr val="3C3C3B"/>
              </a:solidFill>
              <a:latin typeface="印品黑体" panose="00000500000000000000" pitchFamily="2" charset="-122"/>
              <a:ea typeface="印品黑体" panose="00000500000000000000" pitchFamily="2" charset="-122"/>
            </a:endParaRPr>
          </a:p>
        </p:txBody>
      </p:sp>
      <p:pic>
        <p:nvPicPr>
          <p:cNvPr id="19" name="图片占位符 18"/>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2063634" y="2258650"/>
            <a:ext cx="1773285" cy="1906282"/>
          </a:xfrm>
        </p:spPr>
      </p:pic>
      <p:pic>
        <p:nvPicPr>
          <p:cNvPr id="20" name="图片占位符 19"/>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a:stretch/>
        </p:blipFill>
        <p:spPr>
          <a:xfrm>
            <a:off x="5205214" y="2258650"/>
            <a:ext cx="1781571" cy="1906282"/>
          </a:xfrm>
        </p:spPr>
      </p:pic>
      <p:pic>
        <p:nvPicPr>
          <p:cNvPr id="21" name="图片占位符 20"/>
          <p:cNvPicPr>
            <a:picLocks noGrp="1" noChangeAspect="1"/>
          </p:cNvPicPr>
          <p:nvPr>
            <p:ph type="pic" sz="quarter" idx="12"/>
          </p:nvPr>
        </p:nvPicPr>
        <p:blipFill>
          <a:blip r:embed="rId5">
            <a:extLst>
              <a:ext uri="{28A0092B-C50C-407E-A947-70E740481C1C}">
                <a14:useLocalDpi xmlns:a14="http://schemas.microsoft.com/office/drawing/2010/main" val="0"/>
              </a:ext>
            </a:extLst>
          </a:blip>
          <a:srcRect/>
          <a:stretch/>
        </p:blipFill>
        <p:spPr>
          <a:xfrm>
            <a:off x="8238307" y="2258650"/>
            <a:ext cx="1773285" cy="1906281"/>
          </a:xfrm>
        </p:spPr>
      </p:pic>
    </p:spTree>
    <p:extLst>
      <p:ext uri="{BB962C8B-B14F-4D97-AF65-F5344CB8AC3E}">
        <p14:creationId xmlns:p14="http://schemas.microsoft.com/office/powerpoint/2010/main" val="40875724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 calcmode="lin" valueType="num">
                                      <p:cBhvr>
                                        <p:cTn id="9" dur="1000" fill="hold"/>
                                        <p:tgtEl>
                                          <p:spTgt spid="19"/>
                                        </p:tgtEl>
                                        <p:attrNameLst>
                                          <p:attrName>style.rotation</p:attrName>
                                        </p:attrNameLst>
                                      </p:cBhvr>
                                      <p:tavLst>
                                        <p:tav tm="0">
                                          <p:val>
                                            <p:fltVal val="90"/>
                                          </p:val>
                                        </p:tav>
                                        <p:tav tm="100000">
                                          <p:val>
                                            <p:fltVal val="0"/>
                                          </p:val>
                                        </p:tav>
                                      </p:tavLst>
                                    </p:anim>
                                    <p:animEffect transition="in" filter="fade">
                                      <p:cBhvr>
                                        <p:cTn id="10" dur="1000"/>
                                        <p:tgtEl>
                                          <p:spTgt spid="19"/>
                                        </p:tgtEl>
                                      </p:cBhvr>
                                    </p:animEffect>
                                  </p:childTnLst>
                                </p:cTn>
                              </p:par>
                              <p:par>
                                <p:cTn id="11" presetID="3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1000" fill="hold"/>
                                        <p:tgtEl>
                                          <p:spTgt spid="20"/>
                                        </p:tgtEl>
                                        <p:attrNameLst>
                                          <p:attrName>ppt_w</p:attrName>
                                        </p:attrNameLst>
                                      </p:cBhvr>
                                      <p:tavLst>
                                        <p:tav tm="0">
                                          <p:val>
                                            <p:fltVal val="0"/>
                                          </p:val>
                                        </p:tav>
                                        <p:tav tm="100000">
                                          <p:val>
                                            <p:strVal val="#ppt_w"/>
                                          </p:val>
                                        </p:tav>
                                      </p:tavLst>
                                    </p:anim>
                                    <p:anim calcmode="lin" valueType="num">
                                      <p:cBhvr>
                                        <p:cTn id="14" dur="1000" fill="hold"/>
                                        <p:tgtEl>
                                          <p:spTgt spid="20"/>
                                        </p:tgtEl>
                                        <p:attrNameLst>
                                          <p:attrName>ppt_h</p:attrName>
                                        </p:attrNameLst>
                                      </p:cBhvr>
                                      <p:tavLst>
                                        <p:tav tm="0">
                                          <p:val>
                                            <p:fltVal val="0"/>
                                          </p:val>
                                        </p:tav>
                                        <p:tav tm="100000">
                                          <p:val>
                                            <p:strVal val="#ppt_h"/>
                                          </p:val>
                                        </p:tav>
                                      </p:tavLst>
                                    </p:anim>
                                    <p:anim calcmode="lin" valueType="num">
                                      <p:cBhvr>
                                        <p:cTn id="15" dur="1000" fill="hold"/>
                                        <p:tgtEl>
                                          <p:spTgt spid="20"/>
                                        </p:tgtEl>
                                        <p:attrNameLst>
                                          <p:attrName>style.rotation</p:attrName>
                                        </p:attrNameLst>
                                      </p:cBhvr>
                                      <p:tavLst>
                                        <p:tav tm="0">
                                          <p:val>
                                            <p:fltVal val="90"/>
                                          </p:val>
                                        </p:tav>
                                        <p:tav tm="100000">
                                          <p:val>
                                            <p:fltVal val="0"/>
                                          </p:val>
                                        </p:tav>
                                      </p:tavLst>
                                    </p:anim>
                                    <p:animEffect transition="in" filter="fade">
                                      <p:cBhvr>
                                        <p:cTn id="16" dur="1000"/>
                                        <p:tgtEl>
                                          <p:spTgt spid="20"/>
                                        </p:tgtEl>
                                      </p:cBhvr>
                                    </p:animEffect>
                                  </p:childTnLst>
                                </p:cTn>
                              </p:par>
                              <p:par>
                                <p:cTn id="17" presetID="3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1000" fill="hold"/>
                                        <p:tgtEl>
                                          <p:spTgt spid="21"/>
                                        </p:tgtEl>
                                        <p:attrNameLst>
                                          <p:attrName>ppt_w</p:attrName>
                                        </p:attrNameLst>
                                      </p:cBhvr>
                                      <p:tavLst>
                                        <p:tav tm="0">
                                          <p:val>
                                            <p:fltVal val="0"/>
                                          </p:val>
                                        </p:tav>
                                        <p:tav tm="100000">
                                          <p:val>
                                            <p:strVal val="#ppt_w"/>
                                          </p:val>
                                        </p:tav>
                                      </p:tavLst>
                                    </p:anim>
                                    <p:anim calcmode="lin" valueType="num">
                                      <p:cBhvr>
                                        <p:cTn id="20" dur="1000" fill="hold"/>
                                        <p:tgtEl>
                                          <p:spTgt spid="21"/>
                                        </p:tgtEl>
                                        <p:attrNameLst>
                                          <p:attrName>ppt_h</p:attrName>
                                        </p:attrNameLst>
                                      </p:cBhvr>
                                      <p:tavLst>
                                        <p:tav tm="0">
                                          <p:val>
                                            <p:fltVal val="0"/>
                                          </p:val>
                                        </p:tav>
                                        <p:tav tm="100000">
                                          <p:val>
                                            <p:strVal val="#ppt_h"/>
                                          </p:val>
                                        </p:tav>
                                      </p:tavLst>
                                    </p:anim>
                                    <p:anim calcmode="lin" valueType="num">
                                      <p:cBhvr>
                                        <p:cTn id="21" dur="1000" fill="hold"/>
                                        <p:tgtEl>
                                          <p:spTgt spid="21"/>
                                        </p:tgtEl>
                                        <p:attrNameLst>
                                          <p:attrName>style.rotation</p:attrName>
                                        </p:attrNameLst>
                                      </p:cBhvr>
                                      <p:tavLst>
                                        <p:tav tm="0">
                                          <p:val>
                                            <p:fltVal val="90"/>
                                          </p:val>
                                        </p:tav>
                                        <p:tav tm="100000">
                                          <p:val>
                                            <p:fltVal val="0"/>
                                          </p:val>
                                        </p:tav>
                                      </p:tavLst>
                                    </p:anim>
                                    <p:animEffect transition="in" filter="fade">
                                      <p:cBhvr>
                                        <p:cTn id="22" dur="1000"/>
                                        <p:tgtEl>
                                          <p:spTgt spid="21"/>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42" presetClass="entr" presetSubtype="0"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l="18582" t="23277" r="21747" b="12102"/>
          <a:stretch/>
        </p:blipFill>
        <p:spPr>
          <a:xfrm>
            <a:off x="-1" y="1"/>
            <a:ext cx="12192001" cy="6857999"/>
          </a:xfrm>
          <a:prstGeom prst="rect">
            <a:avLst/>
          </a:prstGeom>
        </p:spPr>
      </p:pic>
      <p:sp>
        <p:nvSpPr>
          <p:cNvPr id="3" name="文本框 2"/>
          <p:cNvSpPr txBox="1"/>
          <p:nvPr/>
        </p:nvSpPr>
        <p:spPr>
          <a:xfrm>
            <a:off x="3888869" y="4051300"/>
            <a:ext cx="4668266" cy="1498600"/>
          </a:xfrm>
          <a:prstGeom prst="rect">
            <a:avLst/>
          </a:prstGeom>
          <a:noFill/>
        </p:spPr>
        <p:txBody>
          <a:bodyPr wrap="none" rtlCol="0">
            <a:prstTxWarp prst="textArchDown">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800">
                <a:solidFill>
                  <a:srgbClr val="3C3C3B"/>
                </a:solidFill>
                <a:latin typeface="印品黑体" panose="00000500000000000000" pitchFamily="2" charset="-122"/>
                <a:ea typeface="印品黑体" panose="00000500000000000000" pitchFamily="2" charset="-122"/>
              </a:rPr>
              <a:t>Thanks</a:t>
            </a:r>
            <a:r>
              <a:rPr lang="zh-CN" altLang="en-US" sz="4800">
                <a:solidFill>
                  <a:srgbClr val="3C3C3B"/>
                </a:solidFill>
                <a:latin typeface="印品黑体" panose="00000500000000000000" pitchFamily="2" charset="-122"/>
                <a:ea typeface="印品黑体" panose="00000500000000000000" pitchFamily="2" charset="-122"/>
              </a:rPr>
              <a:t> </a:t>
            </a:r>
            <a:r>
              <a:rPr lang="en-US" altLang="zh-CN" sz="4800">
                <a:solidFill>
                  <a:srgbClr val="3C3C3B"/>
                </a:solidFill>
                <a:latin typeface="印品黑体" panose="00000500000000000000" pitchFamily="2" charset="-122"/>
                <a:ea typeface="印品黑体" panose="00000500000000000000" pitchFamily="2" charset="-122"/>
              </a:rPr>
              <a:t>for</a:t>
            </a:r>
            <a:r>
              <a:rPr lang="zh-CN" altLang="en-US" sz="4800">
                <a:solidFill>
                  <a:srgbClr val="3C3C3B"/>
                </a:solidFill>
                <a:latin typeface="印品黑体" panose="00000500000000000000" pitchFamily="2" charset="-122"/>
                <a:ea typeface="印品黑体" panose="00000500000000000000" pitchFamily="2" charset="-122"/>
              </a:rPr>
              <a:t> </a:t>
            </a:r>
            <a:r>
              <a:rPr lang="en-US" altLang="zh-CN" sz="4800">
                <a:solidFill>
                  <a:srgbClr val="3C3C3B"/>
                </a:solidFill>
                <a:latin typeface="印品黑体" panose="00000500000000000000" pitchFamily="2" charset="-122"/>
                <a:ea typeface="印品黑体" panose="00000500000000000000" pitchFamily="2" charset="-122"/>
              </a:rPr>
              <a:t>listening</a:t>
            </a:r>
            <a:endParaRPr kumimoji="0" lang="zh-CN" altLang="en-US" sz="4800" b="0" i="0" u="none" strike="noStrike" kern="1200" cap="none" spc="0" normalizeH="0" baseline="0" noProof="0">
              <a:ln>
                <a:noFill/>
              </a:ln>
              <a:solidFill>
                <a:srgbClr val="3C3C3B"/>
              </a:solidFill>
              <a:effectLst/>
              <a:uLnTx/>
              <a:uFillTx/>
              <a:latin typeface="印品黑体" panose="00000500000000000000" pitchFamily="2" charset="-122"/>
              <a:ea typeface="印品黑体" panose="00000500000000000000" pitchFamily="2" charset="-122"/>
            </a:endParaRPr>
          </a:p>
        </p:txBody>
      </p:sp>
    </p:spTree>
    <p:extLst>
      <p:ext uri="{BB962C8B-B14F-4D97-AF65-F5344CB8AC3E}">
        <p14:creationId xmlns:p14="http://schemas.microsoft.com/office/powerpoint/2010/main" val="25128437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9"/>
          <p:cNvSpPr>
            <a:spLocks noEditPoints="1"/>
          </p:cNvSpPr>
          <p:nvPr/>
        </p:nvSpPr>
        <p:spPr bwMode="auto">
          <a:xfrm>
            <a:off x="1483866" y="2003878"/>
            <a:ext cx="3918652" cy="3279324"/>
          </a:xfrm>
          <a:custGeom>
            <a:avLst/>
            <a:gdLst>
              <a:gd name="T0" fmla="*/ 244 w 323"/>
              <a:gd name="T1" fmla="*/ 0 h 244"/>
              <a:gd name="T2" fmla="*/ 302 w 323"/>
              <a:gd name="T3" fmla="*/ 22 h 244"/>
              <a:gd name="T4" fmla="*/ 307 w 323"/>
              <a:gd name="T5" fmla="*/ 54 h 244"/>
              <a:gd name="T6" fmla="*/ 316 w 323"/>
              <a:gd name="T7" fmla="*/ 111 h 244"/>
              <a:gd name="T8" fmla="*/ 308 w 323"/>
              <a:gd name="T9" fmla="*/ 217 h 244"/>
              <a:gd name="T10" fmla="*/ 284 w 323"/>
              <a:gd name="T11" fmla="*/ 238 h 244"/>
              <a:gd name="T12" fmla="*/ 222 w 323"/>
              <a:gd name="T13" fmla="*/ 235 h 244"/>
              <a:gd name="T14" fmla="*/ 191 w 323"/>
              <a:gd name="T15" fmla="*/ 236 h 244"/>
              <a:gd name="T16" fmla="*/ 50 w 323"/>
              <a:gd name="T17" fmla="*/ 241 h 244"/>
              <a:gd name="T18" fmla="*/ 6 w 323"/>
              <a:gd name="T19" fmla="*/ 224 h 244"/>
              <a:gd name="T20" fmla="*/ 3 w 323"/>
              <a:gd name="T21" fmla="*/ 173 h 244"/>
              <a:gd name="T22" fmla="*/ 4 w 323"/>
              <a:gd name="T23" fmla="*/ 67 h 244"/>
              <a:gd name="T24" fmla="*/ 11 w 323"/>
              <a:gd name="T25" fmla="*/ 23 h 244"/>
              <a:gd name="T26" fmla="*/ 65 w 323"/>
              <a:gd name="T27" fmla="*/ 8 h 244"/>
              <a:gd name="T28" fmla="*/ 185 w 323"/>
              <a:gd name="T29" fmla="*/ 6 h 244"/>
              <a:gd name="T30" fmla="*/ 216 w 323"/>
              <a:gd name="T31" fmla="*/ 2 h 244"/>
              <a:gd name="T32" fmla="*/ 244 w 323"/>
              <a:gd name="T33" fmla="*/ 0 h 244"/>
              <a:gd name="T34" fmla="*/ 161 w 323"/>
              <a:gd name="T35" fmla="*/ 9 h 244"/>
              <a:gd name="T36" fmla="*/ 161 w 323"/>
              <a:gd name="T37" fmla="*/ 9 h 244"/>
              <a:gd name="T38" fmla="*/ 53 w 323"/>
              <a:gd name="T39" fmla="*/ 16 h 244"/>
              <a:gd name="T40" fmla="*/ 16 w 323"/>
              <a:gd name="T41" fmla="*/ 27 h 244"/>
              <a:gd name="T42" fmla="*/ 9 w 323"/>
              <a:gd name="T43" fmla="*/ 73 h 244"/>
              <a:gd name="T44" fmla="*/ 9 w 323"/>
              <a:gd name="T45" fmla="*/ 175 h 244"/>
              <a:gd name="T46" fmla="*/ 13 w 323"/>
              <a:gd name="T47" fmla="*/ 222 h 244"/>
              <a:gd name="T48" fmla="*/ 83 w 323"/>
              <a:gd name="T49" fmla="*/ 238 h 244"/>
              <a:gd name="T50" fmla="*/ 232 w 323"/>
              <a:gd name="T51" fmla="*/ 229 h 244"/>
              <a:gd name="T52" fmla="*/ 280 w 323"/>
              <a:gd name="T53" fmla="*/ 233 h 244"/>
              <a:gd name="T54" fmla="*/ 312 w 323"/>
              <a:gd name="T55" fmla="*/ 134 h 244"/>
              <a:gd name="T56" fmla="*/ 310 w 323"/>
              <a:gd name="T57" fmla="*/ 93 h 244"/>
              <a:gd name="T58" fmla="*/ 301 w 323"/>
              <a:gd name="T59" fmla="*/ 55 h 244"/>
              <a:gd name="T60" fmla="*/ 296 w 323"/>
              <a:gd name="T61" fmla="*/ 23 h 244"/>
              <a:gd name="T62" fmla="*/ 222 w 323"/>
              <a:gd name="T63" fmla="*/ 7 h 244"/>
              <a:gd name="T64" fmla="*/ 161 w 323"/>
              <a:gd name="T65" fmla="*/ 9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3" h="244">
                <a:moveTo>
                  <a:pt x="244" y="0"/>
                </a:moveTo>
                <a:cubicBezTo>
                  <a:pt x="261" y="1"/>
                  <a:pt x="293" y="7"/>
                  <a:pt x="302" y="22"/>
                </a:cubicBezTo>
                <a:cubicBezTo>
                  <a:pt x="305" y="28"/>
                  <a:pt x="306" y="46"/>
                  <a:pt x="307" y="54"/>
                </a:cubicBezTo>
                <a:cubicBezTo>
                  <a:pt x="309" y="69"/>
                  <a:pt x="315" y="88"/>
                  <a:pt x="316" y="111"/>
                </a:cubicBezTo>
                <a:cubicBezTo>
                  <a:pt x="319" y="149"/>
                  <a:pt x="323" y="191"/>
                  <a:pt x="308" y="217"/>
                </a:cubicBezTo>
                <a:cubicBezTo>
                  <a:pt x="304" y="224"/>
                  <a:pt x="294" y="235"/>
                  <a:pt x="284" y="238"/>
                </a:cubicBezTo>
                <a:cubicBezTo>
                  <a:pt x="266" y="244"/>
                  <a:pt x="240" y="235"/>
                  <a:pt x="222" y="235"/>
                </a:cubicBezTo>
                <a:cubicBezTo>
                  <a:pt x="212" y="234"/>
                  <a:pt x="202" y="235"/>
                  <a:pt x="191" y="236"/>
                </a:cubicBezTo>
                <a:cubicBezTo>
                  <a:pt x="146" y="237"/>
                  <a:pt x="101" y="244"/>
                  <a:pt x="50" y="241"/>
                </a:cubicBezTo>
                <a:cubicBezTo>
                  <a:pt x="30" y="239"/>
                  <a:pt x="12" y="237"/>
                  <a:pt x="6" y="224"/>
                </a:cubicBezTo>
                <a:cubicBezTo>
                  <a:pt x="0" y="214"/>
                  <a:pt x="3" y="187"/>
                  <a:pt x="3" y="173"/>
                </a:cubicBezTo>
                <a:cubicBezTo>
                  <a:pt x="3" y="133"/>
                  <a:pt x="4" y="104"/>
                  <a:pt x="4" y="67"/>
                </a:cubicBezTo>
                <a:cubicBezTo>
                  <a:pt x="4" y="50"/>
                  <a:pt x="3" y="32"/>
                  <a:pt x="11" y="23"/>
                </a:cubicBezTo>
                <a:cubicBezTo>
                  <a:pt x="19" y="15"/>
                  <a:pt x="46" y="10"/>
                  <a:pt x="65" y="8"/>
                </a:cubicBezTo>
                <a:cubicBezTo>
                  <a:pt x="109" y="3"/>
                  <a:pt x="149" y="7"/>
                  <a:pt x="185" y="6"/>
                </a:cubicBezTo>
                <a:cubicBezTo>
                  <a:pt x="196" y="5"/>
                  <a:pt x="206" y="3"/>
                  <a:pt x="216" y="2"/>
                </a:cubicBezTo>
                <a:cubicBezTo>
                  <a:pt x="225" y="1"/>
                  <a:pt x="233" y="0"/>
                  <a:pt x="244" y="0"/>
                </a:cubicBezTo>
                <a:close/>
                <a:moveTo>
                  <a:pt x="161" y="9"/>
                </a:moveTo>
                <a:cubicBezTo>
                  <a:pt x="161" y="9"/>
                  <a:pt x="161" y="9"/>
                  <a:pt x="161" y="9"/>
                </a:cubicBezTo>
                <a:cubicBezTo>
                  <a:pt x="124" y="9"/>
                  <a:pt x="87" y="10"/>
                  <a:pt x="53" y="16"/>
                </a:cubicBezTo>
                <a:cubicBezTo>
                  <a:pt x="41" y="18"/>
                  <a:pt x="22" y="21"/>
                  <a:pt x="16" y="27"/>
                </a:cubicBezTo>
                <a:cubicBezTo>
                  <a:pt x="8" y="36"/>
                  <a:pt x="9" y="52"/>
                  <a:pt x="9" y="73"/>
                </a:cubicBezTo>
                <a:cubicBezTo>
                  <a:pt x="9" y="114"/>
                  <a:pt x="9" y="141"/>
                  <a:pt x="9" y="175"/>
                </a:cubicBezTo>
                <a:cubicBezTo>
                  <a:pt x="10" y="194"/>
                  <a:pt x="7" y="214"/>
                  <a:pt x="13" y="222"/>
                </a:cubicBezTo>
                <a:cubicBezTo>
                  <a:pt x="24" y="235"/>
                  <a:pt x="55" y="238"/>
                  <a:pt x="83" y="238"/>
                </a:cubicBezTo>
                <a:cubicBezTo>
                  <a:pt x="132" y="238"/>
                  <a:pt x="190" y="227"/>
                  <a:pt x="232" y="229"/>
                </a:cubicBezTo>
                <a:cubicBezTo>
                  <a:pt x="251" y="230"/>
                  <a:pt x="269" y="236"/>
                  <a:pt x="280" y="233"/>
                </a:cubicBezTo>
                <a:cubicBezTo>
                  <a:pt x="314" y="225"/>
                  <a:pt x="314" y="176"/>
                  <a:pt x="312" y="134"/>
                </a:cubicBezTo>
                <a:cubicBezTo>
                  <a:pt x="312" y="120"/>
                  <a:pt x="312" y="106"/>
                  <a:pt x="310" y="93"/>
                </a:cubicBezTo>
                <a:cubicBezTo>
                  <a:pt x="308" y="80"/>
                  <a:pt x="303" y="67"/>
                  <a:pt x="301" y="55"/>
                </a:cubicBezTo>
                <a:cubicBezTo>
                  <a:pt x="299" y="42"/>
                  <a:pt x="301" y="31"/>
                  <a:pt x="296" y="23"/>
                </a:cubicBezTo>
                <a:cubicBezTo>
                  <a:pt x="285" y="6"/>
                  <a:pt x="250" y="5"/>
                  <a:pt x="222" y="7"/>
                </a:cubicBezTo>
                <a:cubicBezTo>
                  <a:pt x="202" y="8"/>
                  <a:pt x="182" y="10"/>
                  <a:pt x="161" y="9"/>
                </a:cubicBezTo>
                <a:close/>
              </a:path>
            </a:pathLst>
          </a:custGeom>
          <a:solidFill>
            <a:srgbClr val="205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印品黑体" panose="00000500000000000000" pitchFamily="2" charset="-122"/>
            </a:endParaRPr>
          </a:p>
        </p:txBody>
      </p:sp>
      <p:sp>
        <p:nvSpPr>
          <p:cNvPr id="7" name="矩形 6"/>
          <p:cNvSpPr/>
          <p:nvPr/>
        </p:nvSpPr>
        <p:spPr>
          <a:xfrm>
            <a:off x="6886043" y="2656705"/>
            <a:ext cx="3822091" cy="1544590"/>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600">
                <a:solidFill>
                  <a:srgbClr val="3C3C3B"/>
                </a:solidFill>
                <a:latin typeface="印品黑体" panose="00000500000000000000" pitchFamily="2" charset="-122"/>
                <a:ea typeface="印品黑体" panose="00000500000000000000" pitchFamily="2" charset="-122"/>
              </a:rPr>
              <a:t>The team was assigned a new project and its scope and aspect was new to everyone. Prior to that project none of them had any prior experience with the client.</a:t>
            </a:r>
          </a:p>
        </p:txBody>
      </p:sp>
      <p:sp>
        <p:nvSpPr>
          <p:cNvPr id="12" name="文本框 11"/>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en-US" altLang="zh-CN" sz="2400">
                <a:solidFill>
                  <a:srgbClr val="3C3C3B"/>
                </a:solidFill>
                <a:latin typeface="印品黑体" panose="00000500000000000000" pitchFamily="2" charset="-122"/>
                <a:ea typeface="印品黑体" panose="00000500000000000000" pitchFamily="2" charset="-122"/>
              </a:rPr>
              <a:t>Background</a:t>
            </a:r>
            <a:endParaRPr lang="zh-CN" altLang="en-US" sz="2400">
              <a:solidFill>
                <a:srgbClr val="3C3C3B"/>
              </a:solidFill>
              <a:latin typeface="印品黑体" panose="00000500000000000000" pitchFamily="2" charset="-122"/>
              <a:ea typeface="印品黑体" panose="00000500000000000000" pitchFamily="2" charset="-122"/>
            </a:endParaRPr>
          </a:p>
        </p:txBody>
      </p:sp>
      <p:sp>
        <p:nvSpPr>
          <p:cNvPr id="13" name="Freeform 20"/>
          <p:cNvSpPr>
            <a:spLocks noEditPoints="1"/>
          </p:cNvSpPr>
          <p:nvPr/>
        </p:nvSpPr>
        <p:spPr bwMode="auto">
          <a:xfrm rot="4796227">
            <a:off x="5723075" y="3071317"/>
            <a:ext cx="452098" cy="897918"/>
          </a:xfrm>
          <a:custGeom>
            <a:avLst/>
            <a:gdLst>
              <a:gd name="T0" fmla="*/ 132 w 132"/>
              <a:gd name="T1" fmla="*/ 120 h 265"/>
              <a:gd name="T2" fmla="*/ 56 w 132"/>
              <a:gd name="T3" fmla="*/ 260 h 265"/>
              <a:gd name="T4" fmla="*/ 11 w 132"/>
              <a:gd name="T5" fmla="*/ 200 h 265"/>
              <a:gd name="T6" fmla="*/ 0 w 132"/>
              <a:gd name="T7" fmla="*/ 80 h 265"/>
              <a:gd name="T8" fmla="*/ 71 w 132"/>
              <a:gd name="T9" fmla="*/ 0 h 265"/>
              <a:gd name="T10" fmla="*/ 9 w 132"/>
              <a:gd name="T11" fmla="*/ 80 h 265"/>
              <a:gd name="T12" fmla="*/ 33 w 132"/>
              <a:gd name="T13" fmla="*/ 94 h 265"/>
              <a:gd name="T14" fmla="*/ 36 w 132"/>
              <a:gd name="T15" fmla="*/ 234 h 265"/>
              <a:gd name="T16" fmla="*/ 67 w 132"/>
              <a:gd name="T17" fmla="*/ 97 h 265"/>
              <a:gd name="T18" fmla="*/ 71 w 132"/>
              <a:gd name="T19" fmla="*/ 10 h 265"/>
              <a:gd name="T20" fmla="*/ 80 w 132"/>
              <a:gd name="T21" fmla="*/ 15 h 265"/>
              <a:gd name="T22" fmla="*/ 84 w 132"/>
              <a:gd name="T23" fmla="*/ 15 h 265"/>
              <a:gd name="T24" fmla="*/ 80 w 132"/>
              <a:gd name="T25" fmla="*/ 10 h 265"/>
              <a:gd name="T26" fmla="*/ 88 w 132"/>
              <a:gd name="T27" fmla="*/ 30 h 265"/>
              <a:gd name="T28" fmla="*/ 97 w 132"/>
              <a:gd name="T29" fmla="*/ 18 h 265"/>
              <a:gd name="T30" fmla="*/ 93 w 132"/>
              <a:gd name="T31" fmla="*/ 38 h 265"/>
              <a:gd name="T32" fmla="*/ 103 w 132"/>
              <a:gd name="T33" fmla="*/ 25 h 265"/>
              <a:gd name="T34" fmla="*/ 99 w 132"/>
              <a:gd name="T35" fmla="*/ 44 h 265"/>
              <a:gd name="T36" fmla="*/ 106 w 132"/>
              <a:gd name="T37" fmla="*/ 42 h 265"/>
              <a:gd name="T38" fmla="*/ 99 w 132"/>
              <a:gd name="T39" fmla="*/ 44 h 265"/>
              <a:gd name="T40" fmla="*/ 103 w 132"/>
              <a:gd name="T41" fmla="*/ 51 h 265"/>
              <a:gd name="T42" fmla="*/ 103 w 132"/>
              <a:gd name="T43" fmla="*/ 51 h 265"/>
              <a:gd name="T44" fmla="*/ 111 w 132"/>
              <a:gd name="T45" fmla="*/ 85 h 265"/>
              <a:gd name="T46" fmla="*/ 111 w 132"/>
              <a:gd name="T47" fmla="*/ 85 h 265"/>
              <a:gd name="T48" fmla="*/ 114 w 132"/>
              <a:gd name="T49" fmla="*/ 95 h 265"/>
              <a:gd name="T50" fmla="*/ 114 w 132"/>
              <a:gd name="T51" fmla="*/ 95 h 265"/>
              <a:gd name="T52" fmla="*/ 97 w 132"/>
              <a:gd name="T53" fmla="*/ 109 h 265"/>
              <a:gd name="T54" fmla="*/ 96 w 132"/>
              <a:gd name="T55" fmla="*/ 103 h 265"/>
              <a:gd name="T56" fmla="*/ 65 w 132"/>
              <a:gd name="T57" fmla="*/ 127 h 265"/>
              <a:gd name="T58" fmla="*/ 74 w 132"/>
              <a:gd name="T59" fmla="*/ 118 h 265"/>
              <a:gd name="T60" fmla="*/ 65 w 132"/>
              <a:gd name="T61" fmla="*/ 127 h 265"/>
              <a:gd name="T62" fmla="*/ 62 w 132"/>
              <a:gd name="T63" fmla="*/ 149 h 265"/>
              <a:gd name="T64" fmla="*/ 62 w 132"/>
              <a:gd name="T65" fmla="*/ 149 h 265"/>
              <a:gd name="T66" fmla="*/ 61 w 132"/>
              <a:gd name="T67" fmla="*/ 191 h 265"/>
              <a:gd name="T68" fmla="*/ 61 w 132"/>
              <a:gd name="T69" fmla="*/ 191 h 265"/>
              <a:gd name="T70" fmla="*/ 50 w 132"/>
              <a:gd name="T71" fmla="*/ 205 h 265"/>
              <a:gd name="T72" fmla="*/ 50 w 132"/>
              <a:gd name="T73" fmla="*/ 205 h 265"/>
              <a:gd name="T74" fmla="*/ 44 w 132"/>
              <a:gd name="T75" fmla="*/ 238 h 265"/>
              <a:gd name="T76" fmla="*/ 44 w 132"/>
              <a:gd name="T77" fmla="*/ 238 h 265"/>
              <a:gd name="T78" fmla="*/ 23 w 132"/>
              <a:gd name="T79" fmla="*/ 247 h 265"/>
              <a:gd name="T80" fmla="*/ 23 w 132"/>
              <a:gd name="T81" fmla="*/ 247 h 265"/>
              <a:gd name="T82" fmla="*/ 27 w 132"/>
              <a:gd name="T83" fmla="*/ 246 h 265"/>
              <a:gd name="T84" fmla="*/ 27 w 132"/>
              <a:gd name="T85" fmla="*/ 246 h 265"/>
              <a:gd name="T86" fmla="*/ 36 w 132"/>
              <a:gd name="T87" fmla="*/ 249 h 265"/>
              <a:gd name="T88" fmla="*/ 36 w 132"/>
              <a:gd name="T89" fmla="*/ 24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2" h="265">
                <a:moveTo>
                  <a:pt x="106" y="13"/>
                </a:moveTo>
                <a:cubicBezTo>
                  <a:pt x="115" y="48"/>
                  <a:pt x="120" y="88"/>
                  <a:pt x="132" y="120"/>
                </a:cubicBezTo>
                <a:cubicBezTo>
                  <a:pt x="117" y="126"/>
                  <a:pt x="102" y="119"/>
                  <a:pt x="84" y="118"/>
                </a:cubicBezTo>
                <a:cubicBezTo>
                  <a:pt x="74" y="164"/>
                  <a:pt x="66" y="219"/>
                  <a:pt x="56" y="260"/>
                </a:cubicBezTo>
                <a:cubicBezTo>
                  <a:pt x="48" y="265"/>
                  <a:pt x="23" y="258"/>
                  <a:pt x="12" y="261"/>
                </a:cubicBezTo>
                <a:cubicBezTo>
                  <a:pt x="3" y="243"/>
                  <a:pt x="6" y="223"/>
                  <a:pt x="11" y="200"/>
                </a:cubicBezTo>
                <a:cubicBezTo>
                  <a:pt x="16" y="169"/>
                  <a:pt x="22" y="131"/>
                  <a:pt x="27" y="98"/>
                </a:cubicBezTo>
                <a:cubicBezTo>
                  <a:pt x="20" y="91"/>
                  <a:pt x="5" y="91"/>
                  <a:pt x="0" y="80"/>
                </a:cubicBezTo>
                <a:cubicBezTo>
                  <a:pt x="15" y="59"/>
                  <a:pt x="31" y="39"/>
                  <a:pt x="50" y="21"/>
                </a:cubicBezTo>
                <a:cubicBezTo>
                  <a:pt x="57" y="14"/>
                  <a:pt x="68" y="10"/>
                  <a:pt x="71" y="0"/>
                </a:cubicBezTo>
                <a:cubicBezTo>
                  <a:pt x="87" y="0"/>
                  <a:pt x="93" y="11"/>
                  <a:pt x="106" y="13"/>
                </a:cubicBezTo>
                <a:close/>
                <a:moveTo>
                  <a:pt x="9" y="80"/>
                </a:moveTo>
                <a:cubicBezTo>
                  <a:pt x="9" y="80"/>
                  <a:pt x="9" y="80"/>
                  <a:pt x="9" y="80"/>
                </a:cubicBezTo>
                <a:cubicBezTo>
                  <a:pt x="16" y="86"/>
                  <a:pt x="29" y="85"/>
                  <a:pt x="33" y="94"/>
                </a:cubicBezTo>
                <a:cubicBezTo>
                  <a:pt x="29" y="141"/>
                  <a:pt x="20" y="185"/>
                  <a:pt x="14" y="231"/>
                </a:cubicBezTo>
                <a:cubicBezTo>
                  <a:pt x="22" y="231"/>
                  <a:pt x="28" y="233"/>
                  <a:pt x="36" y="234"/>
                </a:cubicBezTo>
                <a:cubicBezTo>
                  <a:pt x="45" y="206"/>
                  <a:pt x="48" y="178"/>
                  <a:pt x="53" y="150"/>
                </a:cubicBezTo>
                <a:cubicBezTo>
                  <a:pt x="56" y="131"/>
                  <a:pt x="60" y="112"/>
                  <a:pt x="67" y="97"/>
                </a:cubicBezTo>
                <a:cubicBezTo>
                  <a:pt x="75" y="95"/>
                  <a:pt x="93" y="102"/>
                  <a:pt x="105" y="97"/>
                </a:cubicBezTo>
                <a:cubicBezTo>
                  <a:pt x="95" y="66"/>
                  <a:pt x="83" y="39"/>
                  <a:pt x="71" y="10"/>
                </a:cubicBezTo>
                <a:cubicBezTo>
                  <a:pt x="50" y="33"/>
                  <a:pt x="26" y="53"/>
                  <a:pt x="9" y="80"/>
                </a:cubicBezTo>
                <a:close/>
                <a:moveTo>
                  <a:pt x="80" y="15"/>
                </a:moveTo>
                <a:cubicBezTo>
                  <a:pt x="80" y="15"/>
                  <a:pt x="80" y="15"/>
                  <a:pt x="80" y="15"/>
                </a:cubicBezTo>
                <a:cubicBezTo>
                  <a:pt x="81" y="15"/>
                  <a:pt x="82" y="15"/>
                  <a:pt x="84" y="15"/>
                </a:cubicBezTo>
                <a:cubicBezTo>
                  <a:pt x="84" y="13"/>
                  <a:pt x="85" y="13"/>
                  <a:pt x="85" y="10"/>
                </a:cubicBezTo>
                <a:cubicBezTo>
                  <a:pt x="84" y="10"/>
                  <a:pt x="82" y="10"/>
                  <a:pt x="80" y="10"/>
                </a:cubicBezTo>
                <a:cubicBezTo>
                  <a:pt x="80" y="12"/>
                  <a:pt x="80" y="13"/>
                  <a:pt x="80" y="15"/>
                </a:cubicBezTo>
                <a:close/>
                <a:moveTo>
                  <a:pt x="88" y="30"/>
                </a:moveTo>
                <a:cubicBezTo>
                  <a:pt x="88" y="30"/>
                  <a:pt x="88" y="30"/>
                  <a:pt x="88" y="30"/>
                </a:cubicBezTo>
                <a:cubicBezTo>
                  <a:pt x="93" y="28"/>
                  <a:pt x="98" y="25"/>
                  <a:pt x="97" y="18"/>
                </a:cubicBezTo>
                <a:cubicBezTo>
                  <a:pt x="90" y="18"/>
                  <a:pt x="91" y="26"/>
                  <a:pt x="88" y="30"/>
                </a:cubicBezTo>
                <a:close/>
                <a:moveTo>
                  <a:pt x="93" y="38"/>
                </a:moveTo>
                <a:cubicBezTo>
                  <a:pt x="93" y="38"/>
                  <a:pt x="93" y="38"/>
                  <a:pt x="93" y="38"/>
                </a:cubicBezTo>
                <a:cubicBezTo>
                  <a:pt x="99" y="36"/>
                  <a:pt x="101" y="31"/>
                  <a:pt x="103" y="25"/>
                </a:cubicBezTo>
                <a:cubicBezTo>
                  <a:pt x="96" y="25"/>
                  <a:pt x="95" y="32"/>
                  <a:pt x="93" y="38"/>
                </a:cubicBezTo>
                <a:close/>
                <a:moveTo>
                  <a:pt x="99" y="44"/>
                </a:moveTo>
                <a:cubicBezTo>
                  <a:pt x="99" y="44"/>
                  <a:pt x="99" y="44"/>
                  <a:pt x="99" y="44"/>
                </a:cubicBezTo>
                <a:cubicBezTo>
                  <a:pt x="102" y="44"/>
                  <a:pt x="102" y="41"/>
                  <a:pt x="106" y="42"/>
                </a:cubicBezTo>
                <a:cubicBezTo>
                  <a:pt x="107" y="38"/>
                  <a:pt x="107" y="34"/>
                  <a:pt x="102" y="35"/>
                </a:cubicBezTo>
                <a:cubicBezTo>
                  <a:pt x="102" y="39"/>
                  <a:pt x="98" y="39"/>
                  <a:pt x="99" y="44"/>
                </a:cubicBezTo>
                <a:close/>
                <a:moveTo>
                  <a:pt x="103" y="51"/>
                </a:moveTo>
                <a:cubicBezTo>
                  <a:pt x="103" y="51"/>
                  <a:pt x="103" y="51"/>
                  <a:pt x="103" y="51"/>
                </a:cubicBezTo>
                <a:cubicBezTo>
                  <a:pt x="107" y="52"/>
                  <a:pt x="107" y="48"/>
                  <a:pt x="108" y="45"/>
                </a:cubicBezTo>
                <a:cubicBezTo>
                  <a:pt x="104" y="45"/>
                  <a:pt x="103" y="47"/>
                  <a:pt x="103" y="51"/>
                </a:cubicBezTo>
                <a:close/>
                <a:moveTo>
                  <a:pt x="111" y="85"/>
                </a:moveTo>
                <a:cubicBezTo>
                  <a:pt x="111" y="85"/>
                  <a:pt x="111" y="85"/>
                  <a:pt x="111" y="85"/>
                </a:cubicBezTo>
                <a:cubicBezTo>
                  <a:pt x="115" y="87"/>
                  <a:pt x="115" y="78"/>
                  <a:pt x="111" y="80"/>
                </a:cubicBezTo>
                <a:cubicBezTo>
                  <a:pt x="111" y="82"/>
                  <a:pt x="111" y="83"/>
                  <a:pt x="111" y="85"/>
                </a:cubicBezTo>
                <a:close/>
                <a:moveTo>
                  <a:pt x="114" y="95"/>
                </a:moveTo>
                <a:cubicBezTo>
                  <a:pt x="114" y="95"/>
                  <a:pt x="114" y="95"/>
                  <a:pt x="114" y="95"/>
                </a:cubicBezTo>
                <a:cubicBezTo>
                  <a:pt x="118" y="98"/>
                  <a:pt x="118" y="89"/>
                  <a:pt x="114" y="91"/>
                </a:cubicBezTo>
                <a:cubicBezTo>
                  <a:pt x="114" y="92"/>
                  <a:pt x="114" y="94"/>
                  <a:pt x="114" y="95"/>
                </a:cubicBezTo>
                <a:close/>
                <a:moveTo>
                  <a:pt x="97" y="109"/>
                </a:moveTo>
                <a:cubicBezTo>
                  <a:pt x="97" y="109"/>
                  <a:pt x="97" y="109"/>
                  <a:pt x="97" y="109"/>
                </a:cubicBezTo>
                <a:cubicBezTo>
                  <a:pt x="97" y="106"/>
                  <a:pt x="101" y="107"/>
                  <a:pt x="100" y="103"/>
                </a:cubicBezTo>
                <a:cubicBezTo>
                  <a:pt x="99" y="103"/>
                  <a:pt x="97" y="103"/>
                  <a:pt x="96" y="103"/>
                </a:cubicBezTo>
                <a:cubicBezTo>
                  <a:pt x="96" y="105"/>
                  <a:pt x="95" y="109"/>
                  <a:pt x="97" y="109"/>
                </a:cubicBezTo>
                <a:close/>
                <a:moveTo>
                  <a:pt x="65" y="127"/>
                </a:moveTo>
                <a:cubicBezTo>
                  <a:pt x="65" y="127"/>
                  <a:pt x="65" y="127"/>
                  <a:pt x="65" y="127"/>
                </a:cubicBezTo>
                <a:cubicBezTo>
                  <a:pt x="72" y="128"/>
                  <a:pt x="75" y="124"/>
                  <a:pt x="74" y="118"/>
                </a:cubicBezTo>
                <a:cubicBezTo>
                  <a:pt x="71" y="119"/>
                  <a:pt x="71" y="115"/>
                  <a:pt x="67" y="117"/>
                </a:cubicBezTo>
                <a:cubicBezTo>
                  <a:pt x="66" y="120"/>
                  <a:pt x="64" y="122"/>
                  <a:pt x="65" y="127"/>
                </a:cubicBezTo>
                <a:close/>
                <a:moveTo>
                  <a:pt x="62" y="149"/>
                </a:moveTo>
                <a:cubicBezTo>
                  <a:pt x="62" y="149"/>
                  <a:pt x="62" y="149"/>
                  <a:pt x="62" y="149"/>
                </a:cubicBezTo>
                <a:cubicBezTo>
                  <a:pt x="65" y="142"/>
                  <a:pt x="72" y="141"/>
                  <a:pt x="73" y="133"/>
                </a:cubicBezTo>
                <a:cubicBezTo>
                  <a:pt x="67" y="135"/>
                  <a:pt x="58" y="142"/>
                  <a:pt x="62" y="149"/>
                </a:cubicBezTo>
                <a:close/>
                <a:moveTo>
                  <a:pt x="61" y="191"/>
                </a:moveTo>
                <a:cubicBezTo>
                  <a:pt x="61" y="191"/>
                  <a:pt x="61" y="191"/>
                  <a:pt x="61" y="191"/>
                </a:cubicBezTo>
                <a:cubicBezTo>
                  <a:pt x="62" y="190"/>
                  <a:pt x="69" y="182"/>
                  <a:pt x="62" y="182"/>
                </a:cubicBezTo>
                <a:cubicBezTo>
                  <a:pt x="63" y="186"/>
                  <a:pt x="56" y="188"/>
                  <a:pt x="61" y="191"/>
                </a:cubicBezTo>
                <a:close/>
                <a:moveTo>
                  <a:pt x="50" y="205"/>
                </a:moveTo>
                <a:cubicBezTo>
                  <a:pt x="50" y="205"/>
                  <a:pt x="50" y="205"/>
                  <a:pt x="50" y="205"/>
                </a:cubicBezTo>
                <a:cubicBezTo>
                  <a:pt x="55" y="206"/>
                  <a:pt x="52" y="200"/>
                  <a:pt x="55" y="199"/>
                </a:cubicBezTo>
                <a:cubicBezTo>
                  <a:pt x="51" y="198"/>
                  <a:pt x="50" y="201"/>
                  <a:pt x="50" y="205"/>
                </a:cubicBezTo>
                <a:close/>
                <a:moveTo>
                  <a:pt x="44" y="238"/>
                </a:moveTo>
                <a:cubicBezTo>
                  <a:pt x="44" y="238"/>
                  <a:pt x="44" y="238"/>
                  <a:pt x="44" y="238"/>
                </a:cubicBezTo>
                <a:cubicBezTo>
                  <a:pt x="52" y="239"/>
                  <a:pt x="54" y="226"/>
                  <a:pt x="52" y="222"/>
                </a:cubicBezTo>
                <a:cubicBezTo>
                  <a:pt x="51" y="229"/>
                  <a:pt x="44" y="230"/>
                  <a:pt x="44" y="238"/>
                </a:cubicBezTo>
                <a:close/>
                <a:moveTo>
                  <a:pt x="23" y="247"/>
                </a:moveTo>
                <a:cubicBezTo>
                  <a:pt x="23" y="247"/>
                  <a:pt x="23" y="247"/>
                  <a:pt x="23" y="247"/>
                </a:cubicBezTo>
                <a:cubicBezTo>
                  <a:pt x="24" y="245"/>
                  <a:pt x="25" y="242"/>
                  <a:pt x="26" y="238"/>
                </a:cubicBezTo>
                <a:cubicBezTo>
                  <a:pt x="20" y="238"/>
                  <a:pt x="18" y="245"/>
                  <a:pt x="23" y="247"/>
                </a:cubicBezTo>
                <a:close/>
                <a:moveTo>
                  <a:pt x="27" y="246"/>
                </a:moveTo>
                <a:cubicBezTo>
                  <a:pt x="27" y="246"/>
                  <a:pt x="27" y="246"/>
                  <a:pt x="27" y="246"/>
                </a:cubicBezTo>
                <a:cubicBezTo>
                  <a:pt x="32" y="247"/>
                  <a:pt x="32" y="242"/>
                  <a:pt x="33" y="240"/>
                </a:cubicBezTo>
                <a:cubicBezTo>
                  <a:pt x="29" y="239"/>
                  <a:pt x="27" y="241"/>
                  <a:pt x="27" y="246"/>
                </a:cubicBezTo>
                <a:close/>
                <a:moveTo>
                  <a:pt x="36" y="249"/>
                </a:moveTo>
                <a:cubicBezTo>
                  <a:pt x="36" y="249"/>
                  <a:pt x="36" y="249"/>
                  <a:pt x="36" y="249"/>
                </a:cubicBezTo>
                <a:cubicBezTo>
                  <a:pt x="37" y="246"/>
                  <a:pt x="44" y="243"/>
                  <a:pt x="38" y="241"/>
                </a:cubicBezTo>
                <a:cubicBezTo>
                  <a:pt x="37" y="243"/>
                  <a:pt x="32" y="247"/>
                  <a:pt x="36" y="249"/>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a:latin typeface="印品黑体" panose="00000500000000000000" pitchFamily="2" charset="-122"/>
            </a:endParaRPr>
          </a:p>
        </p:txBody>
      </p:sp>
      <p:pic>
        <p:nvPicPr>
          <p:cNvPr id="16" name="图片占位符 15"/>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l="9921" r="9921"/>
          <a:stretch/>
        </p:blipFill>
        <p:spPr>
          <a:xfrm>
            <a:off x="1671749" y="2164466"/>
            <a:ext cx="3507125" cy="2916819"/>
          </a:xfrm>
        </p:spPr>
      </p:pic>
    </p:spTree>
    <p:extLst>
      <p:ext uri="{BB962C8B-B14F-4D97-AF65-F5344CB8AC3E}">
        <p14:creationId xmlns:p14="http://schemas.microsoft.com/office/powerpoint/2010/main" val="36851084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heel(1)">
                                      <p:cBhvr>
                                        <p:cTn id="10" dur="2000"/>
                                        <p:tgtEl>
                                          <p:spTgt spid="16"/>
                                        </p:tgtEl>
                                      </p:cBhvr>
                                    </p:animEffect>
                                  </p:childTnLst>
                                </p:cTn>
                              </p:par>
                            </p:childTnLst>
                          </p:cTn>
                        </p:par>
                        <p:par>
                          <p:cTn id="11" fill="hold">
                            <p:stCondLst>
                              <p:cond delay="2000"/>
                            </p:stCondLst>
                            <p:childTnLst>
                              <p:par>
                                <p:cTn id="12" presetID="53" presetClass="entr" presetSubtype="16"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animEffect transition="in" filter="fade">
                                      <p:cBhvr>
                                        <p:cTn id="16" dur="500"/>
                                        <p:tgtEl>
                                          <p:spTgt spid="13"/>
                                        </p:tgtEl>
                                      </p:cBhvr>
                                    </p:animEffect>
                                  </p:childTnLst>
                                </p:cTn>
                              </p:par>
                            </p:childTnLst>
                          </p:cTn>
                        </p:par>
                        <p:par>
                          <p:cTn id="17" fill="hold">
                            <p:stCondLst>
                              <p:cond delay="25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432907" y="2288350"/>
            <a:ext cx="6857262" cy="2541814"/>
            <a:chOff x="2177143" y="2131786"/>
            <a:chExt cx="6857262" cy="2541814"/>
          </a:xfrm>
        </p:grpSpPr>
        <p:grpSp>
          <p:nvGrpSpPr>
            <p:cNvPr id="6" name="组合 5"/>
            <p:cNvGrpSpPr/>
            <p:nvPr/>
          </p:nvGrpSpPr>
          <p:grpSpPr>
            <a:xfrm>
              <a:off x="2177143" y="2989942"/>
              <a:ext cx="5747657" cy="1494972"/>
              <a:chOff x="1973943" y="3077029"/>
              <a:chExt cx="7213600" cy="1212396"/>
            </a:xfrm>
          </p:grpSpPr>
          <p:sp>
            <p:nvSpPr>
              <p:cNvPr id="2" name="任意多边形 1"/>
              <p:cNvSpPr/>
              <p:nvPr/>
            </p:nvSpPr>
            <p:spPr>
              <a:xfrm>
                <a:off x="1973943" y="3077029"/>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3" name="任意多边形 2"/>
              <p:cNvSpPr/>
              <p:nvPr/>
            </p:nvSpPr>
            <p:spPr>
              <a:xfrm>
                <a:off x="1973943" y="3149601"/>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4" name="任意多边形 3"/>
              <p:cNvSpPr/>
              <p:nvPr/>
            </p:nvSpPr>
            <p:spPr>
              <a:xfrm>
                <a:off x="1973943" y="4115253"/>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5" name="任意多边形 4"/>
              <p:cNvSpPr/>
              <p:nvPr/>
            </p:nvSpPr>
            <p:spPr>
              <a:xfrm>
                <a:off x="1973943" y="4187825"/>
                <a:ext cx="7213600" cy="101600"/>
              </a:xfrm>
              <a:custGeom>
                <a:avLst/>
                <a:gdLst>
                  <a:gd name="connsiteX0" fmla="*/ 0 w 7213600"/>
                  <a:gd name="connsiteY0" fmla="*/ 0 h 101600"/>
                  <a:gd name="connsiteX1" fmla="*/ 856343 w 7213600"/>
                  <a:gd name="connsiteY1" fmla="*/ 101600 h 101600"/>
                  <a:gd name="connsiteX2" fmla="*/ 1930400 w 7213600"/>
                  <a:gd name="connsiteY2" fmla="*/ 0 h 101600"/>
                  <a:gd name="connsiteX3" fmla="*/ 3178629 w 7213600"/>
                  <a:gd name="connsiteY3" fmla="*/ 101600 h 101600"/>
                  <a:gd name="connsiteX4" fmla="*/ 4644572 w 7213600"/>
                  <a:gd name="connsiteY4" fmla="*/ 0 h 101600"/>
                  <a:gd name="connsiteX5" fmla="*/ 6008914 w 7213600"/>
                  <a:gd name="connsiteY5" fmla="*/ 101600 h 101600"/>
                  <a:gd name="connsiteX6" fmla="*/ 7213600 w 7213600"/>
                  <a:gd name="connsiteY6" fmla="*/ 0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3600" h="101600">
                    <a:moveTo>
                      <a:pt x="0" y="0"/>
                    </a:moveTo>
                    <a:cubicBezTo>
                      <a:pt x="267305" y="50800"/>
                      <a:pt x="534610" y="101600"/>
                      <a:pt x="856343" y="101600"/>
                    </a:cubicBezTo>
                    <a:cubicBezTo>
                      <a:pt x="1178076" y="101600"/>
                      <a:pt x="1543352" y="0"/>
                      <a:pt x="1930400" y="0"/>
                    </a:cubicBezTo>
                    <a:cubicBezTo>
                      <a:pt x="2317448" y="0"/>
                      <a:pt x="2726267" y="101600"/>
                      <a:pt x="3178629" y="101600"/>
                    </a:cubicBezTo>
                    <a:cubicBezTo>
                      <a:pt x="3630991" y="101600"/>
                      <a:pt x="4172858" y="0"/>
                      <a:pt x="4644572" y="0"/>
                    </a:cubicBezTo>
                    <a:cubicBezTo>
                      <a:pt x="5116286" y="0"/>
                      <a:pt x="5580743" y="101600"/>
                      <a:pt x="6008914" y="101600"/>
                    </a:cubicBezTo>
                    <a:cubicBezTo>
                      <a:pt x="6437085" y="101600"/>
                      <a:pt x="6825342" y="50800"/>
                      <a:pt x="7213600" y="0"/>
                    </a:cubicBezTo>
                  </a:path>
                </a:pathLst>
              </a:custGeom>
              <a:noFill/>
              <a:ln w="12700">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grpSp>
        <p:sp>
          <p:nvSpPr>
            <p:cNvPr id="7" name="矩形 6"/>
            <p:cNvSpPr/>
            <p:nvPr/>
          </p:nvSpPr>
          <p:spPr>
            <a:xfrm>
              <a:off x="2534139" y="3272814"/>
              <a:ext cx="4995079" cy="941155"/>
            </a:xfrm>
            <a:prstGeom prst="rect">
              <a:avLst/>
            </a:prstGeom>
          </p:spPr>
          <p:txBody>
            <a:bodyPr wrap="square" lIns="91440" tIns="45720" rIns="91440" bIns="45720" anchor="t">
              <a:spAutoFit/>
              <a:scene3d>
                <a:camera prst="orthographicFront"/>
                <a:lightRig rig="threePt" dir="t"/>
              </a:scene3d>
              <a:sp3d contourW="12700"/>
            </a:bodyPr>
            <a:lstStyle/>
            <a:p>
              <a:pPr>
                <a:lnSpc>
                  <a:spcPct val="120000"/>
                </a:lnSpc>
              </a:pPr>
              <a:r>
                <a:rPr lang="en-US" altLang="zh-CN" sz="2400" b="1">
                  <a:solidFill>
                    <a:srgbClr val="20558B"/>
                  </a:solidFill>
                  <a:latin typeface="印品黑体" panose="00000500000000000000" pitchFamily="2" charset="-122"/>
                  <a:ea typeface="印品黑体"/>
                </a:rPr>
                <a:t>A conversation in Daily Meeting </a:t>
              </a:r>
              <a:endParaRPr lang="zh-CN" altLang="en-US" sz="2400" b="1">
                <a:solidFill>
                  <a:srgbClr val="20558B"/>
                </a:solidFill>
                <a:latin typeface="印品黑体" panose="00000500000000000000" pitchFamily="2" charset="-122"/>
                <a:ea typeface="印品黑体" panose="00000500000000000000" pitchFamily="2" charset="-122"/>
              </a:endParaRPr>
            </a:p>
          </p:txBody>
        </p:sp>
        <p:sp>
          <p:nvSpPr>
            <p:cNvPr id="8" name="Freeform 9"/>
            <p:cNvSpPr>
              <a:spLocks noEditPoints="1"/>
            </p:cNvSpPr>
            <p:nvPr/>
          </p:nvSpPr>
          <p:spPr bwMode="auto">
            <a:xfrm>
              <a:off x="7678058" y="2131786"/>
              <a:ext cx="1356347" cy="2541814"/>
            </a:xfrm>
            <a:custGeom>
              <a:avLst/>
              <a:gdLst>
                <a:gd name="T0" fmla="*/ 50 w 235"/>
                <a:gd name="T1" fmla="*/ 99 h 443"/>
                <a:gd name="T2" fmla="*/ 84 w 235"/>
                <a:gd name="T3" fmla="*/ 105 h 443"/>
                <a:gd name="T4" fmla="*/ 141 w 235"/>
                <a:gd name="T5" fmla="*/ 103 h 443"/>
                <a:gd name="T6" fmla="*/ 131 w 235"/>
                <a:gd name="T7" fmla="*/ 230 h 443"/>
                <a:gd name="T8" fmla="*/ 165 w 235"/>
                <a:gd name="T9" fmla="*/ 107 h 443"/>
                <a:gd name="T10" fmla="*/ 191 w 235"/>
                <a:gd name="T11" fmla="*/ 167 h 443"/>
                <a:gd name="T12" fmla="*/ 215 w 235"/>
                <a:gd name="T13" fmla="*/ 244 h 443"/>
                <a:gd name="T14" fmla="*/ 46 w 235"/>
                <a:gd name="T15" fmla="*/ 427 h 443"/>
                <a:gd name="T16" fmla="*/ 0 w 235"/>
                <a:gd name="T17" fmla="*/ 230 h 443"/>
                <a:gd name="T18" fmla="*/ 8 w 235"/>
                <a:gd name="T19" fmla="*/ 83 h 443"/>
                <a:gd name="T20" fmla="*/ 38 w 235"/>
                <a:gd name="T21" fmla="*/ 39 h 443"/>
                <a:gd name="T22" fmla="*/ 38 w 235"/>
                <a:gd name="T23" fmla="*/ 39 h 443"/>
                <a:gd name="T24" fmla="*/ 42 w 235"/>
                <a:gd name="T25" fmla="*/ 47 h 443"/>
                <a:gd name="T26" fmla="*/ 26 w 235"/>
                <a:gd name="T27" fmla="*/ 89 h 443"/>
                <a:gd name="T28" fmla="*/ 99 w 235"/>
                <a:gd name="T29" fmla="*/ 99 h 443"/>
                <a:gd name="T30" fmla="*/ 111 w 235"/>
                <a:gd name="T31" fmla="*/ 69 h 443"/>
                <a:gd name="T32" fmla="*/ 175 w 235"/>
                <a:gd name="T33" fmla="*/ 113 h 443"/>
                <a:gd name="T34" fmla="*/ 175 w 235"/>
                <a:gd name="T35" fmla="*/ 113 h 443"/>
                <a:gd name="T36" fmla="*/ 42 w 235"/>
                <a:gd name="T37" fmla="*/ 95 h 443"/>
                <a:gd name="T38" fmla="*/ 44 w 235"/>
                <a:gd name="T39" fmla="*/ 153 h 443"/>
                <a:gd name="T40" fmla="*/ 44 w 235"/>
                <a:gd name="T41" fmla="*/ 153 h 443"/>
                <a:gd name="T42" fmla="*/ 101 w 235"/>
                <a:gd name="T43" fmla="*/ 109 h 443"/>
                <a:gd name="T44" fmla="*/ 185 w 235"/>
                <a:gd name="T45" fmla="*/ 133 h 443"/>
                <a:gd name="T46" fmla="*/ 187 w 235"/>
                <a:gd name="T47" fmla="*/ 145 h 443"/>
                <a:gd name="T48" fmla="*/ 187 w 235"/>
                <a:gd name="T49" fmla="*/ 145 h 443"/>
                <a:gd name="T50" fmla="*/ 171 w 235"/>
                <a:gd name="T51" fmla="*/ 163 h 443"/>
                <a:gd name="T52" fmla="*/ 105 w 235"/>
                <a:gd name="T53" fmla="*/ 194 h 443"/>
                <a:gd name="T54" fmla="*/ 159 w 235"/>
                <a:gd name="T55" fmla="*/ 188 h 443"/>
                <a:gd name="T56" fmla="*/ 159 w 235"/>
                <a:gd name="T57" fmla="*/ 188 h 443"/>
                <a:gd name="T58" fmla="*/ 50 w 235"/>
                <a:gd name="T59" fmla="*/ 178 h 443"/>
                <a:gd name="T60" fmla="*/ 153 w 235"/>
                <a:gd name="T61" fmla="*/ 206 h 443"/>
                <a:gd name="T62" fmla="*/ 58 w 235"/>
                <a:gd name="T63" fmla="*/ 200 h 443"/>
                <a:gd name="T64" fmla="*/ 58 w 235"/>
                <a:gd name="T65" fmla="*/ 200 h 443"/>
                <a:gd name="T66" fmla="*/ 46 w 235"/>
                <a:gd name="T67" fmla="*/ 226 h 443"/>
                <a:gd name="T68" fmla="*/ 103 w 235"/>
                <a:gd name="T69" fmla="*/ 230 h 443"/>
                <a:gd name="T70" fmla="*/ 115 w 235"/>
                <a:gd name="T71" fmla="*/ 228 h 443"/>
                <a:gd name="T72" fmla="*/ 119 w 235"/>
                <a:gd name="T73" fmla="*/ 220 h 443"/>
                <a:gd name="T74" fmla="*/ 167 w 235"/>
                <a:gd name="T75" fmla="*/ 224 h 443"/>
                <a:gd name="T76" fmla="*/ 167 w 235"/>
                <a:gd name="T77" fmla="*/ 224 h 443"/>
                <a:gd name="T78" fmla="*/ 143 w 235"/>
                <a:gd name="T79" fmla="*/ 226 h 443"/>
                <a:gd name="T80" fmla="*/ 84 w 235"/>
                <a:gd name="T81" fmla="*/ 234 h 443"/>
                <a:gd name="T82" fmla="*/ 20 w 235"/>
                <a:gd name="T83" fmla="*/ 244 h 443"/>
                <a:gd name="T84" fmla="*/ 207 w 235"/>
                <a:gd name="T85" fmla="*/ 2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5" h="443">
                  <a:moveTo>
                    <a:pt x="14" y="0"/>
                  </a:moveTo>
                  <a:cubicBezTo>
                    <a:pt x="15" y="0"/>
                    <a:pt x="17" y="0"/>
                    <a:pt x="18" y="0"/>
                  </a:cubicBezTo>
                  <a:cubicBezTo>
                    <a:pt x="40" y="22"/>
                    <a:pt x="81" y="61"/>
                    <a:pt x="50" y="99"/>
                  </a:cubicBezTo>
                  <a:cubicBezTo>
                    <a:pt x="60" y="125"/>
                    <a:pt x="69" y="153"/>
                    <a:pt x="78" y="188"/>
                  </a:cubicBezTo>
                  <a:cubicBezTo>
                    <a:pt x="81" y="197"/>
                    <a:pt x="82" y="218"/>
                    <a:pt x="99" y="214"/>
                  </a:cubicBezTo>
                  <a:cubicBezTo>
                    <a:pt x="96" y="183"/>
                    <a:pt x="92" y="137"/>
                    <a:pt x="84" y="105"/>
                  </a:cubicBezTo>
                  <a:cubicBezTo>
                    <a:pt x="96" y="88"/>
                    <a:pt x="101" y="64"/>
                    <a:pt x="113" y="47"/>
                  </a:cubicBezTo>
                  <a:cubicBezTo>
                    <a:pt x="122" y="52"/>
                    <a:pt x="121" y="66"/>
                    <a:pt x="125" y="77"/>
                  </a:cubicBezTo>
                  <a:cubicBezTo>
                    <a:pt x="128" y="87"/>
                    <a:pt x="131" y="99"/>
                    <a:pt x="141" y="103"/>
                  </a:cubicBezTo>
                  <a:cubicBezTo>
                    <a:pt x="128" y="118"/>
                    <a:pt x="126" y="172"/>
                    <a:pt x="127" y="204"/>
                  </a:cubicBezTo>
                  <a:cubicBezTo>
                    <a:pt x="127" y="210"/>
                    <a:pt x="132" y="212"/>
                    <a:pt x="133" y="218"/>
                  </a:cubicBezTo>
                  <a:cubicBezTo>
                    <a:pt x="133" y="216"/>
                    <a:pt x="124" y="227"/>
                    <a:pt x="131" y="230"/>
                  </a:cubicBezTo>
                  <a:cubicBezTo>
                    <a:pt x="138" y="230"/>
                    <a:pt x="138" y="219"/>
                    <a:pt x="135" y="216"/>
                  </a:cubicBezTo>
                  <a:cubicBezTo>
                    <a:pt x="148" y="204"/>
                    <a:pt x="145" y="182"/>
                    <a:pt x="151" y="163"/>
                  </a:cubicBezTo>
                  <a:cubicBezTo>
                    <a:pt x="156" y="145"/>
                    <a:pt x="169" y="131"/>
                    <a:pt x="165" y="107"/>
                  </a:cubicBezTo>
                  <a:cubicBezTo>
                    <a:pt x="181" y="96"/>
                    <a:pt x="192" y="79"/>
                    <a:pt x="203" y="63"/>
                  </a:cubicBezTo>
                  <a:cubicBezTo>
                    <a:pt x="215" y="65"/>
                    <a:pt x="209" y="78"/>
                    <a:pt x="209" y="87"/>
                  </a:cubicBezTo>
                  <a:cubicBezTo>
                    <a:pt x="210" y="124"/>
                    <a:pt x="202" y="140"/>
                    <a:pt x="191" y="167"/>
                  </a:cubicBezTo>
                  <a:cubicBezTo>
                    <a:pt x="184" y="184"/>
                    <a:pt x="178" y="200"/>
                    <a:pt x="173" y="214"/>
                  </a:cubicBezTo>
                  <a:cubicBezTo>
                    <a:pt x="188" y="223"/>
                    <a:pt x="219" y="214"/>
                    <a:pt x="235" y="222"/>
                  </a:cubicBezTo>
                  <a:cubicBezTo>
                    <a:pt x="234" y="235"/>
                    <a:pt x="226" y="241"/>
                    <a:pt x="215" y="244"/>
                  </a:cubicBezTo>
                  <a:cubicBezTo>
                    <a:pt x="205" y="313"/>
                    <a:pt x="177" y="364"/>
                    <a:pt x="169" y="435"/>
                  </a:cubicBezTo>
                  <a:cubicBezTo>
                    <a:pt x="138" y="443"/>
                    <a:pt x="88" y="436"/>
                    <a:pt x="54" y="439"/>
                  </a:cubicBezTo>
                  <a:cubicBezTo>
                    <a:pt x="50" y="436"/>
                    <a:pt x="52" y="428"/>
                    <a:pt x="46" y="427"/>
                  </a:cubicBezTo>
                  <a:cubicBezTo>
                    <a:pt x="45" y="421"/>
                    <a:pt x="49" y="419"/>
                    <a:pt x="50" y="415"/>
                  </a:cubicBezTo>
                  <a:cubicBezTo>
                    <a:pt x="37" y="360"/>
                    <a:pt x="17" y="312"/>
                    <a:pt x="14" y="246"/>
                  </a:cubicBezTo>
                  <a:cubicBezTo>
                    <a:pt x="15" y="235"/>
                    <a:pt x="0" y="240"/>
                    <a:pt x="0" y="230"/>
                  </a:cubicBezTo>
                  <a:cubicBezTo>
                    <a:pt x="2" y="211"/>
                    <a:pt x="21" y="210"/>
                    <a:pt x="42" y="212"/>
                  </a:cubicBezTo>
                  <a:cubicBezTo>
                    <a:pt x="28" y="182"/>
                    <a:pt x="36" y="139"/>
                    <a:pt x="22" y="105"/>
                  </a:cubicBezTo>
                  <a:cubicBezTo>
                    <a:pt x="18" y="96"/>
                    <a:pt x="10" y="91"/>
                    <a:pt x="8" y="83"/>
                  </a:cubicBezTo>
                  <a:cubicBezTo>
                    <a:pt x="1" y="57"/>
                    <a:pt x="13" y="36"/>
                    <a:pt x="12" y="7"/>
                  </a:cubicBezTo>
                  <a:cubicBezTo>
                    <a:pt x="6" y="5"/>
                    <a:pt x="15" y="3"/>
                    <a:pt x="14" y="0"/>
                  </a:cubicBezTo>
                  <a:close/>
                  <a:moveTo>
                    <a:pt x="38" y="39"/>
                  </a:moveTo>
                  <a:cubicBezTo>
                    <a:pt x="38" y="39"/>
                    <a:pt x="38" y="39"/>
                    <a:pt x="38" y="39"/>
                  </a:cubicBezTo>
                  <a:cubicBezTo>
                    <a:pt x="37" y="32"/>
                    <a:pt x="33" y="28"/>
                    <a:pt x="28" y="25"/>
                  </a:cubicBezTo>
                  <a:cubicBezTo>
                    <a:pt x="30" y="31"/>
                    <a:pt x="33" y="36"/>
                    <a:pt x="38" y="39"/>
                  </a:cubicBezTo>
                  <a:close/>
                  <a:moveTo>
                    <a:pt x="52" y="55"/>
                  </a:moveTo>
                  <a:cubicBezTo>
                    <a:pt x="52" y="55"/>
                    <a:pt x="52" y="55"/>
                    <a:pt x="52" y="55"/>
                  </a:cubicBezTo>
                  <a:cubicBezTo>
                    <a:pt x="49" y="54"/>
                    <a:pt x="47" y="40"/>
                    <a:pt x="42" y="47"/>
                  </a:cubicBezTo>
                  <a:cubicBezTo>
                    <a:pt x="46" y="48"/>
                    <a:pt x="47" y="62"/>
                    <a:pt x="52" y="55"/>
                  </a:cubicBezTo>
                  <a:close/>
                  <a:moveTo>
                    <a:pt x="26" y="89"/>
                  </a:moveTo>
                  <a:cubicBezTo>
                    <a:pt x="26" y="89"/>
                    <a:pt x="26" y="89"/>
                    <a:pt x="26" y="89"/>
                  </a:cubicBezTo>
                  <a:cubicBezTo>
                    <a:pt x="27" y="74"/>
                    <a:pt x="40" y="60"/>
                    <a:pt x="36" y="47"/>
                  </a:cubicBezTo>
                  <a:cubicBezTo>
                    <a:pt x="34" y="60"/>
                    <a:pt x="18" y="79"/>
                    <a:pt x="26" y="89"/>
                  </a:cubicBezTo>
                  <a:close/>
                  <a:moveTo>
                    <a:pt x="99" y="99"/>
                  </a:moveTo>
                  <a:cubicBezTo>
                    <a:pt x="99" y="99"/>
                    <a:pt x="99" y="99"/>
                    <a:pt x="99" y="99"/>
                  </a:cubicBezTo>
                  <a:cubicBezTo>
                    <a:pt x="104" y="105"/>
                    <a:pt x="113" y="106"/>
                    <a:pt x="125" y="105"/>
                  </a:cubicBezTo>
                  <a:cubicBezTo>
                    <a:pt x="123" y="90"/>
                    <a:pt x="118" y="78"/>
                    <a:pt x="111" y="69"/>
                  </a:cubicBezTo>
                  <a:cubicBezTo>
                    <a:pt x="107" y="80"/>
                    <a:pt x="101" y="87"/>
                    <a:pt x="99" y="99"/>
                  </a:cubicBezTo>
                  <a:close/>
                  <a:moveTo>
                    <a:pt x="175" y="113"/>
                  </a:moveTo>
                  <a:cubicBezTo>
                    <a:pt x="175" y="113"/>
                    <a:pt x="175" y="113"/>
                    <a:pt x="175" y="113"/>
                  </a:cubicBezTo>
                  <a:cubicBezTo>
                    <a:pt x="182" y="116"/>
                    <a:pt x="190" y="118"/>
                    <a:pt x="199" y="119"/>
                  </a:cubicBezTo>
                  <a:cubicBezTo>
                    <a:pt x="202" y="108"/>
                    <a:pt x="203" y="90"/>
                    <a:pt x="197" y="85"/>
                  </a:cubicBezTo>
                  <a:cubicBezTo>
                    <a:pt x="191" y="96"/>
                    <a:pt x="180" y="102"/>
                    <a:pt x="175" y="113"/>
                  </a:cubicBezTo>
                  <a:close/>
                  <a:moveTo>
                    <a:pt x="34" y="101"/>
                  </a:moveTo>
                  <a:cubicBezTo>
                    <a:pt x="34" y="101"/>
                    <a:pt x="34" y="101"/>
                    <a:pt x="34" y="101"/>
                  </a:cubicBezTo>
                  <a:cubicBezTo>
                    <a:pt x="38" y="105"/>
                    <a:pt x="42" y="100"/>
                    <a:pt x="42" y="95"/>
                  </a:cubicBezTo>
                  <a:cubicBezTo>
                    <a:pt x="37" y="95"/>
                    <a:pt x="36" y="98"/>
                    <a:pt x="34" y="101"/>
                  </a:cubicBezTo>
                  <a:close/>
                  <a:moveTo>
                    <a:pt x="44" y="153"/>
                  </a:moveTo>
                  <a:cubicBezTo>
                    <a:pt x="44" y="153"/>
                    <a:pt x="44" y="153"/>
                    <a:pt x="44" y="153"/>
                  </a:cubicBezTo>
                  <a:cubicBezTo>
                    <a:pt x="50" y="153"/>
                    <a:pt x="53" y="150"/>
                    <a:pt x="58" y="149"/>
                  </a:cubicBezTo>
                  <a:cubicBezTo>
                    <a:pt x="56" y="134"/>
                    <a:pt x="48" y="125"/>
                    <a:pt x="46" y="109"/>
                  </a:cubicBezTo>
                  <a:cubicBezTo>
                    <a:pt x="19" y="108"/>
                    <a:pt x="42" y="142"/>
                    <a:pt x="44" y="153"/>
                  </a:cubicBezTo>
                  <a:close/>
                  <a:moveTo>
                    <a:pt x="105" y="117"/>
                  </a:moveTo>
                  <a:cubicBezTo>
                    <a:pt x="105" y="117"/>
                    <a:pt x="105" y="117"/>
                    <a:pt x="105" y="117"/>
                  </a:cubicBezTo>
                  <a:cubicBezTo>
                    <a:pt x="105" y="113"/>
                    <a:pt x="104" y="110"/>
                    <a:pt x="101" y="109"/>
                  </a:cubicBezTo>
                  <a:cubicBezTo>
                    <a:pt x="97" y="112"/>
                    <a:pt x="98" y="118"/>
                    <a:pt x="105" y="117"/>
                  </a:cubicBezTo>
                  <a:close/>
                  <a:moveTo>
                    <a:pt x="185" y="133"/>
                  </a:moveTo>
                  <a:cubicBezTo>
                    <a:pt x="185" y="133"/>
                    <a:pt x="185" y="133"/>
                    <a:pt x="185" y="133"/>
                  </a:cubicBezTo>
                  <a:cubicBezTo>
                    <a:pt x="189" y="133"/>
                    <a:pt x="190" y="132"/>
                    <a:pt x="191" y="129"/>
                  </a:cubicBezTo>
                  <a:cubicBezTo>
                    <a:pt x="188" y="129"/>
                    <a:pt x="186" y="131"/>
                    <a:pt x="185" y="133"/>
                  </a:cubicBezTo>
                  <a:close/>
                  <a:moveTo>
                    <a:pt x="187" y="145"/>
                  </a:moveTo>
                  <a:cubicBezTo>
                    <a:pt x="187" y="145"/>
                    <a:pt x="187" y="145"/>
                    <a:pt x="187" y="145"/>
                  </a:cubicBezTo>
                  <a:cubicBezTo>
                    <a:pt x="196" y="149"/>
                    <a:pt x="200" y="128"/>
                    <a:pt x="193" y="129"/>
                  </a:cubicBezTo>
                  <a:cubicBezTo>
                    <a:pt x="195" y="138"/>
                    <a:pt x="187" y="138"/>
                    <a:pt x="187" y="145"/>
                  </a:cubicBezTo>
                  <a:close/>
                  <a:moveTo>
                    <a:pt x="161" y="173"/>
                  </a:moveTo>
                  <a:cubicBezTo>
                    <a:pt x="161" y="173"/>
                    <a:pt x="161" y="173"/>
                    <a:pt x="161" y="173"/>
                  </a:cubicBezTo>
                  <a:cubicBezTo>
                    <a:pt x="165" y="172"/>
                    <a:pt x="175" y="167"/>
                    <a:pt x="171" y="163"/>
                  </a:cubicBezTo>
                  <a:cubicBezTo>
                    <a:pt x="168" y="167"/>
                    <a:pt x="161" y="167"/>
                    <a:pt x="161" y="173"/>
                  </a:cubicBezTo>
                  <a:close/>
                  <a:moveTo>
                    <a:pt x="105" y="194"/>
                  </a:moveTo>
                  <a:cubicBezTo>
                    <a:pt x="105" y="194"/>
                    <a:pt x="105" y="194"/>
                    <a:pt x="105" y="194"/>
                  </a:cubicBezTo>
                  <a:cubicBezTo>
                    <a:pt x="104" y="183"/>
                    <a:pt x="107" y="168"/>
                    <a:pt x="99" y="165"/>
                  </a:cubicBezTo>
                  <a:cubicBezTo>
                    <a:pt x="99" y="176"/>
                    <a:pt x="98" y="189"/>
                    <a:pt x="105" y="194"/>
                  </a:cubicBezTo>
                  <a:close/>
                  <a:moveTo>
                    <a:pt x="159" y="188"/>
                  </a:moveTo>
                  <a:cubicBezTo>
                    <a:pt x="159" y="188"/>
                    <a:pt x="159" y="188"/>
                    <a:pt x="159" y="188"/>
                  </a:cubicBezTo>
                  <a:cubicBezTo>
                    <a:pt x="167" y="183"/>
                    <a:pt x="183" y="176"/>
                    <a:pt x="181" y="167"/>
                  </a:cubicBezTo>
                  <a:cubicBezTo>
                    <a:pt x="175" y="175"/>
                    <a:pt x="161" y="176"/>
                    <a:pt x="159" y="188"/>
                  </a:cubicBezTo>
                  <a:close/>
                  <a:moveTo>
                    <a:pt x="52" y="196"/>
                  </a:moveTo>
                  <a:cubicBezTo>
                    <a:pt x="52" y="196"/>
                    <a:pt x="52" y="196"/>
                    <a:pt x="52" y="196"/>
                  </a:cubicBezTo>
                  <a:cubicBezTo>
                    <a:pt x="51" y="190"/>
                    <a:pt x="55" y="180"/>
                    <a:pt x="50" y="178"/>
                  </a:cubicBezTo>
                  <a:cubicBezTo>
                    <a:pt x="50" y="184"/>
                    <a:pt x="44" y="194"/>
                    <a:pt x="52" y="196"/>
                  </a:cubicBezTo>
                  <a:close/>
                  <a:moveTo>
                    <a:pt x="153" y="206"/>
                  </a:moveTo>
                  <a:cubicBezTo>
                    <a:pt x="153" y="206"/>
                    <a:pt x="153" y="206"/>
                    <a:pt x="153" y="206"/>
                  </a:cubicBezTo>
                  <a:cubicBezTo>
                    <a:pt x="160" y="205"/>
                    <a:pt x="179" y="189"/>
                    <a:pt x="171" y="188"/>
                  </a:cubicBezTo>
                  <a:cubicBezTo>
                    <a:pt x="165" y="193"/>
                    <a:pt x="155" y="196"/>
                    <a:pt x="153" y="206"/>
                  </a:cubicBezTo>
                  <a:close/>
                  <a:moveTo>
                    <a:pt x="58" y="200"/>
                  </a:moveTo>
                  <a:cubicBezTo>
                    <a:pt x="58" y="200"/>
                    <a:pt x="58" y="200"/>
                    <a:pt x="58" y="200"/>
                  </a:cubicBezTo>
                  <a:cubicBezTo>
                    <a:pt x="59" y="195"/>
                    <a:pt x="59" y="190"/>
                    <a:pt x="54" y="190"/>
                  </a:cubicBezTo>
                  <a:cubicBezTo>
                    <a:pt x="55" y="193"/>
                    <a:pt x="52" y="202"/>
                    <a:pt x="58" y="200"/>
                  </a:cubicBezTo>
                  <a:close/>
                  <a:moveTo>
                    <a:pt x="26" y="218"/>
                  </a:moveTo>
                  <a:cubicBezTo>
                    <a:pt x="26" y="218"/>
                    <a:pt x="26" y="218"/>
                    <a:pt x="26" y="218"/>
                  </a:cubicBezTo>
                  <a:cubicBezTo>
                    <a:pt x="26" y="227"/>
                    <a:pt x="40" y="223"/>
                    <a:pt x="46" y="226"/>
                  </a:cubicBezTo>
                  <a:cubicBezTo>
                    <a:pt x="49" y="210"/>
                    <a:pt x="35" y="218"/>
                    <a:pt x="26" y="218"/>
                  </a:cubicBezTo>
                  <a:close/>
                  <a:moveTo>
                    <a:pt x="103" y="230"/>
                  </a:moveTo>
                  <a:cubicBezTo>
                    <a:pt x="103" y="230"/>
                    <a:pt x="103" y="230"/>
                    <a:pt x="103" y="230"/>
                  </a:cubicBezTo>
                  <a:cubicBezTo>
                    <a:pt x="106" y="224"/>
                    <a:pt x="101" y="213"/>
                    <a:pt x="88" y="216"/>
                  </a:cubicBezTo>
                  <a:cubicBezTo>
                    <a:pt x="88" y="226"/>
                    <a:pt x="91" y="232"/>
                    <a:pt x="103" y="230"/>
                  </a:cubicBezTo>
                  <a:close/>
                  <a:moveTo>
                    <a:pt x="115" y="228"/>
                  </a:moveTo>
                  <a:cubicBezTo>
                    <a:pt x="115" y="228"/>
                    <a:pt x="115" y="228"/>
                    <a:pt x="115" y="228"/>
                  </a:cubicBezTo>
                  <a:cubicBezTo>
                    <a:pt x="118" y="228"/>
                    <a:pt x="118" y="231"/>
                    <a:pt x="121" y="232"/>
                  </a:cubicBezTo>
                  <a:cubicBezTo>
                    <a:pt x="123" y="229"/>
                    <a:pt x="124" y="220"/>
                    <a:pt x="119" y="220"/>
                  </a:cubicBezTo>
                  <a:cubicBezTo>
                    <a:pt x="119" y="224"/>
                    <a:pt x="113" y="222"/>
                    <a:pt x="115" y="228"/>
                  </a:cubicBezTo>
                  <a:close/>
                  <a:moveTo>
                    <a:pt x="167" y="224"/>
                  </a:moveTo>
                  <a:cubicBezTo>
                    <a:pt x="167" y="224"/>
                    <a:pt x="167" y="224"/>
                    <a:pt x="167" y="224"/>
                  </a:cubicBezTo>
                  <a:cubicBezTo>
                    <a:pt x="167" y="226"/>
                    <a:pt x="167" y="229"/>
                    <a:pt x="167" y="232"/>
                  </a:cubicBezTo>
                  <a:cubicBezTo>
                    <a:pt x="181" y="232"/>
                    <a:pt x="195" y="231"/>
                    <a:pt x="203" y="226"/>
                  </a:cubicBezTo>
                  <a:cubicBezTo>
                    <a:pt x="195" y="222"/>
                    <a:pt x="177" y="219"/>
                    <a:pt x="167" y="224"/>
                  </a:cubicBezTo>
                  <a:close/>
                  <a:moveTo>
                    <a:pt x="143" y="226"/>
                  </a:moveTo>
                  <a:cubicBezTo>
                    <a:pt x="143" y="226"/>
                    <a:pt x="143" y="226"/>
                    <a:pt x="143" y="226"/>
                  </a:cubicBezTo>
                  <a:cubicBezTo>
                    <a:pt x="141" y="238"/>
                    <a:pt x="152" y="227"/>
                    <a:pt x="143" y="226"/>
                  </a:cubicBezTo>
                  <a:close/>
                  <a:moveTo>
                    <a:pt x="58" y="234"/>
                  </a:moveTo>
                  <a:cubicBezTo>
                    <a:pt x="58" y="234"/>
                    <a:pt x="58" y="234"/>
                    <a:pt x="58" y="234"/>
                  </a:cubicBezTo>
                  <a:cubicBezTo>
                    <a:pt x="65" y="235"/>
                    <a:pt x="81" y="242"/>
                    <a:pt x="84" y="234"/>
                  </a:cubicBezTo>
                  <a:cubicBezTo>
                    <a:pt x="74" y="236"/>
                    <a:pt x="62" y="225"/>
                    <a:pt x="58" y="234"/>
                  </a:cubicBezTo>
                  <a:close/>
                  <a:moveTo>
                    <a:pt x="20" y="244"/>
                  </a:moveTo>
                  <a:cubicBezTo>
                    <a:pt x="20" y="244"/>
                    <a:pt x="20" y="244"/>
                    <a:pt x="20" y="244"/>
                  </a:cubicBezTo>
                  <a:cubicBezTo>
                    <a:pt x="29" y="302"/>
                    <a:pt x="44" y="363"/>
                    <a:pt x="62" y="417"/>
                  </a:cubicBezTo>
                  <a:cubicBezTo>
                    <a:pt x="95" y="418"/>
                    <a:pt x="123" y="420"/>
                    <a:pt x="161" y="419"/>
                  </a:cubicBezTo>
                  <a:cubicBezTo>
                    <a:pt x="173" y="359"/>
                    <a:pt x="200" y="302"/>
                    <a:pt x="207" y="244"/>
                  </a:cubicBezTo>
                  <a:cubicBezTo>
                    <a:pt x="149" y="257"/>
                    <a:pt x="75" y="241"/>
                    <a:pt x="20" y="244"/>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p>
              <a:endParaRPr lang="zh-CN" altLang="en-US">
                <a:latin typeface="印品黑体" panose="00000500000000000000" pitchFamily="2" charset="-122"/>
              </a:endParaRPr>
            </a:p>
          </p:txBody>
        </p:sp>
      </p:grpSp>
    </p:spTree>
    <p:extLst>
      <p:ext uri="{BB962C8B-B14F-4D97-AF65-F5344CB8AC3E}">
        <p14:creationId xmlns:p14="http://schemas.microsoft.com/office/powerpoint/2010/main" val="3634567547"/>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9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49000">
                                          <p:cBhvr additive="base">
                                            <p:cTn id="7" dur="1000" fill="hold"/>
                                            <p:tgtEl>
                                              <p:spTgt spid="9"/>
                                            </p:tgtEl>
                                            <p:attrNameLst>
                                              <p:attrName>ppt_x</p:attrName>
                                            </p:attrNameLst>
                                          </p:cBhvr>
                                          <p:tavLst>
                                            <p:tav tm="0">
                                              <p:val>
                                                <p:strVal val="0-#ppt_w/2"/>
                                              </p:val>
                                            </p:tav>
                                            <p:tav tm="100000">
                                              <p:val>
                                                <p:strVal val="#ppt_x"/>
                                              </p:val>
                                            </p:tav>
                                          </p:tavLst>
                                        </p:anim>
                                        <p:anim calcmode="lin" valueType="num" p14:bounceEnd="49000">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04078" y="-275907"/>
            <a:ext cx="2783844" cy="1493551"/>
          </a:xfrm>
          <a:prstGeom prst="rect">
            <a:avLst/>
          </a:prstGeom>
          <a:noFill/>
        </p:spPr>
        <p:txBody>
          <a:bodyPr spcFirstLastPara="1" wrap="none" lIns="91440" tIns="45720" rIns="91440" bIns="45720" numCol="1" rtlCol="0" anchor="t">
            <a:prstTxWarp prst="textArchDown">
              <a:avLst/>
            </a:prstTxWarp>
            <a:spAutoFit/>
          </a:bodyPr>
          <a:lstStyle/>
          <a:p>
            <a:pPr algn="ctr"/>
            <a:r>
              <a:rPr lang="en-US" altLang="zh-CN" sz="2400">
                <a:solidFill>
                  <a:srgbClr val="3C3C3B"/>
                </a:solidFill>
                <a:latin typeface="印品黑体" panose="00000500000000000000" pitchFamily="2" charset="-122"/>
                <a:ea typeface="印品黑体"/>
              </a:rPr>
              <a:t>conversation</a:t>
            </a:r>
            <a:endParaRPr lang="zh-CN" altLang="en-US" sz="2400">
              <a:solidFill>
                <a:srgbClr val="3C3C3B"/>
              </a:solidFill>
              <a:latin typeface="印品黑体" panose="00000500000000000000" pitchFamily="2" charset="-122"/>
              <a:ea typeface="印品黑体" panose="00000500000000000000" pitchFamily="2" charset="-122"/>
            </a:endParaRPr>
          </a:p>
        </p:txBody>
      </p:sp>
      <p:grpSp>
        <p:nvGrpSpPr>
          <p:cNvPr id="23" name="组合 22"/>
          <p:cNvGrpSpPr/>
          <p:nvPr/>
        </p:nvGrpSpPr>
        <p:grpSpPr>
          <a:xfrm>
            <a:off x="2300405" y="1981416"/>
            <a:ext cx="7007630" cy="1134801"/>
            <a:chOff x="4052256" y="1879209"/>
            <a:chExt cx="7007630" cy="1134801"/>
          </a:xfrm>
        </p:grpSpPr>
        <p:sp>
          <p:nvSpPr>
            <p:cNvPr id="9" name="任意多边形 8"/>
            <p:cNvSpPr/>
            <p:nvPr/>
          </p:nvSpPr>
          <p:spPr>
            <a:xfrm>
              <a:off x="4052256" y="1879209"/>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2"/>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8"/>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4" name="矩形 13"/>
            <p:cNvSpPr/>
            <p:nvPr/>
          </p:nvSpPr>
          <p:spPr>
            <a:xfrm>
              <a:off x="4466568" y="2097857"/>
              <a:ext cx="6462828" cy="84600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a:solidFill>
                    <a:srgbClr val="3C3C3B"/>
                  </a:solidFill>
                  <a:latin typeface="印品黑体" panose="00000500000000000000" pitchFamily="2" charset="-122"/>
                  <a:ea typeface="印品黑体" panose="00000500000000000000" pitchFamily="2" charset="-122"/>
                </a:rPr>
                <a:t>I have few doubts on the scope of the requirement. Can we set up a call with anyone from the client side, so that we would have a clear understanding of the requirements.</a:t>
              </a:r>
            </a:p>
          </p:txBody>
        </p:sp>
      </p:grpSp>
      <p:grpSp>
        <p:nvGrpSpPr>
          <p:cNvPr id="24" name="组合 23"/>
          <p:cNvGrpSpPr/>
          <p:nvPr/>
        </p:nvGrpSpPr>
        <p:grpSpPr>
          <a:xfrm>
            <a:off x="3110586" y="3962112"/>
            <a:ext cx="7007630" cy="1134801"/>
            <a:chOff x="4052256" y="3366923"/>
            <a:chExt cx="7007630" cy="1134801"/>
          </a:xfrm>
        </p:grpSpPr>
        <p:sp>
          <p:nvSpPr>
            <p:cNvPr id="10" name="任意多边形 9"/>
            <p:cNvSpPr/>
            <p:nvPr/>
          </p:nvSpPr>
          <p:spPr>
            <a:xfrm rot="10800000">
              <a:off x="4052256" y="3366923"/>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3"/>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9"/>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7" name="矩形 16"/>
            <p:cNvSpPr/>
            <p:nvPr/>
          </p:nvSpPr>
          <p:spPr>
            <a:xfrm>
              <a:off x="4421072" y="3640589"/>
              <a:ext cx="6462828" cy="587469"/>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a:solidFill>
                    <a:srgbClr val="3C3C3B"/>
                  </a:solidFill>
                  <a:latin typeface="印品黑体" panose="00000500000000000000" pitchFamily="2" charset="-122"/>
                  <a:ea typeface="印品黑体" panose="00000500000000000000" pitchFamily="2" charset="-122"/>
                </a:rPr>
                <a:t>I don’t think that is necessary. You can set up a call with me later and I will guide you through the requirements </a:t>
              </a:r>
            </a:p>
          </p:txBody>
        </p:sp>
      </p:grpSp>
      <p:pic>
        <p:nvPicPr>
          <p:cNvPr id="13" name="图片占位符 18">
            <a:extLst>
              <a:ext uri="{FF2B5EF4-FFF2-40B4-BE49-F238E27FC236}">
                <a16:creationId xmlns:a16="http://schemas.microsoft.com/office/drawing/2014/main" id="{082C65F8-F87C-8E41-9B14-9BCD68D1D04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2073" y="1817130"/>
            <a:ext cx="1499413" cy="1611870"/>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3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3"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5" name="矩形 14">
            <a:extLst>
              <a:ext uri="{FF2B5EF4-FFF2-40B4-BE49-F238E27FC236}">
                <a16:creationId xmlns:a16="http://schemas.microsoft.com/office/drawing/2014/main" id="{CB029BF8-CCB1-B141-A437-D6DCB8C81094}"/>
              </a:ext>
            </a:extLst>
          </p:cNvPr>
          <p:cNvSpPr/>
          <p:nvPr/>
        </p:nvSpPr>
        <p:spPr>
          <a:xfrm>
            <a:off x="58431" y="3676740"/>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Dan </a:t>
            </a:r>
            <a:endParaRPr lang="zh-CN" altLang="en-US" b="1">
              <a:solidFill>
                <a:srgbClr val="3C3C3B"/>
              </a:solidFill>
              <a:latin typeface="印品黑体" panose="00000500000000000000" pitchFamily="2" charset="-122"/>
              <a:ea typeface="印品黑体" panose="00000500000000000000" pitchFamily="2" charset="-122"/>
            </a:endParaRPr>
          </a:p>
        </p:txBody>
      </p:sp>
      <p:pic>
        <p:nvPicPr>
          <p:cNvPr id="16" name="图片占位符 19">
            <a:extLst>
              <a:ext uri="{FF2B5EF4-FFF2-40B4-BE49-F238E27FC236}">
                <a16:creationId xmlns:a16="http://schemas.microsoft.com/office/drawing/2014/main" id="{D3246E38-BEFF-FD45-82C3-5F9A4BEA4D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278095" y="3576372"/>
            <a:ext cx="1781571" cy="1906282"/>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4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4"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8" name="矩形 17">
            <a:extLst>
              <a:ext uri="{FF2B5EF4-FFF2-40B4-BE49-F238E27FC236}">
                <a16:creationId xmlns:a16="http://schemas.microsoft.com/office/drawing/2014/main" id="{58824D01-85EA-2D4D-AEDA-BA9B954EA2DD}"/>
              </a:ext>
            </a:extLst>
          </p:cNvPr>
          <p:cNvSpPr/>
          <p:nvPr/>
        </p:nvSpPr>
        <p:spPr>
          <a:xfrm>
            <a:off x="10118216" y="5744517"/>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Olivia</a:t>
            </a:r>
            <a:endParaRPr lang="zh-CN" altLang="en-US" b="1">
              <a:solidFill>
                <a:srgbClr val="3C3C3B"/>
              </a:solidFill>
              <a:latin typeface="印品黑体" panose="00000500000000000000" pitchFamily="2" charset="-122"/>
              <a:ea typeface="印品黑体" panose="00000500000000000000" pitchFamily="2" charset="-122"/>
            </a:endParaRPr>
          </a:p>
        </p:txBody>
      </p:sp>
    </p:spTree>
    <p:extLst>
      <p:ext uri="{BB962C8B-B14F-4D97-AF65-F5344CB8AC3E}">
        <p14:creationId xmlns:p14="http://schemas.microsoft.com/office/powerpoint/2010/main" val="41397028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ppt_x</p:attrName>
                                        </p:attrNameLst>
                                      </p:cBhvr>
                                      <p:tavLst>
                                        <p:tav tm="0">
                                          <p:val>
                                            <p:strVal val="#ppt_x-#ppt_w*1.125000"/>
                                          </p:val>
                                        </p:tav>
                                        <p:tav tm="100000">
                                          <p:val>
                                            <p:strVal val="#ppt_x"/>
                                          </p:val>
                                        </p:tav>
                                      </p:tavLst>
                                    </p:anim>
                                    <p:animEffect transition="in" filter="wipe(right)">
                                      <p:cBhvr>
                                        <p:cTn id="8" dur="500"/>
                                        <p:tgtEl>
                                          <p:spTgt spid="23"/>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p:tgtEl>
                                          <p:spTgt spid="24"/>
                                        </p:tgtEl>
                                        <p:attrNameLst>
                                          <p:attrName>ppt_x</p:attrName>
                                        </p:attrNameLst>
                                      </p:cBhvr>
                                      <p:tavLst>
                                        <p:tav tm="0">
                                          <p:val>
                                            <p:strVal val="#ppt_x-#ppt_w*1.125000"/>
                                          </p:val>
                                        </p:tav>
                                        <p:tav tm="100000">
                                          <p:val>
                                            <p:strVal val="#ppt_x"/>
                                          </p:val>
                                        </p:tav>
                                      </p:tavLst>
                                    </p:anim>
                                    <p:animEffect transition="in" filter="wipe(right)">
                                      <p:cBhvr>
                                        <p:cTn id="13" dur="500"/>
                                        <p:tgtEl>
                                          <p:spTgt spid="24"/>
                                        </p:tgtEl>
                                      </p:cBhvr>
                                    </p:animEffect>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 calcmode="lin" valueType="num">
                                      <p:cBhvr>
                                        <p:cTn id="19" dur="1000" fill="hold"/>
                                        <p:tgtEl>
                                          <p:spTgt spid="13"/>
                                        </p:tgtEl>
                                        <p:attrNameLst>
                                          <p:attrName>style.rotation</p:attrName>
                                        </p:attrNameLst>
                                      </p:cBhvr>
                                      <p:tavLst>
                                        <p:tav tm="0">
                                          <p:val>
                                            <p:fltVal val="90"/>
                                          </p:val>
                                        </p:tav>
                                        <p:tav tm="100000">
                                          <p:val>
                                            <p:fltVal val="0"/>
                                          </p:val>
                                        </p:tav>
                                      </p:tavLst>
                                    </p:anim>
                                    <p:animEffect transition="in" filter="fade">
                                      <p:cBhvr>
                                        <p:cTn id="20" dur="1000"/>
                                        <p:tgtEl>
                                          <p:spTgt spid="13"/>
                                        </p:tgtEl>
                                      </p:cBhvr>
                                    </p:animEffect>
                                  </p:childTnLst>
                                </p:cTn>
                              </p:par>
                              <p:par>
                                <p:cTn id="21" presetID="3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1000" fill="hold"/>
                                        <p:tgtEl>
                                          <p:spTgt spid="16"/>
                                        </p:tgtEl>
                                        <p:attrNameLst>
                                          <p:attrName>ppt_w</p:attrName>
                                        </p:attrNameLst>
                                      </p:cBhvr>
                                      <p:tavLst>
                                        <p:tav tm="0">
                                          <p:val>
                                            <p:fltVal val="0"/>
                                          </p:val>
                                        </p:tav>
                                        <p:tav tm="100000">
                                          <p:val>
                                            <p:strVal val="#ppt_w"/>
                                          </p:val>
                                        </p:tav>
                                      </p:tavLst>
                                    </p:anim>
                                    <p:anim calcmode="lin" valueType="num">
                                      <p:cBhvr>
                                        <p:cTn id="24" dur="1000" fill="hold"/>
                                        <p:tgtEl>
                                          <p:spTgt spid="16"/>
                                        </p:tgtEl>
                                        <p:attrNameLst>
                                          <p:attrName>ppt_h</p:attrName>
                                        </p:attrNameLst>
                                      </p:cBhvr>
                                      <p:tavLst>
                                        <p:tav tm="0">
                                          <p:val>
                                            <p:fltVal val="0"/>
                                          </p:val>
                                        </p:tav>
                                        <p:tav tm="100000">
                                          <p:val>
                                            <p:strVal val="#ppt_h"/>
                                          </p:val>
                                        </p:tav>
                                      </p:tavLst>
                                    </p:anim>
                                    <p:anim calcmode="lin" valueType="num">
                                      <p:cBhvr>
                                        <p:cTn id="25" dur="1000" fill="hold"/>
                                        <p:tgtEl>
                                          <p:spTgt spid="16"/>
                                        </p:tgtEl>
                                        <p:attrNameLst>
                                          <p:attrName>style.rotation</p:attrName>
                                        </p:attrNameLst>
                                      </p:cBhvr>
                                      <p:tavLst>
                                        <p:tav tm="0">
                                          <p:val>
                                            <p:fltVal val="90"/>
                                          </p:val>
                                        </p:tav>
                                        <p:tav tm="100000">
                                          <p:val>
                                            <p:fltVal val="0"/>
                                          </p:val>
                                        </p:tav>
                                      </p:tavLst>
                                    </p:anim>
                                    <p:animEffect transition="in" filter="fade">
                                      <p:cBhvr>
                                        <p:cTn id="2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en-US" altLang="zh-CN" sz="2400">
                <a:solidFill>
                  <a:srgbClr val="3C3C3B"/>
                </a:solidFill>
                <a:latin typeface="印品黑体" panose="00000500000000000000" pitchFamily="2" charset="-122"/>
                <a:ea typeface="印品黑体" panose="00000500000000000000" pitchFamily="2" charset="-122"/>
              </a:rPr>
              <a:t>1-1</a:t>
            </a:r>
            <a:r>
              <a:rPr lang="zh-CN" altLang="en-US" sz="2400">
                <a:solidFill>
                  <a:srgbClr val="3C3C3B"/>
                </a:solidFill>
                <a:latin typeface="印品黑体" panose="00000500000000000000" pitchFamily="2" charset="-122"/>
                <a:ea typeface="印品黑体" panose="00000500000000000000" pitchFamily="2" charset="-122"/>
              </a:rPr>
              <a:t> </a:t>
            </a:r>
            <a:r>
              <a:rPr lang="en-US" altLang="zh-CN" sz="2400">
                <a:solidFill>
                  <a:srgbClr val="3C3C3B"/>
                </a:solidFill>
                <a:latin typeface="印品黑体" panose="00000500000000000000" pitchFamily="2" charset="-122"/>
                <a:ea typeface="印品黑体" panose="00000500000000000000" pitchFamily="2" charset="-122"/>
              </a:rPr>
              <a:t>call</a:t>
            </a:r>
          </a:p>
        </p:txBody>
      </p:sp>
      <p:grpSp>
        <p:nvGrpSpPr>
          <p:cNvPr id="23" name="组合 22"/>
          <p:cNvGrpSpPr/>
          <p:nvPr/>
        </p:nvGrpSpPr>
        <p:grpSpPr>
          <a:xfrm>
            <a:off x="2300405" y="1981416"/>
            <a:ext cx="7007630" cy="1134801"/>
            <a:chOff x="4052256" y="1879209"/>
            <a:chExt cx="7007630" cy="1134801"/>
          </a:xfrm>
        </p:grpSpPr>
        <p:sp>
          <p:nvSpPr>
            <p:cNvPr id="9" name="任意多边形 8"/>
            <p:cNvSpPr/>
            <p:nvPr/>
          </p:nvSpPr>
          <p:spPr>
            <a:xfrm>
              <a:off x="4052256" y="1879209"/>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2"/>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8"/>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4" name="矩形 13"/>
            <p:cNvSpPr/>
            <p:nvPr/>
          </p:nvSpPr>
          <p:spPr>
            <a:xfrm>
              <a:off x="4466568" y="2097857"/>
              <a:ext cx="6462828" cy="587469"/>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a:solidFill>
                    <a:srgbClr val="3C3C3B"/>
                  </a:solidFill>
                  <a:latin typeface="印品黑体" panose="00000500000000000000" pitchFamily="2" charset="-122"/>
                  <a:ea typeface="印品黑体" panose="00000500000000000000" pitchFamily="2" charset="-122"/>
                </a:rPr>
                <a:t>Our client asks us to build a feature that will reverse the policy changes in automated fashion. Their aim is to avoid manual intervention. </a:t>
              </a:r>
            </a:p>
          </p:txBody>
        </p:sp>
      </p:grpSp>
      <p:grpSp>
        <p:nvGrpSpPr>
          <p:cNvPr id="24" name="组合 23"/>
          <p:cNvGrpSpPr/>
          <p:nvPr/>
        </p:nvGrpSpPr>
        <p:grpSpPr>
          <a:xfrm>
            <a:off x="3110586" y="3962112"/>
            <a:ext cx="7007630" cy="1134801"/>
            <a:chOff x="4052256" y="3366923"/>
            <a:chExt cx="7007630" cy="1134801"/>
          </a:xfrm>
        </p:grpSpPr>
        <p:sp>
          <p:nvSpPr>
            <p:cNvPr id="10" name="任意多边形 9"/>
            <p:cNvSpPr/>
            <p:nvPr/>
          </p:nvSpPr>
          <p:spPr>
            <a:xfrm rot="10800000">
              <a:off x="4052256" y="3366923"/>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3"/>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9"/>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7" name="矩形 16"/>
            <p:cNvSpPr/>
            <p:nvPr/>
          </p:nvSpPr>
          <p:spPr>
            <a:xfrm>
              <a:off x="4421072" y="3769439"/>
              <a:ext cx="6462828" cy="328936"/>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a:solidFill>
                    <a:srgbClr val="3C3C3B"/>
                  </a:solidFill>
                  <a:latin typeface="印品黑体" panose="00000500000000000000" pitchFamily="2" charset="-122"/>
                  <a:ea typeface="印品黑体" panose="00000500000000000000" pitchFamily="2" charset="-122"/>
                </a:rPr>
                <a:t>Problem statement is clear. What is your concern?</a:t>
              </a:r>
            </a:p>
          </p:txBody>
        </p:sp>
      </p:grpSp>
      <p:pic>
        <p:nvPicPr>
          <p:cNvPr id="13" name="图片占位符 18">
            <a:extLst>
              <a:ext uri="{FF2B5EF4-FFF2-40B4-BE49-F238E27FC236}">
                <a16:creationId xmlns:a16="http://schemas.microsoft.com/office/drawing/2014/main" id="{082C65F8-F87C-8E41-9B14-9BCD68D1D04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2073" y="1817130"/>
            <a:ext cx="1499413" cy="1611870"/>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3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3"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5" name="矩形 14">
            <a:extLst>
              <a:ext uri="{FF2B5EF4-FFF2-40B4-BE49-F238E27FC236}">
                <a16:creationId xmlns:a16="http://schemas.microsoft.com/office/drawing/2014/main" id="{CB029BF8-CCB1-B141-A437-D6DCB8C81094}"/>
              </a:ext>
            </a:extLst>
          </p:cNvPr>
          <p:cNvSpPr/>
          <p:nvPr/>
        </p:nvSpPr>
        <p:spPr>
          <a:xfrm>
            <a:off x="58431" y="3676740"/>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Dan </a:t>
            </a:r>
            <a:endParaRPr lang="zh-CN" altLang="en-US" b="1">
              <a:solidFill>
                <a:srgbClr val="3C3C3B"/>
              </a:solidFill>
              <a:latin typeface="印品黑体" panose="00000500000000000000" pitchFamily="2" charset="-122"/>
              <a:ea typeface="印品黑体" panose="00000500000000000000" pitchFamily="2" charset="-122"/>
            </a:endParaRPr>
          </a:p>
        </p:txBody>
      </p:sp>
      <p:pic>
        <p:nvPicPr>
          <p:cNvPr id="16" name="图片占位符 19">
            <a:extLst>
              <a:ext uri="{FF2B5EF4-FFF2-40B4-BE49-F238E27FC236}">
                <a16:creationId xmlns:a16="http://schemas.microsoft.com/office/drawing/2014/main" id="{D3246E38-BEFF-FD45-82C3-5F9A4BEA4D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278095" y="3576372"/>
            <a:ext cx="1781571" cy="1906282"/>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4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4"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8" name="矩形 17">
            <a:extLst>
              <a:ext uri="{FF2B5EF4-FFF2-40B4-BE49-F238E27FC236}">
                <a16:creationId xmlns:a16="http://schemas.microsoft.com/office/drawing/2014/main" id="{58824D01-85EA-2D4D-AEDA-BA9B954EA2DD}"/>
              </a:ext>
            </a:extLst>
          </p:cNvPr>
          <p:cNvSpPr/>
          <p:nvPr/>
        </p:nvSpPr>
        <p:spPr>
          <a:xfrm>
            <a:off x="10118216" y="5744517"/>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Olivia</a:t>
            </a:r>
            <a:endParaRPr lang="zh-CN" altLang="en-US" b="1">
              <a:solidFill>
                <a:srgbClr val="3C3C3B"/>
              </a:solidFill>
              <a:latin typeface="印品黑体" panose="00000500000000000000" pitchFamily="2" charset="-122"/>
              <a:ea typeface="印品黑体" panose="00000500000000000000" pitchFamily="2" charset="-122"/>
            </a:endParaRPr>
          </a:p>
        </p:txBody>
      </p:sp>
    </p:spTree>
    <p:extLst>
      <p:ext uri="{BB962C8B-B14F-4D97-AF65-F5344CB8AC3E}">
        <p14:creationId xmlns:p14="http://schemas.microsoft.com/office/powerpoint/2010/main" val="2806726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ppt_x</p:attrName>
                                        </p:attrNameLst>
                                      </p:cBhvr>
                                      <p:tavLst>
                                        <p:tav tm="0">
                                          <p:val>
                                            <p:strVal val="#ppt_x-#ppt_w*1.125000"/>
                                          </p:val>
                                        </p:tav>
                                        <p:tav tm="100000">
                                          <p:val>
                                            <p:strVal val="#ppt_x"/>
                                          </p:val>
                                        </p:tav>
                                      </p:tavLst>
                                    </p:anim>
                                    <p:animEffect transition="in" filter="wipe(right)">
                                      <p:cBhvr>
                                        <p:cTn id="8" dur="500"/>
                                        <p:tgtEl>
                                          <p:spTgt spid="23"/>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p:tgtEl>
                                          <p:spTgt spid="24"/>
                                        </p:tgtEl>
                                        <p:attrNameLst>
                                          <p:attrName>ppt_x</p:attrName>
                                        </p:attrNameLst>
                                      </p:cBhvr>
                                      <p:tavLst>
                                        <p:tav tm="0">
                                          <p:val>
                                            <p:strVal val="#ppt_x-#ppt_w*1.125000"/>
                                          </p:val>
                                        </p:tav>
                                        <p:tav tm="100000">
                                          <p:val>
                                            <p:strVal val="#ppt_x"/>
                                          </p:val>
                                        </p:tav>
                                      </p:tavLst>
                                    </p:anim>
                                    <p:animEffect transition="in" filter="wipe(right)">
                                      <p:cBhvr>
                                        <p:cTn id="13" dur="500"/>
                                        <p:tgtEl>
                                          <p:spTgt spid="24"/>
                                        </p:tgtEl>
                                      </p:cBhvr>
                                    </p:animEffect>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 calcmode="lin" valueType="num">
                                      <p:cBhvr>
                                        <p:cTn id="19" dur="1000" fill="hold"/>
                                        <p:tgtEl>
                                          <p:spTgt spid="13"/>
                                        </p:tgtEl>
                                        <p:attrNameLst>
                                          <p:attrName>style.rotation</p:attrName>
                                        </p:attrNameLst>
                                      </p:cBhvr>
                                      <p:tavLst>
                                        <p:tav tm="0">
                                          <p:val>
                                            <p:fltVal val="90"/>
                                          </p:val>
                                        </p:tav>
                                        <p:tav tm="100000">
                                          <p:val>
                                            <p:fltVal val="0"/>
                                          </p:val>
                                        </p:tav>
                                      </p:tavLst>
                                    </p:anim>
                                    <p:animEffect transition="in" filter="fade">
                                      <p:cBhvr>
                                        <p:cTn id="20" dur="1000"/>
                                        <p:tgtEl>
                                          <p:spTgt spid="13"/>
                                        </p:tgtEl>
                                      </p:cBhvr>
                                    </p:animEffect>
                                  </p:childTnLst>
                                </p:cTn>
                              </p:par>
                              <p:par>
                                <p:cTn id="21" presetID="3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1000" fill="hold"/>
                                        <p:tgtEl>
                                          <p:spTgt spid="16"/>
                                        </p:tgtEl>
                                        <p:attrNameLst>
                                          <p:attrName>ppt_w</p:attrName>
                                        </p:attrNameLst>
                                      </p:cBhvr>
                                      <p:tavLst>
                                        <p:tav tm="0">
                                          <p:val>
                                            <p:fltVal val="0"/>
                                          </p:val>
                                        </p:tav>
                                        <p:tav tm="100000">
                                          <p:val>
                                            <p:strVal val="#ppt_w"/>
                                          </p:val>
                                        </p:tav>
                                      </p:tavLst>
                                    </p:anim>
                                    <p:anim calcmode="lin" valueType="num">
                                      <p:cBhvr>
                                        <p:cTn id="24" dur="1000" fill="hold"/>
                                        <p:tgtEl>
                                          <p:spTgt spid="16"/>
                                        </p:tgtEl>
                                        <p:attrNameLst>
                                          <p:attrName>ppt_h</p:attrName>
                                        </p:attrNameLst>
                                      </p:cBhvr>
                                      <p:tavLst>
                                        <p:tav tm="0">
                                          <p:val>
                                            <p:fltVal val="0"/>
                                          </p:val>
                                        </p:tav>
                                        <p:tav tm="100000">
                                          <p:val>
                                            <p:strVal val="#ppt_h"/>
                                          </p:val>
                                        </p:tav>
                                      </p:tavLst>
                                    </p:anim>
                                    <p:anim calcmode="lin" valueType="num">
                                      <p:cBhvr>
                                        <p:cTn id="25" dur="1000" fill="hold"/>
                                        <p:tgtEl>
                                          <p:spTgt spid="16"/>
                                        </p:tgtEl>
                                        <p:attrNameLst>
                                          <p:attrName>style.rotation</p:attrName>
                                        </p:attrNameLst>
                                      </p:cBhvr>
                                      <p:tavLst>
                                        <p:tav tm="0">
                                          <p:val>
                                            <p:fltVal val="90"/>
                                          </p:val>
                                        </p:tav>
                                        <p:tav tm="100000">
                                          <p:val>
                                            <p:fltVal val="0"/>
                                          </p:val>
                                        </p:tav>
                                      </p:tavLst>
                                    </p:anim>
                                    <p:animEffect transition="in" filter="fade">
                                      <p:cBhvr>
                                        <p:cTn id="2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en-US" altLang="zh-CN" sz="2400">
                <a:solidFill>
                  <a:srgbClr val="3C3C3B"/>
                </a:solidFill>
                <a:latin typeface="印品黑体" panose="00000500000000000000" pitchFamily="2" charset="-122"/>
                <a:ea typeface="印品黑体" panose="00000500000000000000" pitchFamily="2" charset="-122"/>
              </a:rPr>
              <a:t>1-1</a:t>
            </a:r>
            <a:r>
              <a:rPr lang="zh-CN" altLang="en-US" sz="2400">
                <a:solidFill>
                  <a:srgbClr val="3C3C3B"/>
                </a:solidFill>
                <a:latin typeface="印品黑体" panose="00000500000000000000" pitchFamily="2" charset="-122"/>
                <a:ea typeface="印品黑体" panose="00000500000000000000" pitchFamily="2" charset="-122"/>
              </a:rPr>
              <a:t> </a:t>
            </a:r>
            <a:r>
              <a:rPr lang="en-US" altLang="zh-CN" sz="2400">
                <a:solidFill>
                  <a:srgbClr val="3C3C3B"/>
                </a:solidFill>
                <a:latin typeface="印品黑体" panose="00000500000000000000" pitchFamily="2" charset="-122"/>
                <a:ea typeface="印品黑体" panose="00000500000000000000" pitchFamily="2" charset="-122"/>
              </a:rPr>
              <a:t>call</a:t>
            </a:r>
          </a:p>
        </p:txBody>
      </p:sp>
      <p:grpSp>
        <p:nvGrpSpPr>
          <p:cNvPr id="23" name="组合 22"/>
          <p:cNvGrpSpPr/>
          <p:nvPr/>
        </p:nvGrpSpPr>
        <p:grpSpPr>
          <a:xfrm>
            <a:off x="2300405" y="1981416"/>
            <a:ext cx="7007630" cy="1134801"/>
            <a:chOff x="4052256" y="1879209"/>
            <a:chExt cx="7007630" cy="1134801"/>
          </a:xfrm>
        </p:grpSpPr>
        <p:sp>
          <p:nvSpPr>
            <p:cNvPr id="9" name="任意多边形 8"/>
            <p:cNvSpPr/>
            <p:nvPr/>
          </p:nvSpPr>
          <p:spPr>
            <a:xfrm>
              <a:off x="4052256" y="1879209"/>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2"/>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8"/>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4" name="矩形 13"/>
            <p:cNvSpPr/>
            <p:nvPr/>
          </p:nvSpPr>
          <p:spPr>
            <a:xfrm>
              <a:off x="4466568" y="2097857"/>
              <a:ext cx="6462828" cy="846001"/>
            </a:xfrm>
            <a:prstGeom prst="rect">
              <a:avLst/>
            </a:prstGeom>
          </p:spPr>
          <p:txBody>
            <a:bodyPr wrap="square" lIns="91440" tIns="45720" rIns="91440" bIns="45720" anchor="t">
              <a:spAutoFit/>
              <a:scene3d>
                <a:camera prst="orthographicFront"/>
                <a:lightRig rig="threePt" dir="t"/>
              </a:scene3d>
              <a:sp3d contourW="12700"/>
            </a:bodyPr>
            <a:lstStyle/>
            <a:p>
              <a:pPr algn="just">
                <a:lnSpc>
                  <a:spcPct val="120000"/>
                </a:lnSpc>
              </a:pPr>
              <a:r>
                <a:rPr lang="en-US" altLang="zh-CN" sz="1400">
                  <a:solidFill>
                    <a:srgbClr val="3C3C3B"/>
                  </a:solidFill>
                  <a:latin typeface="印品黑体" panose="00000500000000000000" pitchFamily="2" charset="-122"/>
                  <a:ea typeface="印品黑体"/>
                </a:rPr>
                <a:t> This requirement is huge and will have a lot of downstream impacts on the business. So, it will go beyond our team’s scope and could be delegated to Core Engineering team right?</a:t>
              </a:r>
            </a:p>
          </p:txBody>
        </p:sp>
      </p:grpSp>
      <p:grpSp>
        <p:nvGrpSpPr>
          <p:cNvPr id="24" name="组合 23"/>
          <p:cNvGrpSpPr/>
          <p:nvPr/>
        </p:nvGrpSpPr>
        <p:grpSpPr>
          <a:xfrm>
            <a:off x="3110586" y="3962112"/>
            <a:ext cx="7007630" cy="1134801"/>
            <a:chOff x="4052256" y="3366923"/>
            <a:chExt cx="7007630" cy="1134801"/>
          </a:xfrm>
        </p:grpSpPr>
        <p:sp>
          <p:nvSpPr>
            <p:cNvPr id="10" name="任意多边形 9"/>
            <p:cNvSpPr/>
            <p:nvPr/>
          </p:nvSpPr>
          <p:spPr>
            <a:xfrm rot="10800000">
              <a:off x="4052256" y="3366923"/>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3"/>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9"/>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7" name="矩形 16"/>
            <p:cNvSpPr/>
            <p:nvPr/>
          </p:nvSpPr>
          <p:spPr>
            <a:xfrm>
              <a:off x="4324657" y="3640589"/>
              <a:ext cx="6462828" cy="587469"/>
            </a:xfrm>
            <a:prstGeom prst="rect">
              <a:avLst/>
            </a:prstGeom>
          </p:spPr>
          <p:txBody>
            <a:bodyPr wrap="square" lIns="91440" tIns="45720" rIns="91440" bIns="45720" anchor="t">
              <a:spAutoFit/>
              <a:scene3d>
                <a:camera prst="orthographicFront"/>
                <a:lightRig rig="threePt" dir="t"/>
              </a:scene3d>
              <a:sp3d contourW="12700"/>
            </a:bodyPr>
            <a:lstStyle/>
            <a:p>
              <a:pPr algn="just">
                <a:lnSpc>
                  <a:spcPct val="120000"/>
                </a:lnSpc>
              </a:pPr>
              <a:r>
                <a:rPr lang="en-US" altLang="zh-CN" sz="1400" b="1">
                  <a:solidFill>
                    <a:srgbClr val="3C3C3B"/>
                  </a:solidFill>
                  <a:latin typeface="印品黑体" panose="00000500000000000000" pitchFamily="2" charset="-122"/>
                  <a:ea typeface="印品黑体"/>
                </a:rPr>
                <a:t>NO</a:t>
              </a:r>
              <a:r>
                <a:rPr lang="en-US" altLang="zh-CN" sz="1400">
                  <a:solidFill>
                    <a:srgbClr val="3C3C3B"/>
                  </a:solidFill>
                  <a:latin typeface="印品黑体" panose="00000500000000000000" pitchFamily="2" charset="-122"/>
                  <a:ea typeface="印品黑体"/>
                </a:rPr>
                <a:t>, You can’t make calls like that. If we delegate it to another team, it will portray our INCOMPETENCE.</a:t>
              </a:r>
            </a:p>
          </p:txBody>
        </p:sp>
      </p:grpSp>
      <p:pic>
        <p:nvPicPr>
          <p:cNvPr id="13" name="图片占位符 18">
            <a:extLst>
              <a:ext uri="{FF2B5EF4-FFF2-40B4-BE49-F238E27FC236}">
                <a16:creationId xmlns:a16="http://schemas.microsoft.com/office/drawing/2014/main" id="{082C65F8-F87C-8E41-9B14-9BCD68D1D04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2073" y="1817130"/>
            <a:ext cx="1499413" cy="1611870"/>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3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3"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5" name="矩形 14">
            <a:extLst>
              <a:ext uri="{FF2B5EF4-FFF2-40B4-BE49-F238E27FC236}">
                <a16:creationId xmlns:a16="http://schemas.microsoft.com/office/drawing/2014/main" id="{CB029BF8-CCB1-B141-A437-D6DCB8C81094}"/>
              </a:ext>
            </a:extLst>
          </p:cNvPr>
          <p:cNvSpPr/>
          <p:nvPr/>
        </p:nvSpPr>
        <p:spPr>
          <a:xfrm>
            <a:off x="58431" y="3676740"/>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Dan </a:t>
            </a:r>
            <a:endParaRPr lang="zh-CN" altLang="en-US" b="1">
              <a:solidFill>
                <a:srgbClr val="3C3C3B"/>
              </a:solidFill>
              <a:latin typeface="印品黑体" panose="00000500000000000000" pitchFamily="2" charset="-122"/>
              <a:ea typeface="印品黑体" panose="00000500000000000000" pitchFamily="2" charset="-122"/>
            </a:endParaRPr>
          </a:p>
        </p:txBody>
      </p:sp>
      <p:pic>
        <p:nvPicPr>
          <p:cNvPr id="16" name="图片占位符 19">
            <a:extLst>
              <a:ext uri="{FF2B5EF4-FFF2-40B4-BE49-F238E27FC236}">
                <a16:creationId xmlns:a16="http://schemas.microsoft.com/office/drawing/2014/main" id="{D3246E38-BEFF-FD45-82C3-5F9A4BEA4D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278095" y="3576372"/>
            <a:ext cx="1781571" cy="1906282"/>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4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4"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8" name="矩形 17">
            <a:extLst>
              <a:ext uri="{FF2B5EF4-FFF2-40B4-BE49-F238E27FC236}">
                <a16:creationId xmlns:a16="http://schemas.microsoft.com/office/drawing/2014/main" id="{58824D01-85EA-2D4D-AEDA-BA9B954EA2DD}"/>
              </a:ext>
            </a:extLst>
          </p:cNvPr>
          <p:cNvSpPr/>
          <p:nvPr/>
        </p:nvSpPr>
        <p:spPr>
          <a:xfrm>
            <a:off x="10118216" y="5744517"/>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Olivia</a:t>
            </a:r>
            <a:endParaRPr lang="zh-CN" altLang="en-US" b="1">
              <a:solidFill>
                <a:srgbClr val="3C3C3B"/>
              </a:solidFill>
              <a:latin typeface="印品黑体" panose="00000500000000000000" pitchFamily="2" charset="-122"/>
              <a:ea typeface="印品黑体" panose="00000500000000000000" pitchFamily="2" charset="-122"/>
            </a:endParaRPr>
          </a:p>
        </p:txBody>
      </p:sp>
    </p:spTree>
    <p:extLst>
      <p:ext uri="{BB962C8B-B14F-4D97-AF65-F5344CB8AC3E}">
        <p14:creationId xmlns:p14="http://schemas.microsoft.com/office/powerpoint/2010/main" val="37711230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ppt_x</p:attrName>
                                        </p:attrNameLst>
                                      </p:cBhvr>
                                      <p:tavLst>
                                        <p:tav tm="0">
                                          <p:val>
                                            <p:strVal val="#ppt_x-#ppt_w*1.125000"/>
                                          </p:val>
                                        </p:tav>
                                        <p:tav tm="100000">
                                          <p:val>
                                            <p:strVal val="#ppt_x"/>
                                          </p:val>
                                        </p:tav>
                                      </p:tavLst>
                                    </p:anim>
                                    <p:animEffect transition="in" filter="wipe(right)">
                                      <p:cBhvr>
                                        <p:cTn id="8" dur="500"/>
                                        <p:tgtEl>
                                          <p:spTgt spid="23"/>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p:tgtEl>
                                          <p:spTgt spid="24"/>
                                        </p:tgtEl>
                                        <p:attrNameLst>
                                          <p:attrName>ppt_x</p:attrName>
                                        </p:attrNameLst>
                                      </p:cBhvr>
                                      <p:tavLst>
                                        <p:tav tm="0">
                                          <p:val>
                                            <p:strVal val="#ppt_x-#ppt_w*1.125000"/>
                                          </p:val>
                                        </p:tav>
                                        <p:tav tm="100000">
                                          <p:val>
                                            <p:strVal val="#ppt_x"/>
                                          </p:val>
                                        </p:tav>
                                      </p:tavLst>
                                    </p:anim>
                                    <p:animEffect transition="in" filter="wipe(right)">
                                      <p:cBhvr>
                                        <p:cTn id="13" dur="500"/>
                                        <p:tgtEl>
                                          <p:spTgt spid="24"/>
                                        </p:tgtEl>
                                      </p:cBhvr>
                                    </p:animEffect>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 calcmode="lin" valueType="num">
                                      <p:cBhvr>
                                        <p:cTn id="19" dur="1000" fill="hold"/>
                                        <p:tgtEl>
                                          <p:spTgt spid="13"/>
                                        </p:tgtEl>
                                        <p:attrNameLst>
                                          <p:attrName>style.rotation</p:attrName>
                                        </p:attrNameLst>
                                      </p:cBhvr>
                                      <p:tavLst>
                                        <p:tav tm="0">
                                          <p:val>
                                            <p:fltVal val="90"/>
                                          </p:val>
                                        </p:tav>
                                        <p:tav tm="100000">
                                          <p:val>
                                            <p:fltVal val="0"/>
                                          </p:val>
                                        </p:tav>
                                      </p:tavLst>
                                    </p:anim>
                                    <p:animEffect transition="in" filter="fade">
                                      <p:cBhvr>
                                        <p:cTn id="20" dur="1000"/>
                                        <p:tgtEl>
                                          <p:spTgt spid="13"/>
                                        </p:tgtEl>
                                      </p:cBhvr>
                                    </p:animEffect>
                                  </p:childTnLst>
                                </p:cTn>
                              </p:par>
                              <p:par>
                                <p:cTn id="21" presetID="3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1000" fill="hold"/>
                                        <p:tgtEl>
                                          <p:spTgt spid="16"/>
                                        </p:tgtEl>
                                        <p:attrNameLst>
                                          <p:attrName>ppt_w</p:attrName>
                                        </p:attrNameLst>
                                      </p:cBhvr>
                                      <p:tavLst>
                                        <p:tav tm="0">
                                          <p:val>
                                            <p:fltVal val="0"/>
                                          </p:val>
                                        </p:tav>
                                        <p:tav tm="100000">
                                          <p:val>
                                            <p:strVal val="#ppt_w"/>
                                          </p:val>
                                        </p:tav>
                                      </p:tavLst>
                                    </p:anim>
                                    <p:anim calcmode="lin" valueType="num">
                                      <p:cBhvr>
                                        <p:cTn id="24" dur="1000" fill="hold"/>
                                        <p:tgtEl>
                                          <p:spTgt spid="16"/>
                                        </p:tgtEl>
                                        <p:attrNameLst>
                                          <p:attrName>ppt_h</p:attrName>
                                        </p:attrNameLst>
                                      </p:cBhvr>
                                      <p:tavLst>
                                        <p:tav tm="0">
                                          <p:val>
                                            <p:fltVal val="0"/>
                                          </p:val>
                                        </p:tav>
                                        <p:tav tm="100000">
                                          <p:val>
                                            <p:strVal val="#ppt_h"/>
                                          </p:val>
                                        </p:tav>
                                      </p:tavLst>
                                    </p:anim>
                                    <p:anim calcmode="lin" valueType="num">
                                      <p:cBhvr>
                                        <p:cTn id="25" dur="1000" fill="hold"/>
                                        <p:tgtEl>
                                          <p:spTgt spid="16"/>
                                        </p:tgtEl>
                                        <p:attrNameLst>
                                          <p:attrName>style.rotation</p:attrName>
                                        </p:attrNameLst>
                                      </p:cBhvr>
                                      <p:tavLst>
                                        <p:tav tm="0">
                                          <p:val>
                                            <p:fltVal val="90"/>
                                          </p:val>
                                        </p:tav>
                                        <p:tav tm="100000">
                                          <p:val>
                                            <p:fltVal val="0"/>
                                          </p:val>
                                        </p:tav>
                                      </p:tavLst>
                                    </p:anim>
                                    <p:animEffect transition="in" filter="fade">
                                      <p:cBhvr>
                                        <p:cTn id="2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704078" y="-275907"/>
            <a:ext cx="2783844" cy="1493551"/>
          </a:xfrm>
          <a:prstGeom prst="rect">
            <a:avLst/>
          </a:prstGeom>
          <a:noFill/>
        </p:spPr>
        <p:txBody>
          <a:bodyPr wrap="none" rtlCol="0">
            <a:prstTxWarp prst="textArchDown">
              <a:avLst/>
            </a:prstTxWarp>
            <a:spAutoFit/>
          </a:bodyPr>
          <a:lstStyle/>
          <a:p>
            <a:pPr algn="ctr"/>
            <a:r>
              <a:rPr lang="en-US" altLang="zh-CN" sz="2400">
                <a:solidFill>
                  <a:srgbClr val="3C3C3B"/>
                </a:solidFill>
                <a:latin typeface="印品黑体" panose="00000500000000000000" pitchFamily="2" charset="-122"/>
                <a:ea typeface="印品黑体" panose="00000500000000000000" pitchFamily="2" charset="-122"/>
              </a:rPr>
              <a:t>1-1</a:t>
            </a:r>
            <a:r>
              <a:rPr lang="zh-CN" altLang="en-US" sz="2400">
                <a:solidFill>
                  <a:srgbClr val="3C3C3B"/>
                </a:solidFill>
                <a:latin typeface="印品黑体" panose="00000500000000000000" pitchFamily="2" charset="-122"/>
                <a:ea typeface="印品黑体" panose="00000500000000000000" pitchFamily="2" charset="-122"/>
              </a:rPr>
              <a:t> </a:t>
            </a:r>
            <a:r>
              <a:rPr lang="en-US" altLang="zh-CN" sz="2400">
                <a:solidFill>
                  <a:srgbClr val="3C3C3B"/>
                </a:solidFill>
                <a:latin typeface="印品黑体" panose="00000500000000000000" pitchFamily="2" charset="-122"/>
                <a:ea typeface="印品黑体" panose="00000500000000000000" pitchFamily="2" charset="-122"/>
              </a:rPr>
              <a:t>call</a:t>
            </a:r>
          </a:p>
        </p:txBody>
      </p:sp>
      <p:grpSp>
        <p:nvGrpSpPr>
          <p:cNvPr id="23" name="组合 22"/>
          <p:cNvGrpSpPr/>
          <p:nvPr/>
        </p:nvGrpSpPr>
        <p:grpSpPr>
          <a:xfrm>
            <a:off x="2300405" y="1981416"/>
            <a:ext cx="7007630" cy="1134801"/>
            <a:chOff x="4052256" y="1879209"/>
            <a:chExt cx="7007630" cy="1134801"/>
          </a:xfrm>
        </p:grpSpPr>
        <p:sp>
          <p:nvSpPr>
            <p:cNvPr id="9" name="任意多边形 8"/>
            <p:cNvSpPr/>
            <p:nvPr/>
          </p:nvSpPr>
          <p:spPr>
            <a:xfrm>
              <a:off x="4052256" y="1879209"/>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2"/>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8"/>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4" name="矩形 13"/>
            <p:cNvSpPr/>
            <p:nvPr/>
          </p:nvSpPr>
          <p:spPr>
            <a:xfrm>
              <a:off x="4466568" y="2097857"/>
              <a:ext cx="6462828" cy="587469"/>
            </a:xfrm>
            <a:prstGeom prst="rect">
              <a:avLst/>
            </a:prstGeom>
          </p:spPr>
          <p:txBody>
            <a:bodyPr wrap="square" lIns="91440" tIns="45720" rIns="91440" bIns="45720" anchor="t">
              <a:spAutoFit/>
              <a:scene3d>
                <a:camera prst="orthographicFront"/>
                <a:lightRig rig="threePt" dir="t"/>
              </a:scene3d>
              <a:sp3d contourW="12700"/>
            </a:bodyPr>
            <a:lstStyle/>
            <a:p>
              <a:pPr algn="just">
                <a:lnSpc>
                  <a:spcPct val="120000"/>
                </a:lnSpc>
              </a:pPr>
              <a:r>
                <a:rPr lang="en-US" altLang="zh-CN" sz="1400">
                  <a:solidFill>
                    <a:srgbClr val="3C3C3B"/>
                  </a:solidFill>
                  <a:latin typeface="印品黑体" panose="00000500000000000000" pitchFamily="2" charset="-122"/>
                  <a:ea typeface="印品黑体"/>
                </a:rPr>
                <a:t>Earlier during Project debrief, Product manager told Developers to raise alerts for scenarios EXACTLY like this.</a:t>
              </a:r>
            </a:p>
          </p:txBody>
        </p:sp>
      </p:grpSp>
      <p:grpSp>
        <p:nvGrpSpPr>
          <p:cNvPr id="24" name="组合 23"/>
          <p:cNvGrpSpPr/>
          <p:nvPr/>
        </p:nvGrpSpPr>
        <p:grpSpPr>
          <a:xfrm>
            <a:off x="3110586" y="3962112"/>
            <a:ext cx="7007630" cy="1134801"/>
            <a:chOff x="4052256" y="3366923"/>
            <a:chExt cx="7007630" cy="1134801"/>
          </a:xfrm>
        </p:grpSpPr>
        <p:sp>
          <p:nvSpPr>
            <p:cNvPr id="10" name="任意多边形 9"/>
            <p:cNvSpPr/>
            <p:nvPr/>
          </p:nvSpPr>
          <p:spPr>
            <a:xfrm rot="10800000">
              <a:off x="4052256" y="3366923"/>
              <a:ext cx="7007630" cy="1134801"/>
            </a:xfrm>
            <a:custGeom>
              <a:avLst/>
              <a:gdLst>
                <a:gd name="connsiteX0" fmla="*/ 5447134 w 7007630"/>
                <a:gd name="connsiteY0" fmla="*/ 64 h 1136198"/>
                <a:gd name="connsiteX1" fmla="*/ 6087499 w 7007630"/>
                <a:gd name="connsiteY1" fmla="*/ 23776 h 1136198"/>
                <a:gd name="connsiteX2" fmla="*/ 6606714 w 7007630"/>
                <a:gd name="connsiteY2" fmla="*/ 81363 h 1136198"/>
                <a:gd name="connsiteX3" fmla="*/ 6710557 w 7007630"/>
                <a:gd name="connsiteY3" fmla="*/ 152500 h 1136198"/>
                <a:gd name="connsiteX4" fmla="*/ 6797093 w 7007630"/>
                <a:gd name="connsiteY4" fmla="*/ 254124 h 1136198"/>
                <a:gd name="connsiteX5" fmla="*/ 6918243 w 7007630"/>
                <a:gd name="connsiteY5" fmla="*/ 399785 h 1136198"/>
                <a:gd name="connsiteX6" fmla="*/ 7004779 w 7007630"/>
                <a:gd name="connsiteY6" fmla="*/ 619970 h 1136198"/>
                <a:gd name="connsiteX7" fmla="*/ 6952858 w 7007630"/>
                <a:gd name="connsiteY7" fmla="*/ 928230 h 1136198"/>
                <a:gd name="connsiteX8" fmla="*/ 6641328 w 7007630"/>
                <a:gd name="connsiteY8" fmla="*/ 1056953 h 1136198"/>
                <a:gd name="connsiteX9" fmla="*/ 6174035 w 7007630"/>
                <a:gd name="connsiteY9" fmla="*/ 1121315 h 1136198"/>
                <a:gd name="connsiteX10" fmla="*/ 5274062 w 7007630"/>
                <a:gd name="connsiteY10" fmla="*/ 1100990 h 1136198"/>
                <a:gd name="connsiteX11" fmla="*/ 4599082 w 7007630"/>
                <a:gd name="connsiteY11" fmla="*/ 1094215 h 1136198"/>
                <a:gd name="connsiteX12" fmla="*/ 3647189 w 7007630"/>
                <a:gd name="connsiteY12" fmla="*/ 1111153 h 1136198"/>
                <a:gd name="connsiteX13" fmla="*/ 2920288 w 7007630"/>
                <a:gd name="connsiteY13" fmla="*/ 1121315 h 1136198"/>
                <a:gd name="connsiteX14" fmla="*/ 2124158 w 7007630"/>
                <a:gd name="connsiteY14" fmla="*/ 1134865 h 1136198"/>
                <a:gd name="connsiteX15" fmla="*/ 1293414 w 7007630"/>
                <a:gd name="connsiteY15" fmla="*/ 1131477 h 1136198"/>
                <a:gd name="connsiteX16" fmla="*/ 618434 w 7007630"/>
                <a:gd name="connsiteY16" fmla="*/ 1097603 h 1136198"/>
                <a:gd name="connsiteX17" fmla="*/ 254984 w 7007630"/>
                <a:gd name="connsiteY17" fmla="*/ 1036628 h 1136198"/>
                <a:gd name="connsiteX18" fmla="*/ 203062 w 7007630"/>
                <a:gd name="connsiteY18" fmla="*/ 924842 h 1136198"/>
                <a:gd name="connsiteX19" fmla="*/ 181868 w 7007630"/>
                <a:gd name="connsiteY19" fmla="*/ 672678 h 1136198"/>
                <a:gd name="connsiteX20" fmla="*/ 181588 w 7007630"/>
                <a:gd name="connsiteY20" fmla="*/ 668335 h 1136198"/>
                <a:gd name="connsiteX21" fmla="*/ 180510 w 7007630"/>
                <a:gd name="connsiteY21" fmla="*/ 669542 h 1136198"/>
                <a:gd name="connsiteX22" fmla="*/ 145043 w 7007630"/>
                <a:gd name="connsiteY22" fmla="*/ 659131 h 1136198"/>
                <a:gd name="connsiteX23" fmla="*/ 84815 w 7007630"/>
                <a:gd name="connsiteY23" fmla="*/ 625253 h 1136198"/>
                <a:gd name="connsiteX24" fmla="*/ 2001 w 7007630"/>
                <a:gd name="connsiteY24" fmla="*/ 576317 h 1136198"/>
                <a:gd name="connsiteX25" fmla="*/ 32115 w 7007630"/>
                <a:gd name="connsiteY25" fmla="*/ 534910 h 1136198"/>
                <a:gd name="connsiteX26" fmla="*/ 103636 w 7007630"/>
                <a:gd name="connsiteY26" fmla="*/ 504796 h 1136198"/>
                <a:gd name="connsiteX27" fmla="*/ 160100 w 7007630"/>
                <a:gd name="connsiteY27" fmla="*/ 474682 h 1136198"/>
                <a:gd name="connsiteX28" fmla="*/ 170835 w 7007630"/>
                <a:gd name="connsiteY28" fmla="*/ 468795 h 1136198"/>
                <a:gd name="connsiteX29" fmla="*/ 170442 w 7007630"/>
                <a:gd name="connsiteY29" fmla="*/ 459578 h 1136198"/>
                <a:gd name="connsiteX30" fmla="*/ 185755 w 7007630"/>
                <a:gd name="connsiteY30" fmla="*/ 237187 h 1136198"/>
                <a:gd name="connsiteX31" fmla="*/ 324213 w 7007630"/>
                <a:gd name="connsiteY31" fmla="*/ 98301 h 1136198"/>
                <a:gd name="connsiteX32" fmla="*/ 1224185 w 7007630"/>
                <a:gd name="connsiteY32" fmla="*/ 47489 h 1136198"/>
                <a:gd name="connsiteX33" fmla="*/ 1795322 w 7007630"/>
                <a:gd name="connsiteY33" fmla="*/ 30551 h 1136198"/>
                <a:gd name="connsiteX34" fmla="*/ 2487608 w 7007630"/>
                <a:gd name="connsiteY34" fmla="*/ 23776 h 1136198"/>
                <a:gd name="connsiteX35" fmla="*/ 2954902 w 7007630"/>
                <a:gd name="connsiteY35" fmla="*/ 23776 h 1136198"/>
                <a:gd name="connsiteX36" fmla="*/ 4426011 w 7007630"/>
                <a:gd name="connsiteY36" fmla="*/ 17001 h 1136198"/>
                <a:gd name="connsiteX37" fmla="*/ 5447134 w 7007630"/>
                <a:gd name="connsiteY37" fmla="*/ 64 h 1136198"/>
                <a:gd name="connsiteX0" fmla="*/ 5447134 w 7007630"/>
                <a:gd name="connsiteY0" fmla="*/ 0 h 1134801"/>
                <a:gd name="connsiteX1" fmla="*/ 6087499 w 7007630"/>
                <a:gd name="connsiteY1" fmla="*/ 23712 h 1134801"/>
                <a:gd name="connsiteX2" fmla="*/ 6606714 w 7007630"/>
                <a:gd name="connsiteY2" fmla="*/ 81299 h 1134801"/>
                <a:gd name="connsiteX3" fmla="*/ 6710557 w 7007630"/>
                <a:gd name="connsiteY3" fmla="*/ 152436 h 1134801"/>
                <a:gd name="connsiteX4" fmla="*/ 6797093 w 7007630"/>
                <a:gd name="connsiteY4" fmla="*/ 254060 h 1134801"/>
                <a:gd name="connsiteX5" fmla="*/ 6918243 w 7007630"/>
                <a:gd name="connsiteY5" fmla="*/ 399721 h 1134801"/>
                <a:gd name="connsiteX6" fmla="*/ 7004779 w 7007630"/>
                <a:gd name="connsiteY6" fmla="*/ 619906 h 1134801"/>
                <a:gd name="connsiteX7" fmla="*/ 6952858 w 7007630"/>
                <a:gd name="connsiteY7" fmla="*/ 928166 h 1134801"/>
                <a:gd name="connsiteX8" fmla="*/ 6641328 w 7007630"/>
                <a:gd name="connsiteY8" fmla="*/ 1056889 h 1134801"/>
                <a:gd name="connsiteX9" fmla="*/ 6174035 w 7007630"/>
                <a:gd name="connsiteY9" fmla="*/ 1121251 h 1134801"/>
                <a:gd name="connsiteX10" fmla="*/ 5274062 w 7007630"/>
                <a:gd name="connsiteY10" fmla="*/ 1100926 h 1134801"/>
                <a:gd name="connsiteX11" fmla="*/ 4599082 w 7007630"/>
                <a:gd name="connsiteY11" fmla="*/ 1094151 h 1134801"/>
                <a:gd name="connsiteX12" fmla="*/ 3647189 w 7007630"/>
                <a:gd name="connsiteY12" fmla="*/ 1111089 h 1134801"/>
                <a:gd name="connsiteX13" fmla="*/ 2920288 w 7007630"/>
                <a:gd name="connsiteY13" fmla="*/ 1121251 h 1134801"/>
                <a:gd name="connsiteX14" fmla="*/ 2124158 w 7007630"/>
                <a:gd name="connsiteY14" fmla="*/ 1134801 h 1134801"/>
                <a:gd name="connsiteX15" fmla="*/ 1293414 w 7007630"/>
                <a:gd name="connsiteY15" fmla="*/ 1131413 h 1134801"/>
                <a:gd name="connsiteX16" fmla="*/ 618434 w 7007630"/>
                <a:gd name="connsiteY16" fmla="*/ 1097539 h 1134801"/>
                <a:gd name="connsiteX17" fmla="*/ 254984 w 7007630"/>
                <a:gd name="connsiteY17" fmla="*/ 1036564 h 1134801"/>
                <a:gd name="connsiteX18" fmla="*/ 203062 w 7007630"/>
                <a:gd name="connsiteY18" fmla="*/ 924778 h 1134801"/>
                <a:gd name="connsiteX19" fmla="*/ 181868 w 7007630"/>
                <a:gd name="connsiteY19" fmla="*/ 672614 h 1134801"/>
                <a:gd name="connsiteX20" fmla="*/ 181588 w 7007630"/>
                <a:gd name="connsiteY20" fmla="*/ 668271 h 1134801"/>
                <a:gd name="connsiteX21" fmla="*/ 145043 w 7007630"/>
                <a:gd name="connsiteY21" fmla="*/ 659067 h 1134801"/>
                <a:gd name="connsiteX22" fmla="*/ 84815 w 7007630"/>
                <a:gd name="connsiteY22" fmla="*/ 625189 h 1134801"/>
                <a:gd name="connsiteX23" fmla="*/ 2001 w 7007630"/>
                <a:gd name="connsiteY23" fmla="*/ 576253 h 1134801"/>
                <a:gd name="connsiteX24" fmla="*/ 32115 w 7007630"/>
                <a:gd name="connsiteY24" fmla="*/ 534846 h 1134801"/>
                <a:gd name="connsiteX25" fmla="*/ 103636 w 7007630"/>
                <a:gd name="connsiteY25" fmla="*/ 504732 h 1134801"/>
                <a:gd name="connsiteX26" fmla="*/ 160100 w 7007630"/>
                <a:gd name="connsiteY26" fmla="*/ 474618 h 1134801"/>
                <a:gd name="connsiteX27" fmla="*/ 170835 w 7007630"/>
                <a:gd name="connsiteY27" fmla="*/ 468731 h 1134801"/>
                <a:gd name="connsiteX28" fmla="*/ 170442 w 7007630"/>
                <a:gd name="connsiteY28" fmla="*/ 459514 h 1134801"/>
                <a:gd name="connsiteX29" fmla="*/ 185755 w 7007630"/>
                <a:gd name="connsiteY29" fmla="*/ 237123 h 1134801"/>
                <a:gd name="connsiteX30" fmla="*/ 324213 w 7007630"/>
                <a:gd name="connsiteY30" fmla="*/ 98237 h 1134801"/>
                <a:gd name="connsiteX31" fmla="*/ 1224185 w 7007630"/>
                <a:gd name="connsiteY31" fmla="*/ 47425 h 1134801"/>
                <a:gd name="connsiteX32" fmla="*/ 1795322 w 7007630"/>
                <a:gd name="connsiteY32" fmla="*/ 30487 h 1134801"/>
                <a:gd name="connsiteX33" fmla="*/ 2487608 w 7007630"/>
                <a:gd name="connsiteY33" fmla="*/ 23712 h 1134801"/>
                <a:gd name="connsiteX34" fmla="*/ 2954902 w 7007630"/>
                <a:gd name="connsiteY34" fmla="*/ 23712 h 1134801"/>
                <a:gd name="connsiteX35" fmla="*/ 4426011 w 7007630"/>
                <a:gd name="connsiteY35" fmla="*/ 16937 h 1134801"/>
                <a:gd name="connsiteX36" fmla="*/ 5447134 w 7007630"/>
                <a:gd name="connsiteY36" fmla="*/ 0 h 113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07630" h="1134801">
                  <a:moveTo>
                    <a:pt x="5447134" y="0"/>
                  </a:moveTo>
                  <a:cubicBezTo>
                    <a:pt x="5724048" y="1129"/>
                    <a:pt x="5894236" y="10163"/>
                    <a:pt x="6087499" y="23712"/>
                  </a:cubicBezTo>
                  <a:cubicBezTo>
                    <a:pt x="6280762" y="37262"/>
                    <a:pt x="6502871" y="59845"/>
                    <a:pt x="6606714" y="81299"/>
                  </a:cubicBezTo>
                  <a:cubicBezTo>
                    <a:pt x="6710557" y="102753"/>
                    <a:pt x="6678828" y="123643"/>
                    <a:pt x="6710557" y="152436"/>
                  </a:cubicBezTo>
                  <a:cubicBezTo>
                    <a:pt x="6742286" y="181229"/>
                    <a:pt x="6762478" y="212846"/>
                    <a:pt x="6797093" y="254060"/>
                  </a:cubicBezTo>
                  <a:cubicBezTo>
                    <a:pt x="6831708" y="295274"/>
                    <a:pt x="6883629" y="338747"/>
                    <a:pt x="6918243" y="399721"/>
                  </a:cubicBezTo>
                  <a:cubicBezTo>
                    <a:pt x="6952858" y="460695"/>
                    <a:pt x="6999010" y="531832"/>
                    <a:pt x="7004779" y="619906"/>
                  </a:cubicBezTo>
                  <a:cubicBezTo>
                    <a:pt x="7010548" y="707980"/>
                    <a:pt x="7013432" y="855335"/>
                    <a:pt x="6952858" y="928166"/>
                  </a:cubicBezTo>
                  <a:cubicBezTo>
                    <a:pt x="6892284" y="1000996"/>
                    <a:pt x="6771133" y="1024709"/>
                    <a:pt x="6641328" y="1056889"/>
                  </a:cubicBezTo>
                  <a:cubicBezTo>
                    <a:pt x="6511526" y="1089070"/>
                    <a:pt x="6401914" y="1113912"/>
                    <a:pt x="6174035" y="1121251"/>
                  </a:cubicBezTo>
                  <a:lnTo>
                    <a:pt x="5274062" y="1100926"/>
                  </a:lnTo>
                  <a:cubicBezTo>
                    <a:pt x="5011571" y="1096410"/>
                    <a:pt x="4870228" y="1092457"/>
                    <a:pt x="4599082" y="1094151"/>
                  </a:cubicBezTo>
                  <a:cubicBezTo>
                    <a:pt x="4327937" y="1095845"/>
                    <a:pt x="3926987" y="1106572"/>
                    <a:pt x="3647189" y="1111089"/>
                  </a:cubicBezTo>
                  <a:lnTo>
                    <a:pt x="2920288" y="1121251"/>
                  </a:lnTo>
                  <a:lnTo>
                    <a:pt x="2124158" y="1134801"/>
                  </a:lnTo>
                  <a:lnTo>
                    <a:pt x="1293414" y="1131413"/>
                  </a:lnTo>
                  <a:cubicBezTo>
                    <a:pt x="1042461" y="1125203"/>
                    <a:pt x="791506" y="1113347"/>
                    <a:pt x="618434" y="1097539"/>
                  </a:cubicBezTo>
                  <a:cubicBezTo>
                    <a:pt x="445363" y="1081731"/>
                    <a:pt x="324213" y="1065358"/>
                    <a:pt x="254984" y="1036564"/>
                  </a:cubicBezTo>
                  <a:cubicBezTo>
                    <a:pt x="185755" y="1007771"/>
                    <a:pt x="214600" y="1058018"/>
                    <a:pt x="203062" y="924778"/>
                  </a:cubicBezTo>
                  <a:cubicBezTo>
                    <a:pt x="198735" y="874813"/>
                    <a:pt x="189541" y="778402"/>
                    <a:pt x="181868" y="672614"/>
                  </a:cubicBezTo>
                  <a:cubicBezTo>
                    <a:pt x="181775" y="671166"/>
                    <a:pt x="181681" y="669719"/>
                    <a:pt x="181588" y="668271"/>
                  </a:cubicBezTo>
                  <a:lnTo>
                    <a:pt x="145043" y="659067"/>
                  </a:lnTo>
                  <a:cubicBezTo>
                    <a:pt x="128104" y="652793"/>
                    <a:pt x="108655" y="638991"/>
                    <a:pt x="84815" y="625189"/>
                  </a:cubicBezTo>
                  <a:cubicBezTo>
                    <a:pt x="60975" y="611387"/>
                    <a:pt x="10785" y="591310"/>
                    <a:pt x="2001" y="576253"/>
                  </a:cubicBezTo>
                  <a:cubicBezTo>
                    <a:pt x="-6782" y="561196"/>
                    <a:pt x="15176" y="546766"/>
                    <a:pt x="32115" y="534846"/>
                  </a:cubicBezTo>
                  <a:cubicBezTo>
                    <a:pt x="49054" y="522926"/>
                    <a:pt x="82306" y="514770"/>
                    <a:pt x="103636" y="504732"/>
                  </a:cubicBezTo>
                  <a:cubicBezTo>
                    <a:pt x="124967" y="494694"/>
                    <a:pt x="146925" y="479637"/>
                    <a:pt x="160100" y="474618"/>
                  </a:cubicBezTo>
                  <a:lnTo>
                    <a:pt x="170835" y="468731"/>
                  </a:lnTo>
                  <a:lnTo>
                    <a:pt x="170442" y="459514"/>
                  </a:lnTo>
                  <a:cubicBezTo>
                    <a:pt x="167636" y="357695"/>
                    <a:pt x="170611" y="271209"/>
                    <a:pt x="185755" y="237123"/>
                  </a:cubicBezTo>
                  <a:cubicBezTo>
                    <a:pt x="226138" y="146226"/>
                    <a:pt x="229024" y="123078"/>
                    <a:pt x="324213" y="98237"/>
                  </a:cubicBezTo>
                  <a:cubicBezTo>
                    <a:pt x="466257" y="61167"/>
                    <a:pt x="978999" y="58716"/>
                    <a:pt x="1224185" y="47425"/>
                  </a:cubicBezTo>
                  <a:cubicBezTo>
                    <a:pt x="1469371" y="36133"/>
                    <a:pt x="1584752" y="34439"/>
                    <a:pt x="1795322" y="30487"/>
                  </a:cubicBezTo>
                  <a:lnTo>
                    <a:pt x="2487608" y="23712"/>
                  </a:lnTo>
                  <a:lnTo>
                    <a:pt x="2954902" y="23712"/>
                  </a:lnTo>
                  <a:lnTo>
                    <a:pt x="4426011" y="16937"/>
                  </a:lnTo>
                  <a:lnTo>
                    <a:pt x="5447134" y="0"/>
                  </a:ln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印品黑体" panose="00000500000000000000" pitchFamily="2" charset="-122"/>
              </a:endParaRPr>
            </a:p>
          </p:txBody>
        </p:sp>
        <p:sp>
          <p:nvSpPr>
            <p:cNvPr id="17" name="矩形 16"/>
            <p:cNvSpPr/>
            <p:nvPr/>
          </p:nvSpPr>
          <p:spPr>
            <a:xfrm>
              <a:off x="4324657" y="3640589"/>
              <a:ext cx="6462828" cy="587469"/>
            </a:xfrm>
            <a:prstGeom prst="rect">
              <a:avLst/>
            </a:prstGeom>
          </p:spPr>
          <p:txBody>
            <a:bodyPr wrap="square" lIns="91440" tIns="45720" rIns="91440" bIns="45720" anchor="t">
              <a:spAutoFit/>
              <a:scene3d>
                <a:camera prst="orthographicFront"/>
                <a:lightRig rig="threePt" dir="t"/>
              </a:scene3d>
              <a:sp3d contourW="12700"/>
            </a:bodyPr>
            <a:lstStyle/>
            <a:p>
              <a:pPr algn="just">
                <a:lnSpc>
                  <a:spcPct val="120000"/>
                </a:lnSpc>
              </a:pPr>
              <a:r>
                <a:rPr lang="en-US" altLang="zh-CN" sz="1400" b="1">
                  <a:solidFill>
                    <a:srgbClr val="3C3C3B"/>
                  </a:solidFill>
                  <a:latin typeface="印品黑体" panose="00000500000000000000" pitchFamily="2" charset="-122"/>
                  <a:ea typeface="印品黑体"/>
                </a:rPr>
                <a:t>NO</a:t>
              </a:r>
              <a:r>
                <a:rPr lang="en-US" altLang="zh-CN" sz="1400">
                  <a:solidFill>
                    <a:srgbClr val="3C3C3B"/>
                  </a:solidFill>
                  <a:latin typeface="印品黑体" panose="00000500000000000000" pitchFamily="2" charset="-122"/>
                  <a:ea typeface="印品黑体"/>
                </a:rPr>
                <a:t>, We should not go to him and waste time. Our client will not be happy with our team saying </a:t>
              </a:r>
              <a:r>
                <a:rPr lang="en-US" altLang="zh-CN" sz="1400" b="1">
                  <a:solidFill>
                    <a:srgbClr val="3C3C3B"/>
                  </a:solidFill>
                  <a:latin typeface="印品黑体" panose="00000500000000000000" pitchFamily="2" charset="-122"/>
                  <a:ea typeface="印品黑体"/>
                </a:rPr>
                <a:t>NO </a:t>
              </a:r>
              <a:r>
                <a:rPr lang="en-US" altLang="zh-CN" sz="1400">
                  <a:solidFill>
                    <a:srgbClr val="3C3C3B"/>
                  </a:solidFill>
                  <a:latin typeface="印品黑体" panose="00000500000000000000" pitchFamily="2" charset="-122"/>
                  <a:ea typeface="印品黑体"/>
                </a:rPr>
                <a:t>to their requirements.</a:t>
              </a:r>
            </a:p>
          </p:txBody>
        </p:sp>
      </p:grpSp>
      <p:pic>
        <p:nvPicPr>
          <p:cNvPr id="13" name="图片占位符 18">
            <a:extLst>
              <a:ext uri="{FF2B5EF4-FFF2-40B4-BE49-F238E27FC236}">
                <a16:creationId xmlns:a16="http://schemas.microsoft.com/office/drawing/2014/main" id="{082C65F8-F87C-8E41-9B14-9BCD68D1D04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2073" y="1817130"/>
            <a:ext cx="1499413" cy="1611870"/>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3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3"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5" name="矩形 14">
            <a:extLst>
              <a:ext uri="{FF2B5EF4-FFF2-40B4-BE49-F238E27FC236}">
                <a16:creationId xmlns:a16="http://schemas.microsoft.com/office/drawing/2014/main" id="{CB029BF8-CCB1-B141-A437-D6DCB8C81094}"/>
              </a:ext>
            </a:extLst>
          </p:cNvPr>
          <p:cNvSpPr/>
          <p:nvPr/>
        </p:nvSpPr>
        <p:spPr>
          <a:xfrm>
            <a:off x="58431" y="3676740"/>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Dan </a:t>
            </a:r>
            <a:endParaRPr lang="zh-CN" altLang="en-US" b="1">
              <a:solidFill>
                <a:srgbClr val="3C3C3B"/>
              </a:solidFill>
              <a:latin typeface="印品黑体" panose="00000500000000000000" pitchFamily="2" charset="-122"/>
              <a:ea typeface="印品黑体" panose="00000500000000000000" pitchFamily="2" charset="-122"/>
            </a:endParaRPr>
          </a:p>
        </p:txBody>
      </p:sp>
      <p:pic>
        <p:nvPicPr>
          <p:cNvPr id="16" name="图片占位符 19">
            <a:extLst>
              <a:ext uri="{FF2B5EF4-FFF2-40B4-BE49-F238E27FC236}">
                <a16:creationId xmlns:a16="http://schemas.microsoft.com/office/drawing/2014/main" id="{D3246E38-BEFF-FD45-82C3-5F9A4BEA4D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278095" y="3576372"/>
            <a:ext cx="1781571" cy="1906282"/>
          </a:xfrm>
          <a:custGeom>
            <a:avLst/>
            <a:gdLst>
              <a:gd name="connsiteX0" fmla="*/ 827713 w 1922837"/>
              <a:gd name="connsiteY0" fmla="*/ 957 h 1906282"/>
              <a:gd name="connsiteX1" fmla="*/ 1300711 w 1922837"/>
              <a:gd name="connsiteY1" fmla="*/ 63121 h 1906282"/>
              <a:gd name="connsiteX2" fmla="*/ 1700780 w 1922837"/>
              <a:gd name="connsiteY2" fmla="*/ 359468 h 1906282"/>
              <a:gd name="connsiteX3" fmla="*/ 1863771 w 1922837"/>
              <a:gd name="connsiteY3" fmla="*/ 744719 h 1906282"/>
              <a:gd name="connsiteX4" fmla="*/ 1908223 w 1922837"/>
              <a:gd name="connsiteY4" fmla="*/ 1218875 h 1906282"/>
              <a:gd name="connsiteX5" fmla="*/ 1626693 w 1922837"/>
              <a:gd name="connsiteY5" fmla="*/ 1707848 h 1906282"/>
              <a:gd name="connsiteX6" fmla="*/ 1004364 w 1922837"/>
              <a:gd name="connsiteY6" fmla="*/ 1900474 h 1906282"/>
              <a:gd name="connsiteX7" fmla="*/ 470939 w 1922837"/>
              <a:gd name="connsiteY7" fmla="*/ 1826387 h 1906282"/>
              <a:gd name="connsiteX8" fmla="*/ 159774 w 1922837"/>
              <a:gd name="connsiteY8" fmla="*/ 1530040 h 1906282"/>
              <a:gd name="connsiteX9" fmla="*/ 26418 w 1922837"/>
              <a:gd name="connsiteY9" fmla="*/ 1085519 h 1906282"/>
              <a:gd name="connsiteX10" fmla="*/ 11600 w 1922837"/>
              <a:gd name="connsiteY10" fmla="*/ 596546 h 1906282"/>
              <a:gd name="connsiteX11" fmla="*/ 219044 w 1922837"/>
              <a:gd name="connsiteY11" fmla="*/ 300199 h 1906282"/>
              <a:gd name="connsiteX12" fmla="*/ 678382 w 1922837"/>
              <a:gd name="connsiteY12" fmla="*/ 18669 h 1906282"/>
              <a:gd name="connsiteX13" fmla="*/ 827713 w 1922837"/>
              <a:gd name="connsiteY13" fmla="*/ 957 h 190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22837" h="1906282">
                <a:moveTo>
                  <a:pt x="827713" y="957"/>
                </a:moveTo>
                <a:cubicBezTo>
                  <a:pt x="988157" y="-5410"/>
                  <a:pt x="1172911" y="20521"/>
                  <a:pt x="1300711" y="63121"/>
                </a:cubicBezTo>
                <a:cubicBezTo>
                  <a:pt x="1471111" y="119921"/>
                  <a:pt x="1606937" y="245868"/>
                  <a:pt x="1700780" y="359468"/>
                </a:cubicBezTo>
                <a:cubicBezTo>
                  <a:pt x="1794623" y="473068"/>
                  <a:pt x="1829197" y="601485"/>
                  <a:pt x="1863771" y="744719"/>
                </a:cubicBezTo>
                <a:cubicBezTo>
                  <a:pt x="1898345" y="887954"/>
                  <a:pt x="1947736" y="1058354"/>
                  <a:pt x="1908223" y="1218875"/>
                </a:cubicBezTo>
                <a:cubicBezTo>
                  <a:pt x="1868710" y="1379397"/>
                  <a:pt x="1777336" y="1594248"/>
                  <a:pt x="1626693" y="1707848"/>
                </a:cubicBezTo>
                <a:cubicBezTo>
                  <a:pt x="1476050" y="1821448"/>
                  <a:pt x="1196990" y="1880717"/>
                  <a:pt x="1004364" y="1900474"/>
                </a:cubicBezTo>
                <a:cubicBezTo>
                  <a:pt x="811738" y="1920230"/>
                  <a:pt x="611704" y="1888126"/>
                  <a:pt x="470939" y="1826387"/>
                </a:cubicBezTo>
                <a:cubicBezTo>
                  <a:pt x="330174" y="1764648"/>
                  <a:pt x="233861" y="1653518"/>
                  <a:pt x="159774" y="1530040"/>
                </a:cubicBezTo>
                <a:cubicBezTo>
                  <a:pt x="85687" y="1406562"/>
                  <a:pt x="51113" y="1241101"/>
                  <a:pt x="26418" y="1085519"/>
                </a:cubicBezTo>
                <a:cubicBezTo>
                  <a:pt x="1722" y="929937"/>
                  <a:pt x="-10626" y="727433"/>
                  <a:pt x="11600" y="596546"/>
                </a:cubicBezTo>
                <a:cubicBezTo>
                  <a:pt x="33826" y="465659"/>
                  <a:pt x="107913" y="396511"/>
                  <a:pt x="219044" y="300199"/>
                </a:cubicBezTo>
                <a:cubicBezTo>
                  <a:pt x="330174" y="203886"/>
                  <a:pt x="498104" y="58182"/>
                  <a:pt x="678382" y="18669"/>
                </a:cubicBezTo>
                <a:cubicBezTo>
                  <a:pt x="723451" y="8790"/>
                  <a:pt x="774232" y="3080"/>
                  <a:pt x="827713" y="957"/>
                </a:cubicBezTo>
                <a:close/>
              </a:path>
            </a:pathLst>
          </a:custGeom>
          <a:ln w="38100">
            <a:solidFill>
              <a:srgbClr val="20558B"/>
            </a:solidFill>
          </a:ln>
        </p:spPr>
      </p:pic>
      <p:sp>
        <p:nvSpPr>
          <p:cNvPr id="18" name="矩形 17">
            <a:extLst>
              <a:ext uri="{FF2B5EF4-FFF2-40B4-BE49-F238E27FC236}">
                <a16:creationId xmlns:a16="http://schemas.microsoft.com/office/drawing/2014/main" id="{58824D01-85EA-2D4D-AEDA-BA9B954EA2DD}"/>
              </a:ext>
            </a:extLst>
          </p:cNvPr>
          <p:cNvSpPr/>
          <p:nvPr/>
        </p:nvSpPr>
        <p:spPr>
          <a:xfrm>
            <a:off x="10118216" y="5744517"/>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a:solidFill>
                  <a:srgbClr val="3C3C3B"/>
                </a:solidFill>
                <a:latin typeface="印品黑体" panose="00000500000000000000" pitchFamily="2" charset="-122"/>
                <a:ea typeface="印品黑体" panose="00000500000000000000" pitchFamily="2" charset="-122"/>
              </a:rPr>
              <a:t>Olivia</a:t>
            </a:r>
            <a:endParaRPr lang="zh-CN" altLang="en-US" b="1">
              <a:solidFill>
                <a:srgbClr val="3C3C3B"/>
              </a:solidFill>
              <a:latin typeface="印品黑体" panose="00000500000000000000" pitchFamily="2" charset="-122"/>
              <a:ea typeface="印品黑体" panose="00000500000000000000" pitchFamily="2" charset="-122"/>
            </a:endParaRPr>
          </a:p>
        </p:txBody>
      </p:sp>
    </p:spTree>
    <p:extLst>
      <p:ext uri="{BB962C8B-B14F-4D97-AF65-F5344CB8AC3E}">
        <p14:creationId xmlns:p14="http://schemas.microsoft.com/office/powerpoint/2010/main" val="7606099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ppt_x</p:attrName>
                                        </p:attrNameLst>
                                      </p:cBhvr>
                                      <p:tavLst>
                                        <p:tav tm="0">
                                          <p:val>
                                            <p:strVal val="#ppt_x-#ppt_w*1.125000"/>
                                          </p:val>
                                        </p:tav>
                                        <p:tav tm="100000">
                                          <p:val>
                                            <p:strVal val="#ppt_x"/>
                                          </p:val>
                                        </p:tav>
                                      </p:tavLst>
                                    </p:anim>
                                    <p:animEffect transition="in" filter="wipe(right)">
                                      <p:cBhvr>
                                        <p:cTn id="8" dur="500"/>
                                        <p:tgtEl>
                                          <p:spTgt spid="23"/>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p:tgtEl>
                                          <p:spTgt spid="24"/>
                                        </p:tgtEl>
                                        <p:attrNameLst>
                                          <p:attrName>ppt_x</p:attrName>
                                        </p:attrNameLst>
                                      </p:cBhvr>
                                      <p:tavLst>
                                        <p:tav tm="0">
                                          <p:val>
                                            <p:strVal val="#ppt_x-#ppt_w*1.125000"/>
                                          </p:val>
                                        </p:tav>
                                        <p:tav tm="100000">
                                          <p:val>
                                            <p:strVal val="#ppt_x"/>
                                          </p:val>
                                        </p:tav>
                                      </p:tavLst>
                                    </p:anim>
                                    <p:animEffect transition="in" filter="wipe(right)">
                                      <p:cBhvr>
                                        <p:cTn id="13" dur="500"/>
                                        <p:tgtEl>
                                          <p:spTgt spid="24"/>
                                        </p:tgtEl>
                                      </p:cBhvr>
                                    </p:animEffect>
                                  </p:childTnLst>
                                </p:cTn>
                              </p:par>
                            </p:childTnLst>
                          </p:cTn>
                        </p:par>
                        <p:par>
                          <p:cTn id="14" fill="hold">
                            <p:stCondLst>
                              <p:cond delay="1000"/>
                            </p:stCondLst>
                            <p:childTnLst>
                              <p:par>
                                <p:cTn id="15" presetID="31"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 calcmode="lin" valueType="num">
                                      <p:cBhvr>
                                        <p:cTn id="19" dur="1000" fill="hold"/>
                                        <p:tgtEl>
                                          <p:spTgt spid="13"/>
                                        </p:tgtEl>
                                        <p:attrNameLst>
                                          <p:attrName>style.rotation</p:attrName>
                                        </p:attrNameLst>
                                      </p:cBhvr>
                                      <p:tavLst>
                                        <p:tav tm="0">
                                          <p:val>
                                            <p:fltVal val="90"/>
                                          </p:val>
                                        </p:tav>
                                        <p:tav tm="100000">
                                          <p:val>
                                            <p:fltVal val="0"/>
                                          </p:val>
                                        </p:tav>
                                      </p:tavLst>
                                    </p:anim>
                                    <p:animEffect transition="in" filter="fade">
                                      <p:cBhvr>
                                        <p:cTn id="20" dur="1000"/>
                                        <p:tgtEl>
                                          <p:spTgt spid="13"/>
                                        </p:tgtEl>
                                      </p:cBhvr>
                                    </p:animEffect>
                                  </p:childTnLst>
                                </p:cTn>
                              </p:par>
                              <p:par>
                                <p:cTn id="21" presetID="3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1000" fill="hold"/>
                                        <p:tgtEl>
                                          <p:spTgt spid="16"/>
                                        </p:tgtEl>
                                        <p:attrNameLst>
                                          <p:attrName>ppt_w</p:attrName>
                                        </p:attrNameLst>
                                      </p:cBhvr>
                                      <p:tavLst>
                                        <p:tav tm="0">
                                          <p:val>
                                            <p:fltVal val="0"/>
                                          </p:val>
                                        </p:tav>
                                        <p:tav tm="100000">
                                          <p:val>
                                            <p:strVal val="#ppt_w"/>
                                          </p:val>
                                        </p:tav>
                                      </p:tavLst>
                                    </p:anim>
                                    <p:anim calcmode="lin" valueType="num">
                                      <p:cBhvr>
                                        <p:cTn id="24" dur="1000" fill="hold"/>
                                        <p:tgtEl>
                                          <p:spTgt spid="16"/>
                                        </p:tgtEl>
                                        <p:attrNameLst>
                                          <p:attrName>ppt_h</p:attrName>
                                        </p:attrNameLst>
                                      </p:cBhvr>
                                      <p:tavLst>
                                        <p:tav tm="0">
                                          <p:val>
                                            <p:fltVal val="0"/>
                                          </p:val>
                                        </p:tav>
                                        <p:tav tm="100000">
                                          <p:val>
                                            <p:strVal val="#ppt_h"/>
                                          </p:val>
                                        </p:tav>
                                      </p:tavLst>
                                    </p:anim>
                                    <p:anim calcmode="lin" valueType="num">
                                      <p:cBhvr>
                                        <p:cTn id="25" dur="1000" fill="hold"/>
                                        <p:tgtEl>
                                          <p:spTgt spid="16"/>
                                        </p:tgtEl>
                                        <p:attrNameLst>
                                          <p:attrName>style.rotation</p:attrName>
                                        </p:attrNameLst>
                                      </p:cBhvr>
                                      <p:tavLst>
                                        <p:tav tm="0">
                                          <p:val>
                                            <p:fltVal val="90"/>
                                          </p:val>
                                        </p:tav>
                                        <p:tav tm="100000">
                                          <p:val>
                                            <p:fltVal val="0"/>
                                          </p:val>
                                        </p:tav>
                                      </p:tavLst>
                                    </p:anim>
                                    <p:animEffect transition="in" filter="fade">
                                      <p:cBhvr>
                                        <p:cTn id="2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1386</Words>
  <Application>Microsoft Macintosh PowerPoint</Application>
  <PresentationFormat>Widescreen</PresentationFormat>
  <Paragraphs>154</Paragraphs>
  <Slides>30</Slides>
  <Notes>30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印品黑体</vt:lpstr>
      <vt:lpstr>包图主题2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Shivram Krishnamurthy</cp:lastModifiedBy>
  <cp:revision>2</cp:revision>
  <dcterms:created xsi:type="dcterms:W3CDTF">2017-07-10T06:31:12Z</dcterms:created>
  <dcterms:modified xsi:type="dcterms:W3CDTF">2022-01-29T07:51:14Z</dcterms:modified>
</cp:coreProperties>
</file>