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76245197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76245197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99c8ec1d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99c8ec1d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99c8ec1d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99c8ec1d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99c8ec1d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99c8ec1d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99c8ec1d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99c8ec1d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7624519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7624519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7624519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7624519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7624519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7624519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7624519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7624519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7624519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7624519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IV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html y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Switch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62" y="1297850"/>
            <a:ext cx="342157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63" y="1435650"/>
            <a:ext cx="501158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65950" y="1336975"/>
            <a:ext cx="7492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es un </a:t>
            </a:r>
            <a:r>
              <a:rPr b="1" lang="es"/>
              <a:t>lenguaje de marcado</a:t>
            </a:r>
            <a:r>
              <a:rPr lang="es"/>
              <a:t> que se utiliza para el desarrollo de páginas de Internet. La sigla que corresponde a HyperText Markup Language, es decir, Lenguaje de Marcas de Hipertexto, que podría ser traducido como </a:t>
            </a:r>
            <a:r>
              <a:rPr b="1" lang="es"/>
              <a:t>Lenguaje de Formato de Documentos para Hipertexto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450" y="2234500"/>
            <a:ext cx="5499200" cy="26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38" y="1464525"/>
            <a:ext cx="557162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control: Condicionales Simples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6880975" y="2177025"/>
            <a:ext cx="206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Postulan una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evaluación lógica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y, si su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resultado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es VERDADERO, se procede a ejecutar las acciones encerradas por esta estructura.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1736925"/>
            <a:ext cx="6136125" cy="33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control: Condicionales Dobles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600" y="1178800"/>
            <a:ext cx="4613550" cy="38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602400" y="2492738"/>
            <a:ext cx="289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Este tipo de estructura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añade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una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acción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a ejecutarse en el caso de que la condición evaluada no se verifique (es decir, devuelve el valor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FALSO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control: Condicionales Múltiples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602400" y="2492738"/>
            <a:ext cx="289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Permiten combinar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varias estructuras condicionales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para establecer controles más complejos sobre el flujo de las acciones, representando una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toma de decisión múltiple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00" y="1655113"/>
            <a:ext cx="52673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control: Condicionales Múltiples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575" y="1139075"/>
            <a:ext cx="3680950" cy="389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Switch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475400" y="1963325"/>
            <a:ext cx="289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os sirve para tomar decisiones en función de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distintos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estados de las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variables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. Esta expresión se utiliza cuando tenemos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múltiples posibilidades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como resultado de la evaluación de una sentencia.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575" y="1725150"/>
            <a:ext cx="5506399" cy="216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Switch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9600"/>
            <a:ext cx="3924076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626" y="1329600"/>
            <a:ext cx="413484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