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3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PPG </a:t>
            </a:r>
            <a:r>
              <a:rPr lang="fr-FR" dirty="0" err="1" smtClean="0"/>
              <a:t>FieldStudy</a:t>
            </a:r>
            <a:r>
              <a:rPr lang="fr-FR" dirty="0" smtClean="0"/>
              <a:t> </a:t>
            </a:r>
            <a:endParaRPr lang="es-E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Benoit </a:t>
            </a:r>
            <a:r>
              <a:rPr lang="fr-FR" dirty="0" err="1" smtClean="0"/>
              <a:t>feurgard</a:t>
            </a:r>
            <a:r>
              <a:rPr lang="fr-FR" dirty="0" smtClean="0"/>
              <a:t> – A5 Cyber </a:t>
            </a:r>
            <a:r>
              <a:rPr lang="fr-FR" dirty="0" err="1" smtClean="0"/>
              <a:t>securite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07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Dataset</a:t>
            </a:r>
            <a:endParaRPr lang="es-E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fr-FR" dirty="0" smtClean="0"/>
              <a:t>15 individus</a:t>
            </a:r>
          </a:p>
          <a:p>
            <a:pPr lvl="1"/>
            <a:r>
              <a:rPr lang="fr-FR" dirty="0"/>
              <a:t>Corpulences et âges différents</a:t>
            </a:r>
          </a:p>
          <a:p>
            <a:pPr lvl="1"/>
            <a:r>
              <a:rPr lang="fr-FR" dirty="0"/>
              <a:t>8 activités effectuées</a:t>
            </a:r>
          </a:p>
          <a:p>
            <a:pPr lvl="1"/>
            <a:r>
              <a:rPr lang="fr-FR" dirty="0"/>
              <a:t>2h30 </a:t>
            </a:r>
            <a:r>
              <a:rPr lang="fr-FR" dirty="0" smtClean="0"/>
              <a:t>d’étude</a:t>
            </a:r>
          </a:p>
          <a:p>
            <a:r>
              <a:rPr lang="fr-FR" dirty="0" err="1" smtClean="0"/>
              <a:t>Dataset</a:t>
            </a:r>
            <a:r>
              <a:rPr lang="fr-FR" dirty="0" smtClean="0"/>
              <a:t> pour chaque individu X :</a:t>
            </a:r>
          </a:p>
          <a:p>
            <a:pPr lvl="1"/>
            <a:r>
              <a:rPr lang="fr-FR" dirty="0"/>
              <a:t>SX_quest.csv </a:t>
            </a:r>
            <a:endParaRPr lang="fr-FR" dirty="0" smtClean="0"/>
          </a:p>
          <a:p>
            <a:pPr lvl="1"/>
            <a:r>
              <a:rPr lang="fr-FR" dirty="0" smtClean="0"/>
              <a:t>SX_activity.csv</a:t>
            </a:r>
          </a:p>
          <a:p>
            <a:pPr lvl="1"/>
            <a:r>
              <a:rPr lang="fr-FR" dirty="0"/>
              <a:t>SX_RespiBAN.h5 </a:t>
            </a:r>
            <a:endParaRPr lang="fr-FR" dirty="0" smtClean="0"/>
          </a:p>
          <a:p>
            <a:pPr lvl="1"/>
            <a:r>
              <a:rPr lang="fr-FR" dirty="0"/>
              <a:t>SX_E4.zip </a:t>
            </a:r>
            <a:endParaRPr lang="es-ES" dirty="0" smtClean="0"/>
          </a:p>
          <a:p>
            <a:pPr lvl="1"/>
            <a:r>
              <a:rPr lang="fr-FR" dirty="0" err="1"/>
              <a:t>SX.pkl</a:t>
            </a:r>
            <a:r>
              <a:rPr lang="fr-FR" dirty="0"/>
              <a:t> 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615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 </a:t>
            </a:r>
            <a:endParaRPr lang="es-E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ouvoir </a:t>
            </a:r>
            <a:r>
              <a:rPr lang="fr-FR" dirty="0"/>
              <a:t>prédire l’activité qu’est en train de faire un individu en fonction de son rythme cardiaque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/>
              <a:t>C</a:t>
            </a:r>
            <a:r>
              <a:rPr lang="fr-FR" dirty="0" smtClean="0"/>
              <a:t>lassification </a:t>
            </a:r>
            <a:r>
              <a:rPr lang="fr-FR" dirty="0"/>
              <a:t>sur </a:t>
            </a:r>
            <a:r>
              <a:rPr lang="fr-FR" dirty="0" smtClean="0"/>
              <a:t>les </a:t>
            </a:r>
            <a:r>
              <a:rPr lang="fr-FR" dirty="0"/>
              <a:t>données.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86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Cleaning</a:t>
            </a:r>
            <a:endParaRPr lang="es-E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Utilisation du fichier </a:t>
            </a:r>
            <a:r>
              <a:rPr lang="fr-FR" dirty="0" err="1" smtClean="0"/>
              <a:t>SX,pkl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Mise à l’échelle des colonnes de différentes tailles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Suppression des données inutiles :</a:t>
            </a:r>
          </a:p>
          <a:p>
            <a:pPr lvl="1"/>
            <a:r>
              <a:rPr lang="fr-FR" dirty="0" smtClean="0"/>
              <a:t>Données incomplètes</a:t>
            </a:r>
          </a:p>
          <a:p>
            <a:pPr lvl="1"/>
            <a:r>
              <a:rPr lang="fr-FR" dirty="0" smtClean="0"/>
              <a:t>Colonnes non utilisées dans la classification</a:t>
            </a:r>
          </a:p>
          <a:p>
            <a:pPr lvl="1"/>
            <a:r>
              <a:rPr lang="fr-FR" dirty="0" err="1" smtClean="0"/>
              <a:t>Parsing</a:t>
            </a:r>
            <a:r>
              <a:rPr lang="fr-FR" dirty="0" smtClean="0"/>
              <a:t> de données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791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Modèles appliqués </a:t>
            </a:r>
            <a:endParaRPr lang="es-E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844131"/>
            <a:ext cx="8825659" cy="3416300"/>
          </a:xfrm>
        </p:spPr>
        <p:txBody>
          <a:bodyPr/>
          <a:lstStyle/>
          <a:p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r>
              <a:rPr lang="fr-FR" dirty="0" smtClean="0"/>
              <a:t> Classifier</a:t>
            </a:r>
          </a:p>
          <a:p>
            <a:endParaRPr lang="fr-FR" dirty="0"/>
          </a:p>
          <a:p>
            <a:r>
              <a:rPr lang="fr-FR" dirty="0" err="1" smtClean="0"/>
              <a:t>Random</a:t>
            </a:r>
            <a:r>
              <a:rPr lang="fr-FR" dirty="0" smtClean="0"/>
              <a:t> Forest Classifier</a:t>
            </a:r>
          </a:p>
          <a:p>
            <a:endParaRPr lang="fr-FR" dirty="0"/>
          </a:p>
          <a:p>
            <a:r>
              <a:rPr lang="fr-FR" dirty="0" err="1" smtClean="0"/>
              <a:t>Kneighbors</a:t>
            </a:r>
            <a:r>
              <a:rPr lang="fr-FR" dirty="0" smtClean="0"/>
              <a:t> Classifier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940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es-E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876215"/>
            <a:ext cx="8825659" cy="3416300"/>
          </a:xfrm>
        </p:spPr>
        <p:txBody>
          <a:bodyPr/>
          <a:lstStyle/>
          <a:p>
            <a:r>
              <a:rPr lang="fr-FR" dirty="0" smtClean="0"/>
              <a:t>Résultats peu précis sur le </a:t>
            </a:r>
            <a:r>
              <a:rPr lang="fr-FR" dirty="0" err="1" smtClean="0"/>
              <a:t>dataframe</a:t>
            </a:r>
            <a:r>
              <a:rPr lang="fr-FR" dirty="0" smtClean="0"/>
              <a:t> 3 : 70-75%</a:t>
            </a:r>
          </a:p>
          <a:p>
            <a:pPr lvl="1"/>
            <a:r>
              <a:rPr lang="fr-FR" dirty="0"/>
              <a:t>Manque de critères sélectionnés dans la </a:t>
            </a:r>
            <a:r>
              <a:rPr lang="fr-FR" dirty="0" err="1" smtClean="0"/>
              <a:t>dataframe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Amélioration des résultats:</a:t>
            </a:r>
          </a:p>
          <a:p>
            <a:pPr lvl="1"/>
            <a:r>
              <a:rPr lang="fr-FR" dirty="0" smtClean="0"/>
              <a:t>Ajout de deux critères au </a:t>
            </a:r>
            <a:r>
              <a:rPr lang="fr-FR" dirty="0" err="1" smtClean="0"/>
              <a:t>dataframe</a:t>
            </a:r>
            <a:r>
              <a:rPr lang="fr-FR" dirty="0" smtClean="0"/>
              <a:t> (df4)</a:t>
            </a:r>
          </a:p>
          <a:p>
            <a:pPr lvl="1"/>
            <a:r>
              <a:rPr lang="fr-FR" dirty="0" smtClean="0"/>
              <a:t>Résultats compris entre 97 et 99%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err="1" smtClean="0"/>
              <a:t>Kneighbors</a:t>
            </a:r>
            <a:r>
              <a:rPr lang="fr-FR" dirty="0" smtClean="0"/>
              <a:t> Classifier non concluant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470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réalisé</a:t>
            </a:r>
            <a:endParaRPr lang="es-E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491205"/>
            <a:ext cx="8825659" cy="3416300"/>
          </a:xfrm>
        </p:spPr>
        <p:txBody>
          <a:bodyPr/>
          <a:lstStyle/>
          <a:p>
            <a:r>
              <a:rPr lang="fr-FR" dirty="0" smtClean="0"/>
              <a:t>Prise en main du sujet : 2h</a:t>
            </a:r>
          </a:p>
          <a:p>
            <a:r>
              <a:rPr lang="fr-FR" dirty="0" smtClean="0"/>
              <a:t>Recherches sur le domaine de la data science : 6h</a:t>
            </a:r>
          </a:p>
          <a:p>
            <a:r>
              <a:rPr lang="fr-FR" dirty="0" smtClean="0"/>
              <a:t>Téléchargement des données : 5h</a:t>
            </a:r>
          </a:p>
          <a:p>
            <a:r>
              <a:rPr lang="fr-FR" dirty="0" smtClean="0"/>
              <a:t>Importation des données et stratégie : 1h</a:t>
            </a:r>
          </a:p>
          <a:p>
            <a:r>
              <a:rPr lang="fr-FR" dirty="0"/>
              <a:t>C</a:t>
            </a:r>
            <a:r>
              <a:rPr lang="fr-FR" dirty="0" smtClean="0"/>
              <a:t>réation du </a:t>
            </a:r>
            <a:r>
              <a:rPr lang="fr-FR" dirty="0" err="1" smtClean="0"/>
              <a:t>dataframe</a:t>
            </a:r>
            <a:r>
              <a:rPr lang="fr-FR" dirty="0" smtClean="0"/>
              <a:t> : 6h</a:t>
            </a:r>
          </a:p>
          <a:p>
            <a:r>
              <a:rPr lang="fr-FR" dirty="0" smtClean="0"/>
              <a:t>Implémentation des différents modèles : 5h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0425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</TotalTime>
  <Words>178</Words>
  <Application>Microsoft Office PowerPoint</Application>
  <PresentationFormat>Grand écran</PresentationFormat>
  <Paragraphs>48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Direction Ion</vt:lpstr>
      <vt:lpstr>PPG FieldStudy </vt:lpstr>
      <vt:lpstr>Dataset</vt:lpstr>
      <vt:lpstr>Objectif </vt:lpstr>
      <vt:lpstr>Data Cleaning</vt:lpstr>
      <vt:lpstr>Modèles appliqués </vt:lpstr>
      <vt:lpstr>Résultats</vt:lpstr>
      <vt:lpstr>Travail réalisé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PPG FieldStudy</dc:title>
  <dc:creator>Benoit FEURGARD</dc:creator>
  <cp:lastModifiedBy>Benoit FEURGARD</cp:lastModifiedBy>
  <cp:revision>4</cp:revision>
  <dcterms:created xsi:type="dcterms:W3CDTF">2020-01-31T21:07:33Z</dcterms:created>
  <dcterms:modified xsi:type="dcterms:W3CDTF">2020-01-31T21:35:44Z</dcterms:modified>
</cp:coreProperties>
</file>