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7" r:id="rId3"/>
    <p:sldId id="260" r:id="rId4"/>
    <p:sldId id="259" r:id="rId5"/>
    <p:sldId id="258" r:id="rId6"/>
    <p:sldId id="256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2" userDrawn="1">
          <p15:clr>
            <a:srgbClr val="A4A3A4"/>
          </p15:clr>
        </p15:guide>
        <p15:guide id="2" pos="4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47E9EB-E5CA-4AA7-AC28-F0447F119A5A}" v="66" dt="2020-06-10T18:40:39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2838" y="-546"/>
      </p:cViewPr>
      <p:guideLst>
        <p:guide orient="horz" pos="3982"/>
        <p:guide pos="42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kjold" userId="c95198f139ad621b" providerId="LiveId" clId="{9547E9EB-E5CA-4AA7-AC28-F0447F119A5A}"/>
    <pc:docChg chg="undo custSel addSld modSld sldOrd">
      <pc:chgData name="benjamin Skjold" userId="c95198f139ad621b" providerId="LiveId" clId="{9547E9EB-E5CA-4AA7-AC28-F0447F119A5A}" dt="2020-06-10T18:40:44.883" v="288" actId="1076"/>
      <pc:docMkLst>
        <pc:docMk/>
      </pc:docMkLst>
      <pc:sldChg chg="addSp delSp modSp add ord">
        <pc:chgData name="benjamin Skjold" userId="c95198f139ad621b" providerId="LiveId" clId="{9547E9EB-E5CA-4AA7-AC28-F0447F119A5A}" dt="2020-06-10T18:19:07.377" v="204"/>
        <pc:sldMkLst>
          <pc:docMk/>
          <pc:sldMk cId="2772552755" sldId="257"/>
        </pc:sldMkLst>
        <pc:spChg chg="del">
          <ac:chgData name="benjamin Skjold" userId="c95198f139ad621b" providerId="LiveId" clId="{9547E9EB-E5CA-4AA7-AC28-F0447F119A5A}" dt="2020-06-10T18:03:52.241" v="1" actId="478"/>
          <ac:spMkLst>
            <pc:docMk/>
            <pc:sldMk cId="2772552755" sldId="257"/>
            <ac:spMk id="2" creationId="{5205B692-79A5-48A2-9941-4AF58C2B796D}"/>
          </ac:spMkLst>
        </pc:spChg>
        <pc:spChg chg="del">
          <ac:chgData name="benjamin Skjold" userId="c95198f139ad621b" providerId="LiveId" clId="{9547E9EB-E5CA-4AA7-AC28-F0447F119A5A}" dt="2020-06-10T18:03:54.329" v="2" actId="478"/>
          <ac:spMkLst>
            <pc:docMk/>
            <pc:sldMk cId="2772552755" sldId="257"/>
            <ac:spMk id="3" creationId="{1D89A9EA-A2DB-4FDB-8C63-52D6500A88B8}"/>
          </ac:spMkLst>
        </pc:spChg>
        <pc:spChg chg="add mod">
          <ac:chgData name="benjamin Skjold" userId="c95198f139ad621b" providerId="LiveId" clId="{9547E9EB-E5CA-4AA7-AC28-F0447F119A5A}" dt="2020-06-10T18:12:08.156" v="106" actId="20577"/>
          <ac:spMkLst>
            <pc:docMk/>
            <pc:sldMk cId="2772552755" sldId="257"/>
            <ac:spMk id="16" creationId="{8726FE0A-F6A8-49A6-AE3A-C5C8D79FF07F}"/>
          </ac:spMkLst>
        </pc:spChg>
        <pc:picChg chg="add mod">
          <ac:chgData name="benjamin Skjold" userId="c95198f139ad621b" providerId="LiveId" clId="{9547E9EB-E5CA-4AA7-AC28-F0447F119A5A}" dt="2020-06-10T18:08:14.581" v="41" actId="1076"/>
          <ac:picMkLst>
            <pc:docMk/>
            <pc:sldMk cId="2772552755" sldId="257"/>
            <ac:picMk id="5" creationId="{BB4345B9-9E28-47FA-B672-01774889B4CD}"/>
          </ac:picMkLst>
        </pc:picChg>
        <pc:picChg chg="add mod">
          <ac:chgData name="benjamin Skjold" userId="c95198f139ad621b" providerId="LiveId" clId="{9547E9EB-E5CA-4AA7-AC28-F0447F119A5A}" dt="2020-06-10T18:08:17.752" v="42" actId="1076"/>
          <ac:picMkLst>
            <pc:docMk/>
            <pc:sldMk cId="2772552755" sldId="257"/>
            <ac:picMk id="7" creationId="{53B31726-8618-419F-AA52-F5C18005104C}"/>
          </ac:picMkLst>
        </pc:picChg>
        <pc:picChg chg="add mod">
          <ac:chgData name="benjamin Skjold" userId="c95198f139ad621b" providerId="LiveId" clId="{9547E9EB-E5CA-4AA7-AC28-F0447F119A5A}" dt="2020-06-10T18:06:59.834" v="28" actId="1076"/>
          <ac:picMkLst>
            <pc:docMk/>
            <pc:sldMk cId="2772552755" sldId="257"/>
            <ac:picMk id="9" creationId="{2C977CF2-D1EF-4D6F-8016-2B59B300AD29}"/>
          </ac:picMkLst>
        </pc:picChg>
        <pc:picChg chg="add mod">
          <ac:chgData name="benjamin Skjold" userId="c95198f139ad621b" providerId="LiveId" clId="{9547E9EB-E5CA-4AA7-AC28-F0447F119A5A}" dt="2020-06-10T18:06:55.979" v="27" actId="1076"/>
          <ac:picMkLst>
            <pc:docMk/>
            <pc:sldMk cId="2772552755" sldId="257"/>
            <ac:picMk id="11" creationId="{D121E0B2-E92C-4A07-95F4-B7ACF9733A5D}"/>
          </ac:picMkLst>
        </pc:picChg>
        <pc:picChg chg="add mod">
          <ac:chgData name="benjamin Skjold" userId="c95198f139ad621b" providerId="LiveId" clId="{9547E9EB-E5CA-4AA7-AC28-F0447F119A5A}" dt="2020-06-10T18:08:08.068" v="38" actId="1076"/>
          <ac:picMkLst>
            <pc:docMk/>
            <pc:sldMk cId="2772552755" sldId="257"/>
            <ac:picMk id="13" creationId="{6A98349B-1398-4B90-9F1A-FDE91CC5640F}"/>
          </ac:picMkLst>
        </pc:picChg>
        <pc:picChg chg="add mod">
          <ac:chgData name="benjamin Skjold" userId="c95198f139ad621b" providerId="LiveId" clId="{9547E9EB-E5CA-4AA7-AC28-F0447F119A5A}" dt="2020-06-10T18:08:11.141" v="39" actId="1076"/>
          <ac:picMkLst>
            <pc:docMk/>
            <pc:sldMk cId="2772552755" sldId="257"/>
            <ac:picMk id="15" creationId="{906CDF68-5BE4-48C9-84A9-898FE09A319D}"/>
          </ac:picMkLst>
        </pc:picChg>
      </pc:sldChg>
      <pc:sldChg chg="addSp delSp modSp add ord">
        <pc:chgData name="benjamin Skjold" userId="c95198f139ad621b" providerId="LiveId" clId="{9547E9EB-E5CA-4AA7-AC28-F0447F119A5A}" dt="2020-06-10T18:12:17.089" v="109" actId="20577"/>
        <pc:sldMkLst>
          <pc:docMk/>
          <pc:sldMk cId="1887934513" sldId="258"/>
        </pc:sldMkLst>
        <pc:spChg chg="del">
          <ac:chgData name="benjamin Skjold" userId="c95198f139ad621b" providerId="LiveId" clId="{9547E9EB-E5CA-4AA7-AC28-F0447F119A5A}" dt="2020-06-10T18:08:32.601" v="45" actId="478"/>
          <ac:spMkLst>
            <pc:docMk/>
            <pc:sldMk cId="1887934513" sldId="258"/>
            <ac:spMk id="2" creationId="{B1FC298F-D142-4844-94B7-90525E179209}"/>
          </ac:spMkLst>
        </pc:spChg>
        <pc:spChg chg="del">
          <ac:chgData name="benjamin Skjold" userId="c95198f139ad621b" providerId="LiveId" clId="{9547E9EB-E5CA-4AA7-AC28-F0447F119A5A}" dt="2020-06-10T18:08:33.567" v="46" actId="478"/>
          <ac:spMkLst>
            <pc:docMk/>
            <pc:sldMk cId="1887934513" sldId="258"/>
            <ac:spMk id="3" creationId="{D822A84F-0D0C-4625-A582-F25FAE6D8D11}"/>
          </ac:spMkLst>
        </pc:spChg>
        <pc:spChg chg="add mod">
          <ac:chgData name="benjamin Skjold" userId="c95198f139ad621b" providerId="LiveId" clId="{9547E9EB-E5CA-4AA7-AC28-F0447F119A5A}" dt="2020-06-10T18:12:17.089" v="109" actId="20577"/>
          <ac:spMkLst>
            <pc:docMk/>
            <pc:sldMk cId="1887934513" sldId="258"/>
            <ac:spMk id="28" creationId="{022BBC2B-63A3-4B20-AC15-69EAE431B259}"/>
          </ac:spMkLst>
        </pc:spChg>
        <pc:picChg chg="add mod">
          <ac:chgData name="benjamin Skjold" userId="c95198f139ad621b" providerId="LiveId" clId="{9547E9EB-E5CA-4AA7-AC28-F0447F119A5A}" dt="2020-06-10T18:09:29.163" v="61" actId="1076"/>
          <ac:picMkLst>
            <pc:docMk/>
            <pc:sldMk cId="1887934513" sldId="258"/>
            <ac:picMk id="5" creationId="{442533B9-191F-4375-BB16-E1D9AE5F4364}"/>
          </ac:picMkLst>
        </pc:picChg>
        <pc:picChg chg="add mod">
          <ac:chgData name="benjamin Skjold" userId="c95198f139ad621b" providerId="LiveId" clId="{9547E9EB-E5CA-4AA7-AC28-F0447F119A5A}" dt="2020-06-10T18:09:27.027" v="60" actId="1076"/>
          <ac:picMkLst>
            <pc:docMk/>
            <pc:sldMk cId="1887934513" sldId="258"/>
            <ac:picMk id="7" creationId="{DFD3D5D2-47BC-4C8B-979D-1C520A0C081B}"/>
          </ac:picMkLst>
        </pc:picChg>
        <pc:picChg chg="add mod">
          <ac:chgData name="benjamin Skjold" userId="c95198f139ad621b" providerId="LiveId" clId="{9547E9EB-E5CA-4AA7-AC28-F0447F119A5A}" dt="2020-06-10T18:09:23.210" v="59" actId="1076"/>
          <ac:picMkLst>
            <pc:docMk/>
            <pc:sldMk cId="1887934513" sldId="258"/>
            <ac:picMk id="9" creationId="{B841ED99-511D-469A-8FA6-71A93B688F96}"/>
          </ac:picMkLst>
        </pc:picChg>
        <pc:picChg chg="add mod">
          <ac:chgData name="benjamin Skjold" userId="c95198f139ad621b" providerId="LiveId" clId="{9547E9EB-E5CA-4AA7-AC28-F0447F119A5A}" dt="2020-06-10T18:09:43.675" v="66" actId="1076"/>
          <ac:picMkLst>
            <pc:docMk/>
            <pc:sldMk cId="1887934513" sldId="258"/>
            <ac:picMk id="11" creationId="{7598C63E-03AA-4D64-B13E-11A53C92C053}"/>
          </ac:picMkLst>
        </pc:picChg>
        <pc:picChg chg="add mod">
          <ac:chgData name="benjamin Skjold" userId="c95198f139ad621b" providerId="LiveId" clId="{9547E9EB-E5CA-4AA7-AC28-F0447F119A5A}" dt="2020-06-10T18:09:55.706" v="71" actId="1076"/>
          <ac:picMkLst>
            <pc:docMk/>
            <pc:sldMk cId="1887934513" sldId="258"/>
            <ac:picMk id="13" creationId="{367E28BD-FEAC-4806-93EE-1EA4BDE77401}"/>
          </ac:picMkLst>
        </pc:picChg>
        <pc:picChg chg="add mod">
          <ac:chgData name="benjamin Skjold" userId="c95198f139ad621b" providerId="LiveId" clId="{9547E9EB-E5CA-4AA7-AC28-F0447F119A5A}" dt="2020-06-10T18:10:09.989" v="76" actId="1076"/>
          <ac:picMkLst>
            <pc:docMk/>
            <pc:sldMk cId="1887934513" sldId="258"/>
            <ac:picMk id="15" creationId="{3E68D1B0-62E8-43F7-A7F0-E99BBE449BC1}"/>
          </ac:picMkLst>
        </pc:picChg>
        <pc:picChg chg="add mod">
          <ac:chgData name="benjamin Skjold" userId="c95198f139ad621b" providerId="LiveId" clId="{9547E9EB-E5CA-4AA7-AC28-F0447F119A5A}" dt="2020-06-10T18:10:48.187" v="81" actId="1076"/>
          <ac:picMkLst>
            <pc:docMk/>
            <pc:sldMk cId="1887934513" sldId="258"/>
            <ac:picMk id="17" creationId="{A4BE4523-16F3-4882-945C-DE0F58D895F0}"/>
          </ac:picMkLst>
        </pc:picChg>
        <pc:picChg chg="add mod">
          <ac:chgData name="benjamin Skjold" userId="c95198f139ad621b" providerId="LiveId" clId="{9547E9EB-E5CA-4AA7-AC28-F0447F119A5A}" dt="2020-06-10T18:10:59.611" v="86" actId="1076"/>
          <ac:picMkLst>
            <pc:docMk/>
            <pc:sldMk cId="1887934513" sldId="258"/>
            <ac:picMk id="19" creationId="{EAA07138-8513-4072-8D1B-6F89A8A145CA}"/>
          </ac:picMkLst>
        </pc:picChg>
        <pc:picChg chg="add mod">
          <ac:chgData name="benjamin Skjold" userId="c95198f139ad621b" providerId="LiveId" clId="{9547E9EB-E5CA-4AA7-AC28-F0447F119A5A}" dt="2020-06-10T18:11:11.946" v="91" actId="1076"/>
          <ac:picMkLst>
            <pc:docMk/>
            <pc:sldMk cId="1887934513" sldId="258"/>
            <ac:picMk id="21" creationId="{96EFD187-BBC4-420E-9E01-E1B78741E313}"/>
          </ac:picMkLst>
        </pc:picChg>
        <pc:picChg chg="add mod">
          <ac:chgData name="benjamin Skjold" userId="c95198f139ad621b" providerId="LiveId" clId="{9547E9EB-E5CA-4AA7-AC28-F0447F119A5A}" dt="2020-06-10T18:11:27.821" v="94" actId="1076"/>
          <ac:picMkLst>
            <pc:docMk/>
            <pc:sldMk cId="1887934513" sldId="258"/>
            <ac:picMk id="23" creationId="{7DCE36E4-CD1E-4579-BF0A-A7F4C33C8FE1}"/>
          </ac:picMkLst>
        </pc:picChg>
        <pc:picChg chg="add mod">
          <ac:chgData name="benjamin Skjold" userId="c95198f139ad621b" providerId="LiveId" clId="{9547E9EB-E5CA-4AA7-AC28-F0447F119A5A}" dt="2020-06-10T18:11:39.442" v="99" actId="1076"/>
          <ac:picMkLst>
            <pc:docMk/>
            <pc:sldMk cId="1887934513" sldId="258"/>
            <ac:picMk id="25" creationId="{71ECD595-BE9B-467D-B01C-EC844CFC4252}"/>
          </ac:picMkLst>
        </pc:picChg>
        <pc:picChg chg="add mod">
          <ac:chgData name="benjamin Skjold" userId="c95198f139ad621b" providerId="LiveId" clId="{9547E9EB-E5CA-4AA7-AC28-F0447F119A5A}" dt="2020-06-10T18:11:50.631" v="102" actId="1076"/>
          <ac:picMkLst>
            <pc:docMk/>
            <pc:sldMk cId="1887934513" sldId="258"/>
            <ac:picMk id="27" creationId="{49043AA3-F25C-499E-A8CF-B576D0A332BA}"/>
          </ac:picMkLst>
        </pc:picChg>
      </pc:sldChg>
      <pc:sldChg chg="addSp delSp modSp add ord">
        <pc:chgData name="benjamin Skjold" userId="c95198f139ad621b" providerId="LiveId" clId="{9547E9EB-E5CA-4AA7-AC28-F0447F119A5A}" dt="2020-06-10T18:14:28.421" v="164" actId="20577"/>
        <pc:sldMkLst>
          <pc:docMk/>
          <pc:sldMk cId="3847121926" sldId="259"/>
        </pc:sldMkLst>
        <pc:spChg chg="del">
          <ac:chgData name="benjamin Skjold" userId="c95198f139ad621b" providerId="LiveId" clId="{9547E9EB-E5CA-4AA7-AC28-F0447F119A5A}" dt="2020-06-10T18:12:23.913" v="111" actId="478"/>
          <ac:spMkLst>
            <pc:docMk/>
            <pc:sldMk cId="3847121926" sldId="259"/>
            <ac:spMk id="2" creationId="{78B84793-7935-46C8-8B46-F74C0B3EAC0D}"/>
          </ac:spMkLst>
        </pc:spChg>
        <pc:spChg chg="del">
          <ac:chgData name="benjamin Skjold" userId="c95198f139ad621b" providerId="LiveId" clId="{9547E9EB-E5CA-4AA7-AC28-F0447F119A5A}" dt="2020-06-10T18:12:25.424" v="112" actId="478"/>
          <ac:spMkLst>
            <pc:docMk/>
            <pc:sldMk cId="3847121926" sldId="259"/>
            <ac:spMk id="3" creationId="{3E30147A-FD4F-4B55-AF26-D0AFC296FCE1}"/>
          </ac:spMkLst>
        </pc:spChg>
        <pc:spChg chg="add mod">
          <ac:chgData name="benjamin Skjold" userId="c95198f139ad621b" providerId="LiveId" clId="{9547E9EB-E5CA-4AA7-AC28-F0447F119A5A}" dt="2020-06-10T18:14:28.421" v="164" actId="20577"/>
          <ac:spMkLst>
            <pc:docMk/>
            <pc:sldMk cId="3847121926" sldId="259"/>
            <ac:spMk id="22" creationId="{7BBAAF9A-4D11-4BC8-8C04-5C069D08C80D}"/>
          </ac:spMkLst>
        </pc:spChg>
        <pc:picChg chg="add mod">
          <ac:chgData name="benjamin Skjold" userId="c95198f139ad621b" providerId="LiveId" clId="{9547E9EB-E5CA-4AA7-AC28-F0447F119A5A}" dt="2020-06-10T18:13:07.951" v="128" actId="1076"/>
          <ac:picMkLst>
            <pc:docMk/>
            <pc:sldMk cId="3847121926" sldId="259"/>
            <ac:picMk id="5" creationId="{97CA2F07-000B-4CFE-A46B-0216DF37497A}"/>
          </ac:picMkLst>
        </pc:picChg>
        <pc:picChg chg="add mod">
          <ac:chgData name="benjamin Skjold" userId="c95198f139ad621b" providerId="LiveId" clId="{9547E9EB-E5CA-4AA7-AC28-F0447F119A5A}" dt="2020-06-10T18:13:05.818" v="127" actId="1076"/>
          <ac:picMkLst>
            <pc:docMk/>
            <pc:sldMk cId="3847121926" sldId="259"/>
            <ac:picMk id="7" creationId="{DA6C4DD3-E444-4E4D-8415-D84037A17BB1}"/>
          </ac:picMkLst>
        </pc:picChg>
        <pc:picChg chg="add mod">
          <ac:chgData name="benjamin Skjold" userId="c95198f139ad621b" providerId="LiveId" clId="{9547E9EB-E5CA-4AA7-AC28-F0447F119A5A}" dt="2020-06-10T18:13:02.161" v="126" actId="1076"/>
          <ac:picMkLst>
            <pc:docMk/>
            <pc:sldMk cId="3847121926" sldId="259"/>
            <ac:picMk id="9" creationId="{A3DD7066-5547-4F30-BDAD-8D9F23956346}"/>
          </ac:picMkLst>
        </pc:picChg>
        <pc:picChg chg="add mod">
          <ac:chgData name="benjamin Skjold" userId="c95198f139ad621b" providerId="LiveId" clId="{9547E9EB-E5CA-4AA7-AC28-F0447F119A5A}" dt="2020-06-10T18:14:20.370" v="161" actId="1076"/>
          <ac:picMkLst>
            <pc:docMk/>
            <pc:sldMk cId="3847121926" sldId="259"/>
            <ac:picMk id="11" creationId="{EB032417-49ED-4987-A648-4F0AFB581144}"/>
          </ac:picMkLst>
        </pc:picChg>
        <pc:picChg chg="add mod">
          <ac:chgData name="benjamin Skjold" userId="c95198f139ad621b" providerId="LiveId" clId="{9547E9EB-E5CA-4AA7-AC28-F0447F119A5A}" dt="2020-06-10T18:14:17.010" v="160" actId="1076"/>
          <ac:picMkLst>
            <pc:docMk/>
            <pc:sldMk cId="3847121926" sldId="259"/>
            <ac:picMk id="13" creationId="{DF47AF59-D3CB-4164-AA14-2FCD07AE3877}"/>
          </ac:picMkLst>
        </pc:picChg>
        <pc:picChg chg="add mod">
          <ac:chgData name="benjamin Skjold" userId="c95198f139ad621b" providerId="LiveId" clId="{9547E9EB-E5CA-4AA7-AC28-F0447F119A5A}" dt="2020-06-10T18:14:14.350" v="159" actId="1076"/>
          <ac:picMkLst>
            <pc:docMk/>
            <pc:sldMk cId="3847121926" sldId="259"/>
            <ac:picMk id="15" creationId="{EBACCD7B-50FD-4076-B0D7-5EA72E64B2A4}"/>
          </ac:picMkLst>
        </pc:picChg>
        <pc:picChg chg="add mod">
          <ac:chgData name="benjamin Skjold" userId="c95198f139ad621b" providerId="LiveId" clId="{9547E9EB-E5CA-4AA7-AC28-F0447F119A5A}" dt="2020-06-10T18:13:49.100" v="148" actId="1076"/>
          <ac:picMkLst>
            <pc:docMk/>
            <pc:sldMk cId="3847121926" sldId="259"/>
            <ac:picMk id="17" creationId="{2A76550B-CFCF-4A50-8E48-D88740216D30}"/>
          </ac:picMkLst>
        </pc:picChg>
        <pc:picChg chg="add mod">
          <ac:chgData name="benjamin Skjold" userId="c95198f139ad621b" providerId="LiveId" clId="{9547E9EB-E5CA-4AA7-AC28-F0447F119A5A}" dt="2020-06-10T18:14:00.650" v="153" actId="1076"/>
          <ac:picMkLst>
            <pc:docMk/>
            <pc:sldMk cId="3847121926" sldId="259"/>
            <ac:picMk id="19" creationId="{3FF41F68-D4F1-4FB9-8FAB-26041BFF569C}"/>
          </ac:picMkLst>
        </pc:picChg>
        <pc:picChg chg="add mod">
          <ac:chgData name="benjamin Skjold" userId="c95198f139ad621b" providerId="LiveId" clId="{9547E9EB-E5CA-4AA7-AC28-F0447F119A5A}" dt="2020-06-10T18:14:11.068" v="158" actId="1076"/>
          <ac:picMkLst>
            <pc:docMk/>
            <pc:sldMk cId="3847121926" sldId="259"/>
            <ac:picMk id="21" creationId="{473AF171-D042-4F3D-A7AF-5E03679CA35E}"/>
          </ac:picMkLst>
        </pc:picChg>
      </pc:sldChg>
      <pc:sldChg chg="addSp delSp modSp add ord">
        <pc:chgData name="benjamin Skjold" userId="c95198f139ad621b" providerId="LiveId" clId="{9547E9EB-E5CA-4AA7-AC28-F0447F119A5A}" dt="2020-06-10T18:15:53.988" v="203" actId="20577"/>
        <pc:sldMkLst>
          <pc:docMk/>
          <pc:sldMk cId="3879402426" sldId="260"/>
        </pc:sldMkLst>
        <pc:spChg chg="del">
          <ac:chgData name="benjamin Skjold" userId="c95198f139ad621b" providerId="LiveId" clId="{9547E9EB-E5CA-4AA7-AC28-F0447F119A5A}" dt="2020-06-10T18:14:34.853" v="167" actId="478"/>
          <ac:spMkLst>
            <pc:docMk/>
            <pc:sldMk cId="3879402426" sldId="260"/>
            <ac:spMk id="2" creationId="{A8B85271-3943-4BCD-B4A7-ABF1AAF29477}"/>
          </ac:spMkLst>
        </pc:spChg>
        <pc:spChg chg="del">
          <ac:chgData name="benjamin Skjold" userId="c95198f139ad621b" providerId="LiveId" clId="{9547E9EB-E5CA-4AA7-AC28-F0447F119A5A}" dt="2020-06-10T18:14:35.705" v="168" actId="478"/>
          <ac:spMkLst>
            <pc:docMk/>
            <pc:sldMk cId="3879402426" sldId="260"/>
            <ac:spMk id="3" creationId="{4D51483F-12EB-47AB-876B-CB7D1C4C5138}"/>
          </ac:spMkLst>
        </pc:spChg>
        <pc:spChg chg="add mod">
          <ac:chgData name="benjamin Skjold" userId="c95198f139ad621b" providerId="LiveId" clId="{9547E9EB-E5CA-4AA7-AC28-F0447F119A5A}" dt="2020-06-10T18:15:53.988" v="203" actId="20577"/>
          <ac:spMkLst>
            <pc:docMk/>
            <pc:sldMk cId="3879402426" sldId="260"/>
            <ac:spMk id="16" creationId="{F2A898A1-97BB-4C8B-B497-9B844F1C2084}"/>
          </ac:spMkLst>
        </pc:spChg>
        <pc:picChg chg="add mod">
          <ac:chgData name="benjamin Skjold" userId="c95198f139ad621b" providerId="LiveId" clId="{9547E9EB-E5CA-4AA7-AC28-F0447F119A5A}" dt="2020-06-10T18:15:02.403" v="182" actId="1076"/>
          <ac:picMkLst>
            <pc:docMk/>
            <pc:sldMk cId="3879402426" sldId="260"/>
            <ac:picMk id="5" creationId="{E9E7F189-AFAE-47BA-BC28-5DE40E760C6A}"/>
          </ac:picMkLst>
        </pc:picChg>
        <pc:picChg chg="add mod">
          <ac:chgData name="benjamin Skjold" userId="c95198f139ad621b" providerId="LiveId" clId="{9547E9EB-E5CA-4AA7-AC28-F0447F119A5A}" dt="2020-06-10T18:15:24.794" v="193" actId="1076"/>
          <ac:picMkLst>
            <pc:docMk/>
            <pc:sldMk cId="3879402426" sldId="260"/>
            <ac:picMk id="7" creationId="{EB1C81FC-3FE9-44F4-9EF7-9FC5933AE696}"/>
          </ac:picMkLst>
        </pc:picChg>
        <pc:picChg chg="add mod">
          <ac:chgData name="benjamin Skjold" userId="c95198f139ad621b" providerId="LiveId" clId="{9547E9EB-E5CA-4AA7-AC28-F0447F119A5A}" dt="2020-06-10T18:14:59.617" v="181" actId="1076"/>
          <ac:picMkLst>
            <pc:docMk/>
            <pc:sldMk cId="3879402426" sldId="260"/>
            <ac:picMk id="9" creationId="{CA2161BE-575A-4537-A8EF-4889EF1586F1}"/>
          </ac:picMkLst>
        </pc:picChg>
        <pc:picChg chg="add mod">
          <ac:chgData name="benjamin Skjold" userId="c95198f139ad621b" providerId="LiveId" clId="{9547E9EB-E5CA-4AA7-AC28-F0447F119A5A}" dt="2020-06-10T18:15:15.344" v="188" actId="1076"/>
          <ac:picMkLst>
            <pc:docMk/>
            <pc:sldMk cId="3879402426" sldId="260"/>
            <ac:picMk id="11" creationId="{6A9D3B0A-AFF0-498A-AB90-57CFCF6CB717}"/>
          </ac:picMkLst>
        </pc:picChg>
        <pc:picChg chg="add mod">
          <ac:chgData name="benjamin Skjold" userId="c95198f139ad621b" providerId="LiveId" clId="{9547E9EB-E5CA-4AA7-AC28-F0447F119A5A}" dt="2020-06-10T18:15:27.002" v="194" actId="1076"/>
          <ac:picMkLst>
            <pc:docMk/>
            <pc:sldMk cId="3879402426" sldId="260"/>
            <ac:picMk id="13" creationId="{ABA204C4-F341-4AD6-BB51-C94F30C6E341}"/>
          </ac:picMkLst>
        </pc:picChg>
        <pc:picChg chg="add mod">
          <ac:chgData name="benjamin Skjold" userId="c95198f139ad621b" providerId="LiveId" clId="{9547E9EB-E5CA-4AA7-AC28-F0447F119A5A}" dt="2020-06-10T18:15:36.092" v="199" actId="1076"/>
          <ac:picMkLst>
            <pc:docMk/>
            <pc:sldMk cId="3879402426" sldId="260"/>
            <ac:picMk id="15" creationId="{48936EA3-7562-492C-8680-88DC25B42044}"/>
          </ac:picMkLst>
        </pc:picChg>
      </pc:sldChg>
      <pc:sldChg chg="addSp delSp modSp add ord">
        <pc:chgData name="benjamin Skjold" userId="c95198f139ad621b" providerId="LiveId" clId="{9547E9EB-E5CA-4AA7-AC28-F0447F119A5A}" dt="2020-06-10T18:40:44.883" v="288" actId="1076"/>
        <pc:sldMkLst>
          <pc:docMk/>
          <pc:sldMk cId="2387965337" sldId="261"/>
        </pc:sldMkLst>
        <pc:spChg chg="del">
          <ac:chgData name="benjamin Skjold" userId="c95198f139ad621b" providerId="LiveId" clId="{9547E9EB-E5CA-4AA7-AC28-F0447F119A5A}" dt="2020-06-10T18:27:36.025" v="207" actId="478"/>
          <ac:spMkLst>
            <pc:docMk/>
            <pc:sldMk cId="2387965337" sldId="261"/>
            <ac:spMk id="2" creationId="{7CBB9B05-6900-498C-BB56-757989FEB0FB}"/>
          </ac:spMkLst>
        </pc:spChg>
        <pc:spChg chg="del">
          <ac:chgData name="benjamin Skjold" userId="c95198f139ad621b" providerId="LiveId" clId="{9547E9EB-E5CA-4AA7-AC28-F0447F119A5A}" dt="2020-06-10T18:27:37.722" v="208" actId="478"/>
          <ac:spMkLst>
            <pc:docMk/>
            <pc:sldMk cId="2387965337" sldId="261"/>
            <ac:spMk id="3" creationId="{356AE61C-EB38-49BD-8439-E70125410EFD}"/>
          </ac:spMkLst>
        </pc:spChg>
        <pc:picChg chg="add mod">
          <ac:chgData name="benjamin Skjold" userId="c95198f139ad621b" providerId="LiveId" clId="{9547E9EB-E5CA-4AA7-AC28-F0447F119A5A}" dt="2020-06-10T18:38:03.232" v="213" actId="1076"/>
          <ac:picMkLst>
            <pc:docMk/>
            <pc:sldMk cId="2387965337" sldId="261"/>
            <ac:picMk id="5" creationId="{31DBED75-12BC-4276-B905-AA79826DBDA3}"/>
          </ac:picMkLst>
        </pc:picChg>
        <pc:picChg chg="add mod">
          <ac:chgData name="benjamin Skjold" userId="c95198f139ad621b" providerId="LiveId" clId="{9547E9EB-E5CA-4AA7-AC28-F0447F119A5A}" dt="2020-06-10T18:38:10.594" v="216" actId="1076"/>
          <ac:picMkLst>
            <pc:docMk/>
            <pc:sldMk cId="2387965337" sldId="261"/>
            <ac:picMk id="7" creationId="{7FD925F6-5768-4AB9-BC6D-F774B279F0CE}"/>
          </ac:picMkLst>
        </pc:picChg>
        <pc:picChg chg="add mod">
          <ac:chgData name="benjamin Skjold" userId="c95198f139ad621b" providerId="LiveId" clId="{9547E9EB-E5CA-4AA7-AC28-F0447F119A5A}" dt="2020-06-10T18:38:17.324" v="221" actId="1076"/>
          <ac:picMkLst>
            <pc:docMk/>
            <pc:sldMk cId="2387965337" sldId="261"/>
            <ac:picMk id="9" creationId="{669CB41B-8176-4277-A612-8BCDC44A372A}"/>
          </ac:picMkLst>
        </pc:picChg>
        <pc:picChg chg="add mod">
          <ac:chgData name="benjamin Skjold" userId="c95198f139ad621b" providerId="LiveId" clId="{9547E9EB-E5CA-4AA7-AC28-F0447F119A5A}" dt="2020-06-10T18:38:24.747" v="224" actId="1076"/>
          <ac:picMkLst>
            <pc:docMk/>
            <pc:sldMk cId="2387965337" sldId="261"/>
            <ac:picMk id="11" creationId="{D2C132F8-1BA1-4CD2-830E-DE52F94CA440}"/>
          </ac:picMkLst>
        </pc:picChg>
        <pc:picChg chg="add mod">
          <ac:chgData name="benjamin Skjold" userId="c95198f139ad621b" providerId="LiveId" clId="{9547E9EB-E5CA-4AA7-AC28-F0447F119A5A}" dt="2020-06-10T18:38:31.140" v="229" actId="1076"/>
          <ac:picMkLst>
            <pc:docMk/>
            <pc:sldMk cId="2387965337" sldId="261"/>
            <ac:picMk id="13" creationId="{17B2E778-AE5F-4ADD-A8D8-5EC2DC6D8014}"/>
          </ac:picMkLst>
        </pc:picChg>
        <pc:picChg chg="add mod">
          <ac:chgData name="benjamin Skjold" userId="c95198f139ad621b" providerId="LiveId" clId="{9547E9EB-E5CA-4AA7-AC28-F0447F119A5A}" dt="2020-06-10T18:38:38.754" v="234" actId="1076"/>
          <ac:picMkLst>
            <pc:docMk/>
            <pc:sldMk cId="2387965337" sldId="261"/>
            <ac:picMk id="15" creationId="{682DC3E9-DDCD-4B2B-A0E2-B77BF044F6B8}"/>
          </ac:picMkLst>
        </pc:picChg>
        <pc:picChg chg="add mod">
          <ac:chgData name="benjamin Skjold" userId="c95198f139ad621b" providerId="LiveId" clId="{9547E9EB-E5CA-4AA7-AC28-F0447F119A5A}" dt="2020-06-10T18:38:45.235" v="239" actId="1076"/>
          <ac:picMkLst>
            <pc:docMk/>
            <pc:sldMk cId="2387965337" sldId="261"/>
            <ac:picMk id="17" creationId="{BE969D1F-E1C7-4193-8867-43D23525FA9D}"/>
          </ac:picMkLst>
        </pc:picChg>
        <pc:picChg chg="add mod">
          <ac:chgData name="benjamin Skjold" userId="c95198f139ad621b" providerId="LiveId" clId="{9547E9EB-E5CA-4AA7-AC28-F0447F119A5A}" dt="2020-06-10T18:38:52.663" v="244" actId="1076"/>
          <ac:picMkLst>
            <pc:docMk/>
            <pc:sldMk cId="2387965337" sldId="261"/>
            <ac:picMk id="19" creationId="{CC07C409-B862-4671-BBAE-9766E3BC05D6}"/>
          </ac:picMkLst>
        </pc:picChg>
        <pc:picChg chg="add mod">
          <ac:chgData name="benjamin Skjold" userId="c95198f139ad621b" providerId="LiveId" clId="{9547E9EB-E5CA-4AA7-AC28-F0447F119A5A}" dt="2020-06-10T18:39:16.250" v="247" actId="1076"/>
          <ac:picMkLst>
            <pc:docMk/>
            <pc:sldMk cId="2387965337" sldId="261"/>
            <ac:picMk id="21" creationId="{38B3DFF6-563A-46EC-81F3-9C2098B74BD8}"/>
          </ac:picMkLst>
        </pc:picChg>
        <pc:picChg chg="add mod">
          <ac:chgData name="benjamin Skjold" userId="c95198f139ad621b" providerId="LiveId" clId="{9547E9EB-E5CA-4AA7-AC28-F0447F119A5A}" dt="2020-06-10T18:39:29.218" v="252" actId="1076"/>
          <ac:picMkLst>
            <pc:docMk/>
            <pc:sldMk cId="2387965337" sldId="261"/>
            <ac:picMk id="23" creationId="{D17BE1BB-A4D9-49FC-A798-42FC65DAFFEA}"/>
          </ac:picMkLst>
        </pc:picChg>
        <pc:picChg chg="add mod">
          <ac:chgData name="benjamin Skjold" userId="c95198f139ad621b" providerId="LiveId" clId="{9547E9EB-E5CA-4AA7-AC28-F0447F119A5A}" dt="2020-06-10T18:39:36.499" v="257" actId="1076"/>
          <ac:picMkLst>
            <pc:docMk/>
            <pc:sldMk cId="2387965337" sldId="261"/>
            <ac:picMk id="25" creationId="{9320F976-AD1B-4881-A987-CB4239A40E9E}"/>
          </ac:picMkLst>
        </pc:picChg>
        <pc:picChg chg="add mod">
          <ac:chgData name="benjamin Skjold" userId="c95198f139ad621b" providerId="LiveId" clId="{9547E9EB-E5CA-4AA7-AC28-F0447F119A5A}" dt="2020-06-10T18:39:44.181" v="260" actId="1076"/>
          <ac:picMkLst>
            <pc:docMk/>
            <pc:sldMk cId="2387965337" sldId="261"/>
            <ac:picMk id="27" creationId="{AD649CA2-29E8-4A74-9412-C9AE2E1C7CE9}"/>
          </ac:picMkLst>
        </pc:picChg>
        <pc:picChg chg="add mod">
          <ac:chgData name="benjamin Skjold" userId="c95198f139ad621b" providerId="LiveId" clId="{9547E9EB-E5CA-4AA7-AC28-F0447F119A5A}" dt="2020-06-10T18:39:57.150" v="265" actId="1076"/>
          <ac:picMkLst>
            <pc:docMk/>
            <pc:sldMk cId="2387965337" sldId="261"/>
            <ac:picMk id="29" creationId="{19EE0910-EE48-4C26-B936-7C8F3C5D238F}"/>
          </ac:picMkLst>
        </pc:picChg>
        <pc:picChg chg="add mod">
          <ac:chgData name="benjamin Skjold" userId="c95198f139ad621b" providerId="LiveId" clId="{9547E9EB-E5CA-4AA7-AC28-F0447F119A5A}" dt="2020-06-10T18:40:03.866" v="270" actId="1076"/>
          <ac:picMkLst>
            <pc:docMk/>
            <pc:sldMk cId="2387965337" sldId="261"/>
            <ac:picMk id="31" creationId="{B6DC348E-625E-41CA-9AD0-620A53F330B3}"/>
          </ac:picMkLst>
        </pc:picChg>
        <pc:picChg chg="add mod">
          <ac:chgData name="benjamin Skjold" userId="c95198f139ad621b" providerId="LiveId" clId="{9547E9EB-E5CA-4AA7-AC28-F0447F119A5A}" dt="2020-06-10T18:40:13.563" v="275" actId="1076"/>
          <ac:picMkLst>
            <pc:docMk/>
            <pc:sldMk cId="2387965337" sldId="261"/>
            <ac:picMk id="33" creationId="{8141E03E-D152-44A8-BAA2-E7CA6F6DDDFC}"/>
          </ac:picMkLst>
        </pc:picChg>
        <pc:picChg chg="add mod">
          <ac:chgData name="benjamin Skjold" userId="c95198f139ad621b" providerId="LiveId" clId="{9547E9EB-E5CA-4AA7-AC28-F0447F119A5A}" dt="2020-06-10T18:40:25.550" v="280" actId="1076"/>
          <ac:picMkLst>
            <pc:docMk/>
            <pc:sldMk cId="2387965337" sldId="261"/>
            <ac:picMk id="35" creationId="{8A8C1209-12ED-4203-B62C-C1CD892AD537}"/>
          </ac:picMkLst>
        </pc:picChg>
        <pc:picChg chg="add mod">
          <ac:chgData name="benjamin Skjold" userId="c95198f139ad621b" providerId="LiveId" clId="{9547E9EB-E5CA-4AA7-AC28-F0447F119A5A}" dt="2020-06-10T18:40:36.618" v="285" actId="1076"/>
          <ac:picMkLst>
            <pc:docMk/>
            <pc:sldMk cId="2387965337" sldId="261"/>
            <ac:picMk id="37" creationId="{4DDFCF1E-7B36-4834-9B24-CE376B52B7AC}"/>
          </ac:picMkLst>
        </pc:picChg>
        <pc:picChg chg="add mod">
          <ac:chgData name="benjamin Skjold" userId="c95198f139ad621b" providerId="LiveId" clId="{9547E9EB-E5CA-4AA7-AC28-F0447F119A5A}" dt="2020-06-10T18:40:44.883" v="288" actId="1076"/>
          <ac:picMkLst>
            <pc:docMk/>
            <pc:sldMk cId="2387965337" sldId="261"/>
            <ac:picMk id="39" creationId="{13F621C0-0E73-4C60-B78D-82E67E91AA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8E63-8E17-42C4-B42E-4C435CA12DD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11F4-4C65-40B3-A894-75E5E839E5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7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8E63-8E17-42C4-B42E-4C435CA12DD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11F4-4C65-40B3-A894-75E5E839E5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5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8E63-8E17-42C4-B42E-4C435CA12DD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11F4-4C65-40B3-A894-75E5E839E5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5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8E63-8E17-42C4-B42E-4C435CA12DD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11F4-4C65-40B3-A894-75E5E839E5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8E63-8E17-42C4-B42E-4C435CA12DD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11F4-4C65-40B3-A894-75E5E839E5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4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8E63-8E17-42C4-B42E-4C435CA12DD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11F4-4C65-40B3-A894-75E5E839E5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6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8E63-8E17-42C4-B42E-4C435CA12DD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11F4-4C65-40B3-A894-75E5E839E5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7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8E63-8E17-42C4-B42E-4C435CA12DD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11F4-4C65-40B3-A894-75E5E839E5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3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8E63-8E17-42C4-B42E-4C435CA12DD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11F4-4C65-40B3-A894-75E5E839E5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8E63-8E17-42C4-B42E-4C435CA12DD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11F4-4C65-40B3-A894-75E5E839E5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8E63-8E17-42C4-B42E-4C435CA12DD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11F4-4C65-40B3-A894-75E5E839E5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1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8E63-8E17-42C4-B42E-4C435CA12DD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011F4-4C65-40B3-A894-75E5E839E5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ekst, kort&#10;&#10;Automatisk genereret beskrivelse">
            <a:extLst>
              <a:ext uri="{FF2B5EF4-FFF2-40B4-BE49-F238E27FC236}">
                <a16:creationId xmlns:a16="http://schemas.microsoft.com/office/drawing/2014/main" id="{31DBED75-12BC-4276-B905-AA79826DB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000" cy="14400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7FD925F6-5768-4AB9-BC6D-F774B279F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00" y="0"/>
            <a:ext cx="1920000" cy="1440000"/>
          </a:xfrm>
          <a:prstGeom prst="rect">
            <a:avLst/>
          </a:prstGeom>
        </p:spPr>
      </p:pic>
      <p:pic>
        <p:nvPicPr>
          <p:cNvPr id="9" name="Billede 8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669CB41B-8176-4277-A612-8BCDC44A3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00" y="0"/>
            <a:ext cx="1920000" cy="1440000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D2C132F8-1BA1-4CD2-830E-DE52F94CA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000"/>
            <a:ext cx="1920000" cy="1440000"/>
          </a:xfrm>
          <a:prstGeom prst="rect">
            <a:avLst/>
          </a:prstGeom>
        </p:spPr>
      </p:pic>
      <p:pic>
        <p:nvPicPr>
          <p:cNvPr id="13" name="Billede 12" descr="Et billede, der indeholder tekst, kort&#10;&#10;Automatisk genereret beskrivelse">
            <a:extLst>
              <a:ext uri="{FF2B5EF4-FFF2-40B4-BE49-F238E27FC236}">
                <a16:creationId xmlns:a16="http://schemas.microsoft.com/office/drawing/2014/main" id="{17B2E778-AE5F-4ADD-A8D8-5EC2DC6D80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00" y="1440000"/>
            <a:ext cx="1920000" cy="1440000"/>
          </a:xfrm>
          <a:prstGeom prst="rect">
            <a:avLst/>
          </a:prstGeom>
        </p:spPr>
      </p:pic>
      <p:pic>
        <p:nvPicPr>
          <p:cNvPr id="15" name="Billede 14" descr="Et billede, der indeholder tekst, kort&#10;&#10;Automatisk genereret beskrivelse">
            <a:extLst>
              <a:ext uri="{FF2B5EF4-FFF2-40B4-BE49-F238E27FC236}">
                <a16:creationId xmlns:a16="http://schemas.microsoft.com/office/drawing/2014/main" id="{682DC3E9-DDCD-4B2B-A0E2-B77BF044F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00" y="1440000"/>
            <a:ext cx="1920000" cy="1440000"/>
          </a:xfrm>
          <a:prstGeom prst="rect">
            <a:avLst/>
          </a:prstGeom>
        </p:spPr>
      </p:pic>
      <p:pic>
        <p:nvPicPr>
          <p:cNvPr id="17" name="Billede 16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BE969D1F-E1C7-4193-8867-43D23525F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0000"/>
            <a:ext cx="1920000" cy="1440000"/>
          </a:xfrm>
          <a:prstGeom prst="rect">
            <a:avLst/>
          </a:prstGeom>
        </p:spPr>
      </p:pic>
      <p:pic>
        <p:nvPicPr>
          <p:cNvPr id="19" name="Billede 18" descr="Et billede, der indeholder tekst, kort&#10;&#10;Automatisk genereret beskrivelse">
            <a:extLst>
              <a:ext uri="{FF2B5EF4-FFF2-40B4-BE49-F238E27FC236}">
                <a16:creationId xmlns:a16="http://schemas.microsoft.com/office/drawing/2014/main" id="{CC07C409-B862-4671-BBAE-9766E3BC05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00" y="2880000"/>
            <a:ext cx="1920000" cy="1440000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38B3DFF6-563A-46EC-81F3-9C2098B74B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00" y="2880000"/>
            <a:ext cx="1920000" cy="1440000"/>
          </a:xfrm>
          <a:prstGeom prst="rect">
            <a:avLst/>
          </a:prstGeom>
        </p:spPr>
      </p:pic>
      <p:pic>
        <p:nvPicPr>
          <p:cNvPr id="23" name="Billede 22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D17BE1BB-A4D9-49FC-A798-42FC65DAFF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0000"/>
            <a:ext cx="1920000" cy="1440000"/>
          </a:xfrm>
          <a:prstGeom prst="rect">
            <a:avLst/>
          </a:prstGeom>
        </p:spPr>
      </p:pic>
      <p:pic>
        <p:nvPicPr>
          <p:cNvPr id="25" name="Billede 2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9320F976-AD1B-4881-A987-CB4239A40E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00" y="4320000"/>
            <a:ext cx="1920000" cy="1440000"/>
          </a:xfrm>
          <a:prstGeom prst="rect">
            <a:avLst/>
          </a:prstGeom>
        </p:spPr>
      </p:pic>
      <p:pic>
        <p:nvPicPr>
          <p:cNvPr id="27" name="Billede 26">
            <a:extLst>
              <a:ext uri="{FF2B5EF4-FFF2-40B4-BE49-F238E27FC236}">
                <a16:creationId xmlns:a16="http://schemas.microsoft.com/office/drawing/2014/main" id="{AD649CA2-29E8-4A74-9412-C9AE2E1C7C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00" y="4329075"/>
            <a:ext cx="1920000" cy="1440000"/>
          </a:xfrm>
          <a:prstGeom prst="rect">
            <a:avLst/>
          </a:prstGeom>
        </p:spPr>
      </p:pic>
      <p:pic>
        <p:nvPicPr>
          <p:cNvPr id="29" name="Billede 28" descr="Et billede, der indeholder kort&#10;&#10;Automatisk genereret beskrivelse">
            <a:extLst>
              <a:ext uri="{FF2B5EF4-FFF2-40B4-BE49-F238E27FC236}">
                <a16:creationId xmlns:a16="http://schemas.microsoft.com/office/drawing/2014/main" id="{19EE0910-EE48-4C26-B936-7C8F3C5D23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9075"/>
            <a:ext cx="1920000" cy="1440000"/>
          </a:xfrm>
          <a:prstGeom prst="rect">
            <a:avLst/>
          </a:prstGeom>
        </p:spPr>
      </p:pic>
      <p:pic>
        <p:nvPicPr>
          <p:cNvPr id="31" name="Billede 30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B6DC348E-625E-41CA-9AD0-620A53F330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00" y="5778150"/>
            <a:ext cx="1920000" cy="1440000"/>
          </a:xfrm>
          <a:prstGeom prst="rect">
            <a:avLst/>
          </a:prstGeom>
        </p:spPr>
      </p:pic>
      <p:pic>
        <p:nvPicPr>
          <p:cNvPr id="33" name="Billede 32" descr="Et billede, der indeholder tekst, kort&#10;&#10;Automatisk genereret beskrivelse">
            <a:extLst>
              <a:ext uri="{FF2B5EF4-FFF2-40B4-BE49-F238E27FC236}">
                <a16:creationId xmlns:a16="http://schemas.microsoft.com/office/drawing/2014/main" id="{8141E03E-D152-44A8-BAA2-E7CA6F6DDD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00" y="5778150"/>
            <a:ext cx="1920000" cy="1440000"/>
          </a:xfrm>
          <a:prstGeom prst="rect">
            <a:avLst/>
          </a:prstGeom>
        </p:spPr>
      </p:pic>
      <p:pic>
        <p:nvPicPr>
          <p:cNvPr id="35" name="Billede 34" descr="Et billede, der indeholder tekst, kort&#10;&#10;Automatisk genereret beskrivelse">
            <a:extLst>
              <a:ext uri="{FF2B5EF4-FFF2-40B4-BE49-F238E27FC236}">
                <a16:creationId xmlns:a16="http://schemas.microsoft.com/office/drawing/2014/main" id="{8A8C1209-12ED-4203-B62C-C1CD892AD53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6300"/>
            <a:ext cx="1920000" cy="1440000"/>
          </a:xfrm>
          <a:prstGeom prst="rect">
            <a:avLst/>
          </a:prstGeom>
        </p:spPr>
      </p:pic>
      <p:pic>
        <p:nvPicPr>
          <p:cNvPr id="37" name="Billede 36" descr="Et billede, der indeholder tekst, kort&#10;&#10;Automatisk genereret beskrivelse">
            <a:extLst>
              <a:ext uri="{FF2B5EF4-FFF2-40B4-BE49-F238E27FC236}">
                <a16:creationId xmlns:a16="http://schemas.microsoft.com/office/drawing/2014/main" id="{4DDFCF1E-7B36-4834-9B24-CE376B52B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00" y="7254450"/>
            <a:ext cx="1920000" cy="1440000"/>
          </a:xfrm>
          <a:prstGeom prst="rect">
            <a:avLst/>
          </a:prstGeom>
        </p:spPr>
      </p:pic>
      <p:pic>
        <p:nvPicPr>
          <p:cNvPr id="39" name="Billede 38">
            <a:extLst>
              <a:ext uri="{FF2B5EF4-FFF2-40B4-BE49-F238E27FC236}">
                <a16:creationId xmlns:a16="http://schemas.microsoft.com/office/drawing/2014/main" id="{13F621C0-0E73-4C60-B78D-82E67E91AA4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00" y="7272600"/>
            <a:ext cx="192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6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BB4345B9-9E28-47FA-B672-01774889B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36" y="0"/>
            <a:ext cx="2185037" cy="1080000"/>
          </a:xfrm>
          <a:prstGeom prst="rect">
            <a:avLst/>
          </a:prstGeom>
        </p:spPr>
      </p:pic>
      <p:pic>
        <p:nvPicPr>
          <p:cNvPr id="7" name="Billede 6" descr="Et billede, der indeholder båd, vand, gruppe&#10;&#10;Automatisk genereret beskrivelse">
            <a:extLst>
              <a:ext uri="{FF2B5EF4-FFF2-40B4-BE49-F238E27FC236}">
                <a16:creationId xmlns:a16="http://schemas.microsoft.com/office/drawing/2014/main" id="{53B31726-8618-419F-AA52-F5C180051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85037" cy="1080000"/>
          </a:xfrm>
          <a:prstGeom prst="rect">
            <a:avLst/>
          </a:prstGeom>
        </p:spPr>
      </p:pic>
      <p:pic>
        <p:nvPicPr>
          <p:cNvPr id="9" name="Billede 8" descr="Et billede, der indeholder tekst, kort&#10;&#10;Automatisk genereret beskrivelse">
            <a:extLst>
              <a:ext uri="{FF2B5EF4-FFF2-40B4-BE49-F238E27FC236}">
                <a16:creationId xmlns:a16="http://schemas.microsoft.com/office/drawing/2014/main" id="{2C977CF2-D1EF-4D6F-8016-2B59B300A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74" y="1080000"/>
            <a:ext cx="2185037" cy="1080000"/>
          </a:xfrm>
          <a:prstGeom prst="rect">
            <a:avLst/>
          </a:prstGeom>
        </p:spPr>
      </p:pic>
      <p:pic>
        <p:nvPicPr>
          <p:cNvPr id="11" name="Billede 10" descr="Et billede, der indeholder kort, tekst, sidder, bord&#10;&#10;Automatisk genereret beskrivelse">
            <a:extLst>
              <a:ext uri="{FF2B5EF4-FFF2-40B4-BE49-F238E27FC236}">
                <a16:creationId xmlns:a16="http://schemas.microsoft.com/office/drawing/2014/main" id="{D121E0B2-E92C-4A07-95F4-B7ACF9733A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74" y="0"/>
            <a:ext cx="2185037" cy="1080000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6A98349B-1398-4B90-9F1A-FDE91CC564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000"/>
            <a:ext cx="2185037" cy="1080000"/>
          </a:xfrm>
          <a:prstGeom prst="rect">
            <a:avLst/>
          </a:prstGeom>
        </p:spPr>
      </p:pic>
      <p:pic>
        <p:nvPicPr>
          <p:cNvPr id="15" name="Billede 14" descr="Et billede, der indeholder tastatur&#10;&#10;Automatisk genereret beskrivelse">
            <a:extLst>
              <a:ext uri="{FF2B5EF4-FFF2-40B4-BE49-F238E27FC236}">
                <a16:creationId xmlns:a16="http://schemas.microsoft.com/office/drawing/2014/main" id="{906CDF68-5BE4-48C9-84A9-898FE09A31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36" y="1080000"/>
            <a:ext cx="2185037" cy="1080000"/>
          </a:xfrm>
          <a:prstGeom prst="rect">
            <a:avLst/>
          </a:prstGeom>
        </p:spPr>
      </p:pic>
      <p:sp>
        <p:nvSpPr>
          <p:cNvPr id="16" name="Tekstfelt 15">
            <a:extLst>
              <a:ext uri="{FF2B5EF4-FFF2-40B4-BE49-F238E27FC236}">
                <a16:creationId xmlns:a16="http://schemas.microsoft.com/office/drawing/2014/main" id="{8726FE0A-F6A8-49A6-AE3A-C5C8D79FF07F}"/>
              </a:ext>
            </a:extLst>
          </p:cNvPr>
          <p:cNvSpPr txBox="1"/>
          <p:nvPr/>
        </p:nvSpPr>
        <p:spPr>
          <a:xfrm>
            <a:off x="1810693" y="4463358"/>
            <a:ext cx="234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</a:t>
            </a:r>
          </a:p>
        </p:txBody>
      </p:sp>
    </p:spTree>
    <p:extLst>
      <p:ext uri="{BB962C8B-B14F-4D97-AF65-F5344CB8AC3E}">
        <p14:creationId xmlns:p14="http://schemas.microsoft.com/office/powerpoint/2010/main" val="277255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E9E7F189-AFAE-47BA-BC28-5DE40E760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37" y="0"/>
            <a:ext cx="2185037" cy="1080000"/>
          </a:xfrm>
          <a:prstGeom prst="rect">
            <a:avLst/>
          </a:prstGeom>
        </p:spPr>
      </p:pic>
      <p:pic>
        <p:nvPicPr>
          <p:cNvPr id="7" name="Billede 6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EB1C81FC-3FE9-44F4-9EF7-9FC5933AE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000"/>
            <a:ext cx="2185037" cy="1080000"/>
          </a:xfrm>
          <a:prstGeom prst="rect">
            <a:avLst/>
          </a:prstGeom>
        </p:spPr>
      </p:pic>
      <p:pic>
        <p:nvPicPr>
          <p:cNvPr id="9" name="Billede 8" descr="Et billede, der indeholder vand, båd, forskellig, bord&#10;&#10;Automatisk genereret beskrivelse">
            <a:extLst>
              <a:ext uri="{FF2B5EF4-FFF2-40B4-BE49-F238E27FC236}">
                <a16:creationId xmlns:a16="http://schemas.microsoft.com/office/drawing/2014/main" id="{CA2161BE-575A-4537-A8EF-4889EF158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85037" cy="1080000"/>
          </a:xfrm>
          <a:prstGeom prst="rect">
            <a:avLst/>
          </a:prstGeom>
        </p:spPr>
      </p:pic>
      <p:pic>
        <p:nvPicPr>
          <p:cNvPr id="11" name="Billede 10" descr="Et billede, der indeholder kort, tekst&#10;&#10;Automatisk genereret beskrivelse">
            <a:extLst>
              <a:ext uri="{FF2B5EF4-FFF2-40B4-BE49-F238E27FC236}">
                <a16:creationId xmlns:a16="http://schemas.microsoft.com/office/drawing/2014/main" id="{6A9D3B0A-AFF0-498A-AB90-57CFCF6CB7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74" y="0"/>
            <a:ext cx="2236893" cy="1080000"/>
          </a:xfrm>
          <a:prstGeom prst="rect">
            <a:avLst/>
          </a:prstGeom>
        </p:spPr>
      </p:pic>
      <p:pic>
        <p:nvPicPr>
          <p:cNvPr id="13" name="Billede 12" descr="Et billede, der indeholder tekst&#10;&#10;Automatisk genereret beskrivelse">
            <a:extLst>
              <a:ext uri="{FF2B5EF4-FFF2-40B4-BE49-F238E27FC236}">
                <a16:creationId xmlns:a16="http://schemas.microsoft.com/office/drawing/2014/main" id="{ABA204C4-F341-4AD6-BB51-C94F30C6E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36" y="1080000"/>
            <a:ext cx="2185037" cy="1080000"/>
          </a:xfrm>
          <a:prstGeom prst="rect">
            <a:avLst/>
          </a:prstGeom>
        </p:spPr>
      </p:pic>
      <p:pic>
        <p:nvPicPr>
          <p:cNvPr id="15" name="Billede 14" descr="Et billede, der indeholder kort, bord&#10;&#10;Automatisk genereret beskrivelse">
            <a:extLst>
              <a:ext uri="{FF2B5EF4-FFF2-40B4-BE49-F238E27FC236}">
                <a16:creationId xmlns:a16="http://schemas.microsoft.com/office/drawing/2014/main" id="{48936EA3-7562-492C-8680-88DC25B420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73" y="1080000"/>
            <a:ext cx="2185037" cy="1080000"/>
          </a:xfrm>
          <a:prstGeom prst="rect">
            <a:avLst/>
          </a:prstGeom>
        </p:spPr>
      </p:pic>
      <p:sp>
        <p:nvSpPr>
          <p:cNvPr id="16" name="Tekstfelt 15">
            <a:extLst>
              <a:ext uri="{FF2B5EF4-FFF2-40B4-BE49-F238E27FC236}">
                <a16:creationId xmlns:a16="http://schemas.microsoft.com/office/drawing/2014/main" id="{F2A898A1-97BB-4C8B-B497-9B844F1C2084}"/>
              </a:ext>
            </a:extLst>
          </p:cNvPr>
          <p:cNvSpPr txBox="1"/>
          <p:nvPr/>
        </p:nvSpPr>
        <p:spPr>
          <a:xfrm>
            <a:off x="2000816" y="3983525"/>
            <a:ext cx="129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</a:t>
            </a:r>
          </a:p>
        </p:txBody>
      </p:sp>
    </p:spTree>
    <p:extLst>
      <p:ext uri="{BB962C8B-B14F-4D97-AF65-F5344CB8AC3E}">
        <p14:creationId xmlns:p14="http://schemas.microsoft.com/office/powerpoint/2010/main" val="387940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kort, tekst, bord&#10;&#10;Automatisk genereret beskrivelse">
            <a:extLst>
              <a:ext uri="{FF2B5EF4-FFF2-40B4-BE49-F238E27FC236}">
                <a16:creationId xmlns:a16="http://schemas.microsoft.com/office/drawing/2014/main" id="{97CA2F07-000B-4CFE-A46B-0216DF374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74" y="0"/>
            <a:ext cx="2185037" cy="10800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DA6C4DD3-E444-4E4D-8415-D84037A17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37" y="0"/>
            <a:ext cx="2185037" cy="1080000"/>
          </a:xfrm>
          <a:prstGeom prst="rect">
            <a:avLst/>
          </a:prstGeom>
        </p:spPr>
      </p:pic>
      <p:pic>
        <p:nvPicPr>
          <p:cNvPr id="9" name="Billede 8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A3DD7066-5547-4F30-BDAD-8D9F23956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85037" cy="1080000"/>
          </a:xfrm>
          <a:prstGeom prst="rect">
            <a:avLst/>
          </a:prstGeom>
        </p:spPr>
      </p:pic>
      <p:pic>
        <p:nvPicPr>
          <p:cNvPr id="11" name="Billede 10" descr="Et billede, der indeholder kort, tekst&#10;&#10;Automatisk genereret beskrivelse">
            <a:extLst>
              <a:ext uri="{FF2B5EF4-FFF2-40B4-BE49-F238E27FC236}">
                <a16:creationId xmlns:a16="http://schemas.microsoft.com/office/drawing/2014/main" id="{EB032417-49ED-4987-A648-4F0AFB5811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532" y="2160000"/>
            <a:ext cx="2185037" cy="1080000"/>
          </a:xfrm>
          <a:prstGeom prst="rect">
            <a:avLst/>
          </a:prstGeom>
        </p:spPr>
      </p:pic>
      <p:pic>
        <p:nvPicPr>
          <p:cNvPr id="13" name="Billede 12" descr="Et billede, der indeholder tekst&#10;&#10;Automatisk genereret beskrivelse">
            <a:extLst>
              <a:ext uri="{FF2B5EF4-FFF2-40B4-BE49-F238E27FC236}">
                <a16:creationId xmlns:a16="http://schemas.microsoft.com/office/drawing/2014/main" id="{DF47AF59-D3CB-4164-AA14-2FCD07AE38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579" y="2160000"/>
            <a:ext cx="2187342" cy="1080000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EBACCD7B-50FD-4076-B0D7-5EA72E64B2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0000"/>
            <a:ext cx="2185037" cy="1080000"/>
          </a:xfrm>
          <a:prstGeom prst="rect">
            <a:avLst/>
          </a:prstGeom>
        </p:spPr>
      </p:pic>
      <p:pic>
        <p:nvPicPr>
          <p:cNvPr id="17" name="Billede 16" descr="Et billede, der indeholder båd, vand, bord, sidder&#10;&#10;Automatisk genereret beskrivelse">
            <a:extLst>
              <a:ext uri="{FF2B5EF4-FFF2-40B4-BE49-F238E27FC236}">
                <a16:creationId xmlns:a16="http://schemas.microsoft.com/office/drawing/2014/main" id="{2A76550B-CFCF-4A50-8E48-D88740216D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000"/>
            <a:ext cx="2185037" cy="1080000"/>
          </a:xfrm>
          <a:prstGeom prst="rect">
            <a:avLst/>
          </a:prstGeom>
        </p:spPr>
      </p:pic>
      <p:pic>
        <p:nvPicPr>
          <p:cNvPr id="19" name="Billede 18" descr="Et billede, der indeholder kort, tekst, båd, vand&#10;&#10;Automatisk genereret beskrivelse">
            <a:extLst>
              <a:ext uri="{FF2B5EF4-FFF2-40B4-BE49-F238E27FC236}">
                <a16:creationId xmlns:a16="http://schemas.microsoft.com/office/drawing/2014/main" id="{3FF41F68-D4F1-4FB9-8FAB-26041BFF56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73" y="1080000"/>
            <a:ext cx="2185037" cy="1080000"/>
          </a:xfrm>
          <a:prstGeom prst="rect">
            <a:avLst/>
          </a:prstGeom>
        </p:spPr>
      </p:pic>
      <p:pic>
        <p:nvPicPr>
          <p:cNvPr id="21" name="Billede 20" descr="Et billede, der indeholder tekst&#10;&#10;Automatisk genereret beskrivelse">
            <a:extLst>
              <a:ext uri="{FF2B5EF4-FFF2-40B4-BE49-F238E27FC236}">
                <a16:creationId xmlns:a16="http://schemas.microsoft.com/office/drawing/2014/main" id="{473AF171-D042-4F3D-A7AF-5E03679CA3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37" y="1080000"/>
            <a:ext cx="2185037" cy="1080000"/>
          </a:xfrm>
          <a:prstGeom prst="rect">
            <a:avLst/>
          </a:prstGeom>
        </p:spPr>
      </p:pic>
      <p:sp>
        <p:nvSpPr>
          <p:cNvPr id="22" name="Tekstfelt 21">
            <a:extLst>
              <a:ext uri="{FF2B5EF4-FFF2-40B4-BE49-F238E27FC236}">
                <a16:creationId xmlns:a16="http://schemas.microsoft.com/office/drawing/2014/main" id="{7BBAAF9A-4D11-4BC8-8C04-5C069D08C80D}"/>
              </a:ext>
            </a:extLst>
          </p:cNvPr>
          <p:cNvSpPr txBox="1"/>
          <p:nvPr/>
        </p:nvSpPr>
        <p:spPr>
          <a:xfrm>
            <a:off x="1928388" y="4345663"/>
            <a:ext cx="277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</a:t>
            </a:r>
          </a:p>
        </p:txBody>
      </p:sp>
    </p:spTree>
    <p:extLst>
      <p:ext uri="{BB962C8B-B14F-4D97-AF65-F5344CB8AC3E}">
        <p14:creationId xmlns:p14="http://schemas.microsoft.com/office/powerpoint/2010/main" val="384712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kort, tekst, sidder, bord&#10;&#10;Automatisk genereret beskrivelse">
            <a:extLst>
              <a:ext uri="{FF2B5EF4-FFF2-40B4-BE49-F238E27FC236}">
                <a16:creationId xmlns:a16="http://schemas.microsoft.com/office/drawing/2014/main" id="{442533B9-191F-4375-BB16-E1D9AE5F4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74" y="-5452"/>
            <a:ext cx="2185037" cy="10800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DFD3D5D2-47BC-4C8B-979D-1C520A0C0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37" y="-5452"/>
            <a:ext cx="2185037" cy="1080000"/>
          </a:xfrm>
          <a:prstGeom prst="rect">
            <a:avLst/>
          </a:prstGeom>
        </p:spPr>
      </p:pic>
      <p:pic>
        <p:nvPicPr>
          <p:cNvPr id="9" name="Billede 8" descr="Et billede, der indeholder båd, foto, vand, forskellig&#10;&#10;Automatisk genereret beskrivelse">
            <a:extLst>
              <a:ext uri="{FF2B5EF4-FFF2-40B4-BE49-F238E27FC236}">
                <a16:creationId xmlns:a16="http://schemas.microsoft.com/office/drawing/2014/main" id="{B841ED99-511D-469A-8FA6-71A93B688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85037" cy="1080000"/>
          </a:xfrm>
          <a:prstGeom prst="rect">
            <a:avLst/>
          </a:prstGeom>
        </p:spPr>
      </p:pic>
      <p:pic>
        <p:nvPicPr>
          <p:cNvPr id="11" name="Billede 10" descr="Et billede, der indeholder kort, tekst, sidder, bord&#10;&#10;Automatisk genereret beskrivelse">
            <a:extLst>
              <a:ext uri="{FF2B5EF4-FFF2-40B4-BE49-F238E27FC236}">
                <a16:creationId xmlns:a16="http://schemas.microsoft.com/office/drawing/2014/main" id="{7598C63E-03AA-4D64-B13E-11A53C92C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769" y="1074548"/>
            <a:ext cx="2187342" cy="1080000"/>
          </a:xfrm>
          <a:prstGeom prst="rect">
            <a:avLst/>
          </a:prstGeom>
        </p:spPr>
      </p:pic>
      <p:pic>
        <p:nvPicPr>
          <p:cNvPr id="13" name="Billede 12" descr="Et billede, der indeholder tegning&#10;&#10;Automatisk genereret beskrivelse">
            <a:extLst>
              <a:ext uri="{FF2B5EF4-FFF2-40B4-BE49-F238E27FC236}">
                <a16:creationId xmlns:a16="http://schemas.microsoft.com/office/drawing/2014/main" id="{367E28BD-FEAC-4806-93EE-1EA4BDE774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36" y="1085452"/>
            <a:ext cx="2185037" cy="1080000"/>
          </a:xfrm>
          <a:prstGeom prst="rect">
            <a:avLst/>
          </a:prstGeom>
        </p:spPr>
      </p:pic>
      <p:pic>
        <p:nvPicPr>
          <p:cNvPr id="15" name="Billede 14" descr="Et billede, der indeholder båd, bord, forskellig, mand&#10;&#10;Automatisk genereret beskrivelse">
            <a:extLst>
              <a:ext uri="{FF2B5EF4-FFF2-40B4-BE49-F238E27FC236}">
                <a16:creationId xmlns:a16="http://schemas.microsoft.com/office/drawing/2014/main" id="{3E68D1B0-62E8-43F7-A7F0-E99BBE449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452"/>
            <a:ext cx="2185037" cy="1080000"/>
          </a:xfrm>
          <a:prstGeom prst="rect">
            <a:avLst/>
          </a:prstGeom>
        </p:spPr>
      </p:pic>
      <p:pic>
        <p:nvPicPr>
          <p:cNvPr id="17" name="Billede 16" descr="Et billede, der indeholder kort, tekst, stor, sidder&#10;&#10;Automatisk genereret beskrivelse">
            <a:extLst>
              <a:ext uri="{FF2B5EF4-FFF2-40B4-BE49-F238E27FC236}">
                <a16:creationId xmlns:a16="http://schemas.microsoft.com/office/drawing/2014/main" id="{A4BE4523-16F3-4882-945C-DE0F58D895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768" y="2154548"/>
            <a:ext cx="2185037" cy="1080000"/>
          </a:xfrm>
          <a:prstGeom prst="rect">
            <a:avLst/>
          </a:prstGeom>
        </p:spPr>
      </p:pic>
      <p:pic>
        <p:nvPicPr>
          <p:cNvPr id="19" name="Billede 18" descr="Et billede, der indeholder tekst, kort&#10;&#10;Automatisk genereret beskrivelse">
            <a:extLst>
              <a:ext uri="{FF2B5EF4-FFF2-40B4-BE49-F238E27FC236}">
                <a16:creationId xmlns:a16="http://schemas.microsoft.com/office/drawing/2014/main" id="{EAA07138-8513-4072-8D1B-6F89A8A145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30" y="2154548"/>
            <a:ext cx="2185037" cy="1080000"/>
          </a:xfrm>
          <a:prstGeom prst="rect">
            <a:avLst/>
          </a:prstGeom>
        </p:spPr>
      </p:pic>
      <p:pic>
        <p:nvPicPr>
          <p:cNvPr id="21" name="Billede 20" descr="Et billede, der indeholder båd&#10;&#10;Automatisk genereret beskrivelse">
            <a:extLst>
              <a:ext uri="{FF2B5EF4-FFF2-40B4-BE49-F238E27FC236}">
                <a16:creationId xmlns:a16="http://schemas.microsoft.com/office/drawing/2014/main" id="{96EFD187-BBC4-420E-9E01-E1B78741E3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4548"/>
            <a:ext cx="2185037" cy="1080000"/>
          </a:xfrm>
          <a:prstGeom prst="rect">
            <a:avLst/>
          </a:prstGeom>
        </p:spPr>
      </p:pic>
      <p:pic>
        <p:nvPicPr>
          <p:cNvPr id="23" name="Billede 22">
            <a:extLst>
              <a:ext uri="{FF2B5EF4-FFF2-40B4-BE49-F238E27FC236}">
                <a16:creationId xmlns:a16="http://schemas.microsoft.com/office/drawing/2014/main" id="{7DCE36E4-CD1E-4579-BF0A-A7F4C33C8F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30" y="3245452"/>
            <a:ext cx="2185037" cy="1080000"/>
          </a:xfrm>
          <a:prstGeom prst="rect">
            <a:avLst/>
          </a:prstGeom>
        </p:spPr>
      </p:pic>
      <p:pic>
        <p:nvPicPr>
          <p:cNvPr id="25" name="Billede 24" descr="Et billede, der indeholder kort, tekst&#10;&#10;Automatisk genereret beskrivelse">
            <a:extLst>
              <a:ext uri="{FF2B5EF4-FFF2-40B4-BE49-F238E27FC236}">
                <a16:creationId xmlns:a16="http://schemas.microsoft.com/office/drawing/2014/main" id="{71ECD595-BE9B-467D-B01C-EC844CFC42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767" y="3245452"/>
            <a:ext cx="2185037" cy="1080000"/>
          </a:xfrm>
          <a:prstGeom prst="rect">
            <a:avLst/>
          </a:prstGeom>
        </p:spPr>
      </p:pic>
      <p:pic>
        <p:nvPicPr>
          <p:cNvPr id="27" name="Billede 26">
            <a:extLst>
              <a:ext uri="{FF2B5EF4-FFF2-40B4-BE49-F238E27FC236}">
                <a16:creationId xmlns:a16="http://schemas.microsoft.com/office/drawing/2014/main" id="{49043AA3-F25C-499E-A8CF-B576D0A332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5452"/>
            <a:ext cx="2185037" cy="1080000"/>
          </a:xfrm>
          <a:prstGeom prst="rect">
            <a:avLst/>
          </a:prstGeom>
        </p:spPr>
      </p:pic>
      <p:sp>
        <p:nvSpPr>
          <p:cNvPr id="28" name="Tekstfelt 27">
            <a:extLst>
              <a:ext uri="{FF2B5EF4-FFF2-40B4-BE49-F238E27FC236}">
                <a16:creationId xmlns:a16="http://schemas.microsoft.com/office/drawing/2014/main" id="{022BBC2B-63A3-4B20-AC15-69EAE431B259}"/>
              </a:ext>
            </a:extLst>
          </p:cNvPr>
          <p:cNvSpPr txBox="1"/>
          <p:nvPr/>
        </p:nvSpPr>
        <p:spPr>
          <a:xfrm>
            <a:off x="2571184" y="5097101"/>
            <a:ext cx="164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</a:t>
            </a:r>
          </a:p>
        </p:txBody>
      </p:sp>
    </p:spTree>
    <p:extLst>
      <p:ext uri="{BB962C8B-B14F-4D97-AF65-F5344CB8AC3E}">
        <p14:creationId xmlns:p14="http://schemas.microsoft.com/office/powerpoint/2010/main" val="188793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Billede 23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96879527-5E60-4D71-BD7D-E7BB65EE0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8033" cy="1440000"/>
          </a:xfrm>
          <a:prstGeom prst="rect">
            <a:avLst/>
          </a:prstGeom>
        </p:spPr>
      </p:pic>
      <p:pic>
        <p:nvPicPr>
          <p:cNvPr id="26" name="Billede 25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AC8A69E1-E026-408C-97B4-983D43941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33" y="0"/>
            <a:ext cx="1928033" cy="1440000"/>
          </a:xfrm>
          <a:prstGeom prst="rect">
            <a:avLst/>
          </a:prstGeom>
        </p:spPr>
      </p:pic>
      <p:pic>
        <p:nvPicPr>
          <p:cNvPr id="28" name="Billede 27">
            <a:extLst>
              <a:ext uri="{FF2B5EF4-FFF2-40B4-BE49-F238E27FC236}">
                <a16:creationId xmlns:a16="http://schemas.microsoft.com/office/drawing/2014/main" id="{C4762CC9-EB9B-4D86-B39A-D0EDA3DF2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65" y="0"/>
            <a:ext cx="1928034" cy="1440000"/>
          </a:xfrm>
          <a:prstGeom prst="rect">
            <a:avLst/>
          </a:prstGeom>
        </p:spPr>
      </p:pic>
      <p:pic>
        <p:nvPicPr>
          <p:cNvPr id="30" name="Billede 29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33509E8C-EE3B-4E99-8849-2679C8C38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000"/>
            <a:ext cx="1928034" cy="1440000"/>
          </a:xfrm>
          <a:prstGeom prst="rect">
            <a:avLst/>
          </a:prstGeom>
        </p:spPr>
      </p:pic>
      <p:pic>
        <p:nvPicPr>
          <p:cNvPr id="32" name="Billede 31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A49C3314-5FC1-46B9-AB80-9F3949EF8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86001"/>
            <a:ext cx="1928034" cy="1440000"/>
          </a:xfrm>
          <a:prstGeom prst="rect">
            <a:avLst/>
          </a:prstGeom>
        </p:spPr>
      </p:pic>
      <p:pic>
        <p:nvPicPr>
          <p:cNvPr id="34" name="Billede 33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2EA2DB56-F053-4A8C-AF1C-0188573B77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332002"/>
            <a:ext cx="1928034" cy="1440000"/>
          </a:xfrm>
          <a:prstGeom prst="rect">
            <a:avLst/>
          </a:prstGeom>
        </p:spPr>
      </p:pic>
      <p:pic>
        <p:nvPicPr>
          <p:cNvPr id="36" name="Billede 35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6AA2D36B-C123-4F18-9C01-4FA035D538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2002"/>
            <a:ext cx="1928034" cy="1440000"/>
          </a:xfrm>
          <a:prstGeom prst="rect">
            <a:avLst/>
          </a:prstGeom>
        </p:spPr>
      </p:pic>
      <p:pic>
        <p:nvPicPr>
          <p:cNvPr id="38" name="Billede 37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886FF985-A6FF-4835-B9C2-7C71554C64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4004"/>
            <a:ext cx="1928033" cy="1440000"/>
          </a:xfrm>
          <a:prstGeom prst="rect">
            <a:avLst/>
          </a:prstGeom>
        </p:spPr>
      </p:pic>
      <p:pic>
        <p:nvPicPr>
          <p:cNvPr id="40" name="Billede 39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A96B7FF4-3E6A-4A7F-806A-10128F9ECD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24" y="1443291"/>
            <a:ext cx="1928033" cy="1440000"/>
          </a:xfrm>
          <a:prstGeom prst="rect">
            <a:avLst/>
          </a:prstGeom>
        </p:spPr>
      </p:pic>
      <p:pic>
        <p:nvPicPr>
          <p:cNvPr id="42" name="Billede 41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FD76940F-D409-4375-BF42-0F2C54D0DC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24" y="2881880"/>
            <a:ext cx="1928033" cy="1440000"/>
          </a:xfrm>
          <a:prstGeom prst="rect">
            <a:avLst/>
          </a:prstGeom>
        </p:spPr>
      </p:pic>
      <p:pic>
        <p:nvPicPr>
          <p:cNvPr id="44" name="Billede 43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A1D9C784-A5AC-4804-B84B-F91D49EAB3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03" y="4342124"/>
            <a:ext cx="1928033" cy="1440000"/>
          </a:xfrm>
          <a:prstGeom prst="rect">
            <a:avLst/>
          </a:prstGeom>
        </p:spPr>
      </p:pic>
      <p:pic>
        <p:nvPicPr>
          <p:cNvPr id="46" name="Billede 45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828D2719-7E3E-4324-B000-178B87ABD8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03" y="5778003"/>
            <a:ext cx="1928033" cy="1440000"/>
          </a:xfrm>
          <a:prstGeom prst="rect">
            <a:avLst/>
          </a:prstGeom>
        </p:spPr>
      </p:pic>
      <p:pic>
        <p:nvPicPr>
          <p:cNvPr id="48" name="Billede 47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EF6C98CB-3AB7-430C-9803-211450D8AF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988" y="7229065"/>
            <a:ext cx="1928033" cy="1440000"/>
          </a:xfrm>
          <a:prstGeom prst="rect">
            <a:avLst/>
          </a:prstGeom>
        </p:spPr>
      </p:pic>
      <p:pic>
        <p:nvPicPr>
          <p:cNvPr id="50" name="Billede 49" descr="Et billede, der indeholder skærmbillede, computer&#10;&#10;Automatisk genereret beskrivelse">
            <a:extLst>
              <a:ext uri="{FF2B5EF4-FFF2-40B4-BE49-F238E27FC236}">
                <a16:creationId xmlns:a16="http://schemas.microsoft.com/office/drawing/2014/main" id="{6CC78A3D-5CAC-4A91-A634-2AD31050903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63" y="1440000"/>
            <a:ext cx="1928033" cy="1440000"/>
          </a:xfrm>
          <a:prstGeom prst="rect">
            <a:avLst/>
          </a:prstGeom>
        </p:spPr>
      </p:pic>
      <p:pic>
        <p:nvPicPr>
          <p:cNvPr id="52" name="Billede 51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553CD89D-0038-4AE3-9B35-9C25271B00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48" y="2885171"/>
            <a:ext cx="1928033" cy="1440000"/>
          </a:xfrm>
          <a:prstGeom prst="rect">
            <a:avLst/>
          </a:prstGeom>
        </p:spPr>
      </p:pic>
      <p:pic>
        <p:nvPicPr>
          <p:cNvPr id="54" name="Billede 53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CB446D5E-CBC3-48DA-903C-34822CC398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06" y="4349065"/>
            <a:ext cx="1928033" cy="1440000"/>
          </a:xfrm>
          <a:prstGeom prst="rect">
            <a:avLst/>
          </a:prstGeom>
        </p:spPr>
      </p:pic>
      <p:pic>
        <p:nvPicPr>
          <p:cNvPr id="56" name="Billede 55" descr="Et billede, der indeholder skærmbillede, computer&#10;&#10;Automatisk genereret beskrivelse">
            <a:extLst>
              <a:ext uri="{FF2B5EF4-FFF2-40B4-BE49-F238E27FC236}">
                <a16:creationId xmlns:a16="http://schemas.microsoft.com/office/drawing/2014/main" id="{006D43DB-B69D-4A6D-ABE6-257B01B412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75" y="5780064"/>
            <a:ext cx="1928033" cy="1440000"/>
          </a:xfrm>
          <a:prstGeom prst="rect">
            <a:avLst/>
          </a:prstGeom>
        </p:spPr>
      </p:pic>
      <p:pic>
        <p:nvPicPr>
          <p:cNvPr id="58" name="Billede 57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64493712-5680-483C-BB85-D1D0BE5200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74" y="7206941"/>
            <a:ext cx="192803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</TotalTime>
  <Words>4</Words>
  <Application>Microsoft Office PowerPoint</Application>
  <PresentationFormat>A4-papir (210 x 297 mm)</PresentationFormat>
  <Paragraphs>4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benjamin Skjold</dc:creator>
  <cp:lastModifiedBy>benjamin Skjold</cp:lastModifiedBy>
  <cp:revision>4</cp:revision>
  <dcterms:created xsi:type="dcterms:W3CDTF">2020-06-05T08:17:55Z</dcterms:created>
  <dcterms:modified xsi:type="dcterms:W3CDTF">2020-06-10T18:40:50Z</dcterms:modified>
</cp:coreProperties>
</file>