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7" r:id="rId3"/>
    <p:sldId id="273" r:id="rId4"/>
    <p:sldId id="259" r:id="rId5"/>
    <p:sldId id="268" r:id="rId6"/>
    <p:sldId id="271" r:id="rId7"/>
    <p:sldId id="272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D7729A-F1F9-4A2A-82A7-B3C65F13AF94}" v="143" dt="2020-12-16T20:41:10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Skjold" userId="c95198f139ad621b" providerId="LiveId" clId="{88D7729A-F1F9-4A2A-82A7-B3C65F13AF94}"/>
    <pc:docChg chg="undo custSel addSld delSld modSld sldOrd">
      <pc:chgData name="benjamin Skjold" userId="c95198f139ad621b" providerId="LiveId" clId="{88D7729A-F1F9-4A2A-82A7-B3C65F13AF94}" dt="2020-12-17T08:59:59.743" v="658" actId="166"/>
      <pc:docMkLst>
        <pc:docMk/>
      </pc:docMkLst>
      <pc:sldChg chg="addSp delSp modSp">
        <pc:chgData name="benjamin Skjold" userId="c95198f139ad621b" providerId="LiveId" clId="{88D7729A-F1F9-4A2A-82A7-B3C65F13AF94}" dt="2020-12-15T16:29:00.694" v="256" actId="14826"/>
        <pc:sldMkLst>
          <pc:docMk/>
          <pc:sldMk cId="208173671" sldId="257"/>
        </pc:sldMkLst>
        <pc:spChg chg="mod">
          <ac:chgData name="benjamin Skjold" userId="c95198f139ad621b" providerId="LiveId" clId="{88D7729A-F1F9-4A2A-82A7-B3C65F13AF94}" dt="2020-12-15T15:39:27.071" v="14" actId="16959"/>
          <ac:spMkLst>
            <pc:docMk/>
            <pc:sldMk cId="208173671" sldId="257"/>
            <ac:spMk id="2" creationId="{44441C03-54C9-463C-8ED2-6EDB1B97D43F}"/>
          </ac:spMkLst>
        </pc:spChg>
        <pc:picChg chg="del">
          <ac:chgData name="benjamin Skjold" userId="c95198f139ad621b" providerId="LiveId" clId="{88D7729A-F1F9-4A2A-82A7-B3C65F13AF94}" dt="2020-12-15T15:38:53.361" v="0" actId="478"/>
          <ac:picMkLst>
            <pc:docMk/>
            <pc:sldMk cId="208173671" sldId="257"/>
            <ac:picMk id="4" creationId="{60FE6E9A-9458-40E4-BFBB-B72FFCCCE08D}"/>
          </ac:picMkLst>
        </pc:picChg>
        <pc:picChg chg="add mod">
          <ac:chgData name="benjamin Skjold" userId="c95198f139ad621b" providerId="LiveId" clId="{88D7729A-F1F9-4A2A-82A7-B3C65F13AF94}" dt="2020-12-15T16:29:00.694" v="256" actId="14826"/>
          <ac:picMkLst>
            <pc:docMk/>
            <pc:sldMk cId="208173671" sldId="257"/>
            <ac:picMk id="5" creationId="{49BDE36B-0695-4903-A4B3-3913C6FA5036}"/>
          </ac:picMkLst>
        </pc:picChg>
        <pc:picChg chg="add mod">
          <ac:chgData name="benjamin Skjold" userId="c95198f139ad621b" providerId="LiveId" clId="{88D7729A-F1F9-4A2A-82A7-B3C65F13AF94}" dt="2020-12-15T16:26:54.247" v="255" actId="14826"/>
          <ac:picMkLst>
            <pc:docMk/>
            <pc:sldMk cId="208173671" sldId="257"/>
            <ac:picMk id="7" creationId="{C844D23E-76A7-4554-9C37-A161C19C509F}"/>
          </ac:picMkLst>
        </pc:picChg>
      </pc:sldChg>
      <pc:sldChg chg="del">
        <pc:chgData name="benjamin Skjold" userId="c95198f139ad621b" providerId="LiveId" clId="{88D7729A-F1F9-4A2A-82A7-B3C65F13AF94}" dt="2020-12-15T15:41:34.899" v="20" actId="2696"/>
        <pc:sldMkLst>
          <pc:docMk/>
          <pc:sldMk cId="2795105460" sldId="258"/>
        </pc:sldMkLst>
      </pc:sldChg>
      <pc:sldChg chg="addSp delSp modSp">
        <pc:chgData name="benjamin Skjold" userId="c95198f139ad621b" providerId="LiveId" clId="{88D7729A-F1F9-4A2A-82A7-B3C65F13AF94}" dt="2020-12-16T08:55:55.904" v="303" actId="14100"/>
        <pc:sldMkLst>
          <pc:docMk/>
          <pc:sldMk cId="1101218464" sldId="259"/>
        </pc:sldMkLst>
        <pc:spChg chg="mod">
          <ac:chgData name="benjamin Skjold" userId="c95198f139ad621b" providerId="LiveId" clId="{88D7729A-F1F9-4A2A-82A7-B3C65F13AF94}" dt="2020-12-15T15:49:24.193" v="114" actId="1076"/>
          <ac:spMkLst>
            <pc:docMk/>
            <pc:sldMk cId="1101218464" sldId="259"/>
            <ac:spMk id="2" creationId="{44441C03-54C9-463C-8ED2-6EDB1B97D43F}"/>
          </ac:spMkLst>
        </pc:spChg>
        <pc:spChg chg="add mod">
          <ac:chgData name="benjamin Skjold" userId="c95198f139ad621b" providerId="LiveId" clId="{88D7729A-F1F9-4A2A-82A7-B3C65F13AF94}" dt="2020-12-16T08:27:57.517" v="284" actId="164"/>
          <ac:spMkLst>
            <pc:docMk/>
            <pc:sldMk cId="1101218464" sldId="259"/>
            <ac:spMk id="10" creationId="{28367256-ED0A-40D6-A1F5-2C8C1CEC3A50}"/>
          </ac:spMkLst>
        </pc:spChg>
        <pc:spChg chg="add del mod">
          <ac:chgData name="benjamin Skjold" userId="c95198f139ad621b" providerId="LiveId" clId="{88D7729A-F1F9-4A2A-82A7-B3C65F13AF94}" dt="2020-12-15T15:50:02.963" v="121" actId="478"/>
          <ac:spMkLst>
            <pc:docMk/>
            <pc:sldMk cId="1101218464" sldId="259"/>
            <ac:spMk id="28" creationId="{BAED077D-8D5D-403E-9F6A-C590E4F25972}"/>
          </ac:spMkLst>
        </pc:spChg>
        <pc:spChg chg="add mod">
          <ac:chgData name="benjamin Skjold" userId="c95198f139ad621b" providerId="LiveId" clId="{88D7729A-F1F9-4A2A-82A7-B3C65F13AF94}" dt="2020-12-16T08:51:53.142" v="298" actId="14100"/>
          <ac:spMkLst>
            <pc:docMk/>
            <pc:sldMk cId="1101218464" sldId="259"/>
            <ac:spMk id="29" creationId="{17AADD89-7EA6-4E05-BAF9-4E9B7A2A9791}"/>
          </ac:spMkLst>
        </pc:spChg>
        <pc:grpChg chg="add mod">
          <ac:chgData name="benjamin Skjold" userId="c95198f139ad621b" providerId="LiveId" clId="{88D7729A-F1F9-4A2A-82A7-B3C65F13AF94}" dt="2020-12-16T08:54:53.678" v="301" actId="14826"/>
          <ac:grpSpMkLst>
            <pc:docMk/>
            <pc:sldMk cId="1101218464" sldId="259"/>
            <ac:grpSpMk id="3" creationId="{E5E61AE6-F38A-4DF1-9EA6-4EC225C93955}"/>
          </ac:grpSpMkLst>
        </pc:grpChg>
        <pc:grpChg chg="add mod">
          <ac:chgData name="benjamin Skjold" userId="c95198f139ad621b" providerId="LiveId" clId="{88D7729A-F1F9-4A2A-82A7-B3C65F13AF94}" dt="2020-12-16T08:50:45.711" v="294" actId="14826"/>
          <ac:grpSpMkLst>
            <pc:docMk/>
            <pc:sldMk cId="1101218464" sldId="259"/>
            <ac:grpSpMk id="4" creationId="{745CEC3F-A1BF-4144-B502-4332C68F0468}"/>
          </ac:grpSpMkLst>
        </pc:grpChg>
        <pc:picChg chg="del">
          <ac:chgData name="benjamin Skjold" userId="c95198f139ad621b" providerId="LiveId" clId="{88D7729A-F1F9-4A2A-82A7-B3C65F13AF94}" dt="2020-12-15T15:42:11.064" v="23" actId="478"/>
          <ac:picMkLst>
            <pc:docMk/>
            <pc:sldMk cId="1101218464" sldId="259"/>
            <ac:picMk id="4" creationId="{8BA3D6AA-425C-476E-9F8B-53C0B565043C}"/>
          </ac:picMkLst>
        </pc:picChg>
        <pc:picChg chg="add del mod">
          <ac:chgData name="benjamin Skjold" userId="c95198f139ad621b" providerId="LiveId" clId="{88D7729A-F1F9-4A2A-82A7-B3C65F13AF94}" dt="2020-12-15T15:42:22.851" v="25" actId="478"/>
          <ac:picMkLst>
            <pc:docMk/>
            <pc:sldMk cId="1101218464" sldId="259"/>
            <ac:picMk id="5" creationId="{51F81053-CCFB-4FE0-8968-CB3A6136D243}"/>
          </ac:picMkLst>
        </pc:picChg>
        <pc:picChg chg="add mod">
          <ac:chgData name="benjamin Skjold" userId="c95198f139ad621b" providerId="LiveId" clId="{88D7729A-F1F9-4A2A-82A7-B3C65F13AF94}" dt="2020-12-16T08:30:59.091" v="287" actId="164"/>
          <ac:picMkLst>
            <pc:docMk/>
            <pc:sldMk cId="1101218464" sldId="259"/>
            <ac:picMk id="7" creationId="{87CD728E-3CB6-4181-A2A3-0B0CA52F3839}"/>
          </ac:picMkLst>
        </pc:picChg>
        <pc:picChg chg="add del mod">
          <ac:chgData name="benjamin Skjold" userId="c95198f139ad621b" providerId="LiveId" clId="{88D7729A-F1F9-4A2A-82A7-B3C65F13AF94}" dt="2020-12-15T15:45:12.608" v="46" actId="478"/>
          <ac:picMkLst>
            <pc:docMk/>
            <pc:sldMk cId="1101218464" sldId="259"/>
            <ac:picMk id="9" creationId="{B5A1A6FE-AF73-4E0E-A1AB-C210B72B7AFC}"/>
          </ac:picMkLst>
        </pc:picChg>
        <pc:picChg chg="add mod">
          <ac:chgData name="benjamin Skjold" userId="c95198f139ad621b" providerId="LiveId" clId="{88D7729A-F1F9-4A2A-82A7-B3C65F13AF94}" dt="2020-12-16T08:27:57.517" v="284" actId="164"/>
          <ac:picMkLst>
            <pc:docMk/>
            <pc:sldMk cId="1101218464" sldId="259"/>
            <ac:picMk id="17" creationId="{5C9F319C-65EE-4A3E-ADB1-35E96DC56A4D}"/>
          </ac:picMkLst>
        </pc:picChg>
        <pc:picChg chg="add mod">
          <ac:chgData name="benjamin Skjold" userId="c95198f139ad621b" providerId="LiveId" clId="{88D7729A-F1F9-4A2A-82A7-B3C65F13AF94}" dt="2020-12-16T08:54:53.678" v="301" actId="14826"/>
          <ac:picMkLst>
            <pc:docMk/>
            <pc:sldMk cId="1101218464" sldId="259"/>
            <ac:picMk id="19" creationId="{A0FD1CB6-1BAF-459F-89E0-D8E8E755F2DD}"/>
          </ac:picMkLst>
        </pc:picChg>
        <pc:picChg chg="add mod">
          <ac:chgData name="benjamin Skjold" userId="c95198f139ad621b" providerId="LiveId" clId="{88D7729A-F1F9-4A2A-82A7-B3C65F13AF94}" dt="2020-12-16T08:50:45.711" v="294" actId="14826"/>
          <ac:picMkLst>
            <pc:docMk/>
            <pc:sldMk cId="1101218464" sldId="259"/>
            <ac:picMk id="27" creationId="{0A711E36-4687-4635-B7F3-5A21BF59E1A3}"/>
          </ac:picMkLst>
        </pc:picChg>
        <pc:cxnChg chg="add del mod">
          <ac:chgData name="benjamin Skjold" userId="c95198f139ad621b" providerId="LiveId" clId="{88D7729A-F1F9-4A2A-82A7-B3C65F13AF94}" dt="2020-12-15T15:45:10.902" v="45" actId="478"/>
          <ac:cxnSpMkLst>
            <pc:docMk/>
            <pc:sldMk cId="1101218464" sldId="259"/>
            <ac:cxnSpMk id="12" creationId="{BDC830CE-0B63-426B-A638-80185268EF52}"/>
          </ac:cxnSpMkLst>
        </pc:cxnChg>
        <pc:cxnChg chg="add del mod">
          <ac:chgData name="benjamin Skjold" userId="c95198f139ad621b" providerId="LiveId" clId="{88D7729A-F1F9-4A2A-82A7-B3C65F13AF94}" dt="2020-12-15T15:45:10.116" v="44" actId="478"/>
          <ac:cxnSpMkLst>
            <pc:docMk/>
            <pc:sldMk cId="1101218464" sldId="259"/>
            <ac:cxnSpMk id="13" creationId="{EFE11D5C-6781-42A8-9DA4-D9DE4BB7A703}"/>
          </ac:cxnSpMkLst>
        </pc:cxnChg>
        <pc:cxnChg chg="add mod">
          <ac:chgData name="benjamin Skjold" userId="c95198f139ad621b" providerId="LiveId" clId="{88D7729A-F1F9-4A2A-82A7-B3C65F13AF94}" dt="2020-12-16T08:55:49.941" v="302" actId="14100"/>
          <ac:cxnSpMkLst>
            <pc:docMk/>
            <pc:sldMk cId="1101218464" sldId="259"/>
            <ac:cxnSpMk id="21" creationId="{4E4385EF-FE12-4012-847D-CE61F79BD3FF}"/>
          </ac:cxnSpMkLst>
        </pc:cxnChg>
        <pc:cxnChg chg="add mod">
          <ac:chgData name="benjamin Skjold" userId="c95198f139ad621b" providerId="LiveId" clId="{88D7729A-F1F9-4A2A-82A7-B3C65F13AF94}" dt="2020-12-16T08:55:55.904" v="303" actId="14100"/>
          <ac:cxnSpMkLst>
            <pc:docMk/>
            <pc:sldMk cId="1101218464" sldId="259"/>
            <ac:cxnSpMk id="23" creationId="{90C894A8-E025-447F-A277-F6133702F992}"/>
          </ac:cxnSpMkLst>
        </pc:cxnChg>
        <pc:cxnChg chg="add mod">
          <ac:chgData name="benjamin Skjold" userId="c95198f139ad621b" providerId="LiveId" clId="{88D7729A-F1F9-4A2A-82A7-B3C65F13AF94}" dt="2020-12-16T08:51:59.690" v="300" actId="14100"/>
          <ac:cxnSpMkLst>
            <pc:docMk/>
            <pc:sldMk cId="1101218464" sldId="259"/>
            <ac:cxnSpMk id="30" creationId="{877B6E3B-703B-4753-A98E-F6973A206723}"/>
          </ac:cxnSpMkLst>
        </pc:cxnChg>
        <pc:cxnChg chg="add mod">
          <ac:chgData name="benjamin Skjold" userId="c95198f139ad621b" providerId="LiveId" clId="{88D7729A-F1F9-4A2A-82A7-B3C65F13AF94}" dt="2020-12-16T08:51:56.453" v="299" actId="14100"/>
          <ac:cxnSpMkLst>
            <pc:docMk/>
            <pc:sldMk cId="1101218464" sldId="259"/>
            <ac:cxnSpMk id="33" creationId="{A2341C2C-D533-4C97-8BA9-6EBB935DEE61}"/>
          </ac:cxnSpMkLst>
        </pc:cxnChg>
      </pc:sldChg>
      <pc:sldChg chg="del">
        <pc:chgData name="benjamin Skjold" userId="c95198f139ad621b" providerId="LiveId" clId="{88D7729A-F1F9-4A2A-82A7-B3C65F13AF94}" dt="2020-12-15T15:53:11.610" v="135" actId="2696"/>
        <pc:sldMkLst>
          <pc:docMk/>
          <pc:sldMk cId="1603330332" sldId="260"/>
        </pc:sldMkLst>
      </pc:sldChg>
      <pc:sldChg chg="del">
        <pc:chgData name="benjamin Skjold" userId="c95198f139ad621b" providerId="LiveId" clId="{88D7729A-F1F9-4A2A-82A7-B3C65F13AF94}" dt="2020-12-15T15:57:06.893" v="241" actId="2696"/>
        <pc:sldMkLst>
          <pc:docMk/>
          <pc:sldMk cId="3467807481" sldId="261"/>
        </pc:sldMkLst>
      </pc:sldChg>
      <pc:sldChg chg="del">
        <pc:chgData name="benjamin Skjold" userId="c95198f139ad621b" providerId="LiveId" clId="{88D7729A-F1F9-4A2A-82A7-B3C65F13AF94}" dt="2020-12-15T15:57:06.840" v="240" actId="2696"/>
        <pc:sldMkLst>
          <pc:docMk/>
          <pc:sldMk cId="1014776101" sldId="267"/>
        </pc:sldMkLst>
      </pc:sldChg>
      <pc:sldChg chg="modSp">
        <pc:chgData name="benjamin Skjold" userId="c95198f139ad621b" providerId="LiveId" clId="{88D7729A-F1F9-4A2A-82A7-B3C65F13AF94}" dt="2020-12-15T15:53:28.522" v="137" actId="14100"/>
        <pc:sldMkLst>
          <pc:docMk/>
          <pc:sldMk cId="3666322479" sldId="268"/>
        </pc:sldMkLst>
        <pc:picChg chg="mod">
          <ac:chgData name="benjamin Skjold" userId="c95198f139ad621b" providerId="LiveId" clId="{88D7729A-F1F9-4A2A-82A7-B3C65F13AF94}" dt="2020-12-15T15:53:28.522" v="137" actId="14100"/>
          <ac:picMkLst>
            <pc:docMk/>
            <pc:sldMk cId="3666322479" sldId="268"/>
            <ac:picMk id="4" creationId="{094B83EE-1025-4E0C-BE5D-72455E4F3A0D}"/>
          </ac:picMkLst>
        </pc:picChg>
      </pc:sldChg>
      <pc:sldChg chg="del">
        <pc:chgData name="benjamin Skjold" userId="c95198f139ad621b" providerId="LiveId" clId="{88D7729A-F1F9-4A2A-82A7-B3C65F13AF94}" dt="2020-12-15T15:54:28.522" v="150" actId="2696"/>
        <pc:sldMkLst>
          <pc:docMk/>
          <pc:sldMk cId="629883563" sldId="269"/>
        </pc:sldMkLst>
      </pc:sldChg>
      <pc:sldChg chg="del">
        <pc:chgData name="benjamin Skjold" userId="c95198f139ad621b" providerId="LiveId" clId="{88D7729A-F1F9-4A2A-82A7-B3C65F13AF94}" dt="2020-12-15T15:57:12.406" v="242" actId="2696"/>
        <pc:sldMkLst>
          <pc:docMk/>
          <pc:sldMk cId="3778628963" sldId="270"/>
        </pc:sldMkLst>
      </pc:sldChg>
      <pc:sldChg chg="modSp add">
        <pc:chgData name="benjamin Skjold" userId="c95198f139ad621b" providerId="LiveId" clId="{88D7729A-F1F9-4A2A-82A7-B3C65F13AF94}" dt="2020-12-15T15:53:52.034" v="140" actId="14826"/>
        <pc:sldMkLst>
          <pc:docMk/>
          <pc:sldMk cId="1774901743" sldId="271"/>
        </pc:sldMkLst>
        <pc:spChg chg="mod">
          <ac:chgData name="benjamin Skjold" userId="c95198f139ad621b" providerId="LiveId" clId="{88D7729A-F1F9-4A2A-82A7-B3C65F13AF94}" dt="2020-12-15T15:53:41.747" v="139" actId="20577"/>
          <ac:spMkLst>
            <pc:docMk/>
            <pc:sldMk cId="1774901743" sldId="271"/>
            <ac:spMk id="2" creationId="{44441C03-54C9-463C-8ED2-6EDB1B97D43F}"/>
          </ac:spMkLst>
        </pc:spChg>
        <pc:picChg chg="mod">
          <ac:chgData name="benjamin Skjold" userId="c95198f139ad621b" providerId="LiveId" clId="{88D7729A-F1F9-4A2A-82A7-B3C65F13AF94}" dt="2020-12-15T15:53:52.034" v="140" actId="14826"/>
          <ac:picMkLst>
            <pc:docMk/>
            <pc:sldMk cId="1774901743" sldId="271"/>
            <ac:picMk id="4" creationId="{094B83EE-1025-4E0C-BE5D-72455E4F3A0D}"/>
          </ac:picMkLst>
        </pc:picChg>
      </pc:sldChg>
      <pc:sldChg chg="modSp add">
        <pc:chgData name="benjamin Skjold" userId="c95198f139ad621b" providerId="LiveId" clId="{88D7729A-F1F9-4A2A-82A7-B3C65F13AF94}" dt="2020-12-15T15:54:24.229" v="149" actId="20577"/>
        <pc:sldMkLst>
          <pc:docMk/>
          <pc:sldMk cId="1457463391" sldId="272"/>
        </pc:sldMkLst>
        <pc:spChg chg="mod">
          <ac:chgData name="benjamin Skjold" userId="c95198f139ad621b" providerId="LiveId" clId="{88D7729A-F1F9-4A2A-82A7-B3C65F13AF94}" dt="2020-12-15T15:54:24.229" v="149" actId="20577"/>
          <ac:spMkLst>
            <pc:docMk/>
            <pc:sldMk cId="1457463391" sldId="272"/>
            <ac:spMk id="2" creationId="{44441C03-54C9-463C-8ED2-6EDB1B97D43F}"/>
          </ac:spMkLst>
        </pc:spChg>
        <pc:picChg chg="mod">
          <ac:chgData name="benjamin Skjold" userId="c95198f139ad621b" providerId="LiveId" clId="{88D7729A-F1F9-4A2A-82A7-B3C65F13AF94}" dt="2020-12-15T15:54:16.730" v="142" actId="14826"/>
          <ac:picMkLst>
            <pc:docMk/>
            <pc:sldMk cId="1457463391" sldId="272"/>
            <ac:picMk id="4" creationId="{094B83EE-1025-4E0C-BE5D-72455E4F3A0D}"/>
          </ac:picMkLst>
        </pc:picChg>
      </pc:sldChg>
      <pc:sldChg chg="addSp modSp add">
        <pc:chgData name="benjamin Skjold" userId="c95198f139ad621b" providerId="LiveId" clId="{88D7729A-F1F9-4A2A-82A7-B3C65F13AF94}" dt="2020-12-17T08:59:59.743" v="658" actId="166"/>
        <pc:sldMkLst>
          <pc:docMk/>
          <pc:sldMk cId="2871858148" sldId="273"/>
        </pc:sldMkLst>
        <pc:spChg chg="add mod">
          <ac:chgData name="benjamin Skjold" userId="c95198f139ad621b" providerId="LiveId" clId="{88D7729A-F1F9-4A2A-82A7-B3C65F13AF94}" dt="2020-12-16T09:04:39.024" v="426" actId="164"/>
          <ac:spMkLst>
            <pc:docMk/>
            <pc:sldMk cId="2871858148" sldId="273"/>
            <ac:spMk id="2" creationId="{0E8B0518-7B56-480D-8A0B-AC5C16CF9A84}"/>
          </ac:spMkLst>
        </pc:spChg>
        <pc:spChg chg="add mod">
          <ac:chgData name="benjamin Skjold" userId="c95198f139ad621b" providerId="LiveId" clId="{88D7729A-F1F9-4A2A-82A7-B3C65F13AF94}" dt="2020-12-16T09:08:18.234" v="607" actId="1038"/>
          <ac:spMkLst>
            <pc:docMk/>
            <pc:sldMk cId="2871858148" sldId="273"/>
            <ac:spMk id="8" creationId="{DA65CC00-F139-4835-B28C-B3496890FDF2}"/>
          </ac:spMkLst>
        </pc:spChg>
        <pc:spChg chg="add mod">
          <ac:chgData name="benjamin Skjold" userId="c95198f139ad621b" providerId="LiveId" clId="{88D7729A-F1F9-4A2A-82A7-B3C65F13AF94}" dt="2020-12-16T09:08:27.720" v="648" actId="1037"/>
          <ac:spMkLst>
            <pc:docMk/>
            <pc:sldMk cId="2871858148" sldId="273"/>
            <ac:spMk id="9" creationId="{0D4A5CE0-7BF4-4D38-B7BE-9D6571E5FDF2}"/>
          </ac:spMkLst>
        </pc:spChg>
        <pc:grpChg chg="add mod">
          <ac:chgData name="benjamin Skjold" userId="c95198f139ad621b" providerId="LiveId" clId="{88D7729A-F1F9-4A2A-82A7-B3C65F13AF94}" dt="2020-12-16T09:08:50.787" v="649" actId="164"/>
          <ac:grpSpMkLst>
            <pc:docMk/>
            <pc:sldMk cId="2871858148" sldId="273"/>
            <ac:grpSpMk id="15" creationId="{43FC2F31-2A1D-4BF4-82C6-40A6FBD2AF01}"/>
          </ac:grpSpMkLst>
        </pc:grpChg>
        <pc:grpChg chg="add mod">
          <ac:chgData name="benjamin Skjold" userId="c95198f139ad621b" providerId="LiveId" clId="{88D7729A-F1F9-4A2A-82A7-B3C65F13AF94}" dt="2020-12-16T09:08:50.787" v="649" actId="164"/>
          <ac:grpSpMkLst>
            <pc:docMk/>
            <pc:sldMk cId="2871858148" sldId="273"/>
            <ac:grpSpMk id="16" creationId="{541C5847-9846-4BA5-AA83-5E33C7877A2A}"/>
          </ac:grpSpMkLst>
        </pc:grpChg>
        <pc:grpChg chg="add mod">
          <ac:chgData name="benjamin Skjold" userId="c95198f139ad621b" providerId="LiveId" clId="{88D7729A-F1F9-4A2A-82A7-B3C65F13AF94}" dt="2020-12-16T09:08:50.787" v="649" actId="164"/>
          <ac:grpSpMkLst>
            <pc:docMk/>
            <pc:sldMk cId="2871858148" sldId="273"/>
            <ac:grpSpMk id="20" creationId="{5203332F-DC63-44BA-99BB-1EA325E88FCD}"/>
          </ac:grpSpMkLst>
        </pc:grpChg>
        <pc:grpChg chg="add mod">
          <ac:chgData name="benjamin Skjold" userId="c95198f139ad621b" providerId="LiveId" clId="{88D7729A-F1F9-4A2A-82A7-B3C65F13AF94}" dt="2020-12-16T20:40:48.023" v="650" actId="14826"/>
          <ac:grpSpMkLst>
            <pc:docMk/>
            <pc:sldMk cId="2871858148" sldId="273"/>
            <ac:grpSpMk id="24" creationId="{C518B596-E15F-41A2-924F-562DB6BA6BF5}"/>
          </ac:grpSpMkLst>
        </pc:grpChg>
        <pc:picChg chg="add mod">
          <ac:chgData name="benjamin Skjold" userId="c95198f139ad621b" providerId="LiveId" clId="{88D7729A-F1F9-4A2A-82A7-B3C65F13AF94}" dt="2020-12-16T20:40:48.023" v="650" actId="14826"/>
          <ac:picMkLst>
            <pc:docMk/>
            <pc:sldMk cId="2871858148" sldId="273"/>
            <ac:picMk id="3" creationId="{B9DE50F1-E688-44DF-A117-EE3F518D9183}"/>
          </ac:picMkLst>
        </pc:picChg>
        <pc:picChg chg="add mod ord">
          <ac:chgData name="benjamin Skjold" userId="c95198f139ad621b" providerId="LiveId" clId="{88D7729A-F1F9-4A2A-82A7-B3C65F13AF94}" dt="2020-12-16T09:08:50.787" v="649" actId="164"/>
          <ac:picMkLst>
            <pc:docMk/>
            <pc:sldMk cId="2871858148" sldId="273"/>
            <ac:picMk id="5" creationId="{42CC5649-F42F-4D43-86BB-DB4F616974E9}"/>
          </ac:picMkLst>
        </pc:picChg>
        <pc:picChg chg="add mod ord">
          <ac:chgData name="benjamin Skjold" userId="c95198f139ad621b" providerId="LiveId" clId="{88D7729A-F1F9-4A2A-82A7-B3C65F13AF94}" dt="2020-12-17T08:59:59.743" v="658" actId="166"/>
          <ac:picMkLst>
            <pc:docMk/>
            <pc:sldMk cId="2871858148" sldId="273"/>
            <ac:picMk id="7" creationId="{7ACE0383-F030-44B7-AB9A-6E19263FC77B}"/>
          </ac:picMkLst>
        </pc:picChg>
        <pc:cxnChg chg="add mod">
          <ac:chgData name="benjamin Skjold" userId="c95198f139ad621b" providerId="LiveId" clId="{88D7729A-F1F9-4A2A-82A7-B3C65F13AF94}" dt="2020-12-16T09:04:39.024" v="426" actId="164"/>
          <ac:cxnSpMkLst>
            <pc:docMk/>
            <pc:sldMk cId="2871858148" sldId="273"/>
            <ac:cxnSpMk id="6" creationId="{CAD04AB4-5CB1-43D0-B6C2-11BF3293A702}"/>
          </ac:cxnSpMkLst>
        </pc:cxnChg>
        <pc:cxnChg chg="add mod">
          <ac:chgData name="benjamin Skjold" userId="c95198f139ad621b" providerId="LiveId" clId="{88D7729A-F1F9-4A2A-82A7-B3C65F13AF94}" dt="2020-12-16T09:04:39.024" v="426" actId="164"/>
          <ac:cxnSpMkLst>
            <pc:docMk/>
            <pc:sldMk cId="2871858148" sldId="273"/>
            <ac:cxnSpMk id="10" creationId="{9406468C-823C-445E-A983-6E58147AFF1E}"/>
          </ac:cxnSpMkLst>
        </pc:cxnChg>
      </pc:sldChg>
      <pc:sldChg chg="addSp modSp add ord">
        <pc:chgData name="benjamin Skjold" userId="c95198f139ad621b" providerId="LiveId" clId="{88D7729A-F1F9-4A2A-82A7-B3C65F13AF94}" dt="2020-12-15T17:00:42.259" v="283" actId="1076"/>
        <pc:sldMkLst>
          <pc:docMk/>
          <pc:sldMk cId="1796666063" sldId="274"/>
        </pc:sldMkLst>
        <pc:spChg chg="mod">
          <ac:chgData name="benjamin Skjold" userId="c95198f139ad621b" providerId="LiveId" clId="{88D7729A-F1F9-4A2A-82A7-B3C65F13AF94}" dt="2020-12-15T17:00:35.898" v="282" actId="1035"/>
          <ac:spMkLst>
            <pc:docMk/>
            <pc:sldMk cId="1796666063" sldId="274"/>
            <ac:spMk id="2" creationId="{9AF35FD3-919A-4207-84E2-88AE4E3E96C4}"/>
          </ac:spMkLst>
        </pc:spChg>
        <pc:picChg chg="add mod">
          <ac:chgData name="benjamin Skjold" userId="c95198f139ad621b" providerId="LiveId" clId="{88D7729A-F1F9-4A2A-82A7-B3C65F13AF94}" dt="2020-12-15T17:00:42.259" v="283" actId="1076"/>
          <ac:picMkLst>
            <pc:docMk/>
            <pc:sldMk cId="1796666063" sldId="274"/>
            <ac:picMk id="4" creationId="{D3179668-979A-46FF-9E5B-D76257F1CA3D}"/>
          </ac:picMkLst>
        </pc:picChg>
      </pc:sldChg>
    </pc:docChg>
  </pc:docChgLst>
  <pc:docChgLst>
    <pc:chgData name="benjamin Skjold" userId="c95198f139ad621b" providerId="LiveId" clId="{CB3C72C6-DD5C-45FC-B312-041EFBB20957}"/>
    <pc:docChg chg="undo modSld sldOrd">
      <pc:chgData name="benjamin Skjold" userId="c95198f139ad621b" providerId="LiveId" clId="{CB3C72C6-DD5C-45FC-B312-041EFBB20957}" dt="2020-12-15T10:31:54.776" v="73" actId="20577"/>
      <pc:docMkLst>
        <pc:docMk/>
      </pc:docMkLst>
      <pc:sldChg chg="modSp ord">
        <pc:chgData name="benjamin Skjold" userId="c95198f139ad621b" providerId="LiveId" clId="{CB3C72C6-DD5C-45FC-B312-041EFBB20957}" dt="2020-12-15T10:15:23.951" v="71" actId="1076"/>
        <pc:sldMkLst>
          <pc:docMk/>
          <pc:sldMk cId="3666322479" sldId="268"/>
        </pc:sldMkLst>
        <pc:spChg chg="mod">
          <ac:chgData name="benjamin Skjold" userId="c95198f139ad621b" providerId="LiveId" clId="{CB3C72C6-DD5C-45FC-B312-041EFBB20957}" dt="2020-12-15T07:41:44.821" v="70" actId="1038"/>
          <ac:spMkLst>
            <pc:docMk/>
            <pc:sldMk cId="3666322479" sldId="268"/>
            <ac:spMk id="2" creationId="{44441C03-54C9-463C-8ED2-6EDB1B97D43F}"/>
          </ac:spMkLst>
        </pc:spChg>
        <pc:picChg chg="mod">
          <ac:chgData name="benjamin Skjold" userId="c95198f139ad621b" providerId="LiveId" clId="{CB3C72C6-DD5C-45FC-B312-041EFBB20957}" dt="2020-12-15T10:15:23.951" v="71" actId="1076"/>
          <ac:picMkLst>
            <pc:docMk/>
            <pc:sldMk cId="3666322479" sldId="268"/>
            <ac:picMk id="4" creationId="{094B83EE-1025-4E0C-BE5D-72455E4F3A0D}"/>
          </ac:picMkLst>
        </pc:picChg>
      </pc:sldChg>
      <pc:sldChg chg="modSp ord">
        <pc:chgData name="benjamin Skjold" userId="c95198f139ad621b" providerId="LiveId" clId="{CB3C72C6-DD5C-45FC-B312-041EFBB20957}" dt="2020-12-15T07:41:37.996" v="31" actId="1038"/>
        <pc:sldMkLst>
          <pc:docMk/>
          <pc:sldMk cId="629883563" sldId="269"/>
        </pc:sldMkLst>
        <pc:spChg chg="mod">
          <ac:chgData name="benjamin Skjold" userId="c95198f139ad621b" providerId="LiveId" clId="{CB3C72C6-DD5C-45FC-B312-041EFBB20957}" dt="2020-12-15T07:41:37.996" v="31" actId="1038"/>
          <ac:spMkLst>
            <pc:docMk/>
            <pc:sldMk cId="629883563" sldId="269"/>
            <ac:spMk id="2" creationId="{44441C03-54C9-463C-8ED2-6EDB1B97D43F}"/>
          </ac:spMkLst>
        </pc:spChg>
      </pc:sldChg>
      <pc:sldChg chg="modSp">
        <pc:chgData name="benjamin Skjold" userId="c95198f139ad621b" providerId="LiveId" clId="{CB3C72C6-DD5C-45FC-B312-041EFBB20957}" dt="2020-12-15T10:31:54.776" v="73" actId="20577"/>
        <pc:sldMkLst>
          <pc:docMk/>
          <pc:sldMk cId="3778628963" sldId="270"/>
        </pc:sldMkLst>
        <pc:spChg chg="mod">
          <ac:chgData name="benjamin Skjold" userId="c95198f139ad621b" providerId="LiveId" clId="{CB3C72C6-DD5C-45FC-B312-041EFBB20957}" dt="2020-12-15T10:31:54.776" v="73" actId="20577"/>
          <ac:spMkLst>
            <pc:docMk/>
            <pc:sldMk cId="3778628963" sldId="270"/>
            <ac:spMk id="2" creationId="{44441C03-54C9-463C-8ED2-6EDB1B97D43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6BE8C-8945-4DD5-A8D7-2B8C2E7F0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ACA2B59-46B9-4F1B-BEC7-C470D569A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9B91826-7213-4C25-9BE2-17431AD3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B34A-2BC5-44F7-82CD-9ED99B745D5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34E8FDC-4098-4A2A-92C7-FE619734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19A4D60-81E5-466D-8201-D0F05FB9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4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98B805-2688-4283-B1D9-BDE844EB7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4F80E4E-98F0-4B11-B85D-8FE80C61A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EA96004-9139-434B-858F-6521A8DD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B34A-2BC5-44F7-82CD-9ED99B745D5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5A085FD-6416-40CB-902B-B87180E6E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806F262-0F00-44A4-9776-DBAC06A57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5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F6A430D-7C4C-49B5-8A8A-0DC2CB0CE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F400ECB-1687-4045-AB38-7C87128A9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3654D2D-488B-4AC9-89CE-2C1E7CB2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B34A-2BC5-44F7-82CD-9ED99B745D5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F0AFCDF-D5D6-41E5-834B-3DBCF52F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4ACBD87-9A6B-45DC-9CE4-E1C575E7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CBA70-B132-4A37-B755-41869BAC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849F71C-4759-4CF7-B173-4089868C1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7D2D655-9F27-46A2-8274-A2CA96E9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B34A-2BC5-44F7-82CD-9ED99B745D5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F7F35BC-536C-435E-88C0-EFE9CD30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AC77B9B-44B0-4BE1-B70D-296D8FE6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E0DA11-9E40-42BD-B503-82DAE9FEA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4E03D4B-DE57-41A7-BB8E-96F934345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0234E76-A03C-406B-8F5E-102BC5ECA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B34A-2BC5-44F7-82CD-9ED99B745D5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AA3389B-40D4-4566-A876-9BF76008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A9D811A-8ABF-4C0F-BF84-3669F94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9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55C4E-74C5-4F44-89DA-81025625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789E046-F7EE-4F85-AE49-38505EC3E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DF10B78-3333-4CB0-AF3C-735E8793A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346DAA2-F3AA-4EBF-A4F9-A7ADBA81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B34A-2BC5-44F7-82CD-9ED99B745D5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C40CB36-DC56-4BB8-8A30-F7E68C73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F8FCB18-B197-4658-9E7C-EB072B3A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5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091D0-E95A-49D4-A65D-AA6A494A1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6B743BE-77CA-4EE5-901E-77BE6F935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DF49C0C-CB6E-4754-BB48-BCC60875E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1091A7B-E554-4201-A6AB-7C2190FE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770F353-66E6-4817-9978-80734E1FB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50FC7595-B6BD-47E0-873B-8FCA19AC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B34A-2BC5-44F7-82CD-9ED99B745D5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D34B937-123C-4658-95BF-05E26888C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021782E-2898-4AB8-9365-C849CCF6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6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5522D-8480-465D-B24F-5C868B1A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7C01D8D-3E9B-45C7-A46C-5EEE84C1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B34A-2BC5-44F7-82CD-9ED99B745D5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893313A-74E8-419C-A432-ED1D10B5F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834603E-A6DD-41AF-BE78-F45DAF1D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4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0E31098-C81B-4C58-BBFD-E95A6443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B34A-2BC5-44F7-82CD-9ED99B745D5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F31F2C4-8372-4C45-9905-4CA78907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D313AF7-9541-4CAF-8D42-2D3134F9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9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F1AB97-C6DB-4A1F-A157-20C202F3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EFB0795-E467-4644-ABBC-CA21236DD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8CC6223-D762-496D-851B-22316CEF2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48F05BB-3D2A-4015-A212-E56499CA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B34A-2BC5-44F7-82CD-9ED99B745D5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3422679-7C7E-45BE-80EE-9A43A383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8197B2-C7E6-4AAE-965A-61C8A513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6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0D92A-89E2-464A-8AAB-6C987E1C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016E908-0B29-4070-962E-AA49A245C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F10CB96-2725-4AEA-8FF5-DDA45EA82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9524E78-E89C-4EA1-9251-9F138877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B34A-2BC5-44F7-82CD-9ED99B745D5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FBDD40D-6D85-4BC0-AFB3-560822EE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680E305-AC2A-4D2F-9223-EAF691B2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3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C7382D3-42EA-4354-9DDC-2E650446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D93B1FC-B6A7-426E-BA57-B77DF7BA1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E2B8D69-889B-464B-AB16-8CD774232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DB34A-2BC5-44F7-82CD-9ED99B745D5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BCFC2B1-F9E0-4BF8-9830-514CBD596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BAEBFB9-754B-40BD-AC09-D0DFE0E62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B762B-F3C0-4988-B616-5F28E76DD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7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35FD3-919A-4207-84E2-88AE4E3E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9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Models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D3179668-979A-46FF-9E5B-D76257F1C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694" y="1253068"/>
            <a:ext cx="683922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6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CPT-agents;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𝐺𝑇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Billede 4">
            <a:extLst>
              <a:ext uri="{FF2B5EF4-FFF2-40B4-BE49-F238E27FC236}">
                <a16:creationId xmlns:a16="http://schemas.microsoft.com/office/drawing/2014/main" id="{49BDE36B-0695-4903-A4B3-3913C6FA5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103" y="1690688"/>
            <a:ext cx="5852172" cy="4389129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C844D23E-76A7-4554-9C37-A161C19C5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DA65CC00-F139-4835-B28C-B3496890FDF2}"/>
              </a:ext>
            </a:extLst>
          </p:cNvPr>
          <p:cNvSpPr txBox="1">
            <a:spLocks/>
          </p:cNvSpPr>
          <p:nvPr/>
        </p:nvSpPr>
        <p:spPr>
          <a:xfrm>
            <a:off x="17526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CPT-agents</a:t>
            </a:r>
            <a:endParaRPr lang="en-US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0D4A5CE0-7BF4-4D38-B7BE-9D6571E5FDF2}"/>
              </a:ext>
            </a:extLst>
          </p:cNvPr>
          <p:cNvSpPr txBox="1">
            <a:spLocks/>
          </p:cNvSpPr>
          <p:nvPr/>
        </p:nvSpPr>
        <p:spPr>
          <a:xfrm>
            <a:off x="6377610" y="396398"/>
            <a:ext cx="289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LML-agents</a:t>
            </a:r>
          </a:p>
        </p:txBody>
      </p: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C518B596-E15F-41A2-924F-562DB6BA6BF5}"/>
              </a:ext>
            </a:extLst>
          </p:cNvPr>
          <p:cNvGrpSpPr/>
          <p:nvPr/>
        </p:nvGrpSpPr>
        <p:grpSpPr>
          <a:xfrm>
            <a:off x="4251337" y="981075"/>
            <a:ext cx="6521437" cy="5409523"/>
            <a:chOff x="4251337" y="981075"/>
            <a:chExt cx="6521437" cy="5409523"/>
          </a:xfrm>
        </p:grpSpPr>
        <p:pic>
          <p:nvPicPr>
            <p:cNvPr id="5" name="Billede 4">
              <a:extLst>
                <a:ext uri="{FF2B5EF4-FFF2-40B4-BE49-F238E27FC236}">
                  <a16:creationId xmlns:a16="http://schemas.microsoft.com/office/drawing/2014/main" id="{42CC5649-F42F-4D43-86BB-DB4F61697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97775" y="981075"/>
              <a:ext cx="3374999" cy="5400000"/>
            </a:xfrm>
            <a:prstGeom prst="rect">
              <a:avLst/>
            </a:prstGeom>
          </p:spPr>
        </p:pic>
        <p:pic>
          <p:nvPicPr>
            <p:cNvPr id="3" name="Billede 2">
              <a:extLst>
                <a:ext uri="{FF2B5EF4-FFF2-40B4-BE49-F238E27FC236}">
                  <a16:creationId xmlns:a16="http://schemas.microsoft.com/office/drawing/2014/main" id="{B9DE50F1-E688-44DF-A117-EE3F518D9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51337" y="990600"/>
              <a:ext cx="3374999" cy="5399998"/>
            </a:xfrm>
            <a:prstGeom prst="rect">
              <a:avLst/>
            </a:prstGeom>
          </p:spPr>
        </p:pic>
        <p:grpSp>
          <p:nvGrpSpPr>
            <p:cNvPr id="15" name="Gruppe 14">
              <a:extLst>
                <a:ext uri="{FF2B5EF4-FFF2-40B4-BE49-F238E27FC236}">
                  <a16:creationId xmlns:a16="http://schemas.microsoft.com/office/drawing/2014/main" id="{43FC2F31-2A1D-4BF4-82C6-40A6FBD2AF01}"/>
                </a:ext>
              </a:extLst>
            </p:cNvPr>
            <p:cNvGrpSpPr/>
            <p:nvPr/>
          </p:nvGrpSpPr>
          <p:grpSpPr>
            <a:xfrm>
              <a:off x="4575175" y="1241426"/>
              <a:ext cx="3457575" cy="1133474"/>
              <a:chOff x="4575175" y="1241426"/>
              <a:chExt cx="3457575" cy="1133474"/>
            </a:xfrm>
          </p:grpSpPr>
          <p:sp>
            <p:nvSpPr>
              <p:cNvPr id="2" name="Rektangel 1">
                <a:extLst>
                  <a:ext uri="{FF2B5EF4-FFF2-40B4-BE49-F238E27FC236}">
                    <a16:creationId xmlns:a16="http://schemas.microsoft.com/office/drawing/2014/main" id="{0E8B0518-7B56-480D-8A0B-AC5C16CF9A84}"/>
                  </a:ext>
                </a:extLst>
              </p:cNvPr>
              <p:cNvSpPr/>
              <p:nvPr/>
            </p:nvSpPr>
            <p:spPr>
              <a:xfrm>
                <a:off x="4575175" y="1727200"/>
                <a:ext cx="2968625" cy="1746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Lige forbindelse 5">
                <a:extLst>
                  <a:ext uri="{FF2B5EF4-FFF2-40B4-BE49-F238E27FC236}">
                    <a16:creationId xmlns:a16="http://schemas.microsoft.com/office/drawing/2014/main" id="{CAD04AB4-5CB1-43D0-B6C2-11BF3293A7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43800" y="1241426"/>
                <a:ext cx="488950" cy="4738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Lige forbindelse 9">
                <a:extLst>
                  <a:ext uri="{FF2B5EF4-FFF2-40B4-BE49-F238E27FC236}">
                    <a16:creationId xmlns:a16="http://schemas.microsoft.com/office/drawing/2014/main" id="{9406468C-823C-445E-A983-6E58147AFF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1913731"/>
                <a:ext cx="488950" cy="4611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uppe 15">
              <a:extLst>
                <a:ext uri="{FF2B5EF4-FFF2-40B4-BE49-F238E27FC236}">
                  <a16:creationId xmlns:a16="http://schemas.microsoft.com/office/drawing/2014/main" id="{541C5847-9846-4BA5-AA83-5E33C7877A2A}"/>
                </a:ext>
              </a:extLst>
            </p:cNvPr>
            <p:cNvGrpSpPr/>
            <p:nvPr/>
          </p:nvGrpSpPr>
          <p:grpSpPr>
            <a:xfrm>
              <a:off x="4575175" y="3001646"/>
              <a:ext cx="3457575" cy="1133474"/>
              <a:chOff x="4575175" y="1241426"/>
              <a:chExt cx="3457575" cy="1133474"/>
            </a:xfrm>
          </p:grpSpPr>
          <p:sp>
            <p:nvSpPr>
              <p:cNvPr id="17" name="Rektangel 16">
                <a:extLst>
                  <a:ext uri="{FF2B5EF4-FFF2-40B4-BE49-F238E27FC236}">
                    <a16:creationId xmlns:a16="http://schemas.microsoft.com/office/drawing/2014/main" id="{A1C0D4EB-BA96-4C9A-B3B4-0BBDB138FDDB}"/>
                  </a:ext>
                </a:extLst>
              </p:cNvPr>
              <p:cNvSpPr/>
              <p:nvPr/>
            </p:nvSpPr>
            <p:spPr>
              <a:xfrm>
                <a:off x="4575175" y="1727200"/>
                <a:ext cx="2968625" cy="1746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Lige forbindelse 17">
                <a:extLst>
                  <a:ext uri="{FF2B5EF4-FFF2-40B4-BE49-F238E27FC236}">
                    <a16:creationId xmlns:a16="http://schemas.microsoft.com/office/drawing/2014/main" id="{2A3755FA-E476-4031-BAC4-C1951970BF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43800" y="1241426"/>
                <a:ext cx="488950" cy="4738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Lige forbindelse 18">
                <a:extLst>
                  <a:ext uri="{FF2B5EF4-FFF2-40B4-BE49-F238E27FC236}">
                    <a16:creationId xmlns:a16="http://schemas.microsoft.com/office/drawing/2014/main" id="{DE991C79-12DE-482B-84F1-D38CBA394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1913731"/>
                <a:ext cx="488950" cy="4611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e 19">
              <a:extLst>
                <a:ext uri="{FF2B5EF4-FFF2-40B4-BE49-F238E27FC236}">
                  <a16:creationId xmlns:a16="http://schemas.microsoft.com/office/drawing/2014/main" id="{5203332F-DC63-44BA-99BB-1EA325E88FCD}"/>
                </a:ext>
              </a:extLst>
            </p:cNvPr>
            <p:cNvGrpSpPr/>
            <p:nvPr/>
          </p:nvGrpSpPr>
          <p:grpSpPr>
            <a:xfrm>
              <a:off x="4575175" y="4769486"/>
              <a:ext cx="3457575" cy="1133474"/>
              <a:chOff x="4575175" y="1241426"/>
              <a:chExt cx="3457575" cy="1133474"/>
            </a:xfrm>
          </p:grpSpPr>
          <p:sp>
            <p:nvSpPr>
              <p:cNvPr id="21" name="Rektangel 20">
                <a:extLst>
                  <a:ext uri="{FF2B5EF4-FFF2-40B4-BE49-F238E27FC236}">
                    <a16:creationId xmlns:a16="http://schemas.microsoft.com/office/drawing/2014/main" id="{16B66B69-2B28-4A25-B59B-B851129FE283}"/>
                  </a:ext>
                </a:extLst>
              </p:cNvPr>
              <p:cNvSpPr/>
              <p:nvPr/>
            </p:nvSpPr>
            <p:spPr>
              <a:xfrm>
                <a:off x="4575175" y="1727200"/>
                <a:ext cx="2968625" cy="1746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Lige forbindelse 21">
                <a:extLst>
                  <a:ext uri="{FF2B5EF4-FFF2-40B4-BE49-F238E27FC236}">
                    <a16:creationId xmlns:a16="http://schemas.microsoft.com/office/drawing/2014/main" id="{656E5375-DDA8-4BE4-9D28-9006A8D042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43800" y="1241426"/>
                <a:ext cx="488950" cy="4738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Lige forbindelse 22">
                <a:extLst>
                  <a:ext uri="{FF2B5EF4-FFF2-40B4-BE49-F238E27FC236}">
                    <a16:creationId xmlns:a16="http://schemas.microsoft.com/office/drawing/2014/main" id="{C13836B2-3972-4210-93EF-CA02FE0BA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1913731"/>
                <a:ext cx="488950" cy="4611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Billede 6">
            <a:extLst>
              <a:ext uri="{FF2B5EF4-FFF2-40B4-BE49-F238E27FC236}">
                <a16:creationId xmlns:a16="http://schemas.microsoft.com/office/drawing/2014/main" id="{7ACE0383-F030-44B7-AB9A-6E19263FC7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2" y="990601"/>
            <a:ext cx="3374999" cy="53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5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54395" y="279401"/>
                <a:ext cx="3792166" cy="1325563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Left panel: CPT</a:t>
                </a:r>
                <a:br>
                  <a:rPr lang="en-US" dirty="0"/>
                </a:br>
                <a:r>
                  <a:rPr lang="en-US" dirty="0"/>
                  <a:t>Right panel: LML</a:t>
                </a: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54395" y="279401"/>
                <a:ext cx="3792166" cy="1325563"/>
              </a:xfrm>
              <a:blipFill>
                <a:blip r:embed="rId2"/>
                <a:stretch>
                  <a:fillRect l="-5627" t="-7834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e 2">
            <a:extLst>
              <a:ext uri="{FF2B5EF4-FFF2-40B4-BE49-F238E27FC236}">
                <a16:creationId xmlns:a16="http://schemas.microsoft.com/office/drawing/2014/main" id="{E5E61AE6-F38A-4DF1-9EA6-4EC225C93955}"/>
              </a:ext>
            </a:extLst>
          </p:cNvPr>
          <p:cNvGrpSpPr/>
          <p:nvPr/>
        </p:nvGrpSpPr>
        <p:grpSpPr>
          <a:xfrm>
            <a:off x="6096000" y="365125"/>
            <a:ext cx="5852172" cy="6246639"/>
            <a:chOff x="6096000" y="365125"/>
            <a:chExt cx="5852172" cy="6246639"/>
          </a:xfrm>
        </p:grpSpPr>
        <p:pic>
          <p:nvPicPr>
            <p:cNvPr id="17" name="Billede 16">
              <a:extLst>
                <a:ext uri="{FF2B5EF4-FFF2-40B4-BE49-F238E27FC236}">
                  <a16:creationId xmlns:a16="http://schemas.microsoft.com/office/drawing/2014/main" id="{5C9F319C-65EE-4A3E-ADB1-35E96DC56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222635"/>
              <a:ext cx="5852172" cy="4389129"/>
            </a:xfrm>
            <a:prstGeom prst="rect">
              <a:avLst/>
            </a:prstGeom>
          </p:spPr>
        </p:pic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28367256-ED0A-40D6-A1F5-2C8C1CEC3A50}"/>
                </a:ext>
              </a:extLst>
            </p:cNvPr>
            <p:cNvSpPr/>
            <p:nvPr/>
          </p:nvSpPr>
          <p:spPr>
            <a:xfrm>
              <a:off x="7953985" y="4201658"/>
              <a:ext cx="431064" cy="30633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Billede 18">
              <a:extLst>
                <a:ext uri="{FF2B5EF4-FFF2-40B4-BE49-F238E27FC236}">
                  <a16:creationId xmlns:a16="http://schemas.microsoft.com/office/drawing/2014/main" id="{A0FD1CB6-1BAF-459F-89E0-D8E8E755F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87087" y="365125"/>
              <a:ext cx="2966375" cy="2274435"/>
            </a:xfrm>
            <a:prstGeom prst="rect">
              <a:avLst/>
            </a:prstGeom>
          </p:spPr>
        </p:pic>
        <p:cxnSp>
          <p:nvCxnSpPr>
            <p:cNvPr id="21" name="Lige forbindelse 20">
              <a:extLst>
                <a:ext uri="{FF2B5EF4-FFF2-40B4-BE49-F238E27FC236}">
                  <a16:creationId xmlns:a16="http://schemas.microsoft.com/office/drawing/2014/main" id="{4E4385EF-FE12-4012-847D-CE61F79BD3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3985" y="2421731"/>
              <a:ext cx="369531" cy="1779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Lige forbindelse 22">
              <a:extLst>
                <a:ext uri="{FF2B5EF4-FFF2-40B4-BE49-F238E27FC236}">
                  <a16:creationId xmlns:a16="http://schemas.microsoft.com/office/drawing/2014/main" id="{90C894A8-E025-447F-A277-F6133702F9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5049" y="2421730"/>
              <a:ext cx="2416301" cy="1779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pe 3">
            <a:extLst>
              <a:ext uri="{FF2B5EF4-FFF2-40B4-BE49-F238E27FC236}">
                <a16:creationId xmlns:a16="http://schemas.microsoft.com/office/drawing/2014/main" id="{745CEC3F-A1BF-4144-B502-4332C68F0468}"/>
              </a:ext>
            </a:extLst>
          </p:cNvPr>
          <p:cNvGrpSpPr/>
          <p:nvPr/>
        </p:nvGrpSpPr>
        <p:grpSpPr>
          <a:xfrm>
            <a:off x="342824" y="364360"/>
            <a:ext cx="5852172" cy="6247405"/>
            <a:chOff x="342824" y="364360"/>
            <a:chExt cx="5852172" cy="6247405"/>
          </a:xfrm>
        </p:grpSpPr>
        <p:pic>
          <p:nvPicPr>
            <p:cNvPr id="7" name="Billede 6">
              <a:extLst>
                <a:ext uri="{FF2B5EF4-FFF2-40B4-BE49-F238E27FC236}">
                  <a16:creationId xmlns:a16="http://schemas.microsoft.com/office/drawing/2014/main" id="{87CD728E-3CB6-4181-A2A3-0B0CA52F3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2824" y="2222636"/>
              <a:ext cx="5852172" cy="4389129"/>
            </a:xfrm>
            <a:prstGeom prst="rect">
              <a:avLst/>
            </a:prstGeom>
          </p:spPr>
        </p:pic>
        <p:pic>
          <p:nvPicPr>
            <p:cNvPr id="27" name="Billede 26">
              <a:extLst>
                <a:ext uri="{FF2B5EF4-FFF2-40B4-BE49-F238E27FC236}">
                  <a16:creationId xmlns:a16="http://schemas.microsoft.com/office/drawing/2014/main" id="{0A711E36-4687-4635-B7F3-5A21BF59E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171" y="364360"/>
              <a:ext cx="2925257" cy="2275200"/>
            </a:xfrm>
            <a:prstGeom prst="rect">
              <a:avLst/>
            </a:prstGeom>
          </p:spPr>
        </p:pic>
        <p:sp>
          <p:nvSpPr>
            <p:cNvPr id="29" name="Rektangel 28">
              <a:extLst>
                <a:ext uri="{FF2B5EF4-FFF2-40B4-BE49-F238E27FC236}">
                  <a16:creationId xmlns:a16="http://schemas.microsoft.com/office/drawing/2014/main" id="{17AADD89-7EA6-4E05-BAF9-4E9B7A2A9791}"/>
                </a:ext>
              </a:extLst>
            </p:cNvPr>
            <p:cNvSpPr/>
            <p:nvPr/>
          </p:nvSpPr>
          <p:spPr>
            <a:xfrm>
              <a:off x="2471344" y="3920247"/>
              <a:ext cx="557605" cy="49779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Lige forbindelse 29">
              <a:extLst>
                <a:ext uri="{FF2B5EF4-FFF2-40B4-BE49-F238E27FC236}">
                  <a16:creationId xmlns:a16="http://schemas.microsoft.com/office/drawing/2014/main" id="{877B6E3B-703B-4753-A98E-F6973A2067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6806" y="2421731"/>
              <a:ext cx="1354538" cy="14985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Lige forbindelse 32">
              <a:extLst>
                <a:ext uri="{FF2B5EF4-FFF2-40B4-BE49-F238E27FC236}">
                  <a16:creationId xmlns:a16="http://schemas.microsoft.com/office/drawing/2014/main" id="{A2341C2C-D533-4C97-8BA9-6EBB935DEE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4048" y="2421731"/>
              <a:ext cx="557605" cy="14985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121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98400" y="186612"/>
                <a:ext cx="5998840" cy="2607693"/>
              </a:xfrm>
              <a:noFill/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5200" dirty="0">
                    <a:latin typeface="Cambria Math" panose="02040503050406030204" pitchFamily="18" charset="0"/>
                  </a:rPr>
                  <a:t>CPT Agent 1</a:t>
                </a:r>
                <a:br>
                  <a:rPr lang="en-US" sz="52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5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5200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98400" y="186612"/>
                <a:ext cx="5998840" cy="2607693"/>
              </a:xfrm>
              <a:blipFill>
                <a:blip r:embed="rId2"/>
                <a:stretch>
                  <a:fillRect l="-5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Billede 3">
            <a:extLst>
              <a:ext uri="{FF2B5EF4-FFF2-40B4-BE49-F238E27FC236}">
                <a16:creationId xmlns:a16="http://schemas.microsoft.com/office/drawing/2014/main" id="{094B83EE-1025-4E0C-BE5D-72455E4F3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5344" y="123417"/>
            <a:ext cx="5787056" cy="72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2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98400" y="186612"/>
                <a:ext cx="5998840" cy="2607693"/>
              </a:xfrm>
              <a:noFill/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5200" dirty="0">
                    <a:latin typeface="Cambria Math" panose="02040503050406030204" pitchFamily="18" charset="0"/>
                  </a:rPr>
                  <a:t>CPT Agent 11</a:t>
                </a:r>
                <a:br>
                  <a:rPr lang="en-US" sz="52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5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5200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98400" y="186612"/>
                <a:ext cx="5998840" cy="2607693"/>
              </a:xfrm>
              <a:blipFill>
                <a:blip r:embed="rId2"/>
                <a:stretch>
                  <a:fillRect l="-5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Billede 3">
            <a:extLst>
              <a:ext uri="{FF2B5EF4-FFF2-40B4-BE49-F238E27FC236}">
                <a16:creationId xmlns:a16="http://schemas.microsoft.com/office/drawing/2014/main" id="{094B83EE-1025-4E0C-BE5D-72455E4F3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5344" y="123417"/>
            <a:ext cx="5787056" cy="723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01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98400" y="186612"/>
                <a:ext cx="5998840" cy="2607693"/>
              </a:xfrm>
              <a:noFill/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5200" dirty="0">
                    <a:latin typeface="Cambria Math" panose="02040503050406030204" pitchFamily="18" charset="0"/>
                  </a:rPr>
                  <a:t>LML Agent 1</a:t>
                </a:r>
                <a:br>
                  <a:rPr lang="en-US" sz="52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5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5200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4441C03-54C9-463C-8ED2-6EDB1B97D4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98400" y="186612"/>
                <a:ext cx="5998840" cy="2607693"/>
              </a:xfrm>
              <a:blipFill>
                <a:blip r:embed="rId2"/>
                <a:stretch>
                  <a:fillRect l="-5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Billede 3">
            <a:extLst>
              <a:ext uri="{FF2B5EF4-FFF2-40B4-BE49-F238E27FC236}">
                <a16:creationId xmlns:a16="http://schemas.microsoft.com/office/drawing/2014/main" id="{094B83EE-1025-4E0C-BE5D-72455E4F3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5344" y="123417"/>
            <a:ext cx="5787055" cy="723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6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41C03-54C9-463C-8ED2-6EDB1B97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E626E7A7-8B6C-40C0-B4EE-1459B3557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20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81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Office-tema</vt:lpstr>
      <vt:lpstr>Models</vt:lpstr>
      <vt:lpstr>CPT-agents; δ_GT  vs. δ_e and γ_GT  vs. γ_e</vt:lpstr>
      <vt:lpstr>PowerPoint-præsentation</vt:lpstr>
      <vt:lpstr>γ_e  vs. δ_e Left panel: CPT Right panel: LML</vt:lpstr>
      <vt:lpstr>CPT Agent 1 γ_e  vs. δ_e and p ̂(x)  vs. w(x)</vt:lpstr>
      <vt:lpstr>CPT Agent 11 γ_e  vs. δ_e and p ̂(x)  vs. w(x)</vt:lpstr>
      <vt:lpstr>LML Agent 1 γ_e  vs. δ_e and p ̂(x)  vs. w(x)</vt:lpstr>
      <vt:lpstr>Model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CPT-agents; δ_GT  vs. δ_e</dc:title>
  <dc:creator>benjamin Skjold</dc:creator>
  <cp:lastModifiedBy>benjamin Skjold</cp:lastModifiedBy>
  <cp:revision>2</cp:revision>
  <dcterms:created xsi:type="dcterms:W3CDTF">2020-12-15T07:36:16Z</dcterms:created>
  <dcterms:modified xsi:type="dcterms:W3CDTF">2020-12-17T09:00:05Z</dcterms:modified>
</cp:coreProperties>
</file>