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5" r:id="rId3"/>
    <p:sldId id="264" r:id="rId4"/>
    <p:sldId id="263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Skjold" initials="bS" lastIdx="1" clrIdx="0">
    <p:extLst>
      <p:ext uri="{19B8F6BF-5375-455C-9EA6-DF929625EA0E}">
        <p15:presenceInfo xmlns:p15="http://schemas.microsoft.com/office/powerpoint/2012/main" userId="c95198f139ad62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7D31"/>
    <a:srgbClr val="4472C4"/>
    <a:srgbClr val="000000"/>
    <a:srgbClr val="31A352"/>
    <a:srgbClr val="C27B5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C9B59-30A7-4360-B0DB-018F112CBDD9}" v="273" dt="2020-11-04T13:08:11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887" autoAdjust="0"/>
  </p:normalViewPr>
  <p:slideViewPr>
    <p:cSldViewPr snapToGrid="0" showGuides="1">
      <p:cViewPr>
        <p:scale>
          <a:sx n="100" d="100"/>
          <a:sy n="100" d="100"/>
        </p:scale>
        <p:origin x="9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611C9B59-30A7-4360-B0DB-018F112CBDD9}"/>
    <pc:docChg chg="undo custSel addSld delSld modSld sldOrd">
      <pc:chgData name="benjamin Skjold" userId="c95198f139ad621b" providerId="LiveId" clId="{611C9B59-30A7-4360-B0DB-018F112CBDD9}" dt="2020-11-04T13:08:11.823" v="3527"/>
      <pc:docMkLst>
        <pc:docMk/>
      </pc:docMkLst>
      <pc:sldChg chg="addSp delSp modSp del">
        <pc:chgData name="benjamin Skjold" userId="c95198f139ad621b" providerId="LiveId" clId="{611C9B59-30A7-4360-B0DB-018F112CBDD9}" dt="2020-11-03T14:53:50.237" v="1109" actId="2696"/>
        <pc:sldMkLst>
          <pc:docMk/>
          <pc:sldMk cId="698298492" sldId="256"/>
        </pc:sldMkLst>
        <pc:spChg chg="mod">
          <ac:chgData name="benjamin Skjold" userId="c95198f139ad621b" providerId="LiveId" clId="{611C9B59-30A7-4360-B0DB-018F112CBDD9}" dt="2020-11-03T14:09:53.440" v="40" actId="2085"/>
          <ac:spMkLst>
            <pc:docMk/>
            <pc:sldMk cId="698298492" sldId="256"/>
            <ac:spMk id="4" creationId="{CB0B4319-AD8F-4425-A63A-D23C4AD298E8}"/>
          </ac:spMkLst>
        </pc:spChg>
        <pc:spChg chg="mod">
          <ac:chgData name="benjamin Skjold" userId="c95198f139ad621b" providerId="LiveId" clId="{611C9B59-30A7-4360-B0DB-018F112CBDD9}" dt="2020-11-03T14:09:53.440" v="40" actId="2085"/>
          <ac:spMkLst>
            <pc:docMk/>
            <pc:sldMk cId="698298492" sldId="256"/>
            <ac:spMk id="5" creationId="{718DDF04-BEF3-41A9-BFF9-6DFD03DCCA32}"/>
          </ac:spMkLst>
        </pc:spChg>
        <pc:spChg chg="mod">
          <ac:chgData name="benjamin Skjold" userId="c95198f139ad621b" providerId="LiveId" clId="{611C9B59-30A7-4360-B0DB-018F112CBDD9}" dt="2020-11-03T14:09:53.440" v="40" actId="2085"/>
          <ac:spMkLst>
            <pc:docMk/>
            <pc:sldMk cId="698298492" sldId="256"/>
            <ac:spMk id="6" creationId="{0864ED90-0A78-480C-873A-867628DCFB28}"/>
          </ac:spMkLst>
        </pc:spChg>
        <pc:spChg chg="mod">
          <ac:chgData name="benjamin Skjold" userId="c95198f139ad621b" providerId="LiveId" clId="{611C9B59-30A7-4360-B0DB-018F112CBDD9}" dt="2020-11-03T14:09:53.440" v="40" actId="2085"/>
          <ac:spMkLst>
            <pc:docMk/>
            <pc:sldMk cId="698298492" sldId="256"/>
            <ac:spMk id="7" creationId="{A1F84760-3CBE-448C-8221-4D4812D258D7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9" creationId="{92C07813-98A7-4D2E-9E6D-EFA8C6A14F2A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0" creationId="{4FE425D7-288D-484E-BE48-D181F54FDAE8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1" creationId="{FF61DFD4-233E-48C6-BBA4-23458B8DD4E5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2" creationId="{22DE5057-F3CA-4F7E-94BC-8A1C304034A4}"/>
          </ac:spMkLst>
        </pc:spChg>
        <pc:spChg chg="add del">
          <ac:chgData name="benjamin Skjold" userId="c95198f139ad621b" providerId="LiveId" clId="{611C9B59-30A7-4360-B0DB-018F112CBDD9}" dt="2020-11-03T14:14:31.617" v="100" actId="478"/>
          <ac:spMkLst>
            <pc:docMk/>
            <pc:sldMk cId="698298492" sldId="256"/>
            <ac:spMk id="13" creationId="{58322AA2-597B-40CC-97F6-79F7945C6B99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4" creationId="{FED84D0B-5DAC-4CF4-A6FB-6E9903426F4C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5" creationId="{69ECC685-F26C-4425-ACEA-736DAD060282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6" creationId="{05531D7E-A272-458A-9C0B-73B588267DE4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7" creationId="{5F31D2C3-2E21-41A6-817B-4FE3E8E05A61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8" creationId="{25D219DA-7F70-4556-A5E2-EEE9446BA1ED}"/>
          </ac:spMkLst>
        </pc:spChg>
        <pc:spChg chg="del">
          <ac:chgData name="benjamin Skjold" userId="c95198f139ad621b" providerId="LiveId" clId="{611C9B59-30A7-4360-B0DB-018F112CBDD9}" dt="2020-11-03T14:14:47.727" v="101" actId="478"/>
          <ac:spMkLst>
            <pc:docMk/>
            <pc:sldMk cId="698298492" sldId="256"/>
            <ac:spMk id="19" creationId="{B3E068CA-291F-4793-9632-7FB63B836610}"/>
          </ac:spMkLst>
        </pc:spChg>
        <pc:spChg chg="del">
          <ac:chgData name="benjamin Skjold" userId="c95198f139ad621b" providerId="LiveId" clId="{611C9B59-30A7-4360-B0DB-018F112CBDD9}" dt="2020-11-03T14:14:47.727" v="101" actId="478"/>
          <ac:spMkLst>
            <pc:docMk/>
            <pc:sldMk cId="698298492" sldId="256"/>
            <ac:spMk id="20" creationId="{223831A3-C87A-485B-91FD-39B1DB40F10A}"/>
          </ac:spMkLst>
        </pc:spChg>
        <pc:spChg chg="del">
          <ac:chgData name="benjamin Skjold" userId="c95198f139ad621b" providerId="LiveId" clId="{611C9B59-30A7-4360-B0DB-018F112CBDD9}" dt="2020-11-03T14:14:47.727" v="101" actId="478"/>
          <ac:spMkLst>
            <pc:docMk/>
            <pc:sldMk cId="698298492" sldId="256"/>
            <ac:spMk id="21" creationId="{3A823839-D0CC-4A6C-89C1-552A486E7C35}"/>
          </ac:spMkLst>
        </pc:spChg>
        <pc:spChg chg="del">
          <ac:chgData name="benjamin Skjold" userId="c95198f139ad621b" providerId="LiveId" clId="{611C9B59-30A7-4360-B0DB-018F112CBDD9}" dt="2020-11-03T14:14:47.727" v="101" actId="478"/>
          <ac:spMkLst>
            <pc:docMk/>
            <pc:sldMk cId="698298492" sldId="256"/>
            <ac:spMk id="22" creationId="{37F76972-8265-4709-A1A0-C43D8A8A12EB}"/>
          </ac:spMkLst>
        </pc:spChg>
        <pc:spChg chg="del">
          <ac:chgData name="benjamin Skjold" userId="c95198f139ad621b" providerId="LiveId" clId="{611C9B59-30A7-4360-B0DB-018F112CBDD9}" dt="2020-11-03T14:14:47.727" v="101" actId="478"/>
          <ac:spMkLst>
            <pc:docMk/>
            <pc:sldMk cId="698298492" sldId="256"/>
            <ac:spMk id="24" creationId="{1B57A93A-A2F3-4DC6-8D2F-56CC8BBC7802}"/>
          </ac:spMkLst>
        </pc:spChg>
        <pc:spChg chg="del">
          <ac:chgData name="benjamin Skjold" userId="c95198f139ad621b" providerId="LiveId" clId="{611C9B59-30A7-4360-B0DB-018F112CBDD9}" dt="2020-11-03T14:11:20.712" v="41" actId="478"/>
          <ac:spMkLst>
            <pc:docMk/>
            <pc:sldMk cId="698298492" sldId="256"/>
            <ac:spMk id="30" creationId="{6ABDCD28-AF85-47C1-9109-42ECD0E14CD9}"/>
          </ac:spMkLst>
        </pc:spChg>
        <pc:spChg chg="del">
          <ac:chgData name="benjamin Skjold" userId="c95198f139ad621b" providerId="LiveId" clId="{611C9B59-30A7-4360-B0DB-018F112CBDD9}" dt="2020-11-03T14:07:54.917" v="15" actId="478"/>
          <ac:spMkLst>
            <pc:docMk/>
            <pc:sldMk cId="698298492" sldId="256"/>
            <ac:spMk id="31" creationId="{291EF83A-D6DF-4A45-8519-D3AC43258A8A}"/>
          </ac:spMkLst>
        </pc:spChg>
        <pc:spChg chg="add del mod">
          <ac:chgData name="benjamin Skjold" userId="c95198f139ad621b" providerId="LiveId" clId="{611C9B59-30A7-4360-B0DB-018F112CBDD9}" dt="2020-11-03T14:07:54.917" v="17"/>
          <ac:spMkLst>
            <pc:docMk/>
            <pc:sldMk cId="698298492" sldId="256"/>
            <ac:spMk id="32" creationId="{946A45FF-2F82-4DBD-A7E7-9F1E0C06E00B}"/>
          </ac:spMkLst>
        </pc:spChg>
        <pc:spChg chg="add mod ord">
          <ac:chgData name="benjamin Skjold" userId="c95198f139ad621b" providerId="LiveId" clId="{611C9B59-30A7-4360-B0DB-018F112CBDD9}" dt="2020-11-03T14:08:55.608" v="39" actId="167"/>
          <ac:spMkLst>
            <pc:docMk/>
            <pc:sldMk cId="698298492" sldId="256"/>
            <ac:spMk id="33" creationId="{5211A460-23DE-4ADA-88DF-06F257F1438B}"/>
          </ac:spMkLst>
        </pc:spChg>
        <pc:spChg chg="add mod">
          <ac:chgData name="benjamin Skjold" userId="c95198f139ad621b" providerId="LiveId" clId="{611C9B59-30A7-4360-B0DB-018F112CBDD9}" dt="2020-11-03T14:12:26.566" v="73" actId="1037"/>
          <ac:spMkLst>
            <pc:docMk/>
            <pc:sldMk cId="698298492" sldId="256"/>
            <ac:spMk id="34" creationId="{236F9E3A-AA62-4DA5-8893-E0F984F432E5}"/>
          </ac:spMkLst>
        </pc:spChg>
        <pc:spChg chg="add mod">
          <ac:chgData name="benjamin Skjold" userId="c95198f139ad621b" providerId="LiveId" clId="{611C9B59-30A7-4360-B0DB-018F112CBDD9}" dt="2020-11-03T14:12:26.566" v="73" actId="1037"/>
          <ac:spMkLst>
            <pc:docMk/>
            <pc:sldMk cId="698298492" sldId="256"/>
            <ac:spMk id="35" creationId="{359650C5-5675-4E04-AA87-C459AC326A27}"/>
          </ac:spMkLst>
        </pc:spChg>
        <pc:spChg chg="add mod">
          <ac:chgData name="benjamin Skjold" userId="c95198f139ad621b" providerId="LiveId" clId="{611C9B59-30A7-4360-B0DB-018F112CBDD9}" dt="2020-11-03T14:12:26.566" v="73" actId="1037"/>
          <ac:spMkLst>
            <pc:docMk/>
            <pc:sldMk cId="698298492" sldId="256"/>
            <ac:spMk id="36" creationId="{99F94EB7-999D-4345-97D7-70007E1BF543}"/>
          </ac:spMkLst>
        </pc:spChg>
        <pc:spChg chg="add mod">
          <ac:chgData name="benjamin Skjold" userId="c95198f139ad621b" providerId="LiveId" clId="{611C9B59-30A7-4360-B0DB-018F112CBDD9}" dt="2020-11-03T14:12:26.566" v="73" actId="1037"/>
          <ac:spMkLst>
            <pc:docMk/>
            <pc:sldMk cId="698298492" sldId="256"/>
            <ac:spMk id="37" creationId="{DC157D06-D09F-4833-9433-AFAA53FE3C2B}"/>
          </ac:spMkLst>
        </pc:spChg>
        <pc:spChg chg="add mod">
          <ac:chgData name="benjamin Skjold" userId="c95198f139ad621b" providerId="LiveId" clId="{611C9B59-30A7-4360-B0DB-018F112CBDD9}" dt="2020-11-03T14:12:54.322" v="82" actId="20577"/>
          <ac:spMkLst>
            <pc:docMk/>
            <pc:sldMk cId="698298492" sldId="256"/>
            <ac:spMk id="38" creationId="{51881DD0-0329-4212-BEFA-A5B846111D1E}"/>
          </ac:spMkLst>
        </pc:spChg>
        <pc:spChg chg="add mod">
          <ac:chgData name="benjamin Skjold" userId="c95198f139ad621b" providerId="LiveId" clId="{611C9B59-30A7-4360-B0DB-018F112CBDD9}" dt="2020-11-03T14:13:05.510" v="88" actId="20577"/>
          <ac:spMkLst>
            <pc:docMk/>
            <pc:sldMk cId="698298492" sldId="256"/>
            <ac:spMk id="39" creationId="{B863C22E-7DDB-4120-8220-DAB194F8F7B8}"/>
          </ac:spMkLst>
        </pc:spChg>
        <pc:spChg chg="add mod">
          <ac:chgData name="benjamin Skjold" userId="c95198f139ad621b" providerId="LiveId" clId="{611C9B59-30A7-4360-B0DB-018F112CBDD9}" dt="2020-11-03T14:13:19.701" v="92" actId="20577"/>
          <ac:spMkLst>
            <pc:docMk/>
            <pc:sldMk cId="698298492" sldId="256"/>
            <ac:spMk id="40" creationId="{0DCE47A2-EF25-446A-95BE-6BCEDDCC223B}"/>
          </ac:spMkLst>
        </pc:spChg>
        <pc:spChg chg="add mod">
          <ac:chgData name="benjamin Skjold" userId="c95198f139ad621b" providerId="LiveId" clId="{611C9B59-30A7-4360-B0DB-018F112CBDD9}" dt="2020-11-03T14:13:35.021" v="96" actId="20577"/>
          <ac:spMkLst>
            <pc:docMk/>
            <pc:sldMk cId="698298492" sldId="256"/>
            <ac:spMk id="41" creationId="{BF72D6C0-911E-4460-952D-A9DFF970F6CD}"/>
          </ac:spMkLst>
        </pc:spChg>
        <pc:spChg chg="add mod">
          <ac:chgData name="benjamin Skjold" userId="c95198f139ad621b" providerId="LiveId" clId="{611C9B59-30A7-4360-B0DB-018F112CBDD9}" dt="2020-11-03T14:15:00.249" v="103" actId="1076"/>
          <ac:spMkLst>
            <pc:docMk/>
            <pc:sldMk cId="698298492" sldId="256"/>
            <ac:spMk id="42" creationId="{D825F2F8-D201-4E8D-9675-DF259F470A65}"/>
          </ac:spMkLst>
        </pc:spChg>
        <pc:spChg chg="add mod">
          <ac:chgData name="benjamin Skjold" userId="c95198f139ad621b" providerId="LiveId" clId="{611C9B59-30A7-4360-B0DB-018F112CBDD9}" dt="2020-11-03T14:15:00.249" v="103" actId="1076"/>
          <ac:spMkLst>
            <pc:docMk/>
            <pc:sldMk cId="698298492" sldId="256"/>
            <ac:spMk id="43" creationId="{C5812D4E-D931-4D23-8454-B2C1CD5FE0DC}"/>
          </ac:spMkLst>
        </pc:spChg>
        <pc:spChg chg="add mod">
          <ac:chgData name="benjamin Skjold" userId="c95198f139ad621b" providerId="LiveId" clId="{611C9B59-30A7-4360-B0DB-018F112CBDD9}" dt="2020-11-03T14:15:00.249" v="103" actId="1076"/>
          <ac:spMkLst>
            <pc:docMk/>
            <pc:sldMk cId="698298492" sldId="256"/>
            <ac:spMk id="44" creationId="{54C269D6-A370-4AD0-A459-BB7D52437FD9}"/>
          </ac:spMkLst>
        </pc:spChg>
        <pc:spChg chg="add mod">
          <ac:chgData name="benjamin Skjold" userId="c95198f139ad621b" providerId="LiveId" clId="{611C9B59-30A7-4360-B0DB-018F112CBDD9}" dt="2020-11-03T14:15:00.249" v="103" actId="1076"/>
          <ac:spMkLst>
            <pc:docMk/>
            <pc:sldMk cId="698298492" sldId="256"/>
            <ac:spMk id="45" creationId="{675D286F-1DDB-48EA-BD7E-E5448F8BAA93}"/>
          </ac:spMkLst>
        </pc:spChg>
        <pc:spChg chg="add mod">
          <ac:chgData name="benjamin Skjold" userId="c95198f139ad621b" providerId="LiveId" clId="{611C9B59-30A7-4360-B0DB-018F112CBDD9}" dt="2020-11-03T14:15:00.249" v="103" actId="1076"/>
          <ac:spMkLst>
            <pc:docMk/>
            <pc:sldMk cId="698298492" sldId="256"/>
            <ac:spMk id="46" creationId="{1C510FF3-5B78-4C32-B9E9-921309B3C0C4}"/>
          </ac:spMkLst>
        </pc:spChg>
        <pc:spChg chg="add mod">
          <ac:chgData name="benjamin Skjold" userId="c95198f139ad621b" providerId="LiveId" clId="{611C9B59-30A7-4360-B0DB-018F112CBDD9}" dt="2020-11-03T14:15:05.802" v="105" actId="1076"/>
          <ac:spMkLst>
            <pc:docMk/>
            <pc:sldMk cId="698298492" sldId="256"/>
            <ac:spMk id="47" creationId="{C046AC54-D518-4E70-95B4-3BF685BF75B4}"/>
          </ac:spMkLst>
        </pc:spChg>
        <pc:spChg chg="add mod">
          <ac:chgData name="benjamin Skjold" userId="c95198f139ad621b" providerId="LiveId" clId="{611C9B59-30A7-4360-B0DB-018F112CBDD9}" dt="2020-11-03T14:15:05.802" v="105" actId="1076"/>
          <ac:spMkLst>
            <pc:docMk/>
            <pc:sldMk cId="698298492" sldId="256"/>
            <ac:spMk id="48" creationId="{6608742F-1952-414D-AA5D-E0600273EDDC}"/>
          </ac:spMkLst>
        </pc:spChg>
        <pc:spChg chg="add mod">
          <ac:chgData name="benjamin Skjold" userId="c95198f139ad621b" providerId="LiveId" clId="{611C9B59-30A7-4360-B0DB-018F112CBDD9}" dt="2020-11-03T14:15:05.802" v="105" actId="1076"/>
          <ac:spMkLst>
            <pc:docMk/>
            <pc:sldMk cId="698298492" sldId="256"/>
            <ac:spMk id="49" creationId="{530AB1F7-F7CA-4566-9FEF-3272ABFD3EAD}"/>
          </ac:spMkLst>
        </pc:spChg>
        <pc:spChg chg="add mod">
          <ac:chgData name="benjamin Skjold" userId="c95198f139ad621b" providerId="LiveId" clId="{611C9B59-30A7-4360-B0DB-018F112CBDD9}" dt="2020-11-03T14:15:05.802" v="105" actId="1076"/>
          <ac:spMkLst>
            <pc:docMk/>
            <pc:sldMk cId="698298492" sldId="256"/>
            <ac:spMk id="50" creationId="{08A0FB4B-5758-4E77-8A4C-F9F95F6C69E1}"/>
          </ac:spMkLst>
        </pc:spChg>
        <pc:spChg chg="add mod">
          <ac:chgData name="benjamin Skjold" userId="c95198f139ad621b" providerId="LiveId" clId="{611C9B59-30A7-4360-B0DB-018F112CBDD9}" dt="2020-11-03T14:15:05.802" v="105" actId="1076"/>
          <ac:spMkLst>
            <pc:docMk/>
            <pc:sldMk cId="698298492" sldId="256"/>
            <ac:spMk id="51" creationId="{C017F52E-111A-4B84-B7CA-E48882F1EC04}"/>
          </ac:spMkLst>
        </pc:spChg>
        <pc:spChg chg="add mod">
          <ac:chgData name="benjamin Skjold" userId="c95198f139ad621b" providerId="LiveId" clId="{611C9B59-30A7-4360-B0DB-018F112CBDD9}" dt="2020-11-03T14:15:31.086" v="136" actId="1035"/>
          <ac:spMkLst>
            <pc:docMk/>
            <pc:sldMk cId="698298492" sldId="256"/>
            <ac:spMk id="52" creationId="{A75A5CD0-3D4A-4ADA-A72C-EFB3445157ED}"/>
          </ac:spMkLst>
        </pc:spChg>
        <pc:spChg chg="add mod">
          <ac:chgData name="benjamin Skjold" userId="c95198f139ad621b" providerId="LiveId" clId="{611C9B59-30A7-4360-B0DB-018F112CBDD9}" dt="2020-11-03T14:15:31.086" v="136" actId="1035"/>
          <ac:spMkLst>
            <pc:docMk/>
            <pc:sldMk cId="698298492" sldId="256"/>
            <ac:spMk id="53" creationId="{6075D805-FCEB-4D68-A834-9A188D632BAD}"/>
          </ac:spMkLst>
        </pc:spChg>
        <pc:spChg chg="add mod">
          <ac:chgData name="benjamin Skjold" userId="c95198f139ad621b" providerId="LiveId" clId="{611C9B59-30A7-4360-B0DB-018F112CBDD9}" dt="2020-11-03T14:15:31.086" v="136" actId="1035"/>
          <ac:spMkLst>
            <pc:docMk/>
            <pc:sldMk cId="698298492" sldId="256"/>
            <ac:spMk id="54" creationId="{BC5F2E79-AB97-4142-B960-63AD48000D88}"/>
          </ac:spMkLst>
        </pc:spChg>
        <pc:spChg chg="add mod">
          <ac:chgData name="benjamin Skjold" userId="c95198f139ad621b" providerId="LiveId" clId="{611C9B59-30A7-4360-B0DB-018F112CBDD9}" dt="2020-11-03T14:15:31.086" v="136" actId="1035"/>
          <ac:spMkLst>
            <pc:docMk/>
            <pc:sldMk cId="698298492" sldId="256"/>
            <ac:spMk id="55" creationId="{A498C76B-2B56-4DB3-A394-F66BF83314A3}"/>
          </ac:spMkLst>
        </pc:spChg>
        <pc:spChg chg="add mod">
          <ac:chgData name="benjamin Skjold" userId="c95198f139ad621b" providerId="LiveId" clId="{611C9B59-30A7-4360-B0DB-018F112CBDD9}" dt="2020-11-03T14:15:31.086" v="136" actId="1035"/>
          <ac:spMkLst>
            <pc:docMk/>
            <pc:sldMk cId="698298492" sldId="256"/>
            <ac:spMk id="56" creationId="{43559A36-6DC2-4B14-8A09-929225E02944}"/>
          </ac:spMkLst>
        </pc:spChg>
        <pc:spChg chg="add mod">
          <ac:chgData name="benjamin Skjold" userId="c95198f139ad621b" providerId="LiveId" clId="{611C9B59-30A7-4360-B0DB-018F112CBDD9}" dt="2020-11-03T14:15:43.728" v="138" actId="1076"/>
          <ac:spMkLst>
            <pc:docMk/>
            <pc:sldMk cId="698298492" sldId="256"/>
            <ac:spMk id="57" creationId="{CD7283E6-EEC8-4AEC-AF43-CF2AE3F7747F}"/>
          </ac:spMkLst>
        </pc:spChg>
        <pc:spChg chg="add mod">
          <ac:chgData name="benjamin Skjold" userId="c95198f139ad621b" providerId="LiveId" clId="{611C9B59-30A7-4360-B0DB-018F112CBDD9}" dt="2020-11-03T14:15:49.056" v="140" actId="1076"/>
          <ac:spMkLst>
            <pc:docMk/>
            <pc:sldMk cId="698298492" sldId="256"/>
            <ac:spMk id="58" creationId="{C601572A-8DC5-45C2-B478-8B8934B906E9}"/>
          </ac:spMkLst>
        </pc:spChg>
        <pc:spChg chg="add mod">
          <ac:chgData name="benjamin Skjold" userId="c95198f139ad621b" providerId="LiveId" clId="{611C9B59-30A7-4360-B0DB-018F112CBDD9}" dt="2020-11-03T14:15:53.962" v="142" actId="1076"/>
          <ac:spMkLst>
            <pc:docMk/>
            <pc:sldMk cId="698298492" sldId="256"/>
            <ac:spMk id="59" creationId="{B0ADD81F-587C-447F-A28C-337D39E6C529}"/>
          </ac:spMkLst>
        </pc:spChg>
        <pc:spChg chg="add mod">
          <ac:chgData name="benjamin Skjold" userId="c95198f139ad621b" providerId="LiveId" clId="{611C9B59-30A7-4360-B0DB-018F112CBDD9}" dt="2020-11-03T14:18:47.952" v="193" actId="408"/>
          <ac:spMkLst>
            <pc:docMk/>
            <pc:sldMk cId="698298492" sldId="256"/>
            <ac:spMk id="60" creationId="{CC5CD6A9-C636-456D-ADC6-0A2DBDD2D982}"/>
          </ac:spMkLst>
        </pc:spChg>
        <pc:spChg chg="add mod">
          <ac:chgData name="benjamin Skjold" userId="c95198f139ad621b" providerId="LiveId" clId="{611C9B59-30A7-4360-B0DB-018F112CBDD9}" dt="2020-11-03T14:18:47.952" v="193" actId="408"/>
          <ac:spMkLst>
            <pc:docMk/>
            <pc:sldMk cId="698298492" sldId="256"/>
            <ac:spMk id="61" creationId="{F861F4F6-6A33-4F10-8F22-434A6489DC26}"/>
          </ac:spMkLst>
        </pc:spChg>
        <pc:spChg chg="add mod">
          <ac:chgData name="benjamin Skjold" userId="c95198f139ad621b" providerId="LiveId" clId="{611C9B59-30A7-4360-B0DB-018F112CBDD9}" dt="2020-11-03T14:18:47.952" v="193" actId="408"/>
          <ac:spMkLst>
            <pc:docMk/>
            <pc:sldMk cId="698298492" sldId="256"/>
            <ac:spMk id="62" creationId="{AA97DD93-6F71-4783-9109-B379F4E15158}"/>
          </ac:spMkLst>
        </pc:spChg>
        <pc:picChg chg="add mod">
          <ac:chgData name="benjamin Skjold" userId="c95198f139ad621b" providerId="LiveId" clId="{611C9B59-30A7-4360-B0DB-018F112CBDD9}" dt="2020-11-03T14:19:21.454" v="195" actId="1076"/>
          <ac:picMkLst>
            <pc:docMk/>
            <pc:sldMk cId="698298492" sldId="256"/>
            <ac:picMk id="1026" creationId="{151820EA-3064-401A-B0F8-FC9249FF718B}"/>
          </ac:picMkLst>
        </pc:picChg>
      </pc:sldChg>
      <pc:sldChg chg="addSp delSp modSp add">
        <pc:chgData name="benjamin Skjold" userId="c95198f139ad621b" providerId="LiveId" clId="{611C9B59-30A7-4360-B0DB-018F112CBDD9}" dt="2020-11-03T14:53:08.730" v="1108" actId="208"/>
        <pc:sldMkLst>
          <pc:docMk/>
          <pc:sldMk cId="3424988156" sldId="257"/>
        </pc:sldMkLst>
        <pc:spChg chg="add mod">
          <ac:chgData name="benjamin Skjold" userId="c95198f139ad621b" providerId="LiveId" clId="{611C9B59-30A7-4360-B0DB-018F112CBDD9}" dt="2020-11-03T14:27:04.291" v="281" actId="164"/>
          <ac:spMkLst>
            <pc:docMk/>
            <pc:sldMk cId="3424988156" sldId="257"/>
            <ac:spMk id="2" creationId="{F8BCD6BA-31CB-438B-AE33-91F5ADC5A879}"/>
          </ac:spMkLst>
        </pc:spChg>
        <pc:spChg chg="add del mod">
          <ac:chgData name="benjamin Skjold" userId="c95198f139ad621b" providerId="LiveId" clId="{611C9B59-30A7-4360-B0DB-018F112CBDD9}" dt="2020-11-03T14:21:51.768" v="210" actId="478"/>
          <ac:spMkLst>
            <pc:docMk/>
            <pc:sldMk cId="3424988156" sldId="257"/>
            <ac:spMk id="3" creationId="{C1FB2E5D-5D63-40DD-A573-35042B76797D}"/>
          </ac:spMkLst>
        </pc:spChg>
        <pc:spChg chg="add del mod">
          <ac:chgData name="benjamin Skjold" userId="c95198f139ad621b" providerId="LiveId" clId="{611C9B59-30A7-4360-B0DB-018F112CBDD9}" dt="2020-11-03T14:21:51.768" v="210" actId="478"/>
          <ac:spMkLst>
            <pc:docMk/>
            <pc:sldMk cId="3424988156" sldId="257"/>
            <ac:spMk id="4" creationId="{B5095407-049D-4815-983E-4AC182AE92FC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5" creationId="{796B6288-E87F-4FA0-B8CB-8466F0C47AE0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6" creationId="{321353CA-DA61-4FAC-8088-A3E06A504787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7" creationId="{295C90BA-B6A6-4AC9-81F3-4AAC553479F6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8" creationId="{BF184646-7AD7-4577-B2F2-DDD6FAD0A15D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9" creationId="{19E41E75-B815-48A6-8B5F-24298913520F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10" creationId="{704AD941-1A1E-4CEA-BCAF-68F7701DEA93}"/>
          </ac:spMkLst>
        </pc:spChg>
        <pc:spChg chg="add mod">
          <ac:chgData name="benjamin Skjold" userId="c95198f139ad621b" providerId="LiveId" clId="{611C9B59-30A7-4360-B0DB-018F112CBDD9}" dt="2020-11-03T14:27:04.291" v="281" actId="164"/>
          <ac:spMkLst>
            <pc:docMk/>
            <pc:sldMk cId="3424988156" sldId="257"/>
            <ac:spMk id="33" creationId="{F12230F1-349E-4B22-BD39-94A15924E1F9}"/>
          </ac:spMkLst>
        </pc:spChg>
        <pc:spChg chg="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98" creationId="{0B6C7ABE-E7D3-4E35-B45A-CE9E06F776A8}"/>
          </ac:spMkLst>
        </pc:spChg>
        <pc:spChg chg="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03" creationId="{AC346359-6516-43C4-AB6A-C3E0D6485B83}"/>
          </ac:spMkLst>
        </pc:spChg>
        <pc:spChg chg="add 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28" creationId="{E5326C9D-0A14-4E44-B925-8A63F2B89ED5}"/>
          </ac:spMkLst>
        </pc:spChg>
        <pc:spChg chg="add del mod">
          <ac:chgData name="benjamin Skjold" userId="c95198f139ad621b" providerId="LiveId" clId="{611C9B59-30A7-4360-B0DB-018F112CBDD9}" dt="2020-11-03T14:33:00.075" v="520" actId="478"/>
          <ac:spMkLst>
            <pc:docMk/>
            <pc:sldMk cId="3424988156" sldId="257"/>
            <ac:spMk id="129" creationId="{778BB223-A944-4BFC-B4D2-462E64ED1AC8}"/>
          </ac:spMkLst>
        </pc:spChg>
        <pc:spChg chg="add del 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30" creationId="{30AC766C-FF8C-4CEC-AB56-71D5C2AB2D64}"/>
          </ac:spMkLst>
        </pc:spChg>
        <pc:spChg chg="add 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31" creationId="{F1F06420-8C28-4F04-B1F5-AB05B96B6CD2}"/>
          </ac:spMkLst>
        </pc:spChg>
        <pc:spChg chg="add 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32" creationId="{F92E5BB2-4673-4E17-93CF-0077F53EED28}"/>
          </ac:spMkLst>
        </pc:spChg>
        <pc:spChg chg="add 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33" creationId="{309639EB-4920-40FA-9CE2-D3FCB57E8A37}"/>
          </ac:spMkLst>
        </pc:spChg>
        <pc:spChg chg="add del mod ord">
          <ac:chgData name="benjamin Skjold" userId="c95198f139ad621b" providerId="LiveId" clId="{611C9B59-30A7-4360-B0DB-018F112CBDD9}" dt="2020-11-03T14:38:40.089" v="628" actId="478"/>
          <ac:spMkLst>
            <pc:docMk/>
            <pc:sldMk cId="3424988156" sldId="257"/>
            <ac:spMk id="134" creationId="{5C568E4D-B8F0-4260-A8A6-DABB403A6FA2}"/>
          </ac:spMkLst>
        </pc:spChg>
        <pc:spChg chg="add mod topLvl">
          <ac:chgData name="benjamin Skjold" userId="c95198f139ad621b" providerId="LiveId" clId="{611C9B59-30A7-4360-B0DB-018F112CBDD9}" dt="2020-11-03T14:53:08.730" v="1108" actId="208"/>
          <ac:spMkLst>
            <pc:docMk/>
            <pc:sldMk cId="3424988156" sldId="257"/>
            <ac:spMk id="135" creationId="{DA57A4D1-EDF2-4771-B1A1-4D06568E0433}"/>
          </ac:spMkLst>
        </pc:spChg>
        <pc:spChg chg="add del mod">
          <ac:chgData name="benjamin Skjold" userId="c95198f139ad621b" providerId="LiveId" clId="{611C9B59-30A7-4360-B0DB-018F112CBDD9}" dt="2020-11-03T14:44:17.879" v="738" actId="478"/>
          <ac:spMkLst>
            <pc:docMk/>
            <pc:sldMk cId="3424988156" sldId="257"/>
            <ac:spMk id="147" creationId="{1E7ACC3A-8EDC-4EDE-BE6C-1A008424C580}"/>
          </ac:spMkLst>
        </pc:spChg>
        <pc:spChg chg="mod">
          <ac:chgData name="benjamin Skjold" userId="c95198f139ad621b" providerId="LiveId" clId="{611C9B59-30A7-4360-B0DB-018F112CBDD9}" dt="2020-11-03T14:44:14.466" v="737" actId="208"/>
          <ac:spMkLst>
            <pc:docMk/>
            <pc:sldMk cId="3424988156" sldId="257"/>
            <ac:spMk id="151" creationId="{1837442A-8DE2-4B6F-8CDF-9AEFF372FEA4}"/>
          </ac:spMkLst>
        </pc:spChg>
        <pc:spChg chg="mod">
          <ac:chgData name="benjamin Skjold" userId="c95198f139ad621b" providerId="LiveId" clId="{611C9B59-30A7-4360-B0DB-018F112CBDD9}" dt="2020-11-03T14:43:54.722" v="735" actId="207"/>
          <ac:spMkLst>
            <pc:docMk/>
            <pc:sldMk cId="3424988156" sldId="257"/>
            <ac:spMk id="152" creationId="{E1FA2AA2-169A-4A33-9A19-A49BE84FC268}"/>
          </ac:spMkLst>
        </pc:spChg>
        <pc:spChg chg="mod">
          <ac:chgData name="benjamin Skjold" userId="c95198f139ad621b" providerId="LiveId" clId="{611C9B59-30A7-4360-B0DB-018F112CBDD9}" dt="2020-11-03T14:43:54.722" v="735" actId="207"/>
          <ac:spMkLst>
            <pc:docMk/>
            <pc:sldMk cId="3424988156" sldId="257"/>
            <ac:spMk id="153" creationId="{5BE2B681-74F9-4A27-9A9E-F77E64FF4E30}"/>
          </ac:spMkLst>
        </pc:spChg>
        <pc:spChg chg="mod">
          <ac:chgData name="benjamin Skjold" userId="c95198f139ad621b" providerId="LiveId" clId="{611C9B59-30A7-4360-B0DB-018F112CBDD9}" dt="2020-11-03T14:43:54.722" v="735" actId="207"/>
          <ac:spMkLst>
            <pc:docMk/>
            <pc:sldMk cId="3424988156" sldId="257"/>
            <ac:spMk id="154" creationId="{375695FD-1DD0-4DE3-8CB4-C6DED5721614}"/>
          </ac:spMkLst>
        </pc:spChg>
        <pc:spChg chg="mod">
          <ac:chgData name="benjamin Skjold" userId="c95198f139ad621b" providerId="LiveId" clId="{611C9B59-30A7-4360-B0DB-018F112CBDD9}" dt="2020-11-03T14:43:54.722" v="735" actId="207"/>
          <ac:spMkLst>
            <pc:docMk/>
            <pc:sldMk cId="3424988156" sldId="257"/>
            <ac:spMk id="155" creationId="{30846049-7E9E-49E2-AAC4-D3BAAE1FF55C}"/>
          </ac:spMkLst>
        </pc:spChg>
        <pc:spChg chg="mod">
          <ac:chgData name="benjamin Skjold" userId="c95198f139ad621b" providerId="LiveId" clId="{611C9B59-30A7-4360-B0DB-018F112CBDD9}" dt="2020-11-03T14:43:39.553" v="733" actId="1038"/>
          <ac:spMkLst>
            <pc:docMk/>
            <pc:sldMk cId="3424988156" sldId="257"/>
            <ac:spMk id="156" creationId="{342E5B5F-DADA-4C08-8285-1D6C439A802E}"/>
          </ac:spMkLst>
        </pc:spChg>
        <pc:spChg chg="add mod">
          <ac:chgData name="benjamin Skjold" userId="c95198f139ad621b" providerId="LiveId" clId="{611C9B59-30A7-4360-B0DB-018F112CBDD9}" dt="2020-11-03T14:48:09.757" v="890" actId="122"/>
          <ac:spMkLst>
            <pc:docMk/>
            <pc:sldMk cId="3424988156" sldId="257"/>
            <ac:spMk id="164" creationId="{BCE7E65F-799B-4C36-A76B-88A246957670}"/>
          </ac:spMkLst>
        </pc:spChg>
        <pc:spChg chg="add mod">
          <ac:chgData name="benjamin Skjold" userId="c95198f139ad621b" providerId="LiveId" clId="{611C9B59-30A7-4360-B0DB-018F112CBDD9}" dt="2020-11-03T14:48:23.585" v="897" actId="122"/>
          <ac:spMkLst>
            <pc:docMk/>
            <pc:sldMk cId="3424988156" sldId="257"/>
            <ac:spMk id="165" creationId="{DD12AC52-B0CB-431E-9C56-FE3F0172B1BC}"/>
          </ac:spMkLst>
        </pc:spChg>
        <pc:spChg chg="add mod">
          <ac:chgData name="benjamin Skjold" userId="c95198f139ad621b" providerId="LiveId" clId="{611C9B59-30A7-4360-B0DB-018F112CBDD9}" dt="2020-11-03T14:48:41.472" v="907" actId="122"/>
          <ac:spMkLst>
            <pc:docMk/>
            <pc:sldMk cId="3424988156" sldId="257"/>
            <ac:spMk id="166" creationId="{9006AD97-2B61-40A6-9898-3AD6DAACE909}"/>
          </ac:spMkLst>
        </pc:spChg>
        <pc:spChg chg="add mod">
          <ac:chgData name="benjamin Skjold" userId="c95198f139ad621b" providerId="LiveId" clId="{611C9B59-30A7-4360-B0DB-018F112CBDD9}" dt="2020-11-03T14:48:57.154" v="919" actId="122"/>
          <ac:spMkLst>
            <pc:docMk/>
            <pc:sldMk cId="3424988156" sldId="257"/>
            <ac:spMk id="167" creationId="{9A95A209-8D0E-48C3-84A3-62D23EB9D094}"/>
          </ac:spMkLst>
        </pc:spChg>
        <pc:spChg chg="add mod">
          <ac:chgData name="benjamin Skjold" userId="c95198f139ad621b" providerId="LiveId" clId="{611C9B59-30A7-4360-B0DB-018F112CBDD9}" dt="2020-11-03T14:50:50.105" v="1009" actId="20577"/>
          <ac:spMkLst>
            <pc:docMk/>
            <pc:sldMk cId="3424988156" sldId="257"/>
            <ac:spMk id="168" creationId="{60F01031-0F4F-47F5-868E-CB24B8370108}"/>
          </ac:spMkLst>
        </pc:spChg>
        <pc:spChg chg="add mod">
          <ac:chgData name="benjamin Skjold" userId="c95198f139ad621b" providerId="LiveId" clId="{611C9B59-30A7-4360-B0DB-018F112CBDD9}" dt="2020-11-03T14:50:49.068" v="1008" actId="20577"/>
          <ac:spMkLst>
            <pc:docMk/>
            <pc:sldMk cId="3424988156" sldId="257"/>
            <ac:spMk id="169" creationId="{0F06DD52-4903-4227-913C-D16F57DF33F3}"/>
          </ac:spMkLst>
        </pc:spChg>
        <pc:spChg chg="add mod">
          <ac:chgData name="benjamin Skjold" userId="c95198f139ad621b" providerId="LiveId" clId="{611C9B59-30A7-4360-B0DB-018F112CBDD9}" dt="2020-11-03T14:50:46.541" v="1007" actId="1038"/>
          <ac:spMkLst>
            <pc:docMk/>
            <pc:sldMk cId="3424988156" sldId="257"/>
            <ac:spMk id="170" creationId="{85C8C9B3-5ED3-4290-AD3F-2E4BA1D15FD1}"/>
          </ac:spMkLst>
        </pc:spChg>
        <pc:spChg chg="add mod">
          <ac:chgData name="benjamin Skjold" userId="c95198f139ad621b" providerId="LiveId" clId="{611C9B59-30A7-4360-B0DB-018F112CBDD9}" dt="2020-11-03T14:50:46.541" v="1007" actId="1038"/>
          <ac:spMkLst>
            <pc:docMk/>
            <pc:sldMk cId="3424988156" sldId="257"/>
            <ac:spMk id="171" creationId="{49AD9F0D-8858-40D0-8907-B572D54667A0}"/>
          </ac:spMkLst>
        </pc:spChg>
        <pc:spChg chg="add mod">
          <ac:chgData name="benjamin Skjold" userId="c95198f139ad621b" providerId="LiveId" clId="{611C9B59-30A7-4360-B0DB-018F112CBDD9}" dt="2020-11-03T14:52:01.786" v="1100" actId="555"/>
          <ac:spMkLst>
            <pc:docMk/>
            <pc:sldMk cId="3424988156" sldId="257"/>
            <ac:spMk id="172" creationId="{8CA032F3-8FBC-4161-AD02-FA529EA165F4}"/>
          </ac:spMkLst>
        </pc:spChg>
        <pc:spChg chg="add mod">
          <ac:chgData name="benjamin Skjold" userId="c95198f139ad621b" providerId="LiveId" clId="{611C9B59-30A7-4360-B0DB-018F112CBDD9}" dt="2020-11-03T14:52:11.642" v="1106" actId="20577"/>
          <ac:spMkLst>
            <pc:docMk/>
            <pc:sldMk cId="3424988156" sldId="257"/>
            <ac:spMk id="173" creationId="{E27E2E07-6150-403A-BA21-0D7C7167A81D}"/>
          </ac:spMkLst>
        </pc:spChg>
        <pc:spChg chg="add mod">
          <ac:chgData name="benjamin Skjold" userId="c95198f139ad621b" providerId="LiveId" clId="{611C9B59-30A7-4360-B0DB-018F112CBDD9}" dt="2020-11-03T14:52:09.562" v="1104" actId="20577"/>
          <ac:spMkLst>
            <pc:docMk/>
            <pc:sldMk cId="3424988156" sldId="257"/>
            <ac:spMk id="174" creationId="{FA981F38-424D-4D01-AAFA-67AA2AC19614}"/>
          </ac:spMkLst>
        </pc:spChg>
        <pc:spChg chg="add mod">
          <ac:chgData name="benjamin Skjold" userId="c95198f139ad621b" providerId="LiveId" clId="{611C9B59-30A7-4360-B0DB-018F112CBDD9}" dt="2020-11-03T14:52:05.766" v="1102" actId="20577"/>
          <ac:spMkLst>
            <pc:docMk/>
            <pc:sldMk cId="3424988156" sldId="257"/>
            <ac:spMk id="175" creationId="{CE70BAA0-3D69-485C-9A6F-DEE4B0F820CF}"/>
          </ac:spMkLst>
        </pc:spChg>
        <pc:grpChg chg="add 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11" creationId="{C5CB8ED7-4AA1-4E91-BD98-AEFC57E15581}"/>
          </ac:grpSpMkLst>
        </pc:grpChg>
        <pc:grpChg chg="add 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12" creationId="{F363F47E-35A5-48E4-A392-6C5CD5AD2AAC}"/>
          </ac:grpSpMkLst>
        </pc:grpChg>
        <pc:grpChg chg="add 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19" creationId="{423583E1-F851-4A25-9215-624079F49C4B}"/>
          </ac:grpSpMkLst>
        </pc:grpChg>
        <pc:grpChg chg="add 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26" creationId="{40D26D2A-0410-4736-BB61-073B730FCF84}"/>
          </ac:grpSpMkLst>
        </pc:grpChg>
        <pc:grpChg chg="add 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34" creationId="{EADADEF4-86F8-4FD9-8D66-F07EEEB4B328}"/>
          </ac:grpSpMkLst>
        </pc:grpChg>
        <pc:grpChg chg="add 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35" creationId="{9853EF8F-C5B7-4ECD-A9B4-11415C3CBDB9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37" creationId="{0FA158F9-088E-4F92-965C-E3E65BEF444C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38" creationId="{6F3EEAD1-7C24-44E4-9670-728275819E9D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39" creationId="{74234BDE-4054-4DAC-8CA7-15D1AA522426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40" creationId="{176F1CB3-0D74-4518-B353-AF680A8748BA}"/>
          </ac:grpSpMkLst>
        </pc:grpChg>
        <pc:grpChg chg="add 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66" creationId="{5B6A9652-23E7-43A2-AAF0-ACBAF1668AAA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68" creationId="{94B3D535-C0D7-4F5D-A9D7-85E85B1B7120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69" creationId="{06CC1025-CD7D-40D2-958F-1811A1840770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70" creationId="{1CE9F06E-1C94-490C-ADC2-9661BA0B979E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71" creationId="{CDC2A808-B30D-46A5-9BF0-E70350B1F8AA}"/>
          </ac:grpSpMkLst>
        </pc:grpChg>
        <pc:grpChg chg="add del mod">
          <ac:chgData name="benjamin Skjold" userId="c95198f139ad621b" providerId="LiveId" clId="{611C9B59-30A7-4360-B0DB-018F112CBDD9}" dt="2020-11-03T14:43:00.047" v="694" actId="165"/>
          <ac:grpSpMkLst>
            <pc:docMk/>
            <pc:sldMk cId="3424988156" sldId="257"/>
            <ac:grpSpMk id="97" creationId="{B50251DB-EC16-4C30-A2F5-F19A6D88F963}"/>
          </ac:grpSpMkLst>
        </pc:grpChg>
        <pc:grpChg chg="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99" creationId="{627EE0BA-99C6-4ACE-9BED-08B6D665496C}"/>
          </ac:grpSpMkLst>
        </pc:grpChg>
        <pc:grpChg chg="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100" creationId="{42CC501E-525E-42A3-8BE9-38F14B27A3E8}"/>
          </ac:grpSpMkLst>
        </pc:grpChg>
        <pc:grpChg chg="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101" creationId="{C5C959A9-89EB-4E6F-9883-16CDC87663C3}"/>
          </ac:grpSpMkLst>
        </pc:grpChg>
        <pc:grpChg chg="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102" creationId="{A22C3989-03EA-4D98-94A4-342AE1D9E141}"/>
          </ac:grpSpMkLst>
        </pc:grpChg>
        <pc:grpChg chg="add mod topLvl">
          <ac:chgData name="benjamin Skjold" userId="c95198f139ad621b" providerId="LiveId" clId="{611C9B59-30A7-4360-B0DB-018F112CBDD9}" dt="2020-11-03T14:45:56.876" v="843" actId="1038"/>
          <ac:grpSpMkLst>
            <pc:docMk/>
            <pc:sldMk cId="3424988156" sldId="257"/>
            <ac:grpSpMk id="150" creationId="{22A7C0AA-4A56-4090-B1D5-55564B7BD9B4}"/>
          </ac:grpSpMkLst>
        </pc:grpChg>
        <pc:grpChg chg="add del mod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157" creationId="{6AD80FDC-F3B8-49BF-8656-C53E117F75F1}"/>
          </ac:grpSpMkLst>
        </pc:grpChg>
        <pc:cxnChg chg="add mod topLvl">
          <ac:chgData name="benjamin Skjold" userId="c95198f139ad621b" providerId="LiveId" clId="{611C9B59-30A7-4360-B0DB-018F112CBDD9}" dt="2020-11-03T14:52:51.456" v="1107" actId="208"/>
          <ac:cxnSpMkLst>
            <pc:docMk/>
            <pc:sldMk cId="3424988156" sldId="257"/>
            <ac:cxnSpMk id="137" creationId="{0C2D1019-F9AD-4690-8126-1BD6EDB06E7B}"/>
          </ac:cxnSpMkLst>
        </pc:cxnChg>
        <pc:cxnChg chg="add mod topLvl">
          <ac:chgData name="benjamin Skjold" userId="c95198f139ad621b" providerId="LiveId" clId="{611C9B59-30A7-4360-B0DB-018F112CBDD9}" dt="2020-11-03T14:52:51.456" v="1107" actId="208"/>
          <ac:cxnSpMkLst>
            <pc:docMk/>
            <pc:sldMk cId="3424988156" sldId="257"/>
            <ac:cxnSpMk id="142" creationId="{CBC4D186-657F-42F3-B5D8-68566559C95D}"/>
          </ac:cxnSpMkLst>
        </pc:cxnChg>
      </pc:sldChg>
      <pc:sldChg chg="addSp modSp add">
        <pc:chgData name="benjamin Skjold" userId="c95198f139ad621b" providerId="LiveId" clId="{611C9B59-30A7-4360-B0DB-018F112CBDD9}" dt="2020-11-04T11:32:24.796" v="1364" actId="20577"/>
        <pc:sldMkLst>
          <pc:docMk/>
          <pc:sldMk cId="518688989" sldId="258"/>
        </pc:sldMkLst>
        <pc:spChg chg="add mod">
          <ac:chgData name="benjamin Skjold" userId="c95198f139ad621b" providerId="LiveId" clId="{611C9B59-30A7-4360-B0DB-018F112CBDD9}" dt="2020-11-04T11:19:34.633" v="1130" actId="1037"/>
          <ac:spMkLst>
            <pc:docMk/>
            <pc:sldMk cId="518688989" sldId="258"/>
            <ac:spMk id="3" creationId="{6A61AB9C-B4B2-424C-BEA8-BE0A424C8B4D}"/>
          </ac:spMkLst>
        </pc:spChg>
        <pc:spChg chg="add mod">
          <ac:chgData name="benjamin Skjold" userId="c95198f139ad621b" providerId="LiveId" clId="{611C9B59-30A7-4360-B0DB-018F112CBDD9}" dt="2020-11-04T11:19:46.573" v="1211" actId="1037"/>
          <ac:spMkLst>
            <pc:docMk/>
            <pc:sldMk cId="518688989" sldId="258"/>
            <ac:spMk id="157" creationId="{8C5F6CC3-C6C2-4612-959B-613BC26DC72C}"/>
          </ac:spMkLst>
        </pc:spChg>
        <pc:spChg chg="add mod">
          <ac:chgData name="benjamin Skjold" userId="c95198f139ad621b" providerId="LiveId" clId="{611C9B59-30A7-4360-B0DB-018F112CBDD9}" dt="2020-11-04T11:20:42.309" v="1362" actId="1076"/>
          <ac:spMkLst>
            <pc:docMk/>
            <pc:sldMk cId="518688989" sldId="258"/>
            <ac:spMk id="158" creationId="{65CBBEFC-3B07-4E33-9902-7C6471AF5E92}"/>
          </ac:spMkLst>
        </pc:spChg>
        <pc:spChg chg="add mod">
          <ac:chgData name="benjamin Skjold" userId="c95198f139ad621b" providerId="LiveId" clId="{611C9B59-30A7-4360-B0DB-018F112CBDD9}" dt="2020-11-04T11:20:36.746" v="1361" actId="1076"/>
          <ac:spMkLst>
            <pc:docMk/>
            <pc:sldMk cId="518688989" sldId="258"/>
            <ac:spMk id="159" creationId="{79060BBB-333D-4FF1-89A6-02F5A959F95B}"/>
          </ac:spMkLst>
        </pc:spChg>
        <pc:spChg chg="mod">
          <ac:chgData name="benjamin Skjold" userId="c95198f139ad621b" providerId="LiveId" clId="{611C9B59-30A7-4360-B0DB-018F112CBDD9}" dt="2020-11-04T11:32:24.796" v="1364" actId="20577"/>
          <ac:spMkLst>
            <pc:docMk/>
            <pc:sldMk cId="518688989" sldId="258"/>
            <ac:spMk id="167" creationId="{9A95A209-8D0E-48C3-84A3-62D23EB9D094}"/>
          </ac:spMkLst>
        </pc:spChg>
      </pc:sldChg>
      <pc:sldChg chg="modSp add">
        <pc:chgData name="benjamin Skjold" userId="c95198f139ad621b" providerId="LiveId" clId="{611C9B59-30A7-4360-B0DB-018F112CBDD9}" dt="2020-11-04T11:40:34.337" v="1368" actId="1076"/>
        <pc:sldMkLst>
          <pc:docMk/>
          <pc:sldMk cId="3336044945" sldId="259"/>
        </pc:sldMkLst>
        <pc:grpChg chg="mod">
          <ac:chgData name="benjamin Skjold" userId="c95198f139ad621b" providerId="LiveId" clId="{611C9B59-30A7-4360-B0DB-018F112CBDD9}" dt="2020-11-04T11:40:34.337" v="1368" actId="1076"/>
          <ac:grpSpMkLst>
            <pc:docMk/>
            <pc:sldMk cId="3336044945" sldId="259"/>
            <ac:grpSpMk id="150" creationId="{22A7C0AA-4A56-4090-B1D5-55564B7BD9B4}"/>
          </ac:grpSpMkLst>
        </pc:grpChg>
      </pc:sldChg>
      <pc:sldChg chg="addSp modSp add">
        <pc:chgData name="benjamin Skjold" userId="c95198f139ad621b" providerId="LiveId" clId="{611C9B59-30A7-4360-B0DB-018F112CBDD9}" dt="2020-11-04T11:45:12.636" v="1409" actId="167"/>
        <pc:sldMkLst>
          <pc:docMk/>
          <pc:sldMk cId="752999991" sldId="260"/>
        </pc:sldMkLst>
        <pc:spChg chg="add mod ord">
          <ac:chgData name="benjamin Skjold" userId="c95198f139ad621b" providerId="LiveId" clId="{611C9B59-30A7-4360-B0DB-018F112CBDD9}" dt="2020-11-04T11:44:58.899" v="1407" actId="207"/>
          <ac:spMkLst>
            <pc:docMk/>
            <pc:sldMk cId="752999991" sldId="260"/>
            <ac:spMk id="2" creationId="{4C32FB5E-455D-47C0-9252-3212B8564EDF}"/>
          </ac:spMkLst>
        </pc:spChg>
        <pc:spChg chg="add mod ord">
          <ac:chgData name="benjamin Skjold" userId="c95198f139ad621b" providerId="LiveId" clId="{611C9B59-30A7-4360-B0DB-018F112CBDD9}" dt="2020-11-04T11:45:12.636" v="1409" actId="167"/>
          <ac:spMkLst>
            <pc:docMk/>
            <pc:sldMk cId="752999991" sldId="260"/>
            <ac:spMk id="3" creationId="{C606DE26-FC25-4D21-988D-F8A8F343EDF3}"/>
          </ac:spMkLst>
        </pc:spChg>
        <pc:spChg chg="add mod ord">
          <ac:chgData name="benjamin Skjold" userId="c95198f139ad621b" providerId="LiveId" clId="{611C9B59-30A7-4360-B0DB-018F112CBDD9}" dt="2020-11-04T11:43:28.706" v="1388" actId="1076"/>
          <ac:spMkLst>
            <pc:docMk/>
            <pc:sldMk cId="752999991" sldId="260"/>
            <ac:spMk id="4" creationId="{9139FFAC-2B51-4E67-8D02-5B89036868ED}"/>
          </ac:spMkLst>
        </pc:spChg>
        <pc:spChg chg="add mod ord">
          <ac:chgData name="benjamin Skjold" userId="c95198f139ad621b" providerId="LiveId" clId="{611C9B59-30A7-4360-B0DB-018F112CBDD9}" dt="2020-11-04T11:43:37.682" v="1391" actId="1076"/>
          <ac:spMkLst>
            <pc:docMk/>
            <pc:sldMk cId="752999991" sldId="260"/>
            <ac:spMk id="5" creationId="{15B885A3-0688-40FB-8D86-79DF773558C7}"/>
          </ac:spMkLst>
        </pc:spChg>
      </pc:sldChg>
      <pc:sldChg chg="addSp delSp modSp add">
        <pc:chgData name="benjamin Skjold" userId="c95198f139ad621b" providerId="LiveId" clId="{611C9B59-30A7-4360-B0DB-018F112CBDD9}" dt="2020-11-04T11:59:36.047" v="1655" actId="1076"/>
        <pc:sldMkLst>
          <pc:docMk/>
          <pc:sldMk cId="647850935" sldId="261"/>
        </pc:sldMkLst>
        <pc:spChg chg="add mod">
          <ac:chgData name="benjamin Skjold" userId="c95198f139ad621b" providerId="LiveId" clId="{611C9B59-30A7-4360-B0DB-018F112CBDD9}" dt="2020-11-04T11:51:43.655" v="1525" actId="207"/>
          <ac:spMkLst>
            <pc:docMk/>
            <pc:sldMk cId="647850935" sldId="261"/>
            <ac:spMk id="2" creationId="{DDD32A36-CC85-4A31-B74C-6E722474D2DE}"/>
          </ac:spMkLst>
        </pc:spChg>
        <pc:spChg chg="add mod">
          <ac:chgData name="benjamin Skjold" userId="c95198f139ad621b" providerId="LiveId" clId="{611C9B59-30A7-4360-B0DB-018F112CBDD9}" dt="2020-11-04T11:50:35.688" v="1515" actId="20577"/>
          <ac:spMkLst>
            <pc:docMk/>
            <pc:sldMk cId="647850935" sldId="261"/>
            <ac:spMk id="3" creationId="{5AD83F85-05EB-4763-8B27-F0C25EC2331B}"/>
          </ac:spMkLst>
        </pc:spChg>
        <pc:spChg chg="add del mod">
          <ac:chgData name="benjamin Skjold" userId="c95198f139ad621b" providerId="LiveId" clId="{611C9B59-30A7-4360-B0DB-018F112CBDD9}" dt="2020-11-04T11:50:43.457" v="1517" actId="207"/>
          <ac:spMkLst>
            <pc:docMk/>
            <pc:sldMk cId="647850935" sldId="261"/>
            <ac:spMk id="4" creationId="{AB5CDE3F-E56A-4FD5-AFCE-0588192EA4A9}"/>
          </ac:spMkLst>
        </pc:spChg>
        <pc:spChg chg="add del mod">
          <ac:chgData name="benjamin Skjold" userId="c95198f139ad621b" providerId="LiveId" clId="{611C9B59-30A7-4360-B0DB-018F112CBDD9}" dt="2020-11-04T11:49:32.392" v="1506" actId="478"/>
          <ac:spMkLst>
            <pc:docMk/>
            <pc:sldMk cId="647850935" sldId="261"/>
            <ac:spMk id="5" creationId="{A5BDB7E4-465C-4D61-964B-7C8E0C67D644}"/>
          </ac:spMkLst>
        </pc:spChg>
        <pc:spChg chg="add del mod">
          <ac:chgData name="benjamin Skjold" userId="c95198f139ad621b" providerId="LiveId" clId="{611C9B59-30A7-4360-B0DB-018F112CBDD9}" dt="2020-11-04T11:49:32.392" v="1506" actId="478"/>
          <ac:spMkLst>
            <pc:docMk/>
            <pc:sldMk cId="647850935" sldId="261"/>
            <ac:spMk id="6" creationId="{9EF4BB77-CEFA-4A54-B628-A58FFB0D3B9D}"/>
          </ac:spMkLst>
        </pc:spChg>
        <pc:spChg chg="add mod">
          <ac:chgData name="benjamin Skjold" userId="c95198f139ad621b" providerId="LiveId" clId="{611C9B59-30A7-4360-B0DB-018F112CBDD9}" dt="2020-11-04T11:50:59.883" v="1521" actId="20577"/>
          <ac:spMkLst>
            <pc:docMk/>
            <pc:sldMk cId="647850935" sldId="261"/>
            <ac:spMk id="7" creationId="{4F79C790-E013-4467-8593-42B0894EAAA3}"/>
          </ac:spMkLst>
        </pc:spChg>
        <pc:spChg chg="add mod">
          <ac:chgData name="benjamin Skjold" userId="c95198f139ad621b" providerId="LiveId" clId="{611C9B59-30A7-4360-B0DB-018F112CBDD9}" dt="2020-11-04T11:51:28.454" v="1524" actId="208"/>
          <ac:spMkLst>
            <pc:docMk/>
            <pc:sldMk cId="647850935" sldId="261"/>
            <ac:spMk id="8" creationId="{B4DB6635-94E9-4FDB-B208-24EBD8598C5D}"/>
          </ac:spMkLst>
        </pc:spChg>
        <pc:spChg chg="add mod">
          <ac:chgData name="benjamin Skjold" userId="c95198f139ad621b" providerId="LiveId" clId="{611C9B59-30A7-4360-B0DB-018F112CBDD9}" dt="2020-11-04T11:53:06.044" v="1534" actId="1076"/>
          <ac:spMkLst>
            <pc:docMk/>
            <pc:sldMk cId="647850935" sldId="261"/>
            <ac:spMk id="11" creationId="{C8DD04D2-BD69-46E8-B845-EB8554B6FB8B}"/>
          </ac:spMkLst>
        </pc:spChg>
        <pc:spChg chg="add mod">
          <ac:chgData name="benjamin Skjold" userId="c95198f139ad621b" providerId="LiveId" clId="{611C9B59-30A7-4360-B0DB-018F112CBDD9}" dt="2020-11-04T11:53:06.044" v="1534" actId="1076"/>
          <ac:spMkLst>
            <pc:docMk/>
            <pc:sldMk cId="647850935" sldId="261"/>
            <ac:spMk id="12" creationId="{724A1BEB-B7E9-4924-AF9F-3B807F9B7D20}"/>
          </ac:spMkLst>
        </pc:spChg>
        <pc:spChg chg="add mod">
          <ac:chgData name="benjamin Skjold" userId="c95198f139ad621b" providerId="LiveId" clId="{611C9B59-30A7-4360-B0DB-018F112CBDD9}" dt="2020-11-04T11:53:06.044" v="1534" actId="1076"/>
          <ac:spMkLst>
            <pc:docMk/>
            <pc:sldMk cId="647850935" sldId="261"/>
            <ac:spMk id="13" creationId="{18C24A45-86C9-43A3-A444-46FB6A32E32E}"/>
          </ac:spMkLst>
        </pc:spChg>
        <pc:spChg chg="add mod">
          <ac:chgData name="benjamin Skjold" userId="c95198f139ad621b" providerId="LiveId" clId="{611C9B59-30A7-4360-B0DB-018F112CBDD9}" dt="2020-11-04T11:53:14.975" v="1536" actId="208"/>
          <ac:spMkLst>
            <pc:docMk/>
            <pc:sldMk cId="647850935" sldId="261"/>
            <ac:spMk id="14" creationId="{E05EFE5C-DC74-413B-9AC8-ED0D8803E3D0}"/>
          </ac:spMkLst>
        </pc:spChg>
        <pc:spChg chg="add mod">
          <ac:chgData name="benjamin Skjold" userId="c95198f139ad621b" providerId="LiveId" clId="{611C9B59-30A7-4360-B0DB-018F112CBDD9}" dt="2020-11-04T11:53:11.601" v="1535" actId="2085"/>
          <ac:spMkLst>
            <pc:docMk/>
            <pc:sldMk cId="647850935" sldId="261"/>
            <ac:spMk id="15" creationId="{A978F717-D069-4C44-82E6-9CDBE912C984}"/>
          </ac:spMkLst>
        </pc:spChg>
        <pc:spChg chg="add mod">
          <ac:chgData name="benjamin Skjold" userId="c95198f139ad621b" providerId="LiveId" clId="{611C9B59-30A7-4360-B0DB-018F112CBDD9}" dt="2020-11-04T11:53:40.869" v="1540" actId="1076"/>
          <ac:spMkLst>
            <pc:docMk/>
            <pc:sldMk cId="647850935" sldId="261"/>
            <ac:spMk id="17" creationId="{407909F7-A071-4DB3-BF65-2A35C22797AA}"/>
          </ac:spMkLst>
        </pc:spChg>
        <pc:spChg chg="add mod">
          <ac:chgData name="benjamin Skjold" userId="c95198f139ad621b" providerId="LiveId" clId="{611C9B59-30A7-4360-B0DB-018F112CBDD9}" dt="2020-11-04T11:53:40.869" v="1540" actId="1076"/>
          <ac:spMkLst>
            <pc:docMk/>
            <pc:sldMk cId="647850935" sldId="261"/>
            <ac:spMk id="18" creationId="{8BA1C881-FDF7-433C-A8B7-EF0FF4F905A5}"/>
          </ac:spMkLst>
        </pc:spChg>
        <pc:spChg chg="add mod">
          <ac:chgData name="benjamin Skjold" userId="c95198f139ad621b" providerId="LiveId" clId="{611C9B59-30A7-4360-B0DB-018F112CBDD9}" dt="2020-11-04T11:53:40.869" v="1540" actId="1076"/>
          <ac:spMkLst>
            <pc:docMk/>
            <pc:sldMk cId="647850935" sldId="261"/>
            <ac:spMk id="19" creationId="{7B2ACA2A-55FA-4CFE-A44D-2C6C5560787A}"/>
          </ac:spMkLst>
        </pc:spChg>
        <pc:spChg chg="add mod">
          <ac:chgData name="benjamin Skjold" userId="c95198f139ad621b" providerId="LiveId" clId="{611C9B59-30A7-4360-B0DB-018F112CBDD9}" dt="2020-11-04T11:53:40.869" v="1540" actId="1076"/>
          <ac:spMkLst>
            <pc:docMk/>
            <pc:sldMk cId="647850935" sldId="261"/>
            <ac:spMk id="20" creationId="{8263C4A2-A0A5-4119-B198-2973007BAD28}"/>
          </ac:spMkLst>
        </pc:spChg>
        <pc:spChg chg="add mod">
          <ac:chgData name="benjamin Skjold" userId="c95198f139ad621b" providerId="LiveId" clId="{611C9B59-30A7-4360-B0DB-018F112CBDD9}" dt="2020-11-04T11:53:52.532" v="1546" actId="20577"/>
          <ac:spMkLst>
            <pc:docMk/>
            <pc:sldMk cId="647850935" sldId="261"/>
            <ac:spMk id="21" creationId="{BE400E9F-587A-45EA-BCDB-732CEDD7F2CE}"/>
          </ac:spMkLst>
        </pc:spChg>
        <pc:spChg chg="add mod">
          <ac:chgData name="benjamin Skjold" userId="c95198f139ad621b" providerId="LiveId" clId="{611C9B59-30A7-4360-B0DB-018F112CBDD9}" dt="2020-11-04T11:59:36.047" v="1655" actId="1076"/>
          <ac:spMkLst>
            <pc:docMk/>
            <pc:sldMk cId="647850935" sldId="261"/>
            <ac:spMk id="23" creationId="{0E109012-4121-497F-864A-6FDD59A8B967}"/>
          </ac:spMkLst>
        </pc:spChg>
        <pc:spChg chg="add mod">
          <ac:chgData name="benjamin Skjold" userId="c95198f139ad621b" providerId="LiveId" clId="{611C9B59-30A7-4360-B0DB-018F112CBDD9}" dt="2020-11-04T11:59:36.047" v="1655" actId="1076"/>
          <ac:spMkLst>
            <pc:docMk/>
            <pc:sldMk cId="647850935" sldId="261"/>
            <ac:spMk id="28" creationId="{4D55E026-2614-4BF2-9646-4A7FBEFD0669}"/>
          </ac:spMkLst>
        </pc:spChg>
        <pc:picChg chg="add mod">
          <ac:chgData name="benjamin Skjold" userId="c95198f139ad621b" providerId="LiveId" clId="{611C9B59-30A7-4360-B0DB-018F112CBDD9}" dt="2020-11-04T11:59:36.047" v="1655" actId="1076"/>
          <ac:picMkLst>
            <pc:docMk/>
            <pc:sldMk cId="647850935" sldId="261"/>
            <ac:picMk id="24" creationId="{1228D5A1-7DA1-40A6-BC66-801CF4ABFC2C}"/>
          </ac:picMkLst>
        </pc:picChg>
        <pc:picChg chg="add mod">
          <ac:chgData name="benjamin Skjold" userId="c95198f139ad621b" providerId="LiveId" clId="{611C9B59-30A7-4360-B0DB-018F112CBDD9}" dt="2020-11-04T11:59:36.047" v="1655" actId="1076"/>
          <ac:picMkLst>
            <pc:docMk/>
            <pc:sldMk cId="647850935" sldId="261"/>
            <ac:picMk id="25" creationId="{4C7E5489-1B34-44DF-B4A7-A2C19994F2CB}"/>
          </ac:picMkLst>
        </pc:picChg>
        <pc:picChg chg="add mod">
          <ac:chgData name="benjamin Skjold" userId="c95198f139ad621b" providerId="LiveId" clId="{611C9B59-30A7-4360-B0DB-018F112CBDD9}" dt="2020-11-04T11:59:36.047" v="1655" actId="1076"/>
          <ac:picMkLst>
            <pc:docMk/>
            <pc:sldMk cId="647850935" sldId="261"/>
            <ac:picMk id="26" creationId="{A5B6E048-51DD-4E40-B4AB-A4DCC4FCDED5}"/>
          </ac:picMkLst>
        </pc:picChg>
        <pc:picChg chg="add mod">
          <ac:chgData name="benjamin Skjold" userId="c95198f139ad621b" providerId="LiveId" clId="{611C9B59-30A7-4360-B0DB-018F112CBDD9}" dt="2020-11-04T11:59:36.047" v="1655" actId="1076"/>
          <ac:picMkLst>
            <pc:docMk/>
            <pc:sldMk cId="647850935" sldId="261"/>
            <ac:picMk id="27" creationId="{E30554F7-9014-472D-BF83-42582FA2B005}"/>
          </ac:picMkLst>
        </pc:picChg>
        <pc:cxnChg chg="add mod">
          <ac:chgData name="benjamin Skjold" userId="c95198f139ad621b" providerId="LiveId" clId="{611C9B59-30A7-4360-B0DB-018F112CBDD9}" dt="2020-11-04T11:52:11.561" v="1529" actId="693"/>
          <ac:cxnSpMkLst>
            <pc:docMk/>
            <pc:sldMk cId="647850935" sldId="261"/>
            <ac:cxnSpMk id="10" creationId="{A511C1C6-F77F-4F19-8933-0F0C8B8B843C}"/>
          </ac:cxnSpMkLst>
        </pc:cxnChg>
        <pc:cxnChg chg="add mod">
          <ac:chgData name="benjamin Skjold" userId="c95198f139ad621b" providerId="LiveId" clId="{611C9B59-30A7-4360-B0DB-018F112CBDD9}" dt="2020-11-04T11:53:06.044" v="1534" actId="1076"/>
          <ac:cxnSpMkLst>
            <pc:docMk/>
            <pc:sldMk cId="647850935" sldId="261"/>
            <ac:cxnSpMk id="16" creationId="{97FFCDE6-630D-42A5-B752-649D3D242CB0}"/>
          </ac:cxnSpMkLst>
        </pc:cxnChg>
        <pc:cxnChg chg="add mod">
          <ac:chgData name="benjamin Skjold" userId="c95198f139ad621b" providerId="LiveId" clId="{611C9B59-30A7-4360-B0DB-018F112CBDD9}" dt="2020-11-04T11:53:40.869" v="1540" actId="1076"/>
          <ac:cxnSpMkLst>
            <pc:docMk/>
            <pc:sldMk cId="647850935" sldId="261"/>
            <ac:cxnSpMk id="22" creationId="{179FB070-E5E4-4E64-96B9-5EE2680450FF}"/>
          </ac:cxnSpMkLst>
        </pc:cxnChg>
      </pc:sldChg>
      <pc:sldChg chg="addSp delSp modSp add">
        <pc:chgData name="benjamin Skjold" userId="c95198f139ad621b" providerId="LiveId" clId="{611C9B59-30A7-4360-B0DB-018F112CBDD9}" dt="2020-11-04T12:00:21.335" v="1752" actId="14100"/>
        <pc:sldMkLst>
          <pc:docMk/>
          <pc:sldMk cId="4040096801" sldId="262"/>
        </pc:sldMkLst>
        <pc:spChg chg="add del mod">
          <ac:chgData name="benjamin Skjold" userId="c95198f139ad621b" providerId="LiveId" clId="{611C9B59-30A7-4360-B0DB-018F112CBDD9}" dt="2020-11-04T11:59:28.748" v="1653"/>
          <ac:spMkLst>
            <pc:docMk/>
            <pc:sldMk cId="4040096801" sldId="262"/>
            <ac:spMk id="11" creationId="{50AC0BF5-8542-4163-9078-903BD511536C}"/>
          </ac:spMkLst>
        </pc:spChg>
        <pc:spChg chg="add del mod ord">
          <ac:chgData name="benjamin Skjold" userId="c95198f139ad621b" providerId="LiveId" clId="{611C9B59-30A7-4360-B0DB-018F112CBDD9}" dt="2020-11-04T11:59:28.748" v="1653"/>
          <ac:spMkLst>
            <pc:docMk/>
            <pc:sldMk cId="4040096801" sldId="262"/>
            <ac:spMk id="12" creationId="{8F33ECDF-8551-47F9-8BB3-FEE2D9D24EF2}"/>
          </ac:spMkLst>
        </pc:spChg>
        <pc:picChg chg="add del mod">
          <ac:chgData name="benjamin Skjold" userId="c95198f139ad621b" providerId="LiveId" clId="{611C9B59-30A7-4360-B0DB-018F112CBDD9}" dt="2020-11-04T11:56:51.488" v="1593" actId="478"/>
          <ac:picMkLst>
            <pc:docMk/>
            <pc:sldMk cId="4040096801" sldId="262"/>
            <ac:picMk id="2" creationId="{1E9AE047-82D7-4B73-B06A-8D61A64062C9}"/>
          </ac:picMkLst>
        </pc:picChg>
        <pc:picChg chg="add del mod">
          <ac:chgData name="benjamin Skjold" userId="c95198f139ad621b" providerId="LiveId" clId="{611C9B59-30A7-4360-B0DB-018F112CBDD9}" dt="2020-11-04T11:59:28.748" v="1653"/>
          <ac:picMkLst>
            <pc:docMk/>
            <pc:sldMk cId="4040096801" sldId="262"/>
            <ac:picMk id="3" creationId="{C0C4C6BC-3B67-4BD8-9BCF-8A2F40BEF64F}"/>
          </ac:picMkLst>
        </pc:picChg>
        <pc:picChg chg="add del mod">
          <ac:chgData name="benjamin Skjold" userId="c95198f139ad621b" providerId="LiveId" clId="{611C9B59-30A7-4360-B0DB-018F112CBDD9}" dt="2020-11-04T11:59:28.748" v="1653"/>
          <ac:picMkLst>
            <pc:docMk/>
            <pc:sldMk cId="4040096801" sldId="262"/>
            <ac:picMk id="4" creationId="{CBF953E7-CC9B-4D09-9049-5AD5A477E476}"/>
          </ac:picMkLst>
        </pc:picChg>
        <pc:picChg chg="add del mod">
          <ac:chgData name="benjamin Skjold" userId="c95198f139ad621b" providerId="LiveId" clId="{611C9B59-30A7-4360-B0DB-018F112CBDD9}" dt="2020-11-04T11:59:28.748" v="1653"/>
          <ac:picMkLst>
            <pc:docMk/>
            <pc:sldMk cId="4040096801" sldId="262"/>
            <ac:picMk id="5" creationId="{71349FF8-0540-49C1-B864-9569FEDA42D2}"/>
          </ac:picMkLst>
        </pc:picChg>
        <pc:picChg chg="add del mod">
          <ac:chgData name="benjamin Skjold" userId="c95198f139ad621b" providerId="LiveId" clId="{611C9B59-30A7-4360-B0DB-018F112CBDD9}" dt="2020-11-04T11:56:11.396" v="1583" actId="478"/>
          <ac:picMkLst>
            <pc:docMk/>
            <pc:sldMk cId="4040096801" sldId="262"/>
            <ac:picMk id="8" creationId="{8CC4A404-067A-4805-B871-1BFEC7344E80}"/>
          </ac:picMkLst>
        </pc:picChg>
        <pc:picChg chg="add del mod">
          <ac:chgData name="benjamin Skjold" userId="c95198f139ad621b" providerId="LiveId" clId="{611C9B59-30A7-4360-B0DB-018F112CBDD9}" dt="2020-11-04T11:59:28.748" v="1653"/>
          <ac:picMkLst>
            <pc:docMk/>
            <pc:sldMk cId="4040096801" sldId="262"/>
            <ac:picMk id="9" creationId="{6519CD09-A6C7-4303-9662-2B347169081D}"/>
          </ac:picMkLst>
        </pc:picChg>
        <pc:picChg chg="add mod">
          <ac:chgData name="benjamin Skjold" userId="c95198f139ad621b" providerId="LiveId" clId="{611C9B59-30A7-4360-B0DB-018F112CBDD9}" dt="2020-11-04T11:58:00.860" v="1618" actId="1076"/>
          <ac:picMkLst>
            <pc:docMk/>
            <pc:sldMk cId="4040096801" sldId="262"/>
            <ac:picMk id="10" creationId="{02B45E87-8513-487D-8120-75C13F47E86E}"/>
          </ac:picMkLst>
        </pc:picChg>
        <pc:picChg chg="add mod">
          <ac:chgData name="benjamin Skjold" userId="c95198f139ad621b" providerId="LiveId" clId="{611C9B59-30A7-4360-B0DB-018F112CBDD9}" dt="2020-11-04T11:59:54.479" v="1679" actId="1036"/>
          <ac:picMkLst>
            <pc:docMk/>
            <pc:sldMk cId="4040096801" sldId="262"/>
            <ac:picMk id="13" creationId="{9260E8FF-67E9-42F5-94F9-1B07CD8B804A}"/>
          </ac:picMkLst>
        </pc:picChg>
        <pc:picChg chg="add mod">
          <ac:chgData name="benjamin Skjold" userId="c95198f139ad621b" providerId="LiveId" clId="{611C9B59-30A7-4360-B0DB-018F112CBDD9}" dt="2020-11-04T12:00:21.335" v="1752" actId="14100"/>
          <ac:picMkLst>
            <pc:docMk/>
            <pc:sldMk cId="4040096801" sldId="262"/>
            <ac:picMk id="14" creationId="{9C23A141-F593-415E-BD82-0CB85D55427E}"/>
          </ac:picMkLst>
        </pc:picChg>
        <pc:cxnChg chg="add del mod">
          <ac:chgData name="benjamin Skjold" userId="c95198f139ad621b" providerId="LiveId" clId="{611C9B59-30A7-4360-B0DB-018F112CBDD9}" dt="2020-11-04T11:55:27.778" v="1576" actId="478"/>
          <ac:cxnSpMkLst>
            <pc:docMk/>
            <pc:sldMk cId="4040096801" sldId="262"/>
            <ac:cxnSpMk id="7" creationId="{36640E47-4C6B-4055-AA68-EA754D16DC0A}"/>
          </ac:cxnSpMkLst>
        </pc:cxnChg>
      </pc:sldChg>
      <pc:sldChg chg="addSp delSp modSp add ord">
        <pc:chgData name="benjamin Skjold" userId="c95198f139ad621b" providerId="LiveId" clId="{611C9B59-30A7-4360-B0DB-018F112CBDD9}" dt="2020-11-04T13:08:11.823" v="3527"/>
        <pc:sldMkLst>
          <pc:docMk/>
          <pc:sldMk cId="2756611947" sldId="263"/>
        </pc:sldMkLst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" creationId="{3305E938-F2BC-4FBC-878D-45AEB57B09F6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" creationId="{4DA89924-4D9A-436F-BD6E-3F36F6B9556C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" creationId="{2DCADDC8-F80B-452B-BFB7-4B58A88FE1BC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5" creationId="{4234EECD-454E-44C2-A3BC-8FEB4062C8E0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6" creationId="{5C442842-4CD4-4E32-BE6A-8A8857521339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7" creationId="{2622C528-FDE2-4060-A957-AC9AF413FEAC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8" creationId="{8395A5D1-6C1F-4B05-95E0-4079921551C0}"/>
          </ac:spMkLst>
        </pc:spChg>
        <pc:spChg chg="add mod topLvl">
          <ac:chgData name="benjamin Skjold" userId="c95198f139ad621b" providerId="LiveId" clId="{611C9B59-30A7-4360-B0DB-018F112CBDD9}" dt="2020-11-04T12:28:52.752" v="2301" actId="20577"/>
          <ac:spMkLst>
            <pc:docMk/>
            <pc:sldMk cId="2756611947" sldId="263"/>
            <ac:spMk id="9" creationId="{2BA1A27B-64ED-4F6A-9CED-8275FEF30A5B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0" creationId="{950BDD1D-492C-43F8-9DC8-AAA8B056D58B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1" creationId="{2D6CBDF4-358D-4A70-9F35-8EE5C7E9A51D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2" creationId="{3921008F-07E8-45A8-AD38-99A595FB347A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3" creationId="{BAB8649A-B13F-4DCA-991B-7F494FBB81FE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4" creationId="{14A00077-9B0F-4527-AACD-FDA1243B1736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5" creationId="{E1D41589-5A2B-4816-817E-9872EFD88451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6" creationId="{BEAD4BE6-ECF2-47D5-B5AD-91C8C9D4C7D5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7" creationId="{AF0D0000-4329-4461-AFDF-F6797FC78637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8" creationId="{E35EABF5-72FB-481C-A78C-2319DB730381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19" creationId="{7077FC86-E48C-4BBA-A34F-356B266E4734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0" creationId="{A38C79E5-09EE-4BD9-BD7F-10069114543B}"/>
          </ac:spMkLst>
        </pc:spChg>
        <pc:spChg chg="add mod topLvl">
          <ac:chgData name="benjamin Skjold" userId="c95198f139ad621b" providerId="LiveId" clId="{611C9B59-30A7-4360-B0DB-018F112CBDD9}" dt="2020-11-04T12:29:04.069" v="2303" actId="20577"/>
          <ac:spMkLst>
            <pc:docMk/>
            <pc:sldMk cId="2756611947" sldId="263"/>
            <ac:spMk id="21" creationId="{82DCE12E-F431-4746-8064-90D63D5A5F47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2" creationId="{EB938CCA-29D8-46CC-B992-B3D13560AA8D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3" creationId="{4366DFE7-B180-47C1-9410-5D1108925974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4" creationId="{FE3B5EAC-8727-42AD-8AEE-B2C1360DA8AF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5" creationId="{FE1E8B43-A763-4CA8-A5B9-B44FCF01BC9C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6" creationId="{036DEF24-B4FA-458A-95DD-5175883D33AF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7" creationId="{9F2FDCDB-70E1-4788-B86F-EDDCD27DCB7A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8" creationId="{31AC12B6-8A14-43DB-9D2D-C793EC5216D4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29" creationId="{4EFE2973-7F26-456F-A78E-B96F3949F734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0" creationId="{8CF7736A-46DB-4EA9-B9ED-20E2B7985FAC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1" creationId="{F69844E8-B831-4877-B270-B4EE5CB70EE9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2" creationId="{41054B5C-343E-4D41-A91D-2A151B0B5E2B}"/>
          </ac:spMkLst>
        </pc:spChg>
        <pc:spChg chg="add mod topLvl">
          <ac:chgData name="benjamin Skjold" userId="c95198f139ad621b" providerId="LiveId" clId="{611C9B59-30A7-4360-B0DB-018F112CBDD9}" dt="2020-11-04T12:36:18.710" v="2787" actId="20577"/>
          <ac:spMkLst>
            <pc:docMk/>
            <pc:sldMk cId="2756611947" sldId="263"/>
            <ac:spMk id="33" creationId="{717856E5-38D3-43A4-9463-0A0D1235F74C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4" creationId="{AEA46928-3ECB-438F-811B-1C3487A4147A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5" creationId="{03034A77-7EB1-4E5B-8136-84F42A054A7D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6" creationId="{EA118D8E-3F0B-4D53-AA60-2CB72C99A4AC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7" creationId="{F0ED1300-3A63-4B46-B831-28222BAA3D6A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8" creationId="{60E513E7-B6A6-444E-88F1-E2ED48B492C3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39" creationId="{C0D3DBC7-B18E-4E28-A1D7-5E84329EEDF2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0" creationId="{758644C3-EB81-49B9-8BA5-C4784CCC299B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1" creationId="{627852DA-67EB-452C-ABAA-008A4715C14A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2" creationId="{B439CA09-0D9A-466B-A03E-5F075B72B996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3" creationId="{E672A3A2-9F87-4EF4-AA5D-49040E8D0E12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4" creationId="{BD14539C-DD3C-42E4-8126-E65E9CF691CE}"/>
          </ac:spMkLst>
        </pc:spChg>
        <pc:spChg chg="add mod topLvl">
          <ac:chgData name="benjamin Skjold" userId="c95198f139ad621b" providerId="LiveId" clId="{611C9B59-30A7-4360-B0DB-018F112CBDD9}" dt="2020-11-04T12:36:19.461" v="2790" actId="20577"/>
          <ac:spMkLst>
            <pc:docMk/>
            <pc:sldMk cId="2756611947" sldId="263"/>
            <ac:spMk id="45" creationId="{18890E3A-9691-40D6-BAA1-E3E5DD04CCDF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6" creationId="{46D42C47-9CB6-49C1-A53B-A42DE015D4F7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7" creationId="{824A3117-0EA9-430A-AB2F-25B6A6573454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8" creationId="{8617AC22-D182-4C96-9CCE-EBC07A9594F2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49" creationId="{ABF2A61E-275F-4FAA-9AEF-D0FCAFB2D576}"/>
          </ac:spMkLst>
        </pc:spChg>
        <pc:spChg chg="add mod topLvl">
          <ac:chgData name="benjamin Skjold" userId="c95198f139ad621b" providerId="LiveId" clId="{611C9B59-30A7-4360-B0DB-018F112CBDD9}" dt="2020-11-04T12:06:07.859" v="1782" actId="164"/>
          <ac:spMkLst>
            <pc:docMk/>
            <pc:sldMk cId="2756611947" sldId="263"/>
            <ac:spMk id="50" creationId="{754846C3-9DED-403A-855B-13127BE7FBCC}"/>
          </ac:spMkLst>
        </pc:spChg>
        <pc:spChg chg="mod">
          <ac:chgData name="benjamin Skjold" userId="c95198f139ad621b" providerId="LiveId" clId="{611C9B59-30A7-4360-B0DB-018F112CBDD9}" dt="2020-11-04T12:37:04.386" v="2842" actId="20577"/>
          <ac:spMkLst>
            <pc:docMk/>
            <pc:sldMk cId="2756611947" sldId="263"/>
            <ac:spMk id="61" creationId="{416F112A-2133-469F-9BC6-49D9A3E96D93}"/>
          </ac:spMkLst>
        </pc:spChg>
        <pc:spChg chg="mod">
          <ac:chgData name="benjamin Skjold" userId="c95198f139ad621b" providerId="LiveId" clId="{611C9B59-30A7-4360-B0DB-018F112CBDD9}" dt="2020-11-04T12:37:06.928" v="2844" actId="20577"/>
          <ac:spMkLst>
            <pc:docMk/>
            <pc:sldMk cId="2756611947" sldId="263"/>
            <ac:spMk id="73" creationId="{889E092F-D205-43C0-8496-7F4397D5D76A}"/>
          </ac:spMkLst>
        </pc:spChg>
        <pc:spChg chg="mod">
          <ac:chgData name="benjamin Skjold" userId="c95198f139ad621b" providerId="LiveId" clId="{611C9B59-30A7-4360-B0DB-018F112CBDD9}" dt="2020-11-04T12:36:45.875" v="2814" actId="20577"/>
          <ac:spMkLst>
            <pc:docMk/>
            <pc:sldMk cId="2756611947" sldId="263"/>
            <ac:spMk id="85" creationId="{A10E6CC2-C8D0-4251-91D1-6672FE142A34}"/>
          </ac:spMkLst>
        </pc:spChg>
        <pc:spChg chg="mod">
          <ac:chgData name="benjamin Skjold" userId="c95198f139ad621b" providerId="LiveId" clId="{611C9B59-30A7-4360-B0DB-018F112CBDD9}" dt="2020-11-04T12:36:37.580" v="2800" actId="20577"/>
          <ac:spMkLst>
            <pc:docMk/>
            <pc:sldMk cId="2756611947" sldId="263"/>
            <ac:spMk id="97" creationId="{5757B4A3-7ECE-4D3F-B7D5-7C755DE4E606}"/>
          </ac:spMkLst>
        </pc:spChg>
        <pc:grpChg chg="add del mod">
          <ac:chgData name="benjamin Skjold" userId="c95198f139ad621b" providerId="LiveId" clId="{611C9B59-30A7-4360-B0DB-018F112CBDD9}" dt="2020-11-04T12:05:35.062" v="1773" actId="165"/>
          <ac:grpSpMkLst>
            <pc:docMk/>
            <pc:sldMk cId="2756611947" sldId="263"/>
            <ac:grpSpMk id="51" creationId="{31BFF1A4-1212-455D-8B57-45836CAD0C0B}"/>
          </ac:grpSpMkLst>
        </pc:grpChg>
        <pc:grpChg chg="add mod">
          <ac:chgData name="benjamin Skjold" userId="c95198f139ad621b" providerId="LiveId" clId="{611C9B59-30A7-4360-B0DB-018F112CBDD9}" dt="2020-11-04T12:36:27.957" v="2792" actId="1076"/>
          <ac:grpSpMkLst>
            <pc:docMk/>
            <pc:sldMk cId="2756611947" sldId="263"/>
            <ac:grpSpMk id="52" creationId="{F170D158-B94E-4ADE-8D74-B271ABAB63DF}"/>
          </ac:grpSpMkLst>
        </pc:grpChg>
        <pc:grpChg chg="add mod">
          <ac:chgData name="benjamin Skjold" userId="c95198f139ad621b" providerId="LiveId" clId="{611C9B59-30A7-4360-B0DB-018F112CBDD9}" dt="2020-11-04T12:36:31.321" v="2794" actId="1076"/>
          <ac:grpSpMkLst>
            <pc:docMk/>
            <pc:sldMk cId="2756611947" sldId="263"/>
            <ac:grpSpMk id="53" creationId="{3408720F-067E-47F3-BC02-7C015020584F}"/>
          </ac:grpSpMkLst>
        </pc:grpChg>
      </pc:sldChg>
      <pc:sldChg chg="addSp delSp modSp add ord">
        <pc:chgData name="benjamin Skjold" userId="c95198f139ad621b" providerId="LiveId" clId="{611C9B59-30A7-4360-B0DB-018F112CBDD9}" dt="2020-11-04T13:08:07.897" v="3526"/>
        <pc:sldMkLst>
          <pc:docMk/>
          <pc:sldMk cId="3626143982" sldId="264"/>
        </pc:sldMkLst>
        <pc:grpChg chg="add mod">
          <ac:chgData name="benjamin Skjold" userId="c95198f139ad621b" providerId="LiveId" clId="{611C9B59-30A7-4360-B0DB-018F112CBDD9}" dt="2020-11-04T12:07:47.832" v="1803" actId="12788"/>
          <ac:grpSpMkLst>
            <pc:docMk/>
            <pc:sldMk cId="3626143982" sldId="264"/>
            <ac:grpSpMk id="5" creationId="{C6EF10DD-6EB1-4EA0-934F-E5C8EBBE3CC1}"/>
          </ac:grpSpMkLst>
        </pc:grpChg>
        <pc:picChg chg="add mod">
          <ac:chgData name="benjamin Skjold" userId="c95198f139ad621b" providerId="LiveId" clId="{611C9B59-30A7-4360-B0DB-018F112CBDD9}" dt="2020-11-04T12:07:43.849" v="1802" actId="164"/>
          <ac:picMkLst>
            <pc:docMk/>
            <pc:sldMk cId="3626143982" sldId="264"/>
            <ac:picMk id="2" creationId="{3F25551F-660E-4B19-BAB2-A695F999627D}"/>
          </ac:picMkLst>
        </pc:picChg>
        <pc:picChg chg="add mod">
          <ac:chgData name="benjamin Skjold" userId="c95198f139ad621b" providerId="LiveId" clId="{611C9B59-30A7-4360-B0DB-018F112CBDD9}" dt="2020-11-04T12:07:43.849" v="1802" actId="164"/>
          <ac:picMkLst>
            <pc:docMk/>
            <pc:sldMk cId="3626143982" sldId="264"/>
            <ac:picMk id="3" creationId="{59CB7D68-4705-4CCE-B5A7-2869DC0F7745}"/>
          </ac:picMkLst>
        </pc:picChg>
        <pc:picChg chg="add del mod">
          <ac:chgData name="benjamin Skjold" userId="c95198f139ad621b" providerId="LiveId" clId="{611C9B59-30A7-4360-B0DB-018F112CBDD9}" dt="2020-11-04T12:07:16.831" v="1801" actId="478"/>
          <ac:picMkLst>
            <pc:docMk/>
            <pc:sldMk cId="3626143982" sldId="264"/>
            <ac:picMk id="4" creationId="{83BD1189-B0E7-4265-80E6-CAD8E05B0BCC}"/>
          </ac:picMkLst>
        </pc:picChg>
      </pc:sldChg>
      <pc:sldChg chg="addSp delSp modSp add ord">
        <pc:chgData name="benjamin Skjold" userId="c95198f139ad621b" providerId="LiveId" clId="{611C9B59-30A7-4360-B0DB-018F112CBDD9}" dt="2020-11-04T13:08:03.830" v="3525"/>
        <pc:sldMkLst>
          <pc:docMk/>
          <pc:sldMk cId="281519075" sldId="265"/>
        </pc:sldMkLst>
        <pc:spChg chg="add del mod">
          <ac:chgData name="benjamin Skjold" userId="c95198f139ad621b" providerId="LiveId" clId="{611C9B59-30A7-4360-B0DB-018F112CBDD9}" dt="2020-11-04T12:12:49.332" v="1812" actId="478"/>
          <ac:spMkLst>
            <pc:docMk/>
            <pc:sldMk cId="281519075" sldId="265"/>
            <ac:spMk id="6" creationId="{C1A90FD0-ECD6-46FB-B8C0-E0D69008C035}"/>
          </ac:spMkLst>
        </pc:spChg>
        <pc:spChg chg="add mod">
          <ac:chgData name="benjamin Skjold" userId="c95198f139ad621b" providerId="LiveId" clId="{611C9B59-30A7-4360-B0DB-018F112CBDD9}" dt="2020-11-04T12:16:53.572" v="1986" actId="14100"/>
          <ac:spMkLst>
            <pc:docMk/>
            <pc:sldMk cId="281519075" sldId="265"/>
            <ac:spMk id="7" creationId="{674274D7-6124-484D-8AC9-B496738856D2}"/>
          </ac:spMkLst>
        </pc:spChg>
        <pc:spChg chg="add del mod">
          <ac:chgData name="benjamin Skjold" userId="c95198f139ad621b" providerId="LiveId" clId="{611C9B59-30A7-4360-B0DB-018F112CBDD9}" dt="2020-11-04T12:13:59.590" v="1823" actId="478"/>
          <ac:spMkLst>
            <pc:docMk/>
            <pc:sldMk cId="281519075" sldId="265"/>
            <ac:spMk id="8" creationId="{C53C5CC0-F0A5-4C06-8FE9-92AAAC732CE8}"/>
          </ac:spMkLst>
        </pc:spChg>
        <pc:spChg chg="add mod">
          <ac:chgData name="benjamin Skjold" userId="c95198f139ad621b" providerId="LiveId" clId="{611C9B59-30A7-4360-B0DB-018F112CBDD9}" dt="2020-11-04T12:16:58.099" v="1987" actId="14100"/>
          <ac:spMkLst>
            <pc:docMk/>
            <pc:sldMk cId="281519075" sldId="265"/>
            <ac:spMk id="9" creationId="{B4C1653D-268C-45EF-B203-475EC99A3B39}"/>
          </ac:spMkLst>
        </pc:spChg>
        <pc:spChg chg="add del">
          <ac:chgData name="benjamin Skjold" userId="c95198f139ad621b" providerId="LiveId" clId="{611C9B59-30A7-4360-B0DB-018F112CBDD9}" dt="2020-11-04T12:15:06.208" v="1828" actId="478"/>
          <ac:spMkLst>
            <pc:docMk/>
            <pc:sldMk cId="281519075" sldId="265"/>
            <ac:spMk id="10" creationId="{5D539877-610B-4518-B4FF-9DEEFAE71513}"/>
          </ac:spMkLst>
        </pc:spChg>
        <pc:spChg chg="add del mod">
          <ac:chgData name="benjamin Skjold" userId="c95198f139ad621b" providerId="LiveId" clId="{611C9B59-30A7-4360-B0DB-018F112CBDD9}" dt="2020-11-04T12:15:23.231" v="1831" actId="478"/>
          <ac:spMkLst>
            <pc:docMk/>
            <pc:sldMk cId="281519075" sldId="265"/>
            <ac:spMk id="11" creationId="{1E9B1530-EDE5-46AF-8CB7-921C07D4E360}"/>
          </ac:spMkLst>
        </pc:spChg>
        <pc:spChg chg="add mod">
          <ac:chgData name="benjamin Skjold" userId="c95198f139ad621b" providerId="LiveId" clId="{611C9B59-30A7-4360-B0DB-018F112CBDD9}" dt="2020-11-04T12:17:27.153" v="2012" actId="1076"/>
          <ac:spMkLst>
            <pc:docMk/>
            <pc:sldMk cId="281519075" sldId="265"/>
            <ac:spMk id="13" creationId="{A5120AE7-23C0-4847-97B8-BC4B53FEFB88}"/>
          </ac:spMkLst>
        </pc:spChg>
        <pc:spChg chg="add mod">
          <ac:chgData name="benjamin Skjold" userId="c95198f139ad621b" providerId="LiveId" clId="{611C9B59-30A7-4360-B0DB-018F112CBDD9}" dt="2020-11-04T12:17:38.630" v="2016" actId="20577"/>
          <ac:spMkLst>
            <pc:docMk/>
            <pc:sldMk cId="281519075" sldId="265"/>
            <ac:spMk id="14" creationId="{049D2EA3-330B-4404-BCC5-E9E3024E56A9}"/>
          </ac:spMkLst>
        </pc:spChg>
        <pc:spChg chg="add mod">
          <ac:chgData name="benjamin Skjold" userId="c95198f139ad621b" providerId="LiveId" clId="{611C9B59-30A7-4360-B0DB-018F112CBDD9}" dt="2020-11-04T12:18:44.244" v="2023" actId="1076"/>
          <ac:spMkLst>
            <pc:docMk/>
            <pc:sldMk cId="281519075" sldId="265"/>
            <ac:spMk id="15" creationId="{6AA5459F-BFEB-47C4-8AF6-438A4235D154}"/>
          </ac:spMkLst>
        </pc:spChg>
        <pc:spChg chg="add mod">
          <ac:chgData name="benjamin Skjold" userId="c95198f139ad621b" providerId="LiveId" clId="{611C9B59-30A7-4360-B0DB-018F112CBDD9}" dt="2020-11-04T12:27:01.463" v="2283" actId="1076"/>
          <ac:spMkLst>
            <pc:docMk/>
            <pc:sldMk cId="281519075" sldId="265"/>
            <ac:spMk id="18" creationId="{BA82EBD6-7232-42D2-A680-B5913F6FADF1}"/>
          </ac:spMkLst>
        </pc:spChg>
        <pc:spChg chg="add del">
          <ac:chgData name="benjamin Skjold" userId="c95198f139ad621b" providerId="LiveId" clId="{611C9B59-30A7-4360-B0DB-018F112CBDD9}" dt="2020-11-04T12:30:49.522" v="2395"/>
          <ac:spMkLst>
            <pc:docMk/>
            <pc:sldMk cId="281519075" sldId="265"/>
            <ac:spMk id="22" creationId="{4C1E1E9C-F50D-4C1E-81FE-F2F7B03E310A}"/>
          </ac:spMkLst>
        </pc:spChg>
        <pc:spChg chg="add mod">
          <ac:chgData name="benjamin Skjold" userId="c95198f139ad621b" providerId="LiveId" clId="{611C9B59-30A7-4360-B0DB-018F112CBDD9}" dt="2020-11-04T12:31:49.397" v="2527" actId="20577"/>
          <ac:spMkLst>
            <pc:docMk/>
            <pc:sldMk cId="281519075" sldId="265"/>
            <ac:spMk id="23" creationId="{5407DF6F-BBA1-4708-AE89-42D8993F4620}"/>
          </ac:spMkLst>
        </pc:spChg>
        <pc:grpChg chg="add del">
          <ac:chgData name="benjamin Skjold" userId="c95198f139ad621b" providerId="LiveId" clId="{611C9B59-30A7-4360-B0DB-018F112CBDD9}" dt="2020-11-04T12:08:16.975" v="1806"/>
          <ac:grpSpMkLst>
            <pc:docMk/>
            <pc:sldMk cId="281519075" sldId="265"/>
            <ac:grpSpMk id="2" creationId="{FBD7F559-D4C3-4D55-B8F5-B56201FC85D5}"/>
          </ac:grpSpMkLst>
        </pc:grpChg>
        <pc:picChg chg="add mod">
          <ac:chgData name="benjamin Skjold" userId="c95198f139ad621b" providerId="LiveId" clId="{611C9B59-30A7-4360-B0DB-018F112CBDD9}" dt="2020-11-04T12:13:17.498" v="1816" actId="12788"/>
          <ac:picMkLst>
            <pc:docMk/>
            <pc:sldMk cId="281519075" sldId="265"/>
            <ac:picMk id="5" creationId="{4610C62D-F4C2-4C3C-9931-8C26E8EB8FE9}"/>
          </ac:picMkLst>
        </pc:picChg>
        <pc:picChg chg="add mod">
          <ac:chgData name="benjamin Skjold" userId="c95198f139ad621b" providerId="LiveId" clId="{611C9B59-30A7-4360-B0DB-018F112CBDD9}" dt="2020-11-04T12:16:23.536" v="1983" actId="1038"/>
          <ac:picMkLst>
            <pc:docMk/>
            <pc:sldMk cId="281519075" sldId="265"/>
            <ac:picMk id="12" creationId="{788378D3-01E0-445F-8748-165F9B7D668F}"/>
          </ac:picMkLst>
        </pc:picChg>
        <pc:cxnChg chg="add del mod">
          <ac:chgData name="benjamin Skjold" userId="c95198f139ad621b" providerId="LiveId" clId="{611C9B59-30A7-4360-B0DB-018F112CBDD9}" dt="2020-11-04T12:26:39.664" v="2196" actId="478"/>
          <ac:cxnSpMkLst>
            <pc:docMk/>
            <pc:sldMk cId="281519075" sldId="265"/>
            <ac:cxnSpMk id="16" creationId="{BC2F2554-EE99-428C-B657-9D04B1552044}"/>
          </ac:cxnSpMkLst>
        </pc:cxnChg>
        <pc:cxnChg chg="add mod">
          <ac:chgData name="benjamin Skjold" userId="c95198f139ad621b" providerId="LiveId" clId="{611C9B59-30A7-4360-B0DB-018F112CBDD9}" dt="2020-11-04T12:26:33.078" v="2194" actId="14100"/>
          <ac:cxnSpMkLst>
            <pc:docMk/>
            <pc:sldMk cId="281519075" sldId="265"/>
            <ac:cxnSpMk id="17" creationId="{78A15E8D-B9FB-4354-BB9A-36ED8771A15D}"/>
          </ac:cxnSpMkLst>
        </pc:cxnChg>
        <pc:cxnChg chg="add mod">
          <ac:chgData name="benjamin Skjold" userId="c95198f139ad621b" providerId="LiveId" clId="{611C9B59-30A7-4360-B0DB-018F112CBDD9}" dt="2020-11-04T12:26:53.253" v="2282" actId="1038"/>
          <ac:cxnSpMkLst>
            <pc:docMk/>
            <pc:sldMk cId="281519075" sldId="265"/>
            <ac:cxnSpMk id="21" creationId="{C2EE443A-0723-469A-B352-6AFDD9C6A2F1}"/>
          </ac:cxnSpMkLst>
        </pc:cxnChg>
        <pc:cxnChg chg="add del">
          <ac:chgData name="benjamin Skjold" userId="c95198f139ad621b" providerId="LiveId" clId="{611C9B59-30A7-4360-B0DB-018F112CBDD9}" dt="2020-11-04T12:32:33.430" v="2642"/>
          <ac:cxnSpMkLst>
            <pc:docMk/>
            <pc:sldMk cId="281519075" sldId="265"/>
            <ac:cxnSpMk id="24" creationId="{29BE28CC-B53B-44B3-B6DA-9ACEE1EBBFFD}"/>
          </ac:cxnSpMkLst>
        </pc:cxnChg>
      </pc:sldChg>
      <pc:sldChg chg="addSp delSp modSp add ord">
        <pc:chgData name="benjamin Skjold" userId="c95198f139ad621b" providerId="LiveId" clId="{611C9B59-30A7-4360-B0DB-018F112CBDD9}" dt="2020-11-04T13:07:58.852" v="3524"/>
        <pc:sldMkLst>
          <pc:docMk/>
          <pc:sldMk cId="263234287" sldId="266"/>
        </pc:sldMkLst>
        <pc:spChg chg="add del">
          <ac:chgData name="benjamin Skjold" userId="c95198f139ad621b" providerId="LiveId" clId="{611C9B59-30A7-4360-B0DB-018F112CBDD9}" dt="2020-11-04T12:21:45.760" v="2032"/>
          <ac:spMkLst>
            <pc:docMk/>
            <pc:sldMk cId="263234287" sldId="266"/>
            <ac:spMk id="3" creationId="{D8271A5A-66F9-4CC2-8927-8E302E0BD1C1}"/>
          </ac:spMkLst>
        </pc:spChg>
        <pc:spChg chg="add del">
          <ac:chgData name="benjamin Skjold" userId="c95198f139ad621b" providerId="LiveId" clId="{611C9B59-30A7-4360-B0DB-018F112CBDD9}" dt="2020-11-04T12:21:45.760" v="2032"/>
          <ac:spMkLst>
            <pc:docMk/>
            <pc:sldMk cId="263234287" sldId="266"/>
            <ac:spMk id="4" creationId="{9EB3BCF2-D022-4C1E-BFBE-0C3BED8434AA}"/>
          </ac:spMkLst>
        </pc:spChg>
        <pc:spChg chg="add del">
          <ac:chgData name="benjamin Skjold" userId="c95198f139ad621b" providerId="LiveId" clId="{611C9B59-30A7-4360-B0DB-018F112CBDD9}" dt="2020-11-04T12:21:45.760" v="2032"/>
          <ac:spMkLst>
            <pc:docMk/>
            <pc:sldMk cId="263234287" sldId="266"/>
            <ac:spMk id="6" creationId="{5F3F6AF1-46D2-48EE-AD3D-8B8678C6DAEC}"/>
          </ac:spMkLst>
        </pc:spChg>
        <pc:spChg chg="add del">
          <ac:chgData name="benjamin Skjold" userId="c95198f139ad621b" providerId="LiveId" clId="{611C9B59-30A7-4360-B0DB-018F112CBDD9}" dt="2020-11-04T12:21:45.760" v="2032"/>
          <ac:spMkLst>
            <pc:docMk/>
            <pc:sldMk cId="263234287" sldId="266"/>
            <ac:spMk id="7" creationId="{4BC48C8C-729D-4BE7-8928-C8756AB0A7D5}"/>
          </ac:spMkLst>
        </pc:spChg>
        <pc:spChg chg="add del">
          <ac:chgData name="benjamin Skjold" userId="c95198f139ad621b" providerId="LiveId" clId="{611C9B59-30A7-4360-B0DB-018F112CBDD9}" dt="2020-11-04T12:21:45.760" v="2032"/>
          <ac:spMkLst>
            <pc:docMk/>
            <pc:sldMk cId="263234287" sldId="266"/>
            <ac:spMk id="8" creationId="{B96D911C-02BA-4370-9CEA-D3FBB96C8EC6}"/>
          </ac:spMkLst>
        </pc:spChg>
        <pc:spChg chg="add del">
          <ac:chgData name="benjamin Skjold" userId="c95198f139ad621b" providerId="LiveId" clId="{611C9B59-30A7-4360-B0DB-018F112CBDD9}" dt="2020-11-04T12:21:45.760" v="2032"/>
          <ac:spMkLst>
            <pc:docMk/>
            <pc:sldMk cId="263234287" sldId="266"/>
            <ac:spMk id="11" creationId="{44BF5390-5CA7-4BBA-A987-F26446D59A85}"/>
          </ac:spMkLst>
        </pc:spChg>
        <pc:spChg chg="add mod">
          <ac:chgData name="benjamin Skjold" userId="c95198f139ad621b" providerId="LiveId" clId="{611C9B59-30A7-4360-B0DB-018F112CBDD9}" dt="2020-11-04T12:34:51.012" v="2763" actId="164"/>
          <ac:spMkLst>
            <pc:docMk/>
            <pc:sldMk cId="263234287" sldId="266"/>
            <ac:spMk id="15" creationId="{981762B4-468D-4706-9ACD-DEF65A432CDE}"/>
          </ac:spMkLst>
        </pc:spChg>
        <pc:spChg chg="add mod ord">
          <ac:chgData name="benjamin Skjold" userId="c95198f139ad621b" providerId="LiveId" clId="{611C9B59-30A7-4360-B0DB-018F112CBDD9}" dt="2020-11-04T12:40:48.288" v="2878" actId="167"/>
          <ac:spMkLst>
            <pc:docMk/>
            <pc:sldMk cId="263234287" sldId="266"/>
            <ac:spMk id="21" creationId="{923E4A37-0B43-401A-92A8-D3F354631412}"/>
          </ac:spMkLst>
        </pc:spChg>
        <pc:spChg chg="add mod ord">
          <ac:chgData name="benjamin Skjold" userId="c95198f139ad621b" providerId="LiveId" clId="{611C9B59-30A7-4360-B0DB-018F112CBDD9}" dt="2020-11-04T12:41:10.265" v="2881" actId="167"/>
          <ac:spMkLst>
            <pc:docMk/>
            <pc:sldMk cId="263234287" sldId="266"/>
            <ac:spMk id="24" creationId="{A7404D83-6FA5-46AA-8182-D9620B4A42B2}"/>
          </ac:spMkLst>
        </pc:spChg>
        <pc:spChg chg="add mod ord">
          <ac:chgData name="benjamin Skjold" userId="c95198f139ad621b" providerId="LiveId" clId="{611C9B59-30A7-4360-B0DB-018F112CBDD9}" dt="2020-11-04T12:42:52.413" v="2931" actId="1076"/>
          <ac:spMkLst>
            <pc:docMk/>
            <pc:sldMk cId="263234287" sldId="266"/>
            <ac:spMk id="37" creationId="{9054BFBC-54EB-42C2-A944-2545596DF319}"/>
          </ac:spMkLst>
        </pc:spChg>
        <pc:spChg chg="add mod">
          <ac:chgData name="benjamin Skjold" userId="c95198f139ad621b" providerId="LiveId" clId="{611C9B59-30A7-4360-B0DB-018F112CBDD9}" dt="2020-11-04T12:42:29.106" v="2925" actId="208"/>
          <ac:spMkLst>
            <pc:docMk/>
            <pc:sldMk cId="263234287" sldId="266"/>
            <ac:spMk id="38" creationId="{8988329E-503B-4A87-B098-89DB11FCBEAF}"/>
          </ac:spMkLst>
        </pc:spChg>
        <pc:spChg chg="add mod">
          <ac:chgData name="benjamin Skjold" userId="c95198f139ad621b" providerId="LiveId" clId="{611C9B59-30A7-4360-B0DB-018F112CBDD9}" dt="2020-11-04T12:43:29.717" v="3142" actId="20577"/>
          <ac:spMkLst>
            <pc:docMk/>
            <pc:sldMk cId="263234287" sldId="266"/>
            <ac:spMk id="39" creationId="{0C00B472-A5A2-4AA9-99C8-4B000EFA4BFC}"/>
          </ac:spMkLst>
        </pc:spChg>
        <pc:spChg chg="add mod">
          <ac:chgData name="benjamin Skjold" userId="c95198f139ad621b" providerId="LiveId" clId="{611C9B59-30A7-4360-B0DB-018F112CBDD9}" dt="2020-11-04T12:43:26.710" v="3140" actId="20577"/>
          <ac:spMkLst>
            <pc:docMk/>
            <pc:sldMk cId="263234287" sldId="266"/>
            <ac:spMk id="40" creationId="{57FDC182-F83A-46DF-8E0B-B372F3F51458}"/>
          </ac:spMkLst>
        </pc:spChg>
        <pc:spChg chg="add del mod">
          <ac:chgData name="benjamin Skjold" userId="c95198f139ad621b" providerId="LiveId" clId="{611C9B59-30A7-4360-B0DB-018F112CBDD9}" dt="2020-11-04T12:45:35.248" v="3350" actId="478"/>
          <ac:spMkLst>
            <pc:docMk/>
            <pc:sldMk cId="263234287" sldId="266"/>
            <ac:spMk id="45" creationId="{7E6D2A0A-AA4C-4A71-AEB0-E82D9C75D2C9}"/>
          </ac:spMkLst>
        </pc:spChg>
        <pc:spChg chg="add mod">
          <ac:chgData name="benjamin Skjold" userId="c95198f139ad621b" providerId="LiveId" clId="{611C9B59-30A7-4360-B0DB-018F112CBDD9}" dt="2020-11-04T12:46:46.012" v="3386" actId="1076"/>
          <ac:spMkLst>
            <pc:docMk/>
            <pc:sldMk cId="263234287" sldId="266"/>
            <ac:spMk id="46" creationId="{36BCBE78-6E3E-4BA1-86AA-5F0B57910410}"/>
          </ac:spMkLst>
        </pc:spChg>
        <pc:spChg chg="add mod">
          <ac:chgData name="benjamin Skjold" userId="c95198f139ad621b" providerId="LiveId" clId="{611C9B59-30A7-4360-B0DB-018F112CBDD9}" dt="2020-11-04T12:47:04.960" v="3424" actId="1037"/>
          <ac:spMkLst>
            <pc:docMk/>
            <pc:sldMk cId="263234287" sldId="266"/>
            <ac:spMk id="47" creationId="{C7762B18-1AFF-4D78-982F-8CA33CC8379B}"/>
          </ac:spMkLst>
        </pc:spChg>
        <pc:spChg chg="add mod">
          <ac:chgData name="benjamin Skjold" userId="c95198f139ad621b" providerId="LiveId" clId="{611C9B59-30A7-4360-B0DB-018F112CBDD9}" dt="2020-11-04T12:47:13.606" v="3503" actId="1038"/>
          <ac:spMkLst>
            <pc:docMk/>
            <pc:sldMk cId="263234287" sldId="266"/>
            <ac:spMk id="48" creationId="{9D463BAD-FA54-4EF9-BBCD-F9C1D00C8DAD}"/>
          </ac:spMkLst>
        </pc:spChg>
        <pc:spChg chg="add del mod">
          <ac:chgData name="benjamin Skjold" userId="c95198f139ad621b" providerId="LiveId" clId="{611C9B59-30A7-4360-B0DB-018F112CBDD9}" dt="2020-11-04T13:06:58.728" v="3523" actId="478"/>
          <ac:spMkLst>
            <pc:docMk/>
            <pc:sldMk cId="263234287" sldId="266"/>
            <ac:spMk id="52" creationId="{F0E2CBFE-837D-4CC1-9046-1A7A04E901B4}"/>
          </ac:spMkLst>
        </pc:spChg>
        <pc:spChg chg="add del mod">
          <ac:chgData name="benjamin Skjold" userId="c95198f139ad621b" providerId="LiveId" clId="{611C9B59-30A7-4360-B0DB-018F112CBDD9}" dt="2020-11-04T13:06:54.851" v="3522" actId="478"/>
          <ac:spMkLst>
            <pc:docMk/>
            <pc:sldMk cId="263234287" sldId="266"/>
            <ac:spMk id="53" creationId="{9EEDB341-0881-4ABD-AB89-C8613C620B9C}"/>
          </ac:spMkLst>
        </pc:spChg>
        <pc:grpChg chg="add mod">
          <ac:chgData name="benjamin Skjold" userId="c95198f139ad621b" providerId="LiveId" clId="{611C9B59-30A7-4360-B0DB-018F112CBDD9}" dt="2020-11-04T13:01:33.684" v="3509" actId="14100"/>
          <ac:grpSpMkLst>
            <pc:docMk/>
            <pc:sldMk cId="263234287" sldId="266"/>
            <ac:grpSpMk id="19" creationId="{363ED3D6-2CDE-42ED-AD37-AF3EDD49A0CF}"/>
          </ac:grpSpMkLst>
        </pc:grpChg>
        <pc:picChg chg="add del">
          <ac:chgData name="benjamin Skjold" userId="c95198f139ad621b" providerId="LiveId" clId="{611C9B59-30A7-4360-B0DB-018F112CBDD9}" dt="2020-11-04T12:21:45.760" v="2032"/>
          <ac:picMkLst>
            <pc:docMk/>
            <pc:sldMk cId="263234287" sldId="266"/>
            <ac:picMk id="2" creationId="{6A5C710C-A8D3-4944-A3B5-EF15B1EC96DC}"/>
          </ac:picMkLst>
        </pc:picChg>
        <pc:picChg chg="add del">
          <ac:chgData name="benjamin Skjold" userId="c95198f139ad621b" providerId="LiveId" clId="{611C9B59-30A7-4360-B0DB-018F112CBDD9}" dt="2020-11-04T12:21:45.760" v="2032"/>
          <ac:picMkLst>
            <pc:docMk/>
            <pc:sldMk cId="263234287" sldId="266"/>
            <ac:picMk id="5" creationId="{2FCF6D2C-FF56-455A-BFAF-3E8B83D7C433}"/>
          </ac:picMkLst>
        </pc:picChg>
        <pc:picChg chg="add mod">
          <ac:chgData name="benjamin Skjold" userId="c95198f139ad621b" providerId="LiveId" clId="{611C9B59-30A7-4360-B0DB-018F112CBDD9}" dt="2020-11-04T12:34:51.012" v="2763" actId="164"/>
          <ac:picMkLst>
            <pc:docMk/>
            <pc:sldMk cId="263234287" sldId="266"/>
            <ac:picMk id="12" creationId="{E615D8DF-B7EE-4511-8352-65BEBEA2C2E9}"/>
          </ac:picMkLst>
        </pc:picChg>
        <pc:picChg chg="add del mod">
          <ac:chgData name="benjamin Skjold" userId="c95198f139ad621b" providerId="LiveId" clId="{611C9B59-30A7-4360-B0DB-018F112CBDD9}" dt="2020-11-04T12:22:58.214" v="2167" actId="478"/>
          <ac:picMkLst>
            <pc:docMk/>
            <pc:sldMk cId="263234287" sldId="266"/>
            <ac:picMk id="13" creationId="{3BF3DF81-5631-4117-A5E9-811159C4DA54}"/>
          </ac:picMkLst>
        </pc:picChg>
        <pc:picChg chg="add mod">
          <ac:chgData name="benjamin Skjold" userId="c95198f139ad621b" providerId="LiveId" clId="{611C9B59-30A7-4360-B0DB-018F112CBDD9}" dt="2020-11-04T12:34:51.012" v="2763" actId="164"/>
          <ac:picMkLst>
            <pc:docMk/>
            <pc:sldMk cId="263234287" sldId="266"/>
            <ac:picMk id="14" creationId="{F5190215-C223-452E-A2C6-D2B4241140F2}"/>
          </ac:picMkLst>
        </pc:picChg>
        <pc:picChg chg="add mod">
          <ac:chgData name="benjamin Skjold" userId="c95198f139ad621b" providerId="LiveId" clId="{611C9B59-30A7-4360-B0DB-018F112CBDD9}" dt="2020-11-04T12:34:51.012" v="2763" actId="164"/>
          <ac:picMkLst>
            <pc:docMk/>
            <pc:sldMk cId="263234287" sldId="266"/>
            <ac:picMk id="16" creationId="{D485F153-5496-447B-A0A7-4FEBA3E5DA8F}"/>
          </ac:picMkLst>
        </pc:picChg>
        <pc:picChg chg="add del mod ord modCrop">
          <ac:chgData name="benjamin Skjold" userId="c95198f139ad621b" providerId="LiveId" clId="{611C9B59-30A7-4360-B0DB-018F112CBDD9}" dt="2020-11-04T12:34:51.012" v="2763" actId="164"/>
          <ac:picMkLst>
            <pc:docMk/>
            <pc:sldMk cId="263234287" sldId="266"/>
            <ac:picMk id="18" creationId="{F49FA3F8-1DA2-49A3-B0BA-C6D3BF34465F}"/>
          </ac:picMkLst>
        </pc:picChg>
        <pc:picChg chg="add del mod">
          <ac:chgData name="benjamin Skjold" userId="c95198f139ad621b" providerId="LiveId" clId="{611C9B59-30A7-4360-B0DB-018F112CBDD9}" dt="2020-11-04T12:39:29.960" v="2868" actId="1582"/>
          <ac:picMkLst>
            <pc:docMk/>
            <pc:sldMk cId="263234287" sldId="266"/>
            <ac:picMk id="20" creationId="{9590BBB6-87D1-413C-9578-BAC42FDF901E}"/>
          </ac:picMkLst>
        </pc:picChg>
        <pc:cxnChg chg="add del">
          <ac:chgData name="benjamin Skjold" userId="c95198f139ad621b" providerId="LiveId" clId="{611C9B59-30A7-4360-B0DB-018F112CBDD9}" dt="2020-11-04T12:21:45.760" v="2032"/>
          <ac:cxnSpMkLst>
            <pc:docMk/>
            <pc:sldMk cId="263234287" sldId="266"/>
            <ac:cxnSpMk id="9" creationId="{37AD3D6B-8A61-4166-AE41-7764019699AB}"/>
          </ac:cxnSpMkLst>
        </pc:cxnChg>
        <pc:cxnChg chg="add del">
          <ac:chgData name="benjamin Skjold" userId="c95198f139ad621b" providerId="LiveId" clId="{611C9B59-30A7-4360-B0DB-018F112CBDD9}" dt="2020-11-04T12:21:45.760" v="2032"/>
          <ac:cxnSpMkLst>
            <pc:docMk/>
            <pc:sldMk cId="263234287" sldId="266"/>
            <ac:cxnSpMk id="10" creationId="{E6709D16-EB10-42B8-83B1-D95A35CA467E}"/>
          </ac:cxnSpMkLst>
        </pc:cxnChg>
        <pc:cxnChg chg="add del mod">
          <ac:chgData name="benjamin Skjold" userId="c95198f139ad621b" providerId="LiveId" clId="{611C9B59-30A7-4360-B0DB-018F112CBDD9}" dt="2020-11-04T12:32:47.461" v="2645" actId="478"/>
          <ac:cxnSpMkLst>
            <pc:docMk/>
            <pc:sldMk cId="263234287" sldId="266"/>
            <ac:cxnSpMk id="17" creationId="{B9CE220A-7984-42A1-8B52-2EF6F23D69D0}"/>
          </ac:cxnSpMkLst>
        </pc:cxnChg>
        <pc:cxnChg chg="add del mod">
          <ac:chgData name="benjamin Skjold" userId="c95198f139ad621b" providerId="LiveId" clId="{611C9B59-30A7-4360-B0DB-018F112CBDD9}" dt="2020-11-04T12:38:21.093" v="2858" actId="478"/>
          <ac:cxnSpMkLst>
            <pc:docMk/>
            <pc:sldMk cId="263234287" sldId="266"/>
            <ac:cxnSpMk id="23" creationId="{6B10DF5A-6DEB-446E-80A1-B52A72095A7A}"/>
          </ac:cxnSpMkLst>
        </pc:cxnChg>
        <pc:cxnChg chg="add mod ord">
          <ac:chgData name="benjamin Skjold" userId="c95198f139ad621b" providerId="LiveId" clId="{611C9B59-30A7-4360-B0DB-018F112CBDD9}" dt="2020-11-04T13:02:18.874" v="3512" actId="167"/>
          <ac:cxnSpMkLst>
            <pc:docMk/>
            <pc:sldMk cId="263234287" sldId="266"/>
            <ac:cxnSpMk id="26" creationId="{ED4A4869-06A3-4E9E-BF92-EA815F5964B4}"/>
          </ac:cxnSpMkLst>
        </pc:cxnChg>
        <pc:cxnChg chg="add mod ord">
          <ac:chgData name="benjamin Skjold" userId="c95198f139ad621b" providerId="LiveId" clId="{611C9B59-30A7-4360-B0DB-018F112CBDD9}" dt="2020-11-04T13:02:42.960" v="3514" actId="14100"/>
          <ac:cxnSpMkLst>
            <pc:docMk/>
            <pc:sldMk cId="263234287" sldId="266"/>
            <ac:cxnSpMk id="33" creationId="{CC4E03ED-9FFA-4BE4-ACE8-5D4352DC4AD5}"/>
          </ac:cxnSpMkLst>
        </pc:cxnChg>
        <pc:cxnChg chg="add mod">
          <ac:chgData name="benjamin Skjold" userId="c95198f139ad621b" providerId="LiveId" clId="{611C9B59-30A7-4360-B0DB-018F112CBDD9}" dt="2020-11-04T12:44:47.355" v="3144" actId="1582"/>
          <ac:cxnSpMkLst>
            <pc:docMk/>
            <pc:sldMk cId="263234287" sldId="266"/>
            <ac:cxnSpMk id="42" creationId="{556E88F0-B3F4-4351-8D28-774DB35D81C2}"/>
          </ac:cxnSpMkLst>
        </pc:cxnChg>
        <pc:cxnChg chg="add mod">
          <ac:chgData name="benjamin Skjold" userId="c95198f139ad621b" providerId="LiveId" clId="{611C9B59-30A7-4360-B0DB-018F112CBDD9}" dt="2020-11-04T12:44:56.898" v="3213" actId="1038"/>
          <ac:cxnSpMkLst>
            <pc:docMk/>
            <pc:sldMk cId="263234287" sldId="266"/>
            <ac:cxnSpMk id="43" creationId="{CF05D945-5270-4186-A255-83F4AD081E1E}"/>
          </ac:cxnSpMkLst>
        </pc:cxnChg>
        <pc:cxnChg chg="add mod">
          <ac:chgData name="benjamin Skjold" userId="c95198f139ad621b" providerId="LiveId" clId="{611C9B59-30A7-4360-B0DB-018F112CBDD9}" dt="2020-11-04T12:45:08.949" v="3324" actId="1037"/>
          <ac:cxnSpMkLst>
            <pc:docMk/>
            <pc:sldMk cId="263234287" sldId="266"/>
            <ac:cxnSpMk id="44" creationId="{47CE8665-8575-4AAE-8936-9EA0CDFB822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3E5D2-3F4A-484C-9827-3F2974E85A2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BEBB7-56B9-460E-AF3A-0694FAF081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BEBB7-56B9-460E-AF3A-0694FAF081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275C4-9749-4786-95A3-8893C1D04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AFF6598-C365-4515-BD0D-12E473D33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7A3EB71-799C-469C-8281-06B23D24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1F31A7-03AE-49E2-9719-8F4BE081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057CF85-8CC9-482E-BB64-820630DC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FD0DF-7D31-4E92-88AC-8F1E9A10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6A2DDF9-FF31-4BE7-AF65-55EF0F90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87F7820-626F-4CDA-83CC-D15EED69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EE523D-FC98-4578-B6B2-3337D2C8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BEFFD2-24A4-48C3-BDB6-0761A940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0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37279A8-8C9D-45C4-BA81-FE1632FEC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AE111CA-32F1-48C4-B211-B9FEE2E6F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F42DFDB-3871-4441-B0F8-74927339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FFD42A4-FFEB-4F3E-AA7F-F4D76E2B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858954-4673-4C21-ABF9-FEB725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AB37D-45F6-4DB3-A660-F02C9813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1FF7D09-F8E3-408B-A75E-223EE5EF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4F2EC4-34CD-4B52-A6C2-1582FB0A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302DDEE-8DC0-4F74-B5AB-6F968097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281F27A-9F2D-4CF6-99DA-004ADF31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F17E2-DEF7-4BD8-9D70-BF521568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C6C2DCC-C213-40EE-A810-1B8615EC3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687E56-199F-4948-9E1C-733DB626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780CBB-651A-4659-AD51-63A0751E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67A1B56-9516-47CC-98D2-59387EB0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6B086-BC47-4A42-A895-97D5BA76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693900A-240A-4D86-B7A2-F71394E1F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E9F9F41-005D-4CA8-B0F5-3BCBADEA8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96372AD-53E3-4336-9F80-8AC7443D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087848E-5F22-4CF3-B8AC-0273D040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D8940E9-1DF2-45F5-872B-8B061AFF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2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EBB60-8C15-4EB8-A4E1-2369B4E4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F4E5FF0-EB1A-4ABB-8520-D0C6698B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DFDC532-8BEA-45EB-B339-3EB4753CF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939365E-22A4-4A19-A906-5F611BAA9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F157547-8720-4601-8ED7-1883C5E32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E9048ED-4A83-4D02-97BF-92363712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2B888EE-8445-4D77-BCD6-94C8F0F2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762A722-279E-47A1-BB24-03A2566D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DB5B5-20F1-4C5C-AB58-44189F10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CA57CBC-508D-4438-BBAF-203C9740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6E072DB-6D11-40C1-AED2-75916652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8349E63-84E3-4875-ABB2-0BED6D7C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3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71694C4-B737-491C-B601-9D898C9F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E92B5A2-38EA-4C85-95AD-D14C0D6A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CCAFFDD-8067-43B2-AC5F-DAD252E7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61657-5A39-4BED-9EA4-1494AAB2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CD1AAA-F092-4266-8F3D-3CB758D3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0DFDF26-B48F-46EC-8FA5-79587898C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37B4CB5-74A8-4DDC-820B-4C2A56E1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E909BF8-4CD9-456F-B8BA-B4243769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271A0AF-B81C-493D-B359-60A5F0AF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854B6-EAA3-4CC7-821B-34DBFB6E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137D828-E318-46AD-9EA3-A1E8ADB44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040CF52-FB5B-476C-BA6B-38C4D4775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D85B144-1F1E-470C-AF6A-27A695ED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FC7F154-7149-49C0-B412-4A4A47FC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3FD7FE3-2615-41F8-92D5-53EFE746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73136A6-9DBD-4A06-9630-DC673716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00C923C-9230-410B-AE08-D60C15B1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EF2D0EF-FCAA-4C8B-99EA-A6DAC6736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FAE15-B2FB-4AB7-8AC4-94FB87B74D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5A9CB6-CAD0-4775-AA19-331F3C289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AA1A8A-C63E-4D0E-8783-11E29C9C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CC4E03ED-9FFA-4BE4-ACE8-5D4352DC4AD5}"/>
              </a:ext>
            </a:extLst>
          </p:cNvPr>
          <p:cNvCxnSpPr>
            <a:cxnSpLocks/>
          </p:cNvCxnSpPr>
          <p:nvPr/>
        </p:nvCxnSpPr>
        <p:spPr>
          <a:xfrm flipV="1">
            <a:off x="7586663" y="2271550"/>
            <a:ext cx="2519362" cy="11717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ED4A4869-06A3-4E9E-BF92-EA815F5964B4}"/>
              </a:ext>
            </a:extLst>
          </p:cNvPr>
          <p:cNvCxnSpPr>
            <a:cxnSpLocks/>
          </p:cNvCxnSpPr>
          <p:nvPr/>
        </p:nvCxnSpPr>
        <p:spPr>
          <a:xfrm flipH="1" flipV="1">
            <a:off x="1404938" y="2271550"/>
            <a:ext cx="2786062" cy="11717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: afrundede hjørner 23">
            <a:extLst>
              <a:ext uri="{FF2B5EF4-FFF2-40B4-BE49-F238E27FC236}">
                <a16:creationId xmlns:a16="http://schemas.microsoft.com/office/drawing/2014/main" id="{A7404D83-6FA5-46AA-8182-D9620B4A42B2}"/>
              </a:ext>
            </a:extLst>
          </p:cNvPr>
          <p:cNvSpPr/>
          <p:nvPr/>
        </p:nvSpPr>
        <p:spPr>
          <a:xfrm>
            <a:off x="1245798" y="106276"/>
            <a:ext cx="9039369" cy="22361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ktangel: afrundede hjørner 20">
            <a:extLst>
              <a:ext uri="{FF2B5EF4-FFF2-40B4-BE49-F238E27FC236}">
                <a16:creationId xmlns:a16="http://schemas.microsoft.com/office/drawing/2014/main" id="{923E4A37-0B43-401A-92A8-D3F354631412}"/>
              </a:ext>
            </a:extLst>
          </p:cNvPr>
          <p:cNvSpPr/>
          <p:nvPr/>
        </p:nvSpPr>
        <p:spPr>
          <a:xfrm>
            <a:off x="4162425" y="3384550"/>
            <a:ext cx="3448050" cy="850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363ED3D6-2CDE-42ED-AD37-AF3EDD49A0CF}"/>
              </a:ext>
            </a:extLst>
          </p:cNvPr>
          <p:cNvGrpSpPr/>
          <p:nvPr/>
        </p:nvGrpSpPr>
        <p:grpSpPr>
          <a:xfrm>
            <a:off x="582864" y="3429000"/>
            <a:ext cx="11026271" cy="1659731"/>
            <a:chOff x="1165729" y="1976884"/>
            <a:chExt cx="11026271" cy="1659731"/>
          </a:xfrm>
        </p:grpSpPr>
        <p:pic>
          <p:nvPicPr>
            <p:cNvPr id="18" name="Billede 17">
              <a:extLst>
                <a:ext uri="{FF2B5EF4-FFF2-40B4-BE49-F238E27FC236}">
                  <a16:creationId xmlns:a16="http://schemas.microsoft.com/office/drawing/2014/main" id="{F49FA3F8-1DA2-49A3-B0BA-C6D3BF344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819" t="66161" r="27170" b="1796"/>
            <a:stretch/>
          </p:blipFill>
          <p:spPr>
            <a:xfrm>
              <a:off x="10286708" y="3067446"/>
              <a:ext cx="373224" cy="531845"/>
            </a:xfrm>
            <a:prstGeom prst="rect">
              <a:avLst/>
            </a:prstGeom>
          </p:spPr>
        </p:pic>
        <p:pic>
          <p:nvPicPr>
            <p:cNvPr id="12" name="Billede 11">
              <a:extLst>
                <a:ext uri="{FF2B5EF4-FFF2-40B4-BE49-F238E27FC236}">
                  <a16:creationId xmlns:a16="http://schemas.microsoft.com/office/drawing/2014/main" id="{E615D8DF-B7EE-4511-8352-65BEBEA2C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5729" y="1976884"/>
              <a:ext cx="7447867" cy="1659731"/>
            </a:xfrm>
            <a:prstGeom prst="rect">
              <a:avLst/>
            </a:prstGeom>
          </p:spPr>
        </p:pic>
        <p:pic>
          <p:nvPicPr>
            <p:cNvPr id="14" name="Billede 13">
              <a:extLst>
                <a:ext uri="{FF2B5EF4-FFF2-40B4-BE49-F238E27FC236}">
                  <a16:creationId xmlns:a16="http://schemas.microsoft.com/office/drawing/2014/main" id="{F5190215-C223-452E-A2C6-D2B424114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3116" y="1980043"/>
              <a:ext cx="3568884" cy="826708"/>
            </a:xfrm>
            <a:prstGeom prst="rect">
              <a:avLst/>
            </a:prstGeom>
          </p:spPr>
        </p:pic>
        <p:sp>
          <p:nvSpPr>
            <p:cNvPr id="15" name="Venstre klammeparentes 14">
              <a:extLst>
                <a:ext uri="{FF2B5EF4-FFF2-40B4-BE49-F238E27FC236}">
                  <a16:creationId xmlns:a16="http://schemas.microsoft.com/office/drawing/2014/main" id="{981762B4-468D-4706-9ACD-DEF65A432CDE}"/>
                </a:ext>
              </a:extLst>
            </p:cNvPr>
            <p:cNvSpPr/>
            <p:nvPr/>
          </p:nvSpPr>
          <p:spPr>
            <a:xfrm rot="16200000">
              <a:off x="10415676" y="1133559"/>
              <a:ext cx="93612" cy="3439995"/>
            </a:xfrm>
            <a:prstGeom prst="leftBrace">
              <a:avLst>
                <a:gd name="adj1" fmla="val 3072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Billede 15">
              <a:extLst>
                <a:ext uri="{FF2B5EF4-FFF2-40B4-BE49-F238E27FC236}">
                  <a16:creationId xmlns:a16="http://schemas.microsoft.com/office/drawing/2014/main" id="{D485F153-5496-447B-A0A7-4FEBA3E5D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4609" y="2886074"/>
              <a:ext cx="733424" cy="300037"/>
            </a:xfrm>
            <a:prstGeom prst="rect">
              <a:avLst/>
            </a:prstGeom>
          </p:spPr>
        </p:pic>
      </p:grpSp>
      <p:pic>
        <p:nvPicPr>
          <p:cNvPr id="20" name="Billede 19">
            <a:extLst>
              <a:ext uri="{FF2B5EF4-FFF2-40B4-BE49-F238E27FC236}">
                <a16:creationId xmlns:a16="http://schemas.microsoft.com/office/drawing/2014/main" id="{9590BBB6-87D1-413C-9578-BAC42FDF9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799" y="248474"/>
            <a:ext cx="9039369" cy="2093910"/>
          </a:xfrm>
          <a:prstGeom prst="rect">
            <a:avLst/>
          </a:prstGeom>
        </p:spPr>
      </p:pic>
      <p:sp>
        <p:nvSpPr>
          <p:cNvPr id="38" name="Rektangel 37">
            <a:extLst>
              <a:ext uri="{FF2B5EF4-FFF2-40B4-BE49-F238E27FC236}">
                <a16:creationId xmlns:a16="http://schemas.microsoft.com/office/drawing/2014/main" id="{8988329E-503B-4A87-B098-89DB11FCBEAF}"/>
              </a:ext>
            </a:extLst>
          </p:cNvPr>
          <p:cNvSpPr/>
          <p:nvPr/>
        </p:nvSpPr>
        <p:spPr>
          <a:xfrm>
            <a:off x="582864" y="4424182"/>
            <a:ext cx="11203668" cy="1414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9054BFBC-54EB-42C2-A944-2545596DF319}"/>
              </a:ext>
            </a:extLst>
          </p:cNvPr>
          <p:cNvSpPr txBox="1"/>
          <p:nvPr/>
        </p:nvSpPr>
        <p:spPr>
          <a:xfrm>
            <a:off x="1843306" y="4338190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0C00B472-A5A2-4AA9-99C8-4B000EFA4BFC}"/>
              </a:ext>
            </a:extLst>
          </p:cNvPr>
          <p:cNvSpPr txBox="1"/>
          <p:nvPr/>
        </p:nvSpPr>
        <p:spPr>
          <a:xfrm>
            <a:off x="5341519" y="4338190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40" name="Tekstfelt 39">
            <a:extLst>
              <a:ext uri="{FF2B5EF4-FFF2-40B4-BE49-F238E27FC236}">
                <a16:creationId xmlns:a16="http://schemas.microsoft.com/office/drawing/2014/main" id="{57FDC182-F83A-46DF-8E0B-B372F3F51458}"/>
              </a:ext>
            </a:extLst>
          </p:cNvPr>
          <p:cNvSpPr txBox="1"/>
          <p:nvPr/>
        </p:nvSpPr>
        <p:spPr>
          <a:xfrm>
            <a:off x="9369637" y="4339588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m</a:t>
            </a:r>
          </a:p>
        </p:txBody>
      </p:sp>
      <p:cxnSp>
        <p:nvCxnSpPr>
          <p:cNvPr id="42" name="Lige pilforbindelse 41">
            <a:extLst>
              <a:ext uri="{FF2B5EF4-FFF2-40B4-BE49-F238E27FC236}">
                <a16:creationId xmlns:a16="http://schemas.microsoft.com/office/drawing/2014/main" id="{556E88F0-B3F4-4351-8D28-774DB35D81C2}"/>
              </a:ext>
            </a:extLst>
          </p:cNvPr>
          <p:cNvCxnSpPr/>
          <p:nvPr/>
        </p:nvCxnSpPr>
        <p:spPr>
          <a:xfrm>
            <a:off x="2357306" y="4638227"/>
            <a:ext cx="0" cy="493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>
            <a:extLst>
              <a:ext uri="{FF2B5EF4-FFF2-40B4-BE49-F238E27FC236}">
                <a16:creationId xmlns:a16="http://schemas.microsoft.com/office/drawing/2014/main" id="{CF05D945-5270-4186-A255-83F4AD081E1E}"/>
              </a:ext>
            </a:extLst>
          </p:cNvPr>
          <p:cNvCxnSpPr/>
          <p:nvPr/>
        </p:nvCxnSpPr>
        <p:spPr>
          <a:xfrm>
            <a:off x="5863908" y="4638227"/>
            <a:ext cx="0" cy="493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Lige pilforbindelse 43">
            <a:extLst>
              <a:ext uri="{FF2B5EF4-FFF2-40B4-BE49-F238E27FC236}">
                <a16:creationId xmlns:a16="http://schemas.microsoft.com/office/drawing/2014/main" id="{47CE8665-8575-4AAE-8936-9EA0CDFB8223}"/>
              </a:ext>
            </a:extLst>
          </p:cNvPr>
          <p:cNvCxnSpPr/>
          <p:nvPr/>
        </p:nvCxnSpPr>
        <p:spPr>
          <a:xfrm>
            <a:off x="9883637" y="4648014"/>
            <a:ext cx="0" cy="493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ktangel: afrundede hjørner 45">
            <a:extLst>
              <a:ext uri="{FF2B5EF4-FFF2-40B4-BE49-F238E27FC236}">
                <a16:creationId xmlns:a16="http://schemas.microsoft.com/office/drawing/2014/main" id="{36BCBE78-6E3E-4BA1-86AA-5F0B57910410}"/>
              </a:ext>
            </a:extLst>
          </p:cNvPr>
          <p:cNvSpPr/>
          <p:nvPr/>
        </p:nvSpPr>
        <p:spPr>
          <a:xfrm>
            <a:off x="1727085" y="5245187"/>
            <a:ext cx="1260442" cy="7822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Parameter estimation</a:t>
            </a:r>
          </a:p>
        </p:txBody>
      </p:sp>
      <p:sp>
        <p:nvSpPr>
          <p:cNvPr id="47" name="Rektangel: afrundede hjørner 46">
            <a:extLst>
              <a:ext uri="{FF2B5EF4-FFF2-40B4-BE49-F238E27FC236}">
                <a16:creationId xmlns:a16="http://schemas.microsoft.com/office/drawing/2014/main" id="{C7762B18-1AFF-4D78-982F-8CA33CC8379B}"/>
              </a:ext>
            </a:extLst>
          </p:cNvPr>
          <p:cNvSpPr/>
          <p:nvPr/>
        </p:nvSpPr>
        <p:spPr>
          <a:xfrm>
            <a:off x="5248127" y="5245187"/>
            <a:ext cx="1260442" cy="7822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Parameter estimation</a:t>
            </a:r>
          </a:p>
        </p:txBody>
      </p:sp>
      <p:sp>
        <p:nvSpPr>
          <p:cNvPr id="48" name="Rektangel: afrundede hjørner 47">
            <a:extLst>
              <a:ext uri="{FF2B5EF4-FFF2-40B4-BE49-F238E27FC236}">
                <a16:creationId xmlns:a16="http://schemas.microsoft.com/office/drawing/2014/main" id="{9D463BAD-FA54-4EF9-BBCD-F9C1D00C8DAD}"/>
              </a:ext>
            </a:extLst>
          </p:cNvPr>
          <p:cNvSpPr/>
          <p:nvPr/>
        </p:nvSpPr>
        <p:spPr>
          <a:xfrm>
            <a:off x="9261327" y="5245187"/>
            <a:ext cx="1260442" cy="7822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Parameter estimation</a:t>
            </a:r>
          </a:p>
        </p:txBody>
      </p:sp>
    </p:spTree>
    <p:extLst>
      <p:ext uri="{BB962C8B-B14F-4D97-AF65-F5344CB8AC3E}">
        <p14:creationId xmlns:p14="http://schemas.microsoft.com/office/powerpoint/2010/main" val="26323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>
            <a:extLst>
              <a:ext uri="{FF2B5EF4-FFF2-40B4-BE49-F238E27FC236}">
                <a16:creationId xmlns:a16="http://schemas.microsoft.com/office/drawing/2014/main" id="{02B45E87-8513-487D-8120-75C13F47E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889" y="1196860"/>
            <a:ext cx="1638440" cy="432000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9260E8FF-67E9-42F5-94F9-1B07CD8B8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698" y="1988290"/>
            <a:ext cx="5511262" cy="493819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C23A141-F593-415E-BD82-0CB85D55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98" y="2750295"/>
            <a:ext cx="2988000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9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4610C62D-F4C2-4C3C-9931-8C26E8EB8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46" y="1038559"/>
            <a:ext cx="9291109" cy="1085182"/>
          </a:xfrm>
          <a:prstGeom prst="rect">
            <a:avLst/>
          </a:prstGeom>
        </p:spPr>
      </p:pic>
      <p:sp>
        <p:nvSpPr>
          <p:cNvPr id="7" name="Venstre klammeparentes 6">
            <a:extLst>
              <a:ext uri="{FF2B5EF4-FFF2-40B4-BE49-F238E27FC236}">
                <a16:creationId xmlns:a16="http://schemas.microsoft.com/office/drawing/2014/main" id="{674274D7-6124-484D-8AC9-B496738856D2}"/>
              </a:ext>
            </a:extLst>
          </p:cNvPr>
          <p:cNvSpPr/>
          <p:nvPr/>
        </p:nvSpPr>
        <p:spPr>
          <a:xfrm rot="16200000">
            <a:off x="3711145" y="-136958"/>
            <a:ext cx="124159" cy="4645558"/>
          </a:xfrm>
          <a:prstGeom prst="leftBrace">
            <a:avLst>
              <a:gd name="adj1" fmla="val 3072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Venstre klammeparentes 8">
            <a:extLst>
              <a:ext uri="{FF2B5EF4-FFF2-40B4-BE49-F238E27FC236}">
                <a16:creationId xmlns:a16="http://schemas.microsoft.com/office/drawing/2014/main" id="{B4C1653D-268C-45EF-B203-475EC99A3B39}"/>
              </a:ext>
            </a:extLst>
          </p:cNvPr>
          <p:cNvSpPr/>
          <p:nvPr/>
        </p:nvSpPr>
        <p:spPr>
          <a:xfrm rot="16200000">
            <a:off x="8294852" y="-75113"/>
            <a:ext cx="124160" cy="4521864"/>
          </a:xfrm>
          <a:prstGeom prst="leftBrace">
            <a:avLst>
              <a:gd name="adj1" fmla="val 3072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788378D3-01E0-445F-8748-165F9B7D6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717" y="1371569"/>
            <a:ext cx="413409" cy="352486"/>
          </a:xfrm>
          <a:prstGeom prst="rect">
            <a:avLst/>
          </a:prstGeom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A5120AE7-23C0-4847-97B8-BC4B53FEFB88}"/>
              </a:ext>
            </a:extLst>
          </p:cNvPr>
          <p:cNvSpPr txBox="1"/>
          <p:nvPr/>
        </p:nvSpPr>
        <p:spPr>
          <a:xfrm>
            <a:off x="3343458" y="2247899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1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049D2EA3-330B-4404-BCC5-E9E3024E56A9}"/>
              </a:ext>
            </a:extLst>
          </p:cNvPr>
          <p:cNvSpPr txBox="1"/>
          <p:nvPr/>
        </p:nvSpPr>
        <p:spPr>
          <a:xfrm>
            <a:off x="7927166" y="2247899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2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6AA5459F-BFEB-47C4-8AF6-438A4235D154}"/>
              </a:ext>
            </a:extLst>
          </p:cNvPr>
          <p:cNvSpPr txBox="1"/>
          <p:nvPr/>
        </p:nvSpPr>
        <p:spPr>
          <a:xfrm>
            <a:off x="10845762" y="2185819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78A15E8D-B9FB-4354-BB9A-36ED8771A15D}"/>
              </a:ext>
            </a:extLst>
          </p:cNvPr>
          <p:cNvCxnSpPr>
            <a:cxnSpLocks/>
          </p:cNvCxnSpPr>
          <p:nvPr/>
        </p:nvCxnSpPr>
        <p:spPr>
          <a:xfrm>
            <a:off x="8362312" y="2493596"/>
            <a:ext cx="0" cy="341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BA82EBD6-7232-42D2-A680-B5913F6FADF1}"/>
              </a:ext>
            </a:extLst>
          </p:cNvPr>
          <p:cNvSpPr txBox="1"/>
          <p:nvPr/>
        </p:nvSpPr>
        <p:spPr>
          <a:xfrm>
            <a:off x="1876234" y="2493596"/>
            <a:ext cx="208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Parameter estimation</a:t>
            </a:r>
          </a:p>
        </p:txBody>
      </p: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C2EE443A-0723-469A-B352-6AFDD9C6A2F1}"/>
              </a:ext>
            </a:extLst>
          </p:cNvPr>
          <p:cNvCxnSpPr>
            <a:cxnSpLocks/>
          </p:cNvCxnSpPr>
          <p:nvPr/>
        </p:nvCxnSpPr>
        <p:spPr>
          <a:xfrm>
            <a:off x="3765140" y="2493596"/>
            <a:ext cx="0" cy="341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5407DF6F-BBA1-4708-AE89-42D8993F4620}"/>
              </a:ext>
            </a:extLst>
          </p:cNvPr>
          <p:cNvSpPr txBox="1"/>
          <p:nvPr/>
        </p:nvSpPr>
        <p:spPr>
          <a:xfrm>
            <a:off x="7927165" y="2927287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m</a:t>
            </a:r>
          </a:p>
        </p:txBody>
      </p:sp>
    </p:spTree>
    <p:extLst>
      <p:ext uri="{BB962C8B-B14F-4D97-AF65-F5344CB8AC3E}">
        <p14:creationId xmlns:p14="http://schemas.microsoft.com/office/powerpoint/2010/main" val="28151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>
            <a:extLst>
              <a:ext uri="{FF2B5EF4-FFF2-40B4-BE49-F238E27FC236}">
                <a16:creationId xmlns:a16="http://schemas.microsoft.com/office/drawing/2014/main" id="{C6EF10DD-6EB1-4EA0-934F-E5C8EBBE3CC1}"/>
              </a:ext>
            </a:extLst>
          </p:cNvPr>
          <p:cNvGrpSpPr/>
          <p:nvPr/>
        </p:nvGrpSpPr>
        <p:grpSpPr>
          <a:xfrm>
            <a:off x="1453221" y="1203299"/>
            <a:ext cx="9285558" cy="1080000"/>
            <a:chOff x="1121198" y="1203299"/>
            <a:chExt cx="9285558" cy="1080000"/>
          </a:xfrm>
        </p:grpSpPr>
        <p:pic>
          <p:nvPicPr>
            <p:cNvPr id="2" name="Billede 1">
              <a:extLst>
                <a:ext uri="{FF2B5EF4-FFF2-40B4-BE49-F238E27FC236}">
                  <a16:creationId xmlns:a16="http://schemas.microsoft.com/office/drawing/2014/main" id="{3F25551F-660E-4B19-BAB2-A695F9996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198" y="1203299"/>
              <a:ext cx="4662341" cy="1080000"/>
            </a:xfrm>
            <a:prstGeom prst="rect">
              <a:avLst/>
            </a:prstGeom>
          </p:spPr>
        </p:pic>
        <p:pic>
          <p:nvPicPr>
            <p:cNvPr id="3" name="Billede 2">
              <a:extLst>
                <a:ext uri="{FF2B5EF4-FFF2-40B4-BE49-F238E27FC236}">
                  <a16:creationId xmlns:a16="http://schemas.microsoft.com/office/drawing/2014/main" id="{59CB7D68-4705-4CCE-B5A7-2869DC0F7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4417" y="1203299"/>
              <a:ext cx="4662339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614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e 51">
            <a:extLst>
              <a:ext uri="{FF2B5EF4-FFF2-40B4-BE49-F238E27FC236}">
                <a16:creationId xmlns:a16="http://schemas.microsoft.com/office/drawing/2014/main" id="{F170D158-B94E-4ADE-8D74-B271ABAB63DF}"/>
              </a:ext>
            </a:extLst>
          </p:cNvPr>
          <p:cNvGrpSpPr/>
          <p:nvPr/>
        </p:nvGrpSpPr>
        <p:grpSpPr>
          <a:xfrm>
            <a:off x="1290725" y="1247000"/>
            <a:ext cx="6974082" cy="1589834"/>
            <a:chOff x="1214525" y="1247000"/>
            <a:chExt cx="6974082" cy="1589834"/>
          </a:xfrm>
        </p:grpSpPr>
        <p:sp>
          <p:nvSpPr>
            <p:cNvPr id="2" name="Rektangel: afrundede hjørner 1">
              <a:extLst>
                <a:ext uri="{FF2B5EF4-FFF2-40B4-BE49-F238E27FC236}">
                  <a16:creationId xmlns:a16="http://schemas.microsoft.com/office/drawing/2014/main" id="{3305E938-F2BC-4FBC-878D-45AEB57B09F6}"/>
                </a:ext>
              </a:extLst>
            </p:cNvPr>
            <p:cNvSpPr/>
            <p:nvPr/>
          </p:nvSpPr>
          <p:spPr>
            <a:xfrm>
              <a:off x="1436969" y="1267340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ktangel: afrundede hjørner 2">
              <a:extLst>
                <a:ext uri="{FF2B5EF4-FFF2-40B4-BE49-F238E27FC236}">
                  <a16:creationId xmlns:a16="http://schemas.microsoft.com/office/drawing/2014/main" id="{4DA89924-4D9A-436F-BD6E-3F36F6B9556C}"/>
                </a:ext>
              </a:extLst>
            </p:cNvPr>
            <p:cNvSpPr/>
            <p:nvPr/>
          </p:nvSpPr>
          <p:spPr>
            <a:xfrm>
              <a:off x="2081806" y="1259720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Venstre klammeparentes 3">
              <a:extLst>
                <a:ext uri="{FF2B5EF4-FFF2-40B4-BE49-F238E27FC236}">
                  <a16:creationId xmlns:a16="http://schemas.microsoft.com/office/drawing/2014/main" id="{2DCADDC8-F80B-452B-BFB7-4B58A88FE1BC}"/>
                </a:ext>
              </a:extLst>
            </p:cNvPr>
            <p:cNvSpPr/>
            <p:nvPr/>
          </p:nvSpPr>
          <p:spPr>
            <a:xfrm rot="16200000">
              <a:off x="1984181" y="1406410"/>
              <a:ext cx="152401" cy="12772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kstfelt 4">
              <a:extLst>
                <a:ext uri="{FF2B5EF4-FFF2-40B4-BE49-F238E27FC236}">
                  <a16:creationId xmlns:a16="http://schemas.microsoft.com/office/drawing/2014/main" id="{4234EECD-454E-44C2-A3BC-8FEB4062C8E0}"/>
                </a:ext>
              </a:extLst>
            </p:cNvPr>
            <p:cNvSpPr txBox="1"/>
            <p:nvPr/>
          </p:nvSpPr>
          <p:spPr>
            <a:xfrm>
              <a:off x="1619114" y="1315806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6" name="Tekstfelt 5">
              <a:extLst>
                <a:ext uri="{FF2B5EF4-FFF2-40B4-BE49-F238E27FC236}">
                  <a16:creationId xmlns:a16="http://schemas.microsoft.com/office/drawing/2014/main" id="{5C442842-4CD4-4E32-BE6A-8A8857521339}"/>
                </a:ext>
              </a:extLst>
            </p:cNvPr>
            <p:cNvSpPr txBox="1"/>
            <p:nvPr/>
          </p:nvSpPr>
          <p:spPr>
            <a:xfrm>
              <a:off x="1619114" y="1607581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7" name="Tekstfelt 6">
              <a:extLst>
                <a:ext uri="{FF2B5EF4-FFF2-40B4-BE49-F238E27FC236}">
                  <a16:creationId xmlns:a16="http://schemas.microsoft.com/office/drawing/2014/main" id="{2622C528-FDE2-4060-A957-AC9AF413FEAC}"/>
                </a:ext>
              </a:extLst>
            </p:cNvPr>
            <p:cNvSpPr txBox="1"/>
            <p:nvPr/>
          </p:nvSpPr>
          <p:spPr>
            <a:xfrm>
              <a:off x="2274445" y="1319402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8395A5D1-6C1F-4B05-95E0-4079921551C0}"/>
                </a:ext>
              </a:extLst>
            </p:cNvPr>
            <p:cNvSpPr txBox="1"/>
            <p:nvPr/>
          </p:nvSpPr>
          <p:spPr>
            <a:xfrm>
              <a:off x="2279926" y="1611479"/>
              <a:ext cx="216000" cy="2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kstfelt 8">
                  <a:extLst>
                    <a:ext uri="{FF2B5EF4-FFF2-40B4-BE49-F238E27FC236}">
                      <a16:creationId xmlns:a16="http://schemas.microsoft.com/office/drawing/2014/main" id="{2BA1A27B-64ED-4F6A-9CED-8275FEF30A5B}"/>
                    </a:ext>
                  </a:extLst>
                </p:cNvPr>
                <p:cNvSpPr txBox="1"/>
                <p:nvPr/>
              </p:nvSpPr>
              <p:spPr>
                <a:xfrm>
                  <a:off x="1214525" y="2103529"/>
                  <a:ext cx="16822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Gamble </a:t>
                  </a:r>
                  <a:r>
                    <a:rPr lang="en-US" sz="1200" dirty="0" err="1"/>
                    <a:t>i</a:t>
                  </a:r>
                  <a:r>
                    <a:rPr lang="en-US" sz="1200" dirty="0"/>
                    <a:t>, #m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1200" dirty="0"/>
                    <a:t>n-(n+1)</a:t>
                  </a:r>
                </a:p>
              </p:txBody>
            </p:sp>
          </mc:Choice>
          <mc:Fallback>
            <p:sp>
              <p:nvSpPr>
                <p:cNvPr id="9" name="Tekstfelt 8">
                  <a:extLst>
                    <a:ext uri="{FF2B5EF4-FFF2-40B4-BE49-F238E27FC236}">
                      <a16:creationId xmlns:a16="http://schemas.microsoft.com/office/drawing/2014/main" id="{2BA1A27B-64ED-4F6A-9CED-8275FEF30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525" y="2103529"/>
                  <a:ext cx="1682257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Venstre klammeparentes 9">
              <a:extLst>
                <a:ext uri="{FF2B5EF4-FFF2-40B4-BE49-F238E27FC236}">
                  <a16:creationId xmlns:a16="http://schemas.microsoft.com/office/drawing/2014/main" id="{950BDD1D-492C-43F8-9DC8-AAA8B056D58B}"/>
                </a:ext>
              </a:extLst>
            </p:cNvPr>
            <p:cNvSpPr/>
            <p:nvPr/>
          </p:nvSpPr>
          <p:spPr>
            <a:xfrm rot="16200000">
              <a:off x="1715722" y="2103707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kstfelt 10">
              <a:extLst>
                <a:ext uri="{FF2B5EF4-FFF2-40B4-BE49-F238E27FC236}">
                  <a16:creationId xmlns:a16="http://schemas.microsoft.com/office/drawing/2014/main" id="{2D6CBDF4-358D-4A70-9F35-8EE5C7E9A51D}"/>
                </a:ext>
              </a:extLst>
            </p:cNvPr>
            <p:cNvSpPr txBox="1"/>
            <p:nvPr/>
          </p:nvSpPr>
          <p:spPr>
            <a:xfrm>
              <a:off x="1324514" y="2397383"/>
              <a:ext cx="8338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Before Choosing</a:t>
              </a:r>
            </a:p>
          </p:txBody>
        </p:sp>
        <p:sp>
          <p:nvSpPr>
            <p:cNvPr id="12" name="Venstre klammeparentes 11">
              <a:extLst>
                <a:ext uri="{FF2B5EF4-FFF2-40B4-BE49-F238E27FC236}">
                  <a16:creationId xmlns:a16="http://schemas.microsoft.com/office/drawing/2014/main" id="{3921008F-07E8-45A8-AD38-99A595FB347A}"/>
                </a:ext>
              </a:extLst>
            </p:cNvPr>
            <p:cNvSpPr/>
            <p:nvPr/>
          </p:nvSpPr>
          <p:spPr>
            <a:xfrm rot="16200000">
              <a:off x="2333354" y="2103707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BAB8649A-B13F-4DCA-991B-7F494FBB81FE}"/>
                </a:ext>
              </a:extLst>
            </p:cNvPr>
            <p:cNvSpPr txBox="1"/>
            <p:nvPr/>
          </p:nvSpPr>
          <p:spPr>
            <a:xfrm>
              <a:off x="1937457" y="2405762"/>
              <a:ext cx="833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After choosing</a:t>
              </a:r>
            </a:p>
          </p:txBody>
        </p:sp>
        <p:sp>
          <p:nvSpPr>
            <p:cNvPr id="14" name="Rektangel: afrundede hjørner 13">
              <a:extLst>
                <a:ext uri="{FF2B5EF4-FFF2-40B4-BE49-F238E27FC236}">
                  <a16:creationId xmlns:a16="http://schemas.microsoft.com/office/drawing/2014/main" id="{14A00077-9B0F-4527-AACD-FDA1243B1736}"/>
                </a:ext>
              </a:extLst>
            </p:cNvPr>
            <p:cNvSpPr/>
            <p:nvPr/>
          </p:nvSpPr>
          <p:spPr>
            <a:xfrm>
              <a:off x="3000990" y="1254620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ktangel: afrundede hjørner 14">
              <a:extLst>
                <a:ext uri="{FF2B5EF4-FFF2-40B4-BE49-F238E27FC236}">
                  <a16:creationId xmlns:a16="http://schemas.microsoft.com/office/drawing/2014/main" id="{E1D41589-5A2B-4816-817E-9872EFD88451}"/>
                </a:ext>
              </a:extLst>
            </p:cNvPr>
            <p:cNvSpPr/>
            <p:nvPr/>
          </p:nvSpPr>
          <p:spPr>
            <a:xfrm>
              <a:off x="3645827" y="1247000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Venstre klammeparentes 15">
              <a:extLst>
                <a:ext uri="{FF2B5EF4-FFF2-40B4-BE49-F238E27FC236}">
                  <a16:creationId xmlns:a16="http://schemas.microsoft.com/office/drawing/2014/main" id="{BEAD4BE6-ECF2-47D5-B5AD-91C8C9D4C7D5}"/>
                </a:ext>
              </a:extLst>
            </p:cNvPr>
            <p:cNvSpPr/>
            <p:nvPr/>
          </p:nvSpPr>
          <p:spPr>
            <a:xfrm rot="16200000">
              <a:off x="3548202" y="1393690"/>
              <a:ext cx="152401" cy="12772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AF0D0000-4329-4461-AFDF-F6797FC78637}"/>
                </a:ext>
              </a:extLst>
            </p:cNvPr>
            <p:cNvSpPr txBox="1"/>
            <p:nvPr/>
          </p:nvSpPr>
          <p:spPr>
            <a:xfrm>
              <a:off x="3183135" y="1303086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E35EABF5-72FB-481C-A78C-2319DB730381}"/>
                </a:ext>
              </a:extLst>
            </p:cNvPr>
            <p:cNvSpPr txBox="1"/>
            <p:nvPr/>
          </p:nvSpPr>
          <p:spPr>
            <a:xfrm>
              <a:off x="3183135" y="1594861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19" name="Tekstfelt 18">
              <a:extLst>
                <a:ext uri="{FF2B5EF4-FFF2-40B4-BE49-F238E27FC236}">
                  <a16:creationId xmlns:a16="http://schemas.microsoft.com/office/drawing/2014/main" id="{7077FC86-E48C-4BBA-A34F-356B266E4734}"/>
                </a:ext>
              </a:extLst>
            </p:cNvPr>
            <p:cNvSpPr txBox="1"/>
            <p:nvPr/>
          </p:nvSpPr>
          <p:spPr>
            <a:xfrm>
              <a:off x="3838466" y="1306682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0" name="Tekstfelt 19">
              <a:extLst>
                <a:ext uri="{FF2B5EF4-FFF2-40B4-BE49-F238E27FC236}">
                  <a16:creationId xmlns:a16="http://schemas.microsoft.com/office/drawing/2014/main" id="{A38C79E5-09EE-4BD9-BD7F-10069114543B}"/>
                </a:ext>
              </a:extLst>
            </p:cNvPr>
            <p:cNvSpPr txBox="1"/>
            <p:nvPr/>
          </p:nvSpPr>
          <p:spPr>
            <a:xfrm>
              <a:off x="3843947" y="1598759"/>
              <a:ext cx="216000" cy="2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kstfelt 20">
                  <a:extLst>
                    <a:ext uri="{FF2B5EF4-FFF2-40B4-BE49-F238E27FC236}">
                      <a16:creationId xmlns:a16="http://schemas.microsoft.com/office/drawing/2014/main" id="{82DCE12E-F431-4746-8064-90D63D5A5F47}"/>
                    </a:ext>
                  </a:extLst>
                </p:cNvPr>
                <p:cNvSpPr txBox="1"/>
                <p:nvPr/>
              </p:nvSpPr>
              <p:spPr>
                <a:xfrm>
                  <a:off x="2778546" y="2090809"/>
                  <a:ext cx="16822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Gamble </a:t>
                  </a:r>
                  <a:r>
                    <a:rPr lang="en-US" sz="1200" dirty="0" err="1"/>
                    <a:t>i</a:t>
                  </a:r>
                  <a:r>
                    <a:rPr lang="en-US" sz="1200" dirty="0"/>
                    <a:t>, #m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1200" dirty="0"/>
                    <a:t>n-(n+2)</a:t>
                  </a:r>
                </a:p>
              </p:txBody>
            </p:sp>
          </mc:Choice>
          <mc:Fallback>
            <p:sp>
              <p:nvSpPr>
                <p:cNvPr id="21" name="Tekstfelt 20">
                  <a:extLst>
                    <a:ext uri="{FF2B5EF4-FFF2-40B4-BE49-F238E27FC236}">
                      <a16:creationId xmlns:a16="http://schemas.microsoft.com/office/drawing/2014/main" id="{82DCE12E-F431-4746-8064-90D63D5A5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8546" y="2090809"/>
                  <a:ext cx="1682257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Venstre klammeparentes 21">
              <a:extLst>
                <a:ext uri="{FF2B5EF4-FFF2-40B4-BE49-F238E27FC236}">
                  <a16:creationId xmlns:a16="http://schemas.microsoft.com/office/drawing/2014/main" id="{EB938CCA-29D8-46CC-B992-B3D13560AA8D}"/>
                </a:ext>
              </a:extLst>
            </p:cNvPr>
            <p:cNvSpPr/>
            <p:nvPr/>
          </p:nvSpPr>
          <p:spPr>
            <a:xfrm rot="16200000">
              <a:off x="3279743" y="2090987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kstfelt 22">
              <a:extLst>
                <a:ext uri="{FF2B5EF4-FFF2-40B4-BE49-F238E27FC236}">
                  <a16:creationId xmlns:a16="http://schemas.microsoft.com/office/drawing/2014/main" id="{4366DFE7-B180-47C1-9410-5D1108925974}"/>
                </a:ext>
              </a:extLst>
            </p:cNvPr>
            <p:cNvSpPr txBox="1"/>
            <p:nvPr/>
          </p:nvSpPr>
          <p:spPr>
            <a:xfrm>
              <a:off x="2888535" y="2384663"/>
              <a:ext cx="8338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Before Choosing</a:t>
              </a:r>
            </a:p>
          </p:txBody>
        </p:sp>
        <p:sp>
          <p:nvSpPr>
            <p:cNvPr id="24" name="Venstre klammeparentes 23">
              <a:extLst>
                <a:ext uri="{FF2B5EF4-FFF2-40B4-BE49-F238E27FC236}">
                  <a16:creationId xmlns:a16="http://schemas.microsoft.com/office/drawing/2014/main" id="{FE3B5EAC-8727-42AD-8AEE-B2C1360DA8AF}"/>
                </a:ext>
              </a:extLst>
            </p:cNvPr>
            <p:cNvSpPr/>
            <p:nvPr/>
          </p:nvSpPr>
          <p:spPr>
            <a:xfrm rot="16200000">
              <a:off x="3897375" y="2090987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kstfelt 24">
              <a:extLst>
                <a:ext uri="{FF2B5EF4-FFF2-40B4-BE49-F238E27FC236}">
                  <a16:creationId xmlns:a16="http://schemas.microsoft.com/office/drawing/2014/main" id="{FE1E8B43-A763-4CA8-A5B9-B44FCF01BC9C}"/>
                </a:ext>
              </a:extLst>
            </p:cNvPr>
            <p:cNvSpPr txBox="1"/>
            <p:nvPr/>
          </p:nvSpPr>
          <p:spPr>
            <a:xfrm>
              <a:off x="3501478" y="2393042"/>
              <a:ext cx="833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After choosing</a:t>
              </a:r>
            </a:p>
          </p:txBody>
        </p:sp>
        <p:sp>
          <p:nvSpPr>
            <p:cNvPr id="26" name="Rektangel: afrundede hjørner 25">
              <a:extLst>
                <a:ext uri="{FF2B5EF4-FFF2-40B4-BE49-F238E27FC236}">
                  <a16:creationId xmlns:a16="http://schemas.microsoft.com/office/drawing/2014/main" id="{036DEF24-B4FA-458A-95DD-5175883D33AF}"/>
                </a:ext>
              </a:extLst>
            </p:cNvPr>
            <p:cNvSpPr/>
            <p:nvPr/>
          </p:nvSpPr>
          <p:spPr>
            <a:xfrm>
              <a:off x="4620251" y="1275904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ktangel: afrundede hjørner 26">
              <a:extLst>
                <a:ext uri="{FF2B5EF4-FFF2-40B4-BE49-F238E27FC236}">
                  <a16:creationId xmlns:a16="http://schemas.microsoft.com/office/drawing/2014/main" id="{9F2FDCDB-70E1-4788-B86F-EDDCD27DCB7A}"/>
                </a:ext>
              </a:extLst>
            </p:cNvPr>
            <p:cNvSpPr/>
            <p:nvPr/>
          </p:nvSpPr>
          <p:spPr>
            <a:xfrm>
              <a:off x="5265088" y="1268284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Venstre klammeparentes 27">
              <a:extLst>
                <a:ext uri="{FF2B5EF4-FFF2-40B4-BE49-F238E27FC236}">
                  <a16:creationId xmlns:a16="http://schemas.microsoft.com/office/drawing/2014/main" id="{31AC12B6-8A14-43DB-9D2D-C793EC5216D4}"/>
                </a:ext>
              </a:extLst>
            </p:cNvPr>
            <p:cNvSpPr/>
            <p:nvPr/>
          </p:nvSpPr>
          <p:spPr>
            <a:xfrm rot="16200000">
              <a:off x="5167463" y="1414974"/>
              <a:ext cx="152401" cy="12772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kstfelt 28">
              <a:extLst>
                <a:ext uri="{FF2B5EF4-FFF2-40B4-BE49-F238E27FC236}">
                  <a16:creationId xmlns:a16="http://schemas.microsoft.com/office/drawing/2014/main" id="{4EFE2973-7F26-456F-A78E-B96F3949F734}"/>
                </a:ext>
              </a:extLst>
            </p:cNvPr>
            <p:cNvSpPr txBox="1"/>
            <p:nvPr/>
          </p:nvSpPr>
          <p:spPr>
            <a:xfrm>
              <a:off x="4802396" y="1324370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30" name="Tekstfelt 29">
              <a:extLst>
                <a:ext uri="{FF2B5EF4-FFF2-40B4-BE49-F238E27FC236}">
                  <a16:creationId xmlns:a16="http://schemas.microsoft.com/office/drawing/2014/main" id="{8CF7736A-46DB-4EA9-B9ED-20E2B7985FAC}"/>
                </a:ext>
              </a:extLst>
            </p:cNvPr>
            <p:cNvSpPr txBox="1"/>
            <p:nvPr/>
          </p:nvSpPr>
          <p:spPr>
            <a:xfrm>
              <a:off x="4802396" y="1616145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31" name="Tekstfelt 30">
              <a:extLst>
                <a:ext uri="{FF2B5EF4-FFF2-40B4-BE49-F238E27FC236}">
                  <a16:creationId xmlns:a16="http://schemas.microsoft.com/office/drawing/2014/main" id="{F69844E8-B831-4877-B270-B4EE5CB70EE9}"/>
                </a:ext>
              </a:extLst>
            </p:cNvPr>
            <p:cNvSpPr txBox="1"/>
            <p:nvPr/>
          </p:nvSpPr>
          <p:spPr>
            <a:xfrm>
              <a:off x="5444714" y="1323709"/>
              <a:ext cx="216000" cy="2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4</a:t>
              </a:r>
              <a:endParaRPr lang="en-US" dirty="0"/>
            </a:p>
          </p:txBody>
        </p:sp>
        <p:sp>
          <p:nvSpPr>
            <p:cNvPr id="32" name="Tekstfelt 31">
              <a:extLst>
                <a:ext uri="{FF2B5EF4-FFF2-40B4-BE49-F238E27FC236}">
                  <a16:creationId xmlns:a16="http://schemas.microsoft.com/office/drawing/2014/main" id="{41054B5C-343E-4D41-A91D-2A151B0B5E2B}"/>
                </a:ext>
              </a:extLst>
            </p:cNvPr>
            <p:cNvSpPr txBox="1"/>
            <p:nvPr/>
          </p:nvSpPr>
          <p:spPr>
            <a:xfrm>
              <a:off x="5443270" y="1599744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kstfelt 32">
                  <a:extLst>
                    <a:ext uri="{FF2B5EF4-FFF2-40B4-BE49-F238E27FC236}">
                      <a16:creationId xmlns:a16="http://schemas.microsoft.com/office/drawing/2014/main" id="{717856E5-38D3-43A4-9463-0A0D1235F74C}"/>
                    </a:ext>
                  </a:extLst>
                </p:cNvPr>
                <p:cNvSpPr txBox="1"/>
                <p:nvPr/>
              </p:nvSpPr>
              <p:spPr>
                <a:xfrm>
                  <a:off x="4408081" y="2112093"/>
                  <a:ext cx="16822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Gamble </a:t>
                  </a:r>
                  <a:r>
                    <a:rPr lang="en-US" sz="1200" dirty="0" err="1"/>
                    <a:t>i</a:t>
                  </a:r>
                  <a:r>
                    <a:rPr lang="en-US" sz="1200" dirty="0"/>
                    <a:t>, #m</a:t>
                  </a:r>
                  <a14:m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1200" dirty="0"/>
                    <a:t>n-(n+3)</a:t>
                  </a:r>
                </a:p>
              </p:txBody>
            </p:sp>
          </mc:Choice>
          <mc:Fallback>
            <p:sp>
              <p:nvSpPr>
                <p:cNvPr id="33" name="Tekstfelt 32">
                  <a:extLst>
                    <a:ext uri="{FF2B5EF4-FFF2-40B4-BE49-F238E27FC236}">
                      <a16:creationId xmlns:a16="http://schemas.microsoft.com/office/drawing/2014/main" id="{717856E5-38D3-43A4-9463-0A0D1235F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8081" y="2112093"/>
                  <a:ext cx="1682257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Venstre klammeparentes 33">
              <a:extLst>
                <a:ext uri="{FF2B5EF4-FFF2-40B4-BE49-F238E27FC236}">
                  <a16:creationId xmlns:a16="http://schemas.microsoft.com/office/drawing/2014/main" id="{AEA46928-3ECB-438F-811B-1C3487A4147A}"/>
                </a:ext>
              </a:extLst>
            </p:cNvPr>
            <p:cNvSpPr/>
            <p:nvPr/>
          </p:nvSpPr>
          <p:spPr>
            <a:xfrm rot="16200000">
              <a:off x="4899004" y="2112271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kstfelt 34">
              <a:extLst>
                <a:ext uri="{FF2B5EF4-FFF2-40B4-BE49-F238E27FC236}">
                  <a16:creationId xmlns:a16="http://schemas.microsoft.com/office/drawing/2014/main" id="{03034A77-7EB1-4E5B-8136-84F42A054A7D}"/>
                </a:ext>
              </a:extLst>
            </p:cNvPr>
            <p:cNvSpPr txBox="1"/>
            <p:nvPr/>
          </p:nvSpPr>
          <p:spPr>
            <a:xfrm>
              <a:off x="4519031" y="2405947"/>
              <a:ext cx="8338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Before Choosing</a:t>
              </a:r>
            </a:p>
          </p:txBody>
        </p:sp>
        <p:sp>
          <p:nvSpPr>
            <p:cNvPr id="36" name="Venstre klammeparentes 35">
              <a:extLst>
                <a:ext uri="{FF2B5EF4-FFF2-40B4-BE49-F238E27FC236}">
                  <a16:creationId xmlns:a16="http://schemas.microsoft.com/office/drawing/2014/main" id="{EA118D8E-3F0B-4D53-AA60-2CB72C99A4AC}"/>
                </a:ext>
              </a:extLst>
            </p:cNvPr>
            <p:cNvSpPr/>
            <p:nvPr/>
          </p:nvSpPr>
          <p:spPr>
            <a:xfrm rot="16200000">
              <a:off x="5516636" y="2112271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F0ED1300-3A63-4B46-B831-28222BAA3D6A}"/>
                </a:ext>
              </a:extLst>
            </p:cNvPr>
            <p:cNvSpPr txBox="1"/>
            <p:nvPr/>
          </p:nvSpPr>
          <p:spPr>
            <a:xfrm>
              <a:off x="5120739" y="2414326"/>
              <a:ext cx="833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After choosing</a:t>
              </a:r>
            </a:p>
          </p:txBody>
        </p:sp>
        <p:sp>
          <p:nvSpPr>
            <p:cNvPr id="38" name="Rektangel: afrundede hjørner 37">
              <a:extLst>
                <a:ext uri="{FF2B5EF4-FFF2-40B4-BE49-F238E27FC236}">
                  <a16:creationId xmlns:a16="http://schemas.microsoft.com/office/drawing/2014/main" id="{60E513E7-B6A6-444E-88F1-E2ED48B492C3}"/>
                </a:ext>
              </a:extLst>
            </p:cNvPr>
            <p:cNvSpPr/>
            <p:nvPr/>
          </p:nvSpPr>
          <p:spPr>
            <a:xfrm>
              <a:off x="6728794" y="1263184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ktangel: afrundede hjørner 38">
              <a:extLst>
                <a:ext uri="{FF2B5EF4-FFF2-40B4-BE49-F238E27FC236}">
                  <a16:creationId xmlns:a16="http://schemas.microsoft.com/office/drawing/2014/main" id="{C0D3DBC7-B18E-4E28-A1D7-5E84329EEDF2}"/>
                </a:ext>
              </a:extLst>
            </p:cNvPr>
            <p:cNvSpPr/>
            <p:nvPr/>
          </p:nvSpPr>
          <p:spPr>
            <a:xfrm>
              <a:off x="7373631" y="1255564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Venstre klammeparentes 39">
              <a:extLst>
                <a:ext uri="{FF2B5EF4-FFF2-40B4-BE49-F238E27FC236}">
                  <a16:creationId xmlns:a16="http://schemas.microsoft.com/office/drawing/2014/main" id="{758644C3-EB81-49B9-8BA5-C4784CCC299B}"/>
                </a:ext>
              </a:extLst>
            </p:cNvPr>
            <p:cNvSpPr/>
            <p:nvPr/>
          </p:nvSpPr>
          <p:spPr>
            <a:xfrm rot="16200000">
              <a:off x="7276006" y="1402254"/>
              <a:ext cx="152401" cy="12772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627852DA-67EB-452C-ABAA-008A4715C14A}"/>
                </a:ext>
              </a:extLst>
            </p:cNvPr>
            <p:cNvSpPr txBox="1"/>
            <p:nvPr/>
          </p:nvSpPr>
          <p:spPr>
            <a:xfrm>
              <a:off x="6910939" y="1311650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42" name="Tekstfelt 41">
              <a:extLst>
                <a:ext uri="{FF2B5EF4-FFF2-40B4-BE49-F238E27FC236}">
                  <a16:creationId xmlns:a16="http://schemas.microsoft.com/office/drawing/2014/main" id="{B439CA09-0D9A-466B-A03E-5F075B72B996}"/>
                </a:ext>
              </a:extLst>
            </p:cNvPr>
            <p:cNvSpPr txBox="1"/>
            <p:nvPr/>
          </p:nvSpPr>
          <p:spPr>
            <a:xfrm>
              <a:off x="6910939" y="1603425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E672A3A2-9F87-4EF4-AA5D-49040E8D0E12}"/>
                </a:ext>
              </a:extLst>
            </p:cNvPr>
            <p:cNvSpPr txBox="1"/>
            <p:nvPr/>
          </p:nvSpPr>
          <p:spPr>
            <a:xfrm>
              <a:off x="7566270" y="1315246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44" name="Tekstfelt 43">
              <a:extLst>
                <a:ext uri="{FF2B5EF4-FFF2-40B4-BE49-F238E27FC236}">
                  <a16:creationId xmlns:a16="http://schemas.microsoft.com/office/drawing/2014/main" id="{BD14539C-DD3C-42E4-8126-E65E9CF691CE}"/>
                </a:ext>
              </a:extLst>
            </p:cNvPr>
            <p:cNvSpPr txBox="1"/>
            <p:nvPr/>
          </p:nvSpPr>
          <p:spPr>
            <a:xfrm>
              <a:off x="7571751" y="1607323"/>
              <a:ext cx="216000" cy="2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kstfelt 44">
                  <a:extLst>
                    <a:ext uri="{FF2B5EF4-FFF2-40B4-BE49-F238E27FC236}">
                      <a16:creationId xmlns:a16="http://schemas.microsoft.com/office/drawing/2014/main" id="{18890E3A-9691-40D6-BAA1-E3E5DD04CCDF}"/>
                    </a:ext>
                  </a:extLst>
                </p:cNvPr>
                <p:cNvSpPr txBox="1"/>
                <p:nvPr/>
              </p:nvSpPr>
              <p:spPr>
                <a:xfrm>
                  <a:off x="6506350" y="2099373"/>
                  <a:ext cx="16822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Gamble </a:t>
                  </a:r>
                  <a:r>
                    <a:rPr lang="en-US" sz="1200" dirty="0" err="1"/>
                    <a:t>i</a:t>
                  </a:r>
                  <a:r>
                    <a:rPr lang="en-US" sz="1200" dirty="0"/>
                    <a:t>, #m</a:t>
                  </a:r>
                  <a14:m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1200" dirty="0"/>
                    <a:t>n</a:t>
                  </a:r>
                </a:p>
              </p:txBody>
            </p:sp>
          </mc:Choice>
          <mc:Fallback>
            <p:sp>
              <p:nvSpPr>
                <p:cNvPr id="45" name="Tekstfelt 44">
                  <a:extLst>
                    <a:ext uri="{FF2B5EF4-FFF2-40B4-BE49-F238E27FC236}">
                      <a16:creationId xmlns:a16="http://schemas.microsoft.com/office/drawing/2014/main" id="{18890E3A-9691-40D6-BAA1-E3E5DD04C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350" y="2099373"/>
                  <a:ext cx="1682257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Venstre klammeparentes 45">
              <a:extLst>
                <a:ext uri="{FF2B5EF4-FFF2-40B4-BE49-F238E27FC236}">
                  <a16:creationId xmlns:a16="http://schemas.microsoft.com/office/drawing/2014/main" id="{46D42C47-9CB6-49C1-A53B-A42DE015D4F7}"/>
                </a:ext>
              </a:extLst>
            </p:cNvPr>
            <p:cNvSpPr/>
            <p:nvPr/>
          </p:nvSpPr>
          <p:spPr>
            <a:xfrm rot="16200000">
              <a:off x="7007547" y="2099551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kstfelt 46">
              <a:extLst>
                <a:ext uri="{FF2B5EF4-FFF2-40B4-BE49-F238E27FC236}">
                  <a16:creationId xmlns:a16="http://schemas.microsoft.com/office/drawing/2014/main" id="{824A3117-0EA9-430A-AB2F-25B6A6573454}"/>
                </a:ext>
              </a:extLst>
            </p:cNvPr>
            <p:cNvSpPr txBox="1"/>
            <p:nvPr/>
          </p:nvSpPr>
          <p:spPr>
            <a:xfrm>
              <a:off x="6616339" y="2393227"/>
              <a:ext cx="8338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Before Choosing</a:t>
              </a:r>
            </a:p>
          </p:txBody>
        </p:sp>
        <p:sp>
          <p:nvSpPr>
            <p:cNvPr id="48" name="Venstre klammeparentes 47">
              <a:extLst>
                <a:ext uri="{FF2B5EF4-FFF2-40B4-BE49-F238E27FC236}">
                  <a16:creationId xmlns:a16="http://schemas.microsoft.com/office/drawing/2014/main" id="{8617AC22-D182-4C96-9CCE-EBC07A9594F2}"/>
                </a:ext>
              </a:extLst>
            </p:cNvPr>
            <p:cNvSpPr/>
            <p:nvPr/>
          </p:nvSpPr>
          <p:spPr>
            <a:xfrm rot="16200000">
              <a:off x="7625179" y="2099551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stfelt 48">
              <a:extLst>
                <a:ext uri="{FF2B5EF4-FFF2-40B4-BE49-F238E27FC236}">
                  <a16:creationId xmlns:a16="http://schemas.microsoft.com/office/drawing/2014/main" id="{ABF2A61E-275F-4FAA-9AEF-D0FCAFB2D576}"/>
                </a:ext>
              </a:extLst>
            </p:cNvPr>
            <p:cNvSpPr txBox="1"/>
            <p:nvPr/>
          </p:nvSpPr>
          <p:spPr>
            <a:xfrm>
              <a:off x="7229282" y="2401606"/>
              <a:ext cx="833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After choosing</a:t>
              </a:r>
            </a:p>
          </p:txBody>
        </p:sp>
        <p:sp>
          <p:nvSpPr>
            <p:cNvPr id="50" name="Tekstfelt 49">
              <a:extLst>
                <a:ext uri="{FF2B5EF4-FFF2-40B4-BE49-F238E27FC236}">
                  <a16:creationId xmlns:a16="http://schemas.microsoft.com/office/drawing/2014/main" id="{754846C3-9DED-403A-855B-13127BE7FBCC}"/>
                </a:ext>
              </a:extLst>
            </p:cNvPr>
            <p:cNvSpPr txBox="1"/>
            <p:nvPr/>
          </p:nvSpPr>
          <p:spPr>
            <a:xfrm>
              <a:off x="6000473" y="1792753"/>
              <a:ext cx="575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53" name="Gruppe 52">
            <a:extLst>
              <a:ext uri="{FF2B5EF4-FFF2-40B4-BE49-F238E27FC236}">
                <a16:creationId xmlns:a16="http://schemas.microsoft.com/office/drawing/2014/main" id="{3408720F-067E-47F3-BC02-7C015020584F}"/>
              </a:ext>
            </a:extLst>
          </p:cNvPr>
          <p:cNvGrpSpPr/>
          <p:nvPr/>
        </p:nvGrpSpPr>
        <p:grpSpPr>
          <a:xfrm>
            <a:off x="1607555" y="3606223"/>
            <a:ext cx="6974082" cy="1589834"/>
            <a:chOff x="1214525" y="1247000"/>
            <a:chExt cx="6974082" cy="1589834"/>
          </a:xfrm>
        </p:grpSpPr>
        <p:sp>
          <p:nvSpPr>
            <p:cNvPr id="54" name="Rektangel: afrundede hjørner 53">
              <a:extLst>
                <a:ext uri="{FF2B5EF4-FFF2-40B4-BE49-F238E27FC236}">
                  <a16:creationId xmlns:a16="http://schemas.microsoft.com/office/drawing/2014/main" id="{4E646557-D680-4BFC-B39D-00179FE97737}"/>
                </a:ext>
              </a:extLst>
            </p:cNvPr>
            <p:cNvSpPr/>
            <p:nvPr/>
          </p:nvSpPr>
          <p:spPr>
            <a:xfrm>
              <a:off x="1436969" y="1267340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ktangel: afrundede hjørner 54">
              <a:extLst>
                <a:ext uri="{FF2B5EF4-FFF2-40B4-BE49-F238E27FC236}">
                  <a16:creationId xmlns:a16="http://schemas.microsoft.com/office/drawing/2014/main" id="{C7F856DD-5F92-4302-83E9-9A88B2A79E0E}"/>
                </a:ext>
              </a:extLst>
            </p:cNvPr>
            <p:cNvSpPr/>
            <p:nvPr/>
          </p:nvSpPr>
          <p:spPr>
            <a:xfrm>
              <a:off x="2081806" y="1259720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Venstre klammeparentes 55">
              <a:extLst>
                <a:ext uri="{FF2B5EF4-FFF2-40B4-BE49-F238E27FC236}">
                  <a16:creationId xmlns:a16="http://schemas.microsoft.com/office/drawing/2014/main" id="{1F4FBD00-A8EF-46F5-927C-34C47B53EEA2}"/>
                </a:ext>
              </a:extLst>
            </p:cNvPr>
            <p:cNvSpPr/>
            <p:nvPr/>
          </p:nvSpPr>
          <p:spPr>
            <a:xfrm rot="16200000">
              <a:off x="1984181" y="1406410"/>
              <a:ext cx="152401" cy="12772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kstfelt 56">
              <a:extLst>
                <a:ext uri="{FF2B5EF4-FFF2-40B4-BE49-F238E27FC236}">
                  <a16:creationId xmlns:a16="http://schemas.microsoft.com/office/drawing/2014/main" id="{CBCB951E-5D9C-41F6-96C8-8215A0B53D23}"/>
                </a:ext>
              </a:extLst>
            </p:cNvPr>
            <p:cNvSpPr txBox="1"/>
            <p:nvPr/>
          </p:nvSpPr>
          <p:spPr>
            <a:xfrm>
              <a:off x="1619114" y="1315806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58" name="Tekstfelt 57">
              <a:extLst>
                <a:ext uri="{FF2B5EF4-FFF2-40B4-BE49-F238E27FC236}">
                  <a16:creationId xmlns:a16="http://schemas.microsoft.com/office/drawing/2014/main" id="{7AB3AFB9-7490-414A-89A2-070BE7CDEC8B}"/>
                </a:ext>
              </a:extLst>
            </p:cNvPr>
            <p:cNvSpPr txBox="1"/>
            <p:nvPr/>
          </p:nvSpPr>
          <p:spPr>
            <a:xfrm>
              <a:off x="1619114" y="1607581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59" name="Tekstfelt 58">
              <a:extLst>
                <a:ext uri="{FF2B5EF4-FFF2-40B4-BE49-F238E27FC236}">
                  <a16:creationId xmlns:a16="http://schemas.microsoft.com/office/drawing/2014/main" id="{1E5D5850-E1A0-4D21-B467-8E917439D8C5}"/>
                </a:ext>
              </a:extLst>
            </p:cNvPr>
            <p:cNvSpPr txBox="1"/>
            <p:nvPr/>
          </p:nvSpPr>
          <p:spPr>
            <a:xfrm>
              <a:off x="2274445" y="1319402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60" name="Tekstfelt 59">
              <a:extLst>
                <a:ext uri="{FF2B5EF4-FFF2-40B4-BE49-F238E27FC236}">
                  <a16:creationId xmlns:a16="http://schemas.microsoft.com/office/drawing/2014/main" id="{26E6D350-0087-47D9-863B-6A99235231A0}"/>
                </a:ext>
              </a:extLst>
            </p:cNvPr>
            <p:cNvSpPr txBox="1"/>
            <p:nvPr/>
          </p:nvSpPr>
          <p:spPr>
            <a:xfrm>
              <a:off x="2279926" y="1611479"/>
              <a:ext cx="216000" cy="2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0</a:t>
              </a:r>
            </a:p>
          </p:txBody>
        </p:sp>
        <p:sp>
          <p:nvSpPr>
            <p:cNvPr id="61" name="Tekstfelt 60">
              <a:extLst>
                <a:ext uri="{FF2B5EF4-FFF2-40B4-BE49-F238E27FC236}">
                  <a16:creationId xmlns:a16="http://schemas.microsoft.com/office/drawing/2014/main" id="{416F112A-2133-469F-9BC6-49D9A3E96D93}"/>
                </a:ext>
              </a:extLst>
            </p:cNvPr>
            <p:cNvSpPr txBox="1"/>
            <p:nvPr/>
          </p:nvSpPr>
          <p:spPr>
            <a:xfrm>
              <a:off x="1214525" y="2103529"/>
              <a:ext cx="1682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Gamble </a:t>
              </a:r>
              <a:r>
                <a:rPr lang="en-US" sz="1200" dirty="0" err="1"/>
                <a:t>i</a:t>
              </a:r>
              <a:r>
                <a:rPr lang="en-US" sz="1200" dirty="0"/>
                <a:t>, #n+1</a:t>
              </a:r>
            </a:p>
          </p:txBody>
        </p:sp>
        <p:sp>
          <p:nvSpPr>
            <p:cNvPr id="62" name="Venstre klammeparentes 61">
              <a:extLst>
                <a:ext uri="{FF2B5EF4-FFF2-40B4-BE49-F238E27FC236}">
                  <a16:creationId xmlns:a16="http://schemas.microsoft.com/office/drawing/2014/main" id="{2ED4454A-865B-48A2-A4A6-676530B92A2C}"/>
                </a:ext>
              </a:extLst>
            </p:cNvPr>
            <p:cNvSpPr/>
            <p:nvPr/>
          </p:nvSpPr>
          <p:spPr>
            <a:xfrm rot="16200000">
              <a:off x="1715722" y="2103707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kstfelt 62">
              <a:extLst>
                <a:ext uri="{FF2B5EF4-FFF2-40B4-BE49-F238E27FC236}">
                  <a16:creationId xmlns:a16="http://schemas.microsoft.com/office/drawing/2014/main" id="{2F5CE117-0F83-4F72-B21B-DB3973F262F9}"/>
                </a:ext>
              </a:extLst>
            </p:cNvPr>
            <p:cNvSpPr txBox="1"/>
            <p:nvPr/>
          </p:nvSpPr>
          <p:spPr>
            <a:xfrm>
              <a:off x="1324514" y="2397383"/>
              <a:ext cx="8338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Before Choosing</a:t>
              </a:r>
            </a:p>
          </p:txBody>
        </p:sp>
        <p:sp>
          <p:nvSpPr>
            <p:cNvPr id="64" name="Venstre klammeparentes 63">
              <a:extLst>
                <a:ext uri="{FF2B5EF4-FFF2-40B4-BE49-F238E27FC236}">
                  <a16:creationId xmlns:a16="http://schemas.microsoft.com/office/drawing/2014/main" id="{852476DE-164A-4B5C-9FCF-ECBBA7B2BAF5}"/>
                </a:ext>
              </a:extLst>
            </p:cNvPr>
            <p:cNvSpPr/>
            <p:nvPr/>
          </p:nvSpPr>
          <p:spPr>
            <a:xfrm rot="16200000">
              <a:off x="2333354" y="2103707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kstfelt 64">
              <a:extLst>
                <a:ext uri="{FF2B5EF4-FFF2-40B4-BE49-F238E27FC236}">
                  <a16:creationId xmlns:a16="http://schemas.microsoft.com/office/drawing/2014/main" id="{5BD16E32-A832-4BE2-A327-5ED06FA9F45E}"/>
                </a:ext>
              </a:extLst>
            </p:cNvPr>
            <p:cNvSpPr txBox="1"/>
            <p:nvPr/>
          </p:nvSpPr>
          <p:spPr>
            <a:xfrm>
              <a:off x="1937457" y="2405762"/>
              <a:ext cx="833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After choosing</a:t>
              </a:r>
            </a:p>
          </p:txBody>
        </p:sp>
        <p:sp>
          <p:nvSpPr>
            <p:cNvPr id="66" name="Rektangel: afrundede hjørner 65">
              <a:extLst>
                <a:ext uri="{FF2B5EF4-FFF2-40B4-BE49-F238E27FC236}">
                  <a16:creationId xmlns:a16="http://schemas.microsoft.com/office/drawing/2014/main" id="{3C01C2F7-3A95-4148-8CC7-537506946332}"/>
                </a:ext>
              </a:extLst>
            </p:cNvPr>
            <p:cNvSpPr/>
            <p:nvPr/>
          </p:nvSpPr>
          <p:spPr>
            <a:xfrm>
              <a:off x="3000990" y="1254620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ktangel: afrundede hjørner 66">
              <a:extLst>
                <a:ext uri="{FF2B5EF4-FFF2-40B4-BE49-F238E27FC236}">
                  <a16:creationId xmlns:a16="http://schemas.microsoft.com/office/drawing/2014/main" id="{1749F7D5-8FA6-4C28-82B6-A947DB2249ED}"/>
                </a:ext>
              </a:extLst>
            </p:cNvPr>
            <p:cNvSpPr/>
            <p:nvPr/>
          </p:nvSpPr>
          <p:spPr>
            <a:xfrm>
              <a:off x="3645827" y="1247000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Venstre klammeparentes 67">
              <a:extLst>
                <a:ext uri="{FF2B5EF4-FFF2-40B4-BE49-F238E27FC236}">
                  <a16:creationId xmlns:a16="http://schemas.microsoft.com/office/drawing/2014/main" id="{98909BD6-0711-476E-9267-1AE490993BE8}"/>
                </a:ext>
              </a:extLst>
            </p:cNvPr>
            <p:cNvSpPr/>
            <p:nvPr/>
          </p:nvSpPr>
          <p:spPr>
            <a:xfrm rot="16200000">
              <a:off x="3548202" y="1393690"/>
              <a:ext cx="152401" cy="12772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kstfelt 68">
              <a:extLst>
                <a:ext uri="{FF2B5EF4-FFF2-40B4-BE49-F238E27FC236}">
                  <a16:creationId xmlns:a16="http://schemas.microsoft.com/office/drawing/2014/main" id="{798174C2-89B5-45FB-A932-9D93E3105D83}"/>
                </a:ext>
              </a:extLst>
            </p:cNvPr>
            <p:cNvSpPr txBox="1"/>
            <p:nvPr/>
          </p:nvSpPr>
          <p:spPr>
            <a:xfrm>
              <a:off x="3183135" y="1303086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70" name="Tekstfelt 69">
              <a:extLst>
                <a:ext uri="{FF2B5EF4-FFF2-40B4-BE49-F238E27FC236}">
                  <a16:creationId xmlns:a16="http://schemas.microsoft.com/office/drawing/2014/main" id="{988C8FEC-401A-40C4-A3D4-1CA6847AB616}"/>
                </a:ext>
              </a:extLst>
            </p:cNvPr>
            <p:cNvSpPr txBox="1"/>
            <p:nvPr/>
          </p:nvSpPr>
          <p:spPr>
            <a:xfrm>
              <a:off x="3183135" y="1594861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71" name="Tekstfelt 70">
              <a:extLst>
                <a:ext uri="{FF2B5EF4-FFF2-40B4-BE49-F238E27FC236}">
                  <a16:creationId xmlns:a16="http://schemas.microsoft.com/office/drawing/2014/main" id="{1067FCC6-38A1-4BD9-A0D4-54E10C9E04E4}"/>
                </a:ext>
              </a:extLst>
            </p:cNvPr>
            <p:cNvSpPr txBox="1"/>
            <p:nvPr/>
          </p:nvSpPr>
          <p:spPr>
            <a:xfrm>
              <a:off x="3838466" y="1306682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72" name="Tekstfelt 71">
              <a:extLst>
                <a:ext uri="{FF2B5EF4-FFF2-40B4-BE49-F238E27FC236}">
                  <a16:creationId xmlns:a16="http://schemas.microsoft.com/office/drawing/2014/main" id="{6BDF1B95-3051-4940-B029-715236A4C04B}"/>
                </a:ext>
              </a:extLst>
            </p:cNvPr>
            <p:cNvSpPr txBox="1"/>
            <p:nvPr/>
          </p:nvSpPr>
          <p:spPr>
            <a:xfrm>
              <a:off x="3843947" y="1598759"/>
              <a:ext cx="216000" cy="2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0</a:t>
              </a:r>
            </a:p>
          </p:txBody>
        </p:sp>
        <p:sp>
          <p:nvSpPr>
            <p:cNvPr id="73" name="Tekstfelt 72">
              <a:extLst>
                <a:ext uri="{FF2B5EF4-FFF2-40B4-BE49-F238E27FC236}">
                  <a16:creationId xmlns:a16="http://schemas.microsoft.com/office/drawing/2014/main" id="{889E092F-D205-43C0-8496-7F4397D5D76A}"/>
                </a:ext>
              </a:extLst>
            </p:cNvPr>
            <p:cNvSpPr txBox="1"/>
            <p:nvPr/>
          </p:nvSpPr>
          <p:spPr>
            <a:xfrm>
              <a:off x="2778546" y="2090809"/>
              <a:ext cx="1682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Gamble </a:t>
              </a:r>
              <a:r>
                <a:rPr lang="en-US" sz="1200" dirty="0" err="1"/>
                <a:t>i</a:t>
              </a:r>
              <a:r>
                <a:rPr lang="en-US" sz="1200" dirty="0"/>
                <a:t>, #n+2</a:t>
              </a:r>
            </a:p>
          </p:txBody>
        </p:sp>
        <p:sp>
          <p:nvSpPr>
            <p:cNvPr id="74" name="Venstre klammeparentes 73">
              <a:extLst>
                <a:ext uri="{FF2B5EF4-FFF2-40B4-BE49-F238E27FC236}">
                  <a16:creationId xmlns:a16="http://schemas.microsoft.com/office/drawing/2014/main" id="{BB48052B-C32A-4D40-B199-B28CC3ADC8D4}"/>
                </a:ext>
              </a:extLst>
            </p:cNvPr>
            <p:cNvSpPr/>
            <p:nvPr/>
          </p:nvSpPr>
          <p:spPr>
            <a:xfrm rot="16200000">
              <a:off x="3279743" y="2090987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kstfelt 74">
              <a:extLst>
                <a:ext uri="{FF2B5EF4-FFF2-40B4-BE49-F238E27FC236}">
                  <a16:creationId xmlns:a16="http://schemas.microsoft.com/office/drawing/2014/main" id="{D73CF57C-781F-4DCF-9167-85DA5461EFF0}"/>
                </a:ext>
              </a:extLst>
            </p:cNvPr>
            <p:cNvSpPr txBox="1"/>
            <p:nvPr/>
          </p:nvSpPr>
          <p:spPr>
            <a:xfrm>
              <a:off x="2888535" y="2384663"/>
              <a:ext cx="8338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Before Choosing</a:t>
              </a:r>
            </a:p>
          </p:txBody>
        </p:sp>
        <p:sp>
          <p:nvSpPr>
            <p:cNvPr id="76" name="Venstre klammeparentes 75">
              <a:extLst>
                <a:ext uri="{FF2B5EF4-FFF2-40B4-BE49-F238E27FC236}">
                  <a16:creationId xmlns:a16="http://schemas.microsoft.com/office/drawing/2014/main" id="{BE42F738-E56E-4BA3-9173-029D3F258920}"/>
                </a:ext>
              </a:extLst>
            </p:cNvPr>
            <p:cNvSpPr/>
            <p:nvPr/>
          </p:nvSpPr>
          <p:spPr>
            <a:xfrm rot="16200000">
              <a:off x="3897375" y="2090987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stfelt 76">
              <a:extLst>
                <a:ext uri="{FF2B5EF4-FFF2-40B4-BE49-F238E27FC236}">
                  <a16:creationId xmlns:a16="http://schemas.microsoft.com/office/drawing/2014/main" id="{24C1AC0D-CF0C-4ECB-9CD4-4B9A4564E2C5}"/>
                </a:ext>
              </a:extLst>
            </p:cNvPr>
            <p:cNvSpPr txBox="1"/>
            <p:nvPr/>
          </p:nvSpPr>
          <p:spPr>
            <a:xfrm>
              <a:off x="3501478" y="2393042"/>
              <a:ext cx="833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After choosing</a:t>
              </a:r>
            </a:p>
          </p:txBody>
        </p:sp>
        <p:sp>
          <p:nvSpPr>
            <p:cNvPr id="78" name="Rektangel: afrundede hjørner 77">
              <a:extLst>
                <a:ext uri="{FF2B5EF4-FFF2-40B4-BE49-F238E27FC236}">
                  <a16:creationId xmlns:a16="http://schemas.microsoft.com/office/drawing/2014/main" id="{3A9DB8B0-CC08-4D56-B032-3D2BEDF8410D}"/>
                </a:ext>
              </a:extLst>
            </p:cNvPr>
            <p:cNvSpPr/>
            <p:nvPr/>
          </p:nvSpPr>
          <p:spPr>
            <a:xfrm>
              <a:off x="4620251" y="1275904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ktangel: afrundede hjørner 78">
              <a:extLst>
                <a:ext uri="{FF2B5EF4-FFF2-40B4-BE49-F238E27FC236}">
                  <a16:creationId xmlns:a16="http://schemas.microsoft.com/office/drawing/2014/main" id="{200A8F35-D44E-4319-8259-4C32490ADA31}"/>
                </a:ext>
              </a:extLst>
            </p:cNvPr>
            <p:cNvSpPr/>
            <p:nvPr/>
          </p:nvSpPr>
          <p:spPr>
            <a:xfrm>
              <a:off x="5265088" y="1268284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Venstre klammeparentes 79">
              <a:extLst>
                <a:ext uri="{FF2B5EF4-FFF2-40B4-BE49-F238E27FC236}">
                  <a16:creationId xmlns:a16="http://schemas.microsoft.com/office/drawing/2014/main" id="{E952D247-1D90-4C9C-B2CA-95B529E3D0A3}"/>
                </a:ext>
              </a:extLst>
            </p:cNvPr>
            <p:cNvSpPr/>
            <p:nvPr/>
          </p:nvSpPr>
          <p:spPr>
            <a:xfrm rot="16200000">
              <a:off x="5167463" y="1414974"/>
              <a:ext cx="152401" cy="12772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kstfelt 80">
              <a:extLst>
                <a:ext uri="{FF2B5EF4-FFF2-40B4-BE49-F238E27FC236}">
                  <a16:creationId xmlns:a16="http://schemas.microsoft.com/office/drawing/2014/main" id="{34C73E8D-6F2B-4BDE-80B0-56194BB4584D}"/>
                </a:ext>
              </a:extLst>
            </p:cNvPr>
            <p:cNvSpPr txBox="1"/>
            <p:nvPr/>
          </p:nvSpPr>
          <p:spPr>
            <a:xfrm>
              <a:off x="4802396" y="1324370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82" name="Tekstfelt 81">
              <a:extLst>
                <a:ext uri="{FF2B5EF4-FFF2-40B4-BE49-F238E27FC236}">
                  <a16:creationId xmlns:a16="http://schemas.microsoft.com/office/drawing/2014/main" id="{DF7AA1F7-A18A-475E-ADEC-C67DFD1B17AF}"/>
                </a:ext>
              </a:extLst>
            </p:cNvPr>
            <p:cNvSpPr txBox="1"/>
            <p:nvPr/>
          </p:nvSpPr>
          <p:spPr>
            <a:xfrm>
              <a:off x="4802396" y="1616145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83" name="Tekstfelt 82">
              <a:extLst>
                <a:ext uri="{FF2B5EF4-FFF2-40B4-BE49-F238E27FC236}">
                  <a16:creationId xmlns:a16="http://schemas.microsoft.com/office/drawing/2014/main" id="{1E7E6D59-EE15-41A8-8098-C595C56D619B}"/>
                </a:ext>
              </a:extLst>
            </p:cNvPr>
            <p:cNvSpPr txBox="1"/>
            <p:nvPr/>
          </p:nvSpPr>
          <p:spPr>
            <a:xfrm>
              <a:off x="5444714" y="1323709"/>
              <a:ext cx="216000" cy="2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4</a:t>
              </a:r>
              <a:endParaRPr lang="en-US" dirty="0"/>
            </a:p>
          </p:txBody>
        </p:sp>
        <p:sp>
          <p:nvSpPr>
            <p:cNvPr id="84" name="Tekstfelt 83">
              <a:extLst>
                <a:ext uri="{FF2B5EF4-FFF2-40B4-BE49-F238E27FC236}">
                  <a16:creationId xmlns:a16="http://schemas.microsoft.com/office/drawing/2014/main" id="{E682EC3A-C986-4D9B-B276-4F761F16E749}"/>
                </a:ext>
              </a:extLst>
            </p:cNvPr>
            <p:cNvSpPr txBox="1"/>
            <p:nvPr/>
          </p:nvSpPr>
          <p:spPr>
            <a:xfrm>
              <a:off x="5443270" y="1599744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9</a:t>
              </a:r>
            </a:p>
          </p:txBody>
        </p:sp>
        <p:sp>
          <p:nvSpPr>
            <p:cNvPr id="85" name="Tekstfelt 84">
              <a:extLst>
                <a:ext uri="{FF2B5EF4-FFF2-40B4-BE49-F238E27FC236}">
                  <a16:creationId xmlns:a16="http://schemas.microsoft.com/office/drawing/2014/main" id="{A10E6CC2-C8D0-4251-91D1-6672FE142A34}"/>
                </a:ext>
              </a:extLst>
            </p:cNvPr>
            <p:cNvSpPr txBox="1"/>
            <p:nvPr/>
          </p:nvSpPr>
          <p:spPr>
            <a:xfrm>
              <a:off x="4408081" y="2112093"/>
              <a:ext cx="1682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Gamble </a:t>
              </a:r>
              <a:r>
                <a:rPr lang="en-US" sz="1200" dirty="0" err="1"/>
                <a:t>i</a:t>
              </a:r>
              <a:r>
                <a:rPr lang="en-US" sz="1200" dirty="0"/>
                <a:t>, #n+3</a:t>
              </a:r>
            </a:p>
          </p:txBody>
        </p:sp>
        <p:sp>
          <p:nvSpPr>
            <p:cNvPr id="86" name="Venstre klammeparentes 85">
              <a:extLst>
                <a:ext uri="{FF2B5EF4-FFF2-40B4-BE49-F238E27FC236}">
                  <a16:creationId xmlns:a16="http://schemas.microsoft.com/office/drawing/2014/main" id="{964F65C2-14A9-4429-82FD-9B90EBCF9C4F}"/>
                </a:ext>
              </a:extLst>
            </p:cNvPr>
            <p:cNvSpPr/>
            <p:nvPr/>
          </p:nvSpPr>
          <p:spPr>
            <a:xfrm rot="16200000">
              <a:off x="4899004" y="2112271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kstfelt 86">
              <a:extLst>
                <a:ext uri="{FF2B5EF4-FFF2-40B4-BE49-F238E27FC236}">
                  <a16:creationId xmlns:a16="http://schemas.microsoft.com/office/drawing/2014/main" id="{A994D1CB-106A-483A-B969-2F871F7332AF}"/>
                </a:ext>
              </a:extLst>
            </p:cNvPr>
            <p:cNvSpPr txBox="1"/>
            <p:nvPr/>
          </p:nvSpPr>
          <p:spPr>
            <a:xfrm>
              <a:off x="4519031" y="2405947"/>
              <a:ext cx="8338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Before Choosing</a:t>
              </a:r>
            </a:p>
          </p:txBody>
        </p:sp>
        <p:sp>
          <p:nvSpPr>
            <p:cNvPr id="88" name="Venstre klammeparentes 87">
              <a:extLst>
                <a:ext uri="{FF2B5EF4-FFF2-40B4-BE49-F238E27FC236}">
                  <a16:creationId xmlns:a16="http://schemas.microsoft.com/office/drawing/2014/main" id="{B009CA1B-6F4B-4CB5-A382-0BF252775008}"/>
                </a:ext>
              </a:extLst>
            </p:cNvPr>
            <p:cNvSpPr/>
            <p:nvPr/>
          </p:nvSpPr>
          <p:spPr>
            <a:xfrm rot="16200000">
              <a:off x="5516636" y="2112271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kstfelt 88">
              <a:extLst>
                <a:ext uri="{FF2B5EF4-FFF2-40B4-BE49-F238E27FC236}">
                  <a16:creationId xmlns:a16="http://schemas.microsoft.com/office/drawing/2014/main" id="{04177C2D-F18A-4BFA-989D-513DCBC2BC45}"/>
                </a:ext>
              </a:extLst>
            </p:cNvPr>
            <p:cNvSpPr txBox="1"/>
            <p:nvPr/>
          </p:nvSpPr>
          <p:spPr>
            <a:xfrm>
              <a:off x="5120739" y="2414326"/>
              <a:ext cx="833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After choosing</a:t>
              </a:r>
            </a:p>
          </p:txBody>
        </p:sp>
        <p:sp>
          <p:nvSpPr>
            <p:cNvPr id="90" name="Rektangel: afrundede hjørner 89">
              <a:extLst>
                <a:ext uri="{FF2B5EF4-FFF2-40B4-BE49-F238E27FC236}">
                  <a16:creationId xmlns:a16="http://schemas.microsoft.com/office/drawing/2014/main" id="{E84D2D52-E341-4970-B143-B411C241729F}"/>
                </a:ext>
              </a:extLst>
            </p:cNvPr>
            <p:cNvSpPr/>
            <p:nvPr/>
          </p:nvSpPr>
          <p:spPr>
            <a:xfrm>
              <a:off x="6728794" y="1263184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ktangel: afrundede hjørner 90">
              <a:extLst>
                <a:ext uri="{FF2B5EF4-FFF2-40B4-BE49-F238E27FC236}">
                  <a16:creationId xmlns:a16="http://schemas.microsoft.com/office/drawing/2014/main" id="{1D92EA20-94E8-428D-8B33-D389AED14605}"/>
                </a:ext>
              </a:extLst>
            </p:cNvPr>
            <p:cNvSpPr/>
            <p:nvPr/>
          </p:nvSpPr>
          <p:spPr>
            <a:xfrm>
              <a:off x="7373631" y="1255564"/>
              <a:ext cx="617220" cy="6248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Venstre klammeparentes 91">
              <a:extLst>
                <a:ext uri="{FF2B5EF4-FFF2-40B4-BE49-F238E27FC236}">
                  <a16:creationId xmlns:a16="http://schemas.microsoft.com/office/drawing/2014/main" id="{1F8C39E4-9133-4579-A640-CE8F7E8D1D1D}"/>
                </a:ext>
              </a:extLst>
            </p:cNvPr>
            <p:cNvSpPr/>
            <p:nvPr/>
          </p:nvSpPr>
          <p:spPr>
            <a:xfrm rot="16200000">
              <a:off x="7276006" y="1402254"/>
              <a:ext cx="152401" cy="12772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kstfelt 92">
              <a:extLst>
                <a:ext uri="{FF2B5EF4-FFF2-40B4-BE49-F238E27FC236}">
                  <a16:creationId xmlns:a16="http://schemas.microsoft.com/office/drawing/2014/main" id="{8BA54F48-2541-457D-90A4-D46653FF9F15}"/>
                </a:ext>
              </a:extLst>
            </p:cNvPr>
            <p:cNvSpPr txBox="1"/>
            <p:nvPr/>
          </p:nvSpPr>
          <p:spPr>
            <a:xfrm>
              <a:off x="6910939" y="1311650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5pPr>
              <a:lvl6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6pPr>
              <a:lvl7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7pPr>
              <a:lvl8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8pPr>
              <a:lvl9pPr>
                <a:defRPr>
                  <a:solidFill>
                    <a:schemeClr val="tx1"/>
                  </a:solidFill>
                  <a:latin typeface="Calibri" pitchFamily="-103" charset="0"/>
                  <a:ea typeface="ＭＳ Ｐゴシック" pitchFamily="-103" charset="-128"/>
                  <a:cs typeface="ＭＳ Ｐゴシック" pitchFamily="-103" charset="-128"/>
                </a:defRPr>
              </a:lvl9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94" name="Tekstfelt 93">
              <a:extLst>
                <a:ext uri="{FF2B5EF4-FFF2-40B4-BE49-F238E27FC236}">
                  <a16:creationId xmlns:a16="http://schemas.microsoft.com/office/drawing/2014/main" id="{E5E94F70-56C4-442A-BD8C-FC1DCAEB8D48}"/>
                </a:ext>
              </a:extLst>
            </p:cNvPr>
            <p:cNvSpPr txBox="1"/>
            <p:nvPr/>
          </p:nvSpPr>
          <p:spPr>
            <a:xfrm>
              <a:off x="6910939" y="1603425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95" name="Tekstfelt 94">
              <a:extLst>
                <a:ext uri="{FF2B5EF4-FFF2-40B4-BE49-F238E27FC236}">
                  <a16:creationId xmlns:a16="http://schemas.microsoft.com/office/drawing/2014/main" id="{584DA552-CA4E-41D7-98A0-573ECD123B77}"/>
                </a:ext>
              </a:extLst>
            </p:cNvPr>
            <p:cNvSpPr txBox="1"/>
            <p:nvPr/>
          </p:nvSpPr>
          <p:spPr>
            <a:xfrm>
              <a:off x="7566270" y="1315246"/>
              <a:ext cx="216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96" name="Tekstfelt 95">
              <a:extLst>
                <a:ext uri="{FF2B5EF4-FFF2-40B4-BE49-F238E27FC236}">
                  <a16:creationId xmlns:a16="http://schemas.microsoft.com/office/drawing/2014/main" id="{4C0B90FB-8BC7-4219-BA7E-50180493E1A5}"/>
                </a:ext>
              </a:extLst>
            </p:cNvPr>
            <p:cNvSpPr txBox="1"/>
            <p:nvPr/>
          </p:nvSpPr>
          <p:spPr>
            <a:xfrm>
              <a:off x="7571751" y="1607323"/>
              <a:ext cx="216000" cy="2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0</a:t>
              </a:r>
            </a:p>
          </p:txBody>
        </p:sp>
        <p:sp>
          <p:nvSpPr>
            <p:cNvPr id="97" name="Tekstfelt 96">
              <a:extLst>
                <a:ext uri="{FF2B5EF4-FFF2-40B4-BE49-F238E27FC236}">
                  <a16:creationId xmlns:a16="http://schemas.microsoft.com/office/drawing/2014/main" id="{5757B4A3-7ECE-4D3F-B7D5-7C755DE4E606}"/>
                </a:ext>
              </a:extLst>
            </p:cNvPr>
            <p:cNvSpPr txBox="1"/>
            <p:nvPr/>
          </p:nvSpPr>
          <p:spPr>
            <a:xfrm>
              <a:off x="6506350" y="2099373"/>
              <a:ext cx="1682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Gamble </a:t>
              </a:r>
              <a:r>
                <a:rPr lang="en-US" sz="1200" dirty="0" err="1"/>
                <a:t>i</a:t>
              </a:r>
              <a:r>
                <a:rPr lang="en-US" sz="1200" dirty="0"/>
                <a:t>, #</a:t>
              </a:r>
              <a:r>
                <a:rPr lang="en-US" sz="1200" dirty="0" err="1"/>
                <a:t>n+n</a:t>
              </a:r>
              <a:endParaRPr lang="en-US" sz="1200" dirty="0"/>
            </a:p>
          </p:txBody>
        </p:sp>
        <p:sp>
          <p:nvSpPr>
            <p:cNvPr id="98" name="Venstre klammeparentes 97">
              <a:extLst>
                <a:ext uri="{FF2B5EF4-FFF2-40B4-BE49-F238E27FC236}">
                  <a16:creationId xmlns:a16="http://schemas.microsoft.com/office/drawing/2014/main" id="{A1984D71-B448-41BE-8768-31C518318644}"/>
                </a:ext>
              </a:extLst>
            </p:cNvPr>
            <p:cNvSpPr/>
            <p:nvPr/>
          </p:nvSpPr>
          <p:spPr>
            <a:xfrm rot="16200000">
              <a:off x="7007547" y="2099551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kstfelt 98">
              <a:extLst>
                <a:ext uri="{FF2B5EF4-FFF2-40B4-BE49-F238E27FC236}">
                  <a16:creationId xmlns:a16="http://schemas.microsoft.com/office/drawing/2014/main" id="{61F444DB-D0D5-43DA-AEF5-99F5779F9B36}"/>
                </a:ext>
              </a:extLst>
            </p:cNvPr>
            <p:cNvSpPr txBox="1"/>
            <p:nvPr/>
          </p:nvSpPr>
          <p:spPr>
            <a:xfrm>
              <a:off x="6616339" y="2393227"/>
              <a:ext cx="8338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Before Choosing</a:t>
              </a:r>
            </a:p>
          </p:txBody>
        </p:sp>
        <p:sp>
          <p:nvSpPr>
            <p:cNvPr id="100" name="Venstre klammeparentes 99">
              <a:extLst>
                <a:ext uri="{FF2B5EF4-FFF2-40B4-BE49-F238E27FC236}">
                  <a16:creationId xmlns:a16="http://schemas.microsoft.com/office/drawing/2014/main" id="{F190587E-7A89-4589-9772-B49B17B4B839}"/>
                </a:ext>
              </a:extLst>
            </p:cNvPr>
            <p:cNvSpPr/>
            <p:nvPr/>
          </p:nvSpPr>
          <p:spPr>
            <a:xfrm rot="16200000">
              <a:off x="7625179" y="2099551"/>
              <a:ext cx="70499" cy="573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stfelt 100">
              <a:extLst>
                <a:ext uri="{FF2B5EF4-FFF2-40B4-BE49-F238E27FC236}">
                  <a16:creationId xmlns:a16="http://schemas.microsoft.com/office/drawing/2014/main" id="{C69D6884-65AB-40E3-8BFB-30C96CE391B9}"/>
                </a:ext>
              </a:extLst>
            </p:cNvPr>
            <p:cNvSpPr txBox="1"/>
            <p:nvPr/>
          </p:nvSpPr>
          <p:spPr>
            <a:xfrm>
              <a:off x="7229282" y="2401606"/>
              <a:ext cx="8338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After choosing</a:t>
              </a:r>
            </a:p>
          </p:txBody>
        </p:sp>
        <p:sp>
          <p:nvSpPr>
            <p:cNvPr id="102" name="Tekstfelt 101">
              <a:extLst>
                <a:ext uri="{FF2B5EF4-FFF2-40B4-BE49-F238E27FC236}">
                  <a16:creationId xmlns:a16="http://schemas.microsoft.com/office/drawing/2014/main" id="{F6E9C734-A9F3-424A-AD70-2D430DEFA4F3}"/>
                </a:ext>
              </a:extLst>
            </p:cNvPr>
            <p:cNvSpPr txBox="1"/>
            <p:nvPr/>
          </p:nvSpPr>
          <p:spPr>
            <a:xfrm>
              <a:off x="6000473" y="1792753"/>
              <a:ext cx="575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61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EADADEF4-86F8-4FD9-8D66-F07EEEB4B328}"/>
              </a:ext>
            </a:extLst>
          </p:cNvPr>
          <p:cNvGrpSpPr/>
          <p:nvPr/>
        </p:nvGrpSpPr>
        <p:grpSpPr>
          <a:xfrm>
            <a:off x="2062134" y="1987431"/>
            <a:ext cx="8067733" cy="424988"/>
            <a:chOff x="1149292" y="748744"/>
            <a:chExt cx="8067733" cy="424988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F8BCD6BA-31CB-438B-AE33-91F5ADC5A879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C5CB8ED7-4AA1-4E91-BD98-AEFC57E15581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5" name="Rektangel 4">
                <a:extLst>
                  <a:ext uri="{FF2B5EF4-FFF2-40B4-BE49-F238E27FC236}">
                    <a16:creationId xmlns:a16="http://schemas.microsoft.com/office/drawing/2014/main" id="{796B6288-E87F-4FA0-B8CB-8466F0C47AE0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ktangel 5">
                <a:extLst>
                  <a:ext uri="{FF2B5EF4-FFF2-40B4-BE49-F238E27FC236}">
                    <a16:creationId xmlns:a16="http://schemas.microsoft.com/office/drawing/2014/main" id="{321353CA-DA61-4FAC-8088-A3E06A504787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95C90BA-B6A6-4AC9-81F3-4AAC553479F6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ktangel 7">
                <a:extLst>
                  <a:ext uri="{FF2B5EF4-FFF2-40B4-BE49-F238E27FC236}">
                    <a16:creationId xmlns:a16="http://schemas.microsoft.com/office/drawing/2014/main" id="{BF184646-7AD7-4577-B2F2-DDD6FAD0A15D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19E41E75-B815-48A6-8B5F-24298913520F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704AD941-1A1E-4CEA-BCAF-68F7701DEA93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2" name="Gruppe 11">
              <a:extLst>
                <a:ext uri="{FF2B5EF4-FFF2-40B4-BE49-F238E27FC236}">
                  <a16:creationId xmlns:a16="http://schemas.microsoft.com/office/drawing/2014/main" id="{F363F47E-35A5-48E4-A392-6C5CD5AD2AAC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A871B70D-734A-4D94-AC5D-E6C5197471AB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3A9F2659-BDA3-4C9C-930B-010745AE11A6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E599AC62-670F-427D-80E3-DAFAA83DCE29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ktangel 15">
                <a:extLst>
                  <a:ext uri="{FF2B5EF4-FFF2-40B4-BE49-F238E27FC236}">
                    <a16:creationId xmlns:a16="http://schemas.microsoft.com/office/drawing/2014/main" id="{D52AC9AC-78A5-4380-93E2-628A642D49AA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D3670AF6-F1D2-42CC-8261-4AAE7CB780EF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felt 17">
                <a:extLst>
                  <a:ext uri="{FF2B5EF4-FFF2-40B4-BE49-F238E27FC236}">
                    <a16:creationId xmlns:a16="http://schemas.microsoft.com/office/drawing/2014/main" id="{93A63E28-A376-4C8F-BF46-4A811C278DD1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9" name="Gruppe 18">
              <a:extLst>
                <a:ext uri="{FF2B5EF4-FFF2-40B4-BE49-F238E27FC236}">
                  <a16:creationId xmlns:a16="http://schemas.microsoft.com/office/drawing/2014/main" id="{423583E1-F851-4A25-9215-624079F49C4B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044245D7-17D0-4387-B239-EB36576F3815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2F23D809-C654-4C9D-9777-E7E4B3CD1F55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46204C29-B23E-40CA-9EE6-B1803F51DA37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52039A67-8C1D-42F5-9AEF-C1EE410ABB2C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D1B8259-78F2-4808-95E9-1DF64A49DF1C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62C13580-1517-421D-B0BD-C238C7A5BDFA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26" name="Gruppe 25">
              <a:extLst>
                <a:ext uri="{FF2B5EF4-FFF2-40B4-BE49-F238E27FC236}">
                  <a16:creationId xmlns:a16="http://schemas.microsoft.com/office/drawing/2014/main" id="{40D26D2A-0410-4736-BB61-073B730FCF84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3FB3100-B101-4C48-82CF-D558DC16DE9A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E27037ED-6F06-4337-AAA9-F33FBC9FD9F8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D2BE9960-7F08-492B-AF45-FBB302E49C9C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C342ECEC-1493-484C-9BE3-1D0E6C9EBB0D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944594BA-09FA-407D-9F0D-BD101FA3FE7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kstfelt 31">
                <a:extLst>
                  <a:ext uri="{FF2B5EF4-FFF2-40B4-BE49-F238E27FC236}">
                    <a16:creationId xmlns:a16="http://schemas.microsoft.com/office/drawing/2014/main" id="{90340ACC-D09A-4517-9756-CBC42FDD8696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33" name="Tekstfelt 32">
              <a:extLst>
                <a:ext uri="{FF2B5EF4-FFF2-40B4-BE49-F238E27FC236}">
                  <a16:creationId xmlns:a16="http://schemas.microsoft.com/office/drawing/2014/main" id="{F12230F1-349E-4B22-BD39-94A15924E1F9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9853EF8F-C5B7-4ECD-A9B4-11415C3CBDB9}"/>
              </a:ext>
            </a:extLst>
          </p:cNvPr>
          <p:cNvGrpSpPr/>
          <p:nvPr/>
        </p:nvGrpSpPr>
        <p:grpSpPr>
          <a:xfrm>
            <a:off x="2062134" y="2424845"/>
            <a:ext cx="8067733" cy="424988"/>
            <a:chOff x="1149292" y="748744"/>
            <a:chExt cx="8067733" cy="424988"/>
          </a:xfrm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30B3BC59-C52D-46FA-BB83-1CE080E4275A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uppe 36">
              <a:extLst>
                <a:ext uri="{FF2B5EF4-FFF2-40B4-BE49-F238E27FC236}">
                  <a16:creationId xmlns:a16="http://schemas.microsoft.com/office/drawing/2014/main" id="{0FA158F9-088E-4F92-965C-E3E65BEF444C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C77EFC21-E023-46E9-ACC6-D4F5782EED44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965A7C53-677C-42C3-A71F-2B2720762E26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C212ADE3-9BF1-4CD7-99E2-BBCF35644AD2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9E00F438-74EE-4564-85A3-ADD63D1E3D01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1B25DA65-C7D3-4002-BFDB-C4E8CF31735A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kstfelt 64">
                <a:extLst>
                  <a:ext uri="{FF2B5EF4-FFF2-40B4-BE49-F238E27FC236}">
                    <a16:creationId xmlns:a16="http://schemas.microsoft.com/office/drawing/2014/main" id="{6326D828-99A9-483D-A1EC-01F654D6C4E0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38" name="Gruppe 37">
              <a:extLst>
                <a:ext uri="{FF2B5EF4-FFF2-40B4-BE49-F238E27FC236}">
                  <a16:creationId xmlns:a16="http://schemas.microsoft.com/office/drawing/2014/main" id="{6F3EEAD1-7C24-44E4-9670-728275819E9D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191920DE-7D3B-41B1-A076-2FDEBA9B0CAC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2F2C5B9D-C77C-41FE-9D0B-AA72AC95C31A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C0C864D-2EC5-43CE-B502-1771DDE5F3C1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9632170E-76C6-4195-B048-2D5198EAB88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C290567-4DC6-43D4-8F53-0530DFAD376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kstfelt 58">
                <a:extLst>
                  <a:ext uri="{FF2B5EF4-FFF2-40B4-BE49-F238E27FC236}">
                    <a16:creationId xmlns:a16="http://schemas.microsoft.com/office/drawing/2014/main" id="{EBFD978D-5E72-4EA0-A830-9564DCE5641D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39" name="Gruppe 38">
              <a:extLst>
                <a:ext uri="{FF2B5EF4-FFF2-40B4-BE49-F238E27FC236}">
                  <a16:creationId xmlns:a16="http://schemas.microsoft.com/office/drawing/2014/main" id="{74234BDE-4054-4DAC-8CA7-15D1AA522426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092DB23D-5D19-40E3-B344-C1D9C1EF490D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2C8E05D1-BE49-43F1-A37B-E06B2EEF5A8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B9526F7-3434-4112-8A04-7C05FA3625B0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EA8CDE59-C5C3-4003-B9A3-3679320B106C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50A6C4A1-D7A1-4D3A-B4D7-52154AF132BA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kstfelt 52">
                <a:extLst>
                  <a:ext uri="{FF2B5EF4-FFF2-40B4-BE49-F238E27FC236}">
                    <a16:creationId xmlns:a16="http://schemas.microsoft.com/office/drawing/2014/main" id="{8266FD7A-AB45-4A3B-B8AA-CBBF5BB32F8A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40" name="Gruppe 39">
              <a:extLst>
                <a:ext uri="{FF2B5EF4-FFF2-40B4-BE49-F238E27FC236}">
                  <a16:creationId xmlns:a16="http://schemas.microsoft.com/office/drawing/2014/main" id="{176F1CB3-0D74-4518-B353-AF680A8748BA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60D06AFA-23CE-40C7-AE44-0DB69CA985A5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CFBF0D85-22FF-46ED-B291-1417BFC1980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E78B6772-A5D1-41DD-953A-10CB630D8F50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0089AE0-F4F6-4C18-841B-DC1546D7A6A6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BF72EB66-2C24-46C7-BD6B-54BEB2B0391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kstfelt 46">
                <a:extLst>
                  <a:ext uri="{FF2B5EF4-FFF2-40B4-BE49-F238E27FC236}">
                    <a16:creationId xmlns:a16="http://schemas.microsoft.com/office/drawing/2014/main" id="{8C88D283-5244-4440-B668-A9A923E75DC4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ABB0BF8C-97D4-46FB-81C9-BB4FAE2EB7F2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66" name="Gruppe 65">
            <a:extLst>
              <a:ext uri="{FF2B5EF4-FFF2-40B4-BE49-F238E27FC236}">
                <a16:creationId xmlns:a16="http://schemas.microsoft.com/office/drawing/2014/main" id="{5B6A9652-23E7-43A2-AAF0-ACBAF1668AAA}"/>
              </a:ext>
            </a:extLst>
          </p:cNvPr>
          <p:cNvGrpSpPr/>
          <p:nvPr/>
        </p:nvGrpSpPr>
        <p:grpSpPr>
          <a:xfrm>
            <a:off x="2062134" y="2862258"/>
            <a:ext cx="8067733" cy="424988"/>
            <a:chOff x="1149292" y="748744"/>
            <a:chExt cx="8067733" cy="424988"/>
          </a:xfrm>
        </p:grpSpPr>
        <p:sp>
          <p:nvSpPr>
            <p:cNvPr id="67" name="Rektangel 66">
              <a:extLst>
                <a:ext uri="{FF2B5EF4-FFF2-40B4-BE49-F238E27FC236}">
                  <a16:creationId xmlns:a16="http://schemas.microsoft.com/office/drawing/2014/main" id="{906BBF58-670D-4AEA-8AD3-E3DD8FC0532E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uppe 67">
              <a:extLst>
                <a:ext uri="{FF2B5EF4-FFF2-40B4-BE49-F238E27FC236}">
                  <a16:creationId xmlns:a16="http://schemas.microsoft.com/office/drawing/2014/main" id="{94B3D535-C0D7-4F5D-A9D7-85E85B1B7120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91" name="Rektangel 90">
                <a:extLst>
                  <a:ext uri="{FF2B5EF4-FFF2-40B4-BE49-F238E27FC236}">
                    <a16:creationId xmlns:a16="http://schemas.microsoft.com/office/drawing/2014/main" id="{74C2D3E1-AC2C-4628-85A8-65BAA000033B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ktangel 91">
                <a:extLst>
                  <a:ext uri="{FF2B5EF4-FFF2-40B4-BE49-F238E27FC236}">
                    <a16:creationId xmlns:a16="http://schemas.microsoft.com/office/drawing/2014/main" id="{8B0829BF-5704-4928-BDA2-7ABDA3C9C685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ktangel 92">
                <a:extLst>
                  <a:ext uri="{FF2B5EF4-FFF2-40B4-BE49-F238E27FC236}">
                    <a16:creationId xmlns:a16="http://schemas.microsoft.com/office/drawing/2014/main" id="{48EDC52A-B43E-46A2-AEB5-5631749A9437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ktangel 93">
                <a:extLst>
                  <a:ext uri="{FF2B5EF4-FFF2-40B4-BE49-F238E27FC236}">
                    <a16:creationId xmlns:a16="http://schemas.microsoft.com/office/drawing/2014/main" id="{C7EB7A08-DD99-4E52-B76C-4FA7B0185BF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ktangel 94">
                <a:extLst>
                  <a:ext uri="{FF2B5EF4-FFF2-40B4-BE49-F238E27FC236}">
                    <a16:creationId xmlns:a16="http://schemas.microsoft.com/office/drawing/2014/main" id="{538F771A-C886-4B98-9872-A8166A25DF65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kstfelt 95">
                <a:extLst>
                  <a:ext uri="{FF2B5EF4-FFF2-40B4-BE49-F238E27FC236}">
                    <a16:creationId xmlns:a16="http://schemas.microsoft.com/office/drawing/2014/main" id="{29A1EC05-FCB3-48DD-89B3-FCF4A93A7C8F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69" name="Gruppe 68">
              <a:extLst>
                <a:ext uri="{FF2B5EF4-FFF2-40B4-BE49-F238E27FC236}">
                  <a16:creationId xmlns:a16="http://schemas.microsoft.com/office/drawing/2014/main" id="{06CC1025-CD7D-40D2-958F-1811A1840770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85" name="Rektangel 84">
                <a:extLst>
                  <a:ext uri="{FF2B5EF4-FFF2-40B4-BE49-F238E27FC236}">
                    <a16:creationId xmlns:a16="http://schemas.microsoft.com/office/drawing/2014/main" id="{1C33D086-5529-47DA-8D92-B90A33842AB7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ktangel 85">
                <a:extLst>
                  <a:ext uri="{FF2B5EF4-FFF2-40B4-BE49-F238E27FC236}">
                    <a16:creationId xmlns:a16="http://schemas.microsoft.com/office/drawing/2014/main" id="{DE1B49D0-0120-4937-B1AA-F8DADE68831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ktangel 86">
                <a:extLst>
                  <a:ext uri="{FF2B5EF4-FFF2-40B4-BE49-F238E27FC236}">
                    <a16:creationId xmlns:a16="http://schemas.microsoft.com/office/drawing/2014/main" id="{9C5CBCB2-80B8-4929-B53D-BEC6F8744D19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ktangel 87">
                <a:extLst>
                  <a:ext uri="{FF2B5EF4-FFF2-40B4-BE49-F238E27FC236}">
                    <a16:creationId xmlns:a16="http://schemas.microsoft.com/office/drawing/2014/main" id="{94A7A560-67D9-4C82-8384-25636EF4F0B1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ktangel 88">
                <a:extLst>
                  <a:ext uri="{FF2B5EF4-FFF2-40B4-BE49-F238E27FC236}">
                    <a16:creationId xmlns:a16="http://schemas.microsoft.com/office/drawing/2014/main" id="{3509341C-49CD-45BE-910F-14D85AF66FC0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kstfelt 89">
                <a:extLst>
                  <a:ext uri="{FF2B5EF4-FFF2-40B4-BE49-F238E27FC236}">
                    <a16:creationId xmlns:a16="http://schemas.microsoft.com/office/drawing/2014/main" id="{3BA6E921-6934-4E95-8408-7172B406E642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70" name="Gruppe 69">
              <a:extLst>
                <a:ext uri="{FF2B5EF4-FFF2-40B4-BE49-F238E27FC236}">
                  <a16:creationId xmlns:a16="http://schemas.microsoft.com/office/drawing/2014/main" id="{1CE9F06E-1C94-490C-ADC2-9661BA0B979E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79" name="Rektangel 78">
                <a:extLst>
                  <a:ext uri="{FF2B5EF4-FFF2-40B4-BE49-F238E27FC236}">
                    <a16:creationId xmlns:a16="http://schemas.microsoft.com/office/drawing/2014/main" id="{B34B788E-CD31-4A95-B322-A3F6750F4489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ktangel 79">
                <a:extLst>
                  <a:ext uri="{FF2B5EF4-FFF2-40B4-BE49-F238E27FC236}">
                    <a16:creationId xmlns:a16="http://schemas.microsoft.com/office/drawing/2014/main" id="{FE682B7E-DDF4-4FDF-B67F-4C904681BA44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ktangel 80">
                <a:extLst>
                  <a:ext uri="{FF2B5EF4-FFF2-40B4-BE49-F238E27FC236}">
                    <a16:creationId xmlns:a16="http://schemas.microsoft.com/office/drawing/2014/main" id="{BBB17B6F-B485-4BB4-87DB-AFFC89F368EB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ktangel 81">
                <a:extLst>
                  <a:ext uri="{FF2B5EF4-FFF2-40B4-BE49-F238E27FC236}">
                    <a16:creationId xmlns:a16="http://schemas.microsoft.com/office/drawing/2014/main" id="{F338EDDE-B985-4CC1-9AB4-1E47BEE3E067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ktangel 82">
                <a:extLst>
                  <a:ext uri="{FF2B5EF4-FFF2-40B4-BE49-F238E27FC236}">
                    <a16:creationId xmlns:a16="http://schemas.microsoft.com/office/drawing/2014/main" id="{65F4730C-3E08-4D2F-8664-8FBA17F7EAE4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kstfelt 83">
                <a:extLst>
                  <a:ext uri="{FF2B5EF4-FFF2-40B4-BE49-F238E27FC236}">
                    <a16:creationId xmlns:a16="http://schemas.microsoft.com/office/drawing/2014/main" id="{26183EDC-6B0A-480F-AF0B-0472B378885C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71" name="Gruppe 70">
              <a:extLst>
                <a:ext uri="{FF2B5EF4-FFF2-40B4-BE49-F238E27FC236}">
                  <a16:creationId xmlns:a16="http://schemas.microsoft.com/office/drawing/2014/main" id="{CDC2A808-B30D-46A5-9BF0-E70350B1F8AA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73" name="Rektangel 72">
                <a:extLst>
                  <a:ext uri="{FF2B5EF4-FFF2-40B4-BE49-F238E27FC236}">
                    <a16:creationId xmlns:a16="http://schemas.microsoft.com/office/drawing/2014/main" id="{E9C68FAA-DAF5-4754-8F11-EB0DEF18E6FF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ktangel 73">
                <a:extLst>
                  <a:ext uri="{FF2B5EF4-FFF2-40B4-BE49-F238E27FC236}">
                    <a16:creationId xmlns:a16="http://schemas.microsoft.com/office/drawing/2014/main" id="{2868CB4E-D8AE-4EFE-A495-AB1EA5B55C3B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C12624A7-B673-4B8F-9BBD-241AD44E8D3E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ktangel 75">
                <a:extLst>
                  <a:ext uri="{FF2B5EF4-FFF2-40B4-BE49-F238E27FC236}">
                    <a16:creationId xmlns:a16="http://schemas.microsoft.com/office/drawing/2014/main" id="{F1078186-06C7-4FF9-862D-4D34F0C9322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ktangel 76">
                <a:extLst>
                  <a:ext uri="{FF2B5EF4-FFF2-40B4-BE49-F238E27FC236}">
                    <a16:creationId xmlns:a16="http://schemas.microsoft.com/office/drawing/2014/main" id="{18E5E4AA-1B04-482A-9F81-153BE8C943F7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kstfelt 77">
                <a:extLst>
                  <a:ext uri="{FF2B5EF4-FFF2-40B4-BE49-F238E27FC236}">
                    <a16:creationId xmlns:a16="http://schemas.microsoft.com/office/drawing/2014/main" id="{7853F884-8A7B-441C-8F66-679008CF2CD2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72" name="Tekstfelt 71">
              <a:extLst>
                <a:ext uri="{FF2B5EF4-FFF2-40B4-BE49-F238E27FC236}">
                  <a16:creationId xmlns:a16="http://schemas.microsoft.com/office/drawing/2014/main" id="{46EAFEE7-BF0A-4D84-B5E4-2107D96C7533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98" name="Rektangel 97">
            <a:extLst>
              <a:ext uri="{FF2B5EF4-FFF2-40B4-BE49-F238E27FC236}">
                <a16:creationId xmlns:a16="http://schemas.microsoft.com/office/drawing/2014/main" id="{0B6C7ABE-E7D3-4E35-B45A-CE9E06F776A8}"/>
              </a:ext>
            </a:extLst>
          </p:cNvPr>
          <p:cNvSpPr/>
          <p:nvPr/>
        </p:nvSpPr>
        <p:spPr>
          <a:xfrm>
            <a:off x="2062133" y="3625746"/>
            <a:ext cx="806773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uppe 98">
            <a:extLst>
              <a:ext uri="{FF2B5EF4-FFF2-40B4-BE49-F238E27FC236}">
                <a16:creationId xmlns:a16="http://schemas.microsoft.com/office/drawing/2014/main" id="{627EE0BA-99C6-4ACE-9BED-08B6D665496C}"/>
              </a:ext>
            </a:extLst>
          </p:cNvPr>
          <p:cNvGrpSpPr/>
          <p:nvPr/>
        </p:nvGrpSpPr>
        <p:grpSpPr>
          <a:xfrm>
            <a:off x="2081185" y="3568226"/>
            <a:ext cx="1800000" cy="378858"/>
            <a:chOff x="1168344" y="756212"/>
            <a:chExt cx="1800000" cy="378858"/>
          </a:xfrm>
        </p:grpSpPr>
        <p:sp>
          <p:nvSpPr>
            <p:cNvPr id="122" name="Rektangel 121">
              <a:extLst>
                <a:ext uri="{FF2B5EF4-FFF2-40B4-BE49-F238E27FC236}">
                  <a16:creationId xmlns:a16="http://schemas.microsoft.com/office/drawing/2014/main" id="{E8AB2892-4CB1-4762-A030-6529B87E875E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ktangel 122">
              <a:extLst>
                <a:ext uri="{FF2B5EF4-FFF2-40B4-BE49-F238E27FC236}">
                  <a16:creationId xmlns:a16="http://schemas.microsoft.com/office/drawing/2014/main" id="{9FE17E4E-8E72-4544-A6F3-B527A8747A86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ktangel 123">
              <a:extLst>
                <a:ext uri="{FF2B5EF4-FFF2-40B4-BE49-F238E27FC236}">
                  <a16:creationId xmlns:a16="http://schemas.microsoft.com/office/drawing/2014/main" id="{91A1F13D-0541-4197-9EC5-AA2A6486AF73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ktangel 124">
              <a:extLst>
                <a:ext uri="{FF2B5EF4-FFF2-40B4-BE49-F238E27FC236}">
                  <a16:creationId xmlns:a16="http://schemas.microsoft.com/office/drawing/2014/main" id="{FDA40D7E-DA09-4D17-8EA6-06B1C997F4FE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ktangel 125">
              <a:extLst>
                <a:ext uri="{FF2B5EF4-FFF2-40B4-BE49-F238E27FC236}">
                  <a16:creationId xmlns:a16="http://schemas.microsoft.com/office/drawing/2014/main" id="{43C65FDA-82F0-4201-ACFB-BFA987A585DE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kstfelt 126">
              <a:extLst>
                <a:ext uri="{FF2B5EF4-FFF2-40B4-BE49-F238E27FC236}">
                  <a16:creationId xmlns:a16="http://schemas.microsoft.com/office/drawing/2014/main" id="{52E2FA9C-3981-4F40-81E8-D0E5CAA0C976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0" name="Gruppe 99">
            <a:extLst>
              <a:ext uri="{FF2B5EF4-FFF2-40B4-BE49-F238E27FC236}">
                <a16:creationId xmlns:a16="http://schemas.microsoft.com/office/drawing/2014/main" id="{42CC501E-525E-42A3-8BE9-38F14B27A3E8}"/>
              </a:ext>
            </a:extLst>
          </p:cNvPr>
          <p:cNvGrpSpPr/>
          <p:nvPr/>
        </p:nvGrpSpPr>
        <p:grpSpPr>
          <a:xfrm>
            <a:off x="4039696" y="3565521"/>
            <a:ext cx="1800000" cy="378858"/>
            <a:chOff x="1168344" y="756212"/>
            <a:chExt cx="1800000" cy="378858"/>
          </a:xfrm>
        </p:grpSpPr>
        <p:sp>
          <p:nvSpPr>
            <p:cNvPr id="116" name="Rektangel 115">
              <a:extLst>
                <a:ext uri="{FF2B5EF4-FFF2-40B4-BE49-F238E27FC236}">
                  <a16:creationId xmlns:a16="http://schemas.microsoft.com/office/drawing/2014/main" id="{F29C0EE2-9108-45E8-B8B2-FCD6C1F21445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ktangel 116">
              <a:extLst>
                <a:ext uri="{FF2B5EF4-FFF2-40B4-BE49-F238E27FC236}">
                  <a16:creationId xmlns:a16="http://schemas.microsoft.com/office/drawing/2014/main" id="{E3D54A06-3797-4361-AEF2-E12B5493DFA5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ktangel 117">
              <a:extLst>
                <a:ext uri="{FF2B5EF4-FFF2-40B4-BE49-F238E27FC236}">
                  <a16:creationId xmlns:a16="http://schemas.microsoft.com/office/drawing/2014/main" id="{F83BCE77-CC1B-45CB-AD16-BB6E6F462854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ktangel 118">
              <a:extLst>
                <a:ext uri="{FF2B5EF4-FFF2-40B4-BE49-F238E27FC236}">
                  <a16:creationId xmlns:a16="http://schemas.microsoft.com/office/drawing/2014/main" id="{52853C95-53D9-4CD9-BB5B-C1AB848DBBDB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ktangel 119">
              <a:extLst>
                <a:ext uri="{FF2B5EF4-FFF2-40B4-BE49-F238E27FC236}">
                  <a16:creationId xmlns:a16="http://schemas.microsoft.com/office/drawing/2014/main" id="{2609BE39-A836-4B03-83A1-3B51CF38AC5A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kstfelt 120">
              <a:extLst>
                <a:ext uri="{FF2B5EF4-FFF2-40B4-BE49-F238E27FC236}">
                  <a16:creationId xmlns:a16="http://schemas.microsoft.com/office/drawing/2014/main" id="{6DB694AD-E2F0-4339-9DEB-386DE8E29B13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1" name="Gruppe 100">
            <a:extLst>
              <a:ext uri="{FF2B5EF4-FFF2-40B4-BE49-F238E27FC236}">
                <a16:creationId xmlns:a16="http://schemas.microsoft.com/office/drawing/2014/main" id="{C5C959A9-89EB-4E6F-9883-16CDC87663C3}"/>
              </a:ext>
            </a:extLst>
          </p:cNvPr>
          <p:cNvGrpSpPr/>
          <p:nvPr/>
        </p:nvGrpSpPr>
        <p:grpSpPr>
          <a:xfrm>
            <a:off x="5998207" y="3560758"/>
            <a:ext cx="1800000" cy="378858"/>
            <a:chOff x="1168344" y="756212"/>
            <a:chExt cx="1800000" cy="378858"/>
          </a:xfrm>
        </p:grpSpPr>
        <p:sp>
          <p:nvSpPr>
            <p:cNvPr id="110" name="Rektangel 109">
              <a:extLst>
                <a:ext uri="{FF2B5EF4-FFF2-40B4-BE49-F238E27FC236}">
                  <a16:creationId xmlns:a16="http://schemas.microsoft.com/office/drawing/2014/main" id="{0ABDF011-BA9C-4E39-ACBF-D469A2FD7747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ktangel 110">
              <a:extLst>
                <a:ext uri="{FF2B5EF4-FFF2-40B4-BE49-F238E27FC236}">
                  <a16:creationId xmlns:a16="http://schemas.microsoft.com/office/drawing/2014/main" id="{06F61F1F-0107-44E8-BF90-CAE668AFB1E3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ktangel 111">
              <a:extLst>
                <a:ext uri="{FF2B5EF4-FFF2-40B4-BE49-F238E27FC236}">
                  <a16:creationId xmlns:a16="http://schemas.microsoft.com/office/drawing/2014/main" id="{10E00FC6-71D1-4E7F-8E39-57557D35CD39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ktangel 112">
              <a:extLst>
                <a:ext uri="{FF2B5EF4-FFF2-40B4-BE49-F238E27FC236}">
                  <a16:creationId xmlns:a16="http://schemas.microsoft.com/office/drawing/2014/main" id="{190364B3-BA38-41A1-A5BE-097680D46611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ktangel 113">
              <a:extLst>
                <a:ext uri="{FF2B5EF4-FFF2-40B4-BE49-F238E27FC236}">
                  <a16:creationId xmlns:a16="http://schemas.microsoft.com/office/drawing/2014/main" id="{3801F4A3-203F-413D-A156-A95BB3BF5066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kstfelt 114">
              <a:extLst>
                <a:ext uri="{FF2B5EF4-FFF2-40B4-BE49-F238E27FC236}">
                  <a16:creationId xmlns:a16="http://schemas.microsoft.com/office/drawing/2014/main" id="{12B875ED-A9C9-4329-9595-677C169ADA10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2" name="Gruppe 101">
            <a:extLst>
              <a:ext uri="{FF2B5EF4-FFF2-40B4-BE49-F238E27FC236}">
                <a16:creationId xmlns:a16="http://schemas.microsoft.com/office/drawing/2014/main" id="{A22C3989-03EA-4D98-94A4-342AE1D9E141}"/>
              </a:ext>
            </a:extLst>
          </p:cNvPr>
          <p:cNvGrpSpPr/>
          <p:nvPr/>
        </p:nvGrpSpPr>
        <p:grpSpPr>
          <a:xfrm>
            <a:off x="8303821" y="3563463"/>
            <a:ext cx="1800000" cy="378858"/>
            <a:chOff x="1168344" y="756212"/>
            <a:chExt cx="1800000" cy="378858"/>
          </a:xfrm>
        </p:grpSpPr>
        <p:sp>
          <p:nvSpPr>
            <p:cNvPr id="104" name="Rektangel 103">
              <a:extLst>
                <a:ext uri="{FF2B5EF4-FFF2-40B4-BE49-F238E27FC236}">
                  <a16:creationId xmlns:a16="http://schemas.microsoft.com/office/drawing/2014/main" id="{818B6ECE-A81A-425A-AAEE-E9B708702E1F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ktangel 104">
              <a:extLst>
                <a:ext uri="{FF2B5EF4-FFF2-40B4-BE49-F238E27FC236}">
                  <a16:creationId xmlns:a16="http://schemas.microsoft.com/office/drawing/2014/main" id="{FBC920FE-0AF9-4E7C-BC85-72CD79FCEB79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ktangel 105">
              <a:extLst>
                <a:ext uri="{FF2B5EF4-FFF2-40B4-BE49-F238E27FC236}">
                  <a16:creationId xmlns:a16="http://schemas.microsoft.com/office/drawing/2014/main" id="{ABCE0A94-FA79-4C1F-AFD3-D1DCAC909EB2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ktangel 106">
              <a:extLst>
                <a:ext uri="{FF2B5EF4-FFF2-40B4-BE49-F238E27FC236}">
                  <a16:creationId xmlns:a16="http://schemas.microsoft.com/office/drawing/2014/main" id="{3173AEB0-452A-4B37-8347-1BDD1596BEE6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ktangel 107">
              <a:extLst>
                <a:ext uri="{FF2B5EF4-FFF2-40B4-BE49-F238E27FC236}">
                  <a16:creationId xmlns:a16="http://schemas.microsoft.com/office/drawing/2014/main" id="{F1AAC7C4-F191-477F-AAE6-16DE765CA0B0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kstfelt 108">
              <a:extLst>
                <a:ext uri="{FF2B5EF4-FFF2-40B4-BE49-F238E27FC236}">
                  <a16:creationId xmlns:a16="http://schemas.microsoft.com/office/drawing/2014/main" id="{1453C5BA-6BDF-4E76-B21F-1B9CFBCA5EC8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03" name="Tekstfelt 102">
            <a:extLst>
              <a:ext uri="{FF2B5EF4-FFF2-40B4-BE49-F238E27FC236}">
                <a16:creationId xmlns:a16="http://schemas.microsoft.com/office/drawing/2014/main" id="{AC346359-6516-43C4-AB6A-C3E0D6485B83}"/>
              </a:ext>
            </a:extLst>
          </p:cNvPr>
          <p:cNvSpPr txBox="1"/>
          <p:nvPr/>
        </p:nvSpPr>
        <p:spPr>
          <a:xfrm>
            <a:off x="7881201" y="35682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8" name="Tekstfelt 127">
            <a:extLst>
              <a:ext uri="{FF2B5EF4-FFF2-40B4-BE49-F238E27FC236}">
                <a16:creationId xmlns:a16="http://schemas.microsoft.com/office/drawing/2014/main" id="{E5326C9D-0A14-4E44-B925-8A63F2B89ED5}"/>
              </a:ext>
            </a:extLst>
          </p:cNvPr>
          <p:cNvSpPr txBox="1"/>
          <p:nvPr/>
        </p:nvSpPr>
        <p:spPr>
          <a:xfrm>
            <a:off x="2810677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0" name="Tekstfelt 129">
            <a:extLst>
              <a:ext uri="{FF2B5EF4-FFF2-40B4-BE49-F238E27FC236}">
                <a16:creationId xmlns:a16="http://schemas.microsoft.com/office/drawing/2014/main" id="{30AC766C-FF8C-4CEC-AB56-71D5C2AB2D64}"/>
              </a:ext>
            </a:extLst>
          </p:cNvPr>
          <p:cNvSpPr txBox="1"/>
          <p:nvPr/>
        </p:nvSpPr>
        <p:spPr>
          <a:xfrm>
            <a:off x="9055521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1" name="Tekstfelt 130">
            <a:extLst>
              <a:ext uri="{FF2B5EF4-FFF2-40B4-BE49-F238E27FC236}">
                <a16:creationId xmlns:a16="http://schemas.microsoft.com/office/drawing/2014/main" id="{F1F06420-8C28-4F04-B1F5-AB05B96B6CD2}"/>
              </a:ext>
            </a:extLst>
          </p:cNvPr>
          <p:cNvSpPr txBox="1"/>
          <p:nvPr/>
        </p:nvSpPr>
        <p:spPr>
          <a:xfrm>
            <a:off x="6756711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2" name="Tekstfelt 131">
            <a:extLst>
              <a:ext uri="{FF2B5EF4-FFF2-40B4-BE49-F238E27FC236}">
                <a16:creationId xmlns:a16="http://schemas.microsoft.com/office/drawing/2014/main" id="{F92E5BB2-4673-4E17-93CF-0077F53EED28}"/>
              </a:ext>
            </a:extLst>
          </p:cNvPr>
          <p:cNvSpPr txBox="1"/>
          <p:nvPr/>
        </p:nvSpPr>
        <p:spPr>
          <a:xfrm>
            <a:off x="4783694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3" name="Tekstfelt 132">
            <a:extLst>
              <a:ext uri="{FF2B5EF4-FFF2-40B4-BE49-F238E27FC236}">
                <a16:creationId xmlns:a16="http://schemas.microsoft.com/office/drawing/2014/main" id="{309639EB-4920-40FA-9CE2-D3FCB57E8A37}"/>
              </a:ext>
            </a:extLst>
          </p:cNvPr>
          <p:cNvSpPr txBox="1"/>
          <p:nvPr/>
        </p:nvSpPr>
        <p:spPr>
          <a:xfrm>
            <a:off x="7889077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5" name="Rektangel: afrundede hjørner 134">
            <a:extLst>
              <a:ext uri="{FF2B5EF4-FFF2-40B4-BE49-F238E27FC236}">
                <a16:creationId xmlns:a16="http://schemas.microsoft.com/office/drawing/2014/main" id="{DA57A4D1-EDF2-4771-B1A1-4D06568E0433}"/>
              </a:ext>
            </a:extLst>
          </p:cNvPr>
          <p:cNvSpPr/>
          <p:nvPr/>
        </p:nvSpPr>
        <p:spPr>
          <a:xfrm>
            <a:off x="3992772" y="3614323"/>
            <a:ext cx="1898304" cy="372543"/>
          </a:xfrm>
          <a:prstGeom prst="roundRect">
            <a:avLst/>
          </a:prstGeom>
          <a:noFill/>
          <a:ln w="19050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Lige forbindelse 136">
            <a:extLst>
              <a:ext uri="{FF2B5EF4-FFF2-40B4-BE49-F238E27FC236}">
                <a16:creationId xmlns:a16="http://schemas.microsoft.com/office/drawing/2014/main" id="{0C2D1019-F9AD-4690-8126-1BD6EDB06E7B}"/>
              </a:ext>
            </a:extLst>
          </p:cNvPr>
          <p:cNvCxnSpPr>
            <a:cxnSpLocks/>
          </p:cNvCxnSpPr>
          <p:nvPr/>
        </p:nvCxnSpPr>
        <p:spPr>
          <a:xfrm flipH="1">
            <a:off x="2087880" y="3972727"/>
            <a:ext cx="1910654" cy="599273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Lige forbindelse 141">
            <a:extLst>
              <a:ext uri="{FF2B5EF4-FFF2-40B4-BE49-F238E27FC236}">
                <a16:creationId xmlns:a16="http://schemas.microsoft.com/office/drawing/2014/main" id="{CBC4D186-657F-42F3-B5D8-68566559C95D}"/>
              </a:ext>
            </a:extLst>
          </p:cNvPr>
          <p:cNvCxnSpPr>
            <a:cxnSpLocks/>
          </p:cNvCxnSpPr>
          <p:nvPr/>
        </p:nvCxnSpPr>
        <p:spPr>
          <a:xfrm>
            <a:off x="5884847" y="3971200"/>
            <a:ext cx="3393103" cy="601844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uppe 149">
            <a:extLst>
              <a:ext uri="{FF2B5EF4-FFF2-40B4-BE49-F238E27FC236}">
                <a16:creationId xmlns:a16="http://schemas.microsoft.com/office/drawing/2014/main" id="{22A7C0AA-4A56-4090-B1D5-55564B7BD9B4}"/>
              </a:ext>
            </a:extLst>
          </p:cNvPr>
          <p:cNvGrpSpPr/>
          <p:nvPr/>
        </p:nvGrpSpPr>
        <p:grpSpPr>
          <a:xfrm>
            <a:off x="2077950" y="4491712"/>
            <a:ext cx="7200000" cy="378858"/>
            <a:chOff x="1168344" y="756212"/>
            <a:chExt cx="1800000" cy="378858"/>
          </a:xfrm>
        </p:grpSpPr>
        <p:sp>
          <p:nvSpPr>
            <p:cNvPr id="151" name="Rektangel 150">
              <a:extLst>
                <a:ext uri="{FF2B5EF4-FFF2-40B4-BE49-F238E27FC236}">
                  <a16:creationId xmlns:a16="http://schemas.microsoft.com/office/drawing/2014/main" id="{1837442A-8DE2-4B6F-8CDF-9AEFF372FEA4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C27B56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ktangel 151">
              <a:extLst>
                <a:ext uri="{FF2B5EF4-FFF2-40B4-BE49-F238E27FC236}">
                  <a16:creationId xmlns:a16="http://schemas.microsoft.com/office/drawing/2014/main" id="{E1FA2AA2-169A-4A33-9A19-A49BE84FC268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ktangel 152">
              <a:extLst>
                <a:ext uri="{FF2B5EF4-FFF2-40B4-BE49-F238E27FC236}">
                  <a16:creationId xmlns:a16="http://schemas.microsoft.com/office/drawing/2014/main" id="{5BE2B681-74F9-4A27-9A9E-F77E64FF4E30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ktangel 153">
              <a:extLst>
                <a:ext uri="{FF2B5EF4-FFF2-40B4-BE49-F238E27FC236}">
                  <a16:creationId xmlns:a16="http://schemas.microsoft.com/office/drawing/2014/main" id="{375695FD-1DD0-4DE3-8CB4-C6DED5721614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ktangel 154">
              <a:extLst>
                <a:ext uri="{FF2B5EF4-FFF2-40B4-BE49-F238E27FC236}">
                  <a16:creationId xmlns:a16="http://schemas.microsoft.com/office/drawing/2014/main" id="{30846049-7E9E-49E2-AAC4-D3BAAE1FF55C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kstfelt 155">
              <a:extLst>
                <a:ext uri="{FF2B5EF4-FFF2-40B4-BE49-F238E27FC236}">
                  <a16:creationId xmlns:a16="http://schemas.microsoft.com/office/drawing/2014/main" id="{342E5B5F-DADA-4C08-8285-1D6C439A802E}"/>
                </a:ext>
              </a:extLst>
            </p:cNvPr>
            <p:cNvSpPr txBox="1"/>
            <p:nvPr/>
          </p:nvSpPr>
          <p:spPr>
            <a:xfrm>
              <a:off x="238582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64" name="Tekstfelt 163">
            <a:extLst>
              <a:ext uri="{FF2B5EF4-FFF2-40B4-BE49-F238E27FC236}">
                <a16:creationId xmlns:a16="http://schemas.microsoft.com/office/drawing/2014/main" id="{BCE7E65F-799B-4C36-A76B-88A246957670}"/>
              </a:ext>
            </a:extLst>
          </p:cNvPr>
          <p:cNvSpPr txBox="1"/>
          <p:nvPr/>
        </p:nvSpPr>
        <p:spPr>
          <a:xfrm>
            <a:off x="2091948" y="1724190"/>
            <a:ext cx="177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1</a:t>
            </a:r>
          </a:p>
        </p:txBody>
      </p:sp>
      <p:sp>
        <p:nvSpPr>
          <p:cNvPr id="165" name="Tekstfelt 164">
            <a:extLst>
              <a:ext uri="{FF2B5EF4-FFF2-40B4-BE49-F238E27FC236}">
                <a16:creationId xmlns:a16="http://schemas.microsoft.com/office/drawing/2014/main" id="{DD12AC52-B0CB-431E-9C56-FE3F0172B1BC}"/>
              </a:ext>
            </a:extLst>
          </p:cNvPr>
          <p:cNvSpPr txBox="1"/>
          <p:nvPr/>
        </p:nvSpPr>
        <p:spPr>
          <a:xfrm>
            <a:off x="4057242" y="1723197"/>
            <a:ext cx="17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2</a:t>
            </a:r>
          </a:p>
        </p:txBody>
      </p:sp>
      <p:sp>
        <p:nvSpPr>
          <p:cNvPr id="166" name="Tekstfelt 165">
            <a:extLst>
              <a:ext uri="{FF2B5EF4-FFF2-40B4-BE49-F238E27FC236}">
                <a16:creationId xmlns:a16="http://schemas.microsoft.com/office/drawing/2014/main" id="{9006AD97-2B61-40A6-9898-3AD6DAACE909}"/>
              </a:ext>
            </a:extLst>
          </p:cNvPr>
          <p:cNvSpPr txBox="1"/>
          <p:nvPr/>
        </p:nvSpPr>
        <p:spPr>
          <a:xfrm>
            <a:off x="6010474" y="1730202"/>
            <a:ext cx="175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3</a:t>
            </a:r>
          </a:p>
        </p:txBody>
      </p:sp>
      <p:sp>
        <p:nvSpPr>
          <p:cNvPr id="167" name="Tekstfelt 166">
            <a:extLst>
              <a:ext uri="{FF2B5EF4-FFF2-40B4-BE49-F238E27FC236}">
                <a16:creationId xmlns:a16="http://schemas.microsoft.com/office/drawing/2014/main" id="{9A95A209-8D0E-48C3-84A3-62D23EB9D094}"/>
              </a:ext>
            </a:extLst>
          </p:cNvPr>
          <p:cNvSpPr txBox="1"/>
          <p:nvPr/>
        </p:nvSpPr>
        <p:spPr>
          <a:xfrm>
            <a:off x="8320601" y="1722825"/>
            <a:ext cx="180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n</a:t>
            </a:r>
          </a:p>
        </p:txBody>
      </p:sp>
      <p:sp>
        <p:nvSpPr>
          <p:cNvPr id="168" name="Tekstfelt 167">
            <a:extLst>
              <a:ext uri="{FF2B5EF4-FFF2-40B4-BE49-F238E27FC236}">
                <a16:creationId xmlns:a16="http://schemas.microsoft.com/office/drawing/2014/main" id="{60F01031-0F4F-47F5-868E-CB24B8370108}"/>
              </a:ext>
            </a:extLst>
          </p:cNvPr>
          <p:cNvSpPr txBox="1"/>
          <p:nvPr/>
        </p:nvSpPr>
        <p:spPr>
          <a:xfrm>
            <a:off x="1145745" y="2058867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1</a:t>
            </a:r>
          </a:p>
        </p:txBody>
      </p:sp>
      <p:sp>
        <p:nvSpPr>
          <p:cNvPr id="169" name="Tekstfelt 168">
            <a:extLst>
              <a:ext uri="{FF2B5EF4-FFF2-40B4-BE49-F238E27FC236}">
                <a16:creationId xmlns:a16="http://schemas.microsoft.com/office/drawing/2014/main" id="{0F06DD52-4903-4227-913C-D16F57DF33F3}"/>
              </a:ext>
            </a:extLst>
          </p:cNvPr>
          <p:cNvSpPr txBox="1"/>
          <p:nvPr/>
        </p:nvSpPr>
        <p:spPr>
          <a:xfrm>
            <a:off x="1145744" y="2493868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2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85C8C9B3-5ED3-4290-AD3F-2E4BA1D15FD1}"/>
              </a:ext>
            </a:extLst>
          </p:cNvPr>
          <p:cNvSpPr txBox="1"/>
          <p:nvPr/>
        </p:nvSpPr>
        <p:spPr>
          <a:xfrm>
            <a:off x="1145743" y="2921981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3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49AD9F0D-8858-40D0-8907-B572D54667A0}"/>
              </a:ext>
            </a:extLst>
          </p:cNvPr>
          <p:cNvSpPr txBox="1"/>
          <p:nvPr/>
        </p:nvSpPr>
        <p:spPr>
          <a:xfrm>
            <a:off x="1146034" y="3651616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28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8CA032F3-8FBC-4161-AD02-FA529EA165F4}"/>
              </a:ext>
            </a:extLst>
          </p:cNvPr>
          <p:cNvSpPr txBox="1"/>
          <p:nvPr/>
        </p:nvSpPr>
        <p:spPr>
          <a:xfrm>
            <a:off x="2188978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E27E2E07-6150-403A-BA21-0D7C7167A81D}"/>
              </a:ext>
            </a:extLst>
          </p:cNvPr>
          <p:cNvSpPr txBox="1"/>
          <p:nvPr/>
        </p:nvSpPr>
        <p:spPr>
          <a:xfrm>
            <a:off x="3722803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2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FA981F38-424D-4D01-AAFA-67AA2AC19614}"/>
              </a:ext>
            </a:extLst>
          </p:cNvPr>
          <p:cNvSpPr txBox="1"/>
          <p:nvPr/>
        </p:nvSpPr>
        <p:spPr>
          <a:xfrm>
            <a:off x="5221734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3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CE70BAA0-3D69-485C-9A6F-DEE4B0F820CF}"/>
              </a:ext>
            </a:extLst>
          </p:cNvPr>
          <p:cNvSpPr txBox="1"/>
          <p:nvPr/>
        </p:nvSpPr>
        <p:spPr>
          <a:xfrm>
            <a:off x="7784594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n</a:t>
            </a:r>
          </a:p>
        </p:txBody>
      </p:sp>
    </p:spTree>
    <p:extLst>
      <p:ext uri="{BB962C8B-B14F-4D97-AF65-F5344CB8AC3E}">
        <p14:creationId xmlns:p14="http://schemas.microsoft.com/office/powerpoint/2010/main" val="342498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EADADEF4-86F8-4FD9-8D66-F07EEEB4B328}"/>
              </a:ext>
            </a:extLst>
          </p:cNvPr>
          <p:cNvGrpSpPr/>
          <p:nvPr/>
        </p:nvGrpSpPr>
        <p:grpSpPr>
          <a:xfrm>
            <a:off x="2062134" y="1987431"/>
            <a:ext cx="8067733" cy="424988"/>
            <a:chOff x="1149292" y="748744"/>
            <a:chExt cx="8067733" cy="424988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F8BCD6BA-31CB-438B-AE33-91F5ADC5A879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C5CB8ED7-4AA1-4E91-BD98-AEFC57E15581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5" name="Rektangel 4">
                <a:extLst>
                  <a:ext uri="{FF2B5EF4-FFF2-40B4-BE49-F238E27FC236}">
                    <a16:creationId xmlns:a16="http://schemas.microsoft.com/office/drawing/2014/main" id="{796B6288-E87F-4FA0-B8CB-8466F0C47AE0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ktangel 5">
                <a:extLst>
                  <a:ext uri="{FF2B5EF4-FFF2-40B4-BE49-F238E27FC236}">
                    <a16:creationId xmlns:a16="http://schemas.microsoft.com/office/drawing/2014/main" id="{321353CA-DA61-4FAC-8088-A3E06A504787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95C90BA-B6A6-4AC9-81F3-4AAC553479F6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ktangel 7">
                <a:extLst>
                  <a:ext uri="{FF2B5EF4-FFF2-40B4-BE49-F238E27FC236}">
                    <a16:creationId xmlns:a16="http://schemas.microsoft.com/office/drawing/2014/main" id="{BF184646-7AD7-4577-B2F2-DDD6FAD0A15D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19E41E75-B815-48A6-8B5F-24298913520F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704AD941-1A1E-4CEA-BCAF-68F7701DEA93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2" name="Gruppe 11">
              <a:extLst>
                <a:ext uri="{FF2B5EF4-FFF2-40B4-BE49-F238E27FC236}">
                  <a16:creationId xmlns:a16="http://schemas.microsoft.com/office/drawing/2014/main" id="{F363F47E-35A5-48E4-A392-6C5CD5AD2AAC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A871B70D-734A-4D94-AC5D-E6C5197471AB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3A9F2659-BDA3-4C9C-930B-010745AE11A6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E599AC62-670F-427D-80E3-DAFAA83DCE29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ktangel 15">
                <a:extLst>
                  <a:ext uri="{FF2B5EF4-FFF2-40B4-BE49-F238E27FC236}">
                    <a16:creationId xmlns:a16="http://schemas.microsoft.com/office/drawing/2014/main" id="{D52AC9AC-78A5-4380-93E2-628A642D49AA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D3670AF6-F1D2-42CC-8261-4AAE7CB780EF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felt 17">
                <a:extLst>
                  <a:ext uri="{FF2B5EF4-FFF2-40B4-BE49-F238E27FC236}">
                    <a16:creationId xmlns:a16="http://schemas.microsoft.com/office/drawing/2014/main" id="{93A63E28-A376-4C8F-BF46-4A811C278DD1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9" name="Gruppe 18">
              <a:extLst>
                <a:ext uri="{FF2B5EF4-FFF2-40B4-BE49-F238E27FC236}">
                  <a16:creationId xmlns:a16="http://schemas.microsoft.com/office/drawing/2014/main" id="{423583E1-F851-4A25-9215-624079F49C4B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044245D7-17D0-4387-B239-EB36576F3815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2F23D809-C654-4C9D-9777-E7E4B3CD1F55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46204C29-B23E-40CA-9EE6-B1803F51DA37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52039A67-8C1D-42F5-9AEF-C1EE410ABB2C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D1B8259-78F2-4808-95E9-1DF64A49DF1C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62C13580-1517-421D-B0BD-C238C7A5BDFA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26" name="Gruppe 25">
              <a:extLst>
                <a:ext uri="{FF2B5EF4-FFF2-40B4-BE49-F238E27FC236}">
                  <a16:creationId xmlns:a16="http://schemas.microsoft.com/office/drawing/2014/main" id="{40D26D2A-0410-4736-BB61-073B730FCF84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3FB3100-B101-4C48-82CF-D558DC16DE9A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E27037ED-6F06-4337-AAA9-F33FBC9FD9F8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D2BE9960-7F08-492B-AF45-FBB302E49C9C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C342ECEC-1493-484C-9BE3-1D0E6C9EBB0D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944594BA-09FA-407D-9F0D-BD101FA3FE7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kstfelt 31">
                <a:extLst>
                  <a:ext uri="{FF2B5EF4-FFF2-40B4-BE49-F238E27FC236}">
                    <a16:creationId xmlns:a16="http://schemas.microsoft.com/office/drawing/2014/main" id="{90340ACC-D09A-4517-9756-CBC42FDD8696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33" name="Tekstfelt 32">
              <a:extLst>
                <a:ext uri="{FF2B5EF4-FFF2-40B4-BE49-F238E27FC236}">
                  <a16:creationId xmlns:a16="http://schemas.microsoft.com/office/drawing/2014/main" id="{F12230F1-349E-4B22-BD39-94A15924E1F9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9853EF8F-C5B7-4ECD-A9B4-11415C3CBDB9}"/>
              </a:ext>
            </a:extLst>
          </p:cNvPr>
          <p:cNvGrpSpPr/>
          <p:nvPr/>
        </p:nvGrpSpPr>
        <p:grpSpPr>
          <a:xfrm>
            <a:off x="2062134" y="2424845"/>
            <a:ext cx="8067733" cy="424988"/>
            <a:chOff x="1149292" y="748744"/>
            <a:chExt cx="8067733" cy="424988"/>
          </a:xfrm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30B3BC59-C52D-46FA-BB83-1CE080E4275A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uppe 36">
              <a:extLst>
                <a:ext uri="{FF2B5EF4-FFF2-40B4-BE49-F238E27FC236}">
                  <a16:creationId xmlns:a16="http://schemas.microsoft.com/office/drawing/2014/main" id="{0FA158F9-088E-4F92-965C-E3E65BEF444C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C77EFC21-E023-46E9-ACC6-D4F5782EED44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965A7C53-677C-42C3-A71F-2B2720762E26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C212ADE3-9BF1-4CD7-99E2-BBCF35644AD2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9E00F438-74EE-4564-85A3-ADD63D1E3D01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1B25DA65-C7D3-4002-BFDB-C4E8CF31735A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kstfelt 64">
                <a:extLst>
                  <a:ext uri="{FF2B5EF4-FFF2-40B4-BE49-F238E27FC236}">
                    <a16:creationId xmlns:a16="http://schemas.microsoft.com/office/drawing/2014/main" id="{6326D828-99A9-483D-A1EC-01F654D6C4E0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38" name="Gruppe 37">
              <a:extLst>
                <a:ext uri="{FF2B5EF4-FFF2-40B4-BE49-F238E27FC236}">
                  <a16:creationId xmlns:a16="http://schemas.microsoft.com/office/drawing/2014/main" id="{6F3EEAD1-7C24-44E4-9670-728275819E9D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191920DE-7D3B-41B1-A076-2FDEBA9B0CAC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2F2C5B9D-C77C-41FE-9D0B-AA72AC95C31A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C0C864D-2EC5-43CE-B502-1771DDE5F3C1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9632170E-76C6-4195-B048-2D5198EAB88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C290567-4DC6-43D4-8F53-0530DFAD376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kstfelt 58">
                <a:extLst>
                  <a:ext uri="{FF2B5EF4-FFF2-40B4-BE49-F238E27FC236}">
                    <a16:creationId xmlns:a16="http://schemas.microsoft.com/office/drawing/2014/main" id="{EBFD978D-5E72-4EA0-A830-9564DCE5641D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39" name="Gruppe 38">
              <a:extLst>
                <a:ext uri="{FF2B5EF4-FFF2-40B4-BE49-F238E27FC236}">
                  <a16:creationId xmlns:a16="http://schemas.microsoft.com/office/drawing/2014/main" id="{74234BDE-4054-4DAC-8CA7-15D1AA522426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092DB23D-5D19-40E3-B344-C1D9C1EF490D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2C8E05D1-BE49-43F1-A37B-E06B2EEF5A8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B9526F7-3434-4112-8A04-7C05FA3625B0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EA8CDE59-C5C3-4003-B9A3-3679320B106C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50A6C4A1-D7A1-4D3A-B4D7-52154AF132BA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kstfelt 52">
                <a:extLst>
                  <a:ext uri="{FF2B5EF4-FFF2-40B4-BE49-F238E27FC236}">
                    <a16:creationId xmlns:a16="http://schemas.microsoft.com/office/drawing/2014/main" id="{8266FD7A-AB45-4A3B-B8AA-CBBF5BB32F8A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40" name="Gruppe 39">
              <a:extLst>
                <a:ext uri="{FF2B5EF4-FFF2-40B4-BE49-F238E27FC236}">
                  <a16:creationId xmlns:a16="http://schemas.microsoft.com/office/drawing/2014/main" id="{176F1CB3-0D74-4518-B353-AF680A8748BA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60D06AFA-23CE-40C7-AE44-0DB69CA985A5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CFBF0D85-22FF-46ED-B291-1417BFC1980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E78B6772-A5D1-41DD-953A-10CB630D8F50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0089AE0-F4F6-4C18-841B-DC1546D7A6A6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BF72EB66-2C24-46C7-BD6B-54BEB2B0391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kstfelt 46">
                <a:extLst>
                  <a:ext uri="{FF2B5EF4-FFF2-40B4-BE49-F238E27FC236}">
                    <a16:creationId xmlns:a16="http://schemas.microsoft.com/office/drawing/2014/main" id="{8C88D283-5244-4440-B668-A9A923E75DC4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ABB0BF8C-97D4-46FB-81C9-BB4FAE2EB7F2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66" name="Gruppe 65">
            <a:extLst>
              <a:ext uri="{FF2B5EF4-FFF2-40B4-BE49-F238E27FC236}">
                <a16:creationId xmlns:a16="http://schemas.microsoft.com/office/drawing/2014/main" id="{5B6A9652-23E7-43A2-AAF0-ACBAF1668AAA}"/>
              </a:ext>
            </a:extLst>
          </p:cNvPr>
          <p:cNvGrpSpPr/>
          <p:nvPr/>
        </p:nvGrpSpPr>
        <p:grpSpPr>
          <a:xfrm>
            <a:off x="2062134" y="2862258"/>
            <a:ext cx="8067733" cy="424988"/>
            <a:chOff x="1149292" y="748744"/>
            <a:chExt cx="8067733" cy="424988"/>
          </a:xfrm>
        </p:grpSpPr>
        <p:sp>
          <p:nvSpPr>
            <p:cNvPr id="67" name="Rektangel 66">
              <a:extLst>
                <a:ext uri="{FF2B5EF4-FFF2-40B4-BE49-F238E27FC236}">
                  <a16:creationId xmlns:a16="http://schemas.microsoft.com/office/drawing/2014/main" id="{906BBF58-670D-4AEA-8AD3-E3DD8FC0532E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uppe 67">
              <a:extLst>
                <a:ext uri="{FF2B5EF4-FFF2-40B4-BE49-F238E27FC236}">
                  <a16:creationId xmlns:a16="http://schemas.microsoft.com/office/drawing/2014/main" id="{94B3D535-C0D7-4F5D-A9D7-85E85B1B7120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91" name="Rektangel 90">
                <a:extLst>
                  <a:ext uri="{FF2B5EF4-FFF2-40B4-BE49-F238E27FC236}">
                    <a16:creationId xmlns:a16="http://schemas.microsoft.com/office/drawing/2014/main" id="{74C2D3E1-AC2C-4628-85A8-65BAA000033B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ktangel 91">
                <a:extLst>
                  <a:ext uri="{FF2B5EF4-FFF2-40B4-BE49-F238E27FC236}">
                    <a16:creationId xmlns:a16="http://schemas.microsoft.com/office/drawing/2014/main" id="{8B0829BF-5704-4928-BDA2-7ABDA3C9C685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ktangel 92">
                <a:extLst>
                  <a:ext uri="{FF2B5EF4-FFF2-40B4-BE49-F238E27FC236}">
                    <a16:creationId xmlns:a16="http://schemas.microsoft.com/office/drawing/2014/main" id="{48EDC52A-B43E-46A2-AEB5-5631749A9437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ktangel 93">
                <a:extLst>
                  <a:ext uri="{FF2B5EF4-FFF2-40B4-BE49-F238E27FC236}">
                    <a16:creationId xmlns:a16="http://schemas.microsoft.com/office/drawing/2014/main" id="{C7EB7A08-DD99-4E52-B76C-4FA7B0185BF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ktangel 94">
                <a:extLst>
                  <a:ext uri="{FF2B5EF4-FFF2-40B4-BE49-F238E27FC236}">
                    <a16:creationId xmlns:a16="http://schemas.microsoft.com/office/drawing/2014/main" id="{538F771A-C886-4B98-9872-A8166A25DF65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kstfelt 95">
                <a:extLst>
                  <a:ext uri="{FF2B5EF4-FFF2-40B4-BE49-F238E27FC236}">
                    <a16:creationId xmlns:a16="http://schemas.microsoft.com/office/drawing/2014/main" id="{29A1EC05-FCB3-48DD-89B3-FCF4A93A7C8F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69" name="Gruppe 68">
              <a:extLst>
                <a:ext uri="{FF2B5EF4-FFF2-40B4-BE49-F238E27FC236}">
                  <a16:creationId xmlns:a16="http://schemas.microsoft.com/office/drawing/2014/main" id="{06CC1025-CD7D-40D2-958F-1811A1840770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85" name="Rektangel 84">
                <a:extLst>
                  <a:ext uri="{FF2B5EF4-FFF2-40B4-BE49-F238E27FC236}">
                    <a16:creationId xmlns:a16="http://schemas.microsoft.com/office/drawing/2014/main" id="{1C33D086-5529-47DA-8D92-B90A33842AB7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ktangel 85">
                <a:extLst>
                  <a:ext uri="{FF2B5EF4-FFF2-40B4-BE49-F238E27FC236}">
                    <a16:creationId xmlns:a16="http://schemas.microsoft.com/office/drawing/2014/main" id="{DE1B49D0-0120-4937-B1AA-F8DADE68831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ktangel 86">
                <a:extLst>
                  <a:ext uri="{FF2B5EF4-FFF2-40B4-BE49-F238E27FC236}">
                    <a16:creationId xmlns:a16="http://schemas.microsoft.com/office/drawing/2014/main" id="{9C5CBCB2-80B8-4929-B53D-BEC6F8744D19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ktangel 87">
                <a:extLst>
                  <a:ext uri="{FF2B5EF4-FFF2-40B4-BE49-F238E27FC236}">
                    <a16:creationId xmlns:a16="http://schemas.microsoft.com/office/drawing/2014/main" id="{94A7A560-67D9-4C82-8384-25636EF4F0B1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ktangel 88">
                <a:extLst>
                  <a:ext uri="{FF2B5EF4-FFF2-40B4-BE49-F238E27FC236}">
                    <a16:creationId xmlns:a16="http://schemas.microsoft.com/office/drawing/2014/main" id="{3509341C-49CD-45BE-910F-14D85AF66FC0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kstfelt 89">
                <a:extLst>
                  <a:ext uri="{FF2B5EF4-FFF2-40B4-BE49-F238E27FC236}">
                    <a16:creationId xmlns:a16="http://schemas.microsoft.com/office/drawing/2014/main" id="{3BA6E921-6934-4E95-8408-7172B406E642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70" name="Gruppe 69">
              <a:extLst>
                <a:ext uri="{FF2B5EF4-FFF2-40B4-BE49-F238E27FC236}">
                  <a16:creationId xmlns:a16="http://schemas.microsoft.com/office/drawing/2014/main" id="{1CE9F06E-1C94-490C-ADC2-9661BA0B979E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79" name="Rektangel 78">
                <a:extLst>
                  <a:ext uri="{FF2B5EF4-FFF2-40B4-BE49-F238E27FC236}">
                    <a16:creationId xmlns:a16="http://schemas.microsoft.com/office/drawing/2014/main" id="{B34B788E-CD31-4A95-B322-A3F6750F4489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ktangel 79">
                <a:extLst>
                  <a:ext uri="{FF2B5EF4-FFF2-40B4-BE49-F238E27FC236}">
                    <a16:creationId xmlns:a16="http://schemas.microsoft.com/office/drawing/2014/main" id="{FE682B7E-DDF4-4FDF-B67F-4C904681BA44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ktangel 80">
                <a:extLst>
                  <a:ext uri="{FF2B5EF4-FFF2-40B4-BE49-F238E27FC236}">
                    <a16:creationId xmlns:a16="http://schemas.microsoft.com/office/drawing/2014/main" id="{BBB17B6F-B485-4BB4-87DB-AFFC89F368EB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ktangel 81">
                <a:extLst>
                  <a:ext uri="{FF2B5EF4-FFF2-40B4-BE49-F238E27FC236}">
                    <a16:creationId xmlns:a16="http://schemas.microsoft.com/office/drawing/2014/main" id="{F338EDDE-B985-4CC1-9AB4-1E47BEE3E067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ktangel 82">
                <a:extLst>
                  <a:ext uri="{FF2B5EF4-FFF2-40B4-BE49-F238E27FC236}">
                    <a16:creationId xmlns:a16="http://schemas.microsoft.com/office/drawing/2014/main" id="{65F4730C-3E08-4D2F-8664-8FBA17F7EAE4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kstfelt 83">
                <a:extLst>
                  <a:ext uri="{FF2B5EF4-FFF2-40B4-BE49-F238E27FC236}">
                    <a16:creationId xmlns:a16="http://schemas.microsoft.com/office/drawing/2014/main" id="{26183EDC-6B0A-480F-AF0B-0472B378885C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71" name="Gruppe 70">
              <a:extLst>
                <a:ext uri="{FF2B5EF4-FFF2-40B4-BE49-F238E27FC236}">
                  <a16:creationId xmlns:a16="http://schemas.microsoft.com/office/drawing/2014/main" id="{CDC2A808-B30D-46A5-9BF0-E70350B1F8AA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73" name="Rektangel 72">
                <a:extLst>
                  <a:ext uri="{FF2B5EF4-FFF2-40B4-BE49-F238E27FC236}">
                    <a16:creationId xmlns:a16="http://schemas.microsoft.com/office/drawing/2014/main" id="{E9C68FAA-DAF5-4754-8F11-EB0DEF18E6FF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ktangel 73">
                <a:extLst>
                  <a:ext uri="{FF2B5EF4-FFF2-40B4-BE49-F238E27FC236}">
                    <a16:creationId xmlns:a16="http://schemas.microsoft.com/office/drawing/2014/main" id="{2868CB4E-D8AE-4EFE-A495-AB1EA5B55C3B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C12624A7-B673-4B8F-9BBD-241AD44E8D3E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ktangel 75">
                <a:extLst>
                  <a:ext uri="{FF2B5EF4-FFF2-40B4-BE49-F238E27FC236}">
                    <a16:creationId xmlns:a16="http://schemas.microsoft.com/office/drawing/2014/main" id="{F1078186-06C7-4FF9-862D-4D34F0C9322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ktangel 76">
                <a:extLst>
                  <a:ext uri="{FF2B5EF4-FFF2-40B4-BE49-F238E27FC236}">
                    <a16:creationId xmlns:a16="http://schemas.microsoft.com/office/drawing/2014/main" id="{18E5E4AA-1B04-482A-9F81-153BE8C943F7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kstfelt 77">
                <a:extLst>
                  <a:ext uri="{FF2B5EF4-FFF2-40B4-BE49-F238E27FC236}">
                    <a16:creationId xmlns:a16="http://schemas.microsoft.com/office/drawing/2014/main" id="{7853F884-8A7B-441C-8F66-679008CF2CD2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72" name="Tekstfelt 71">
              <a:extLst>
                <a:ext uri="{FF2B5EF4-FFF2-40B4-BE49-F238E27FC236}">
                  <a16:creationId xmlns:a16="http://schemas.microsoft.com/office/drawing/2014/main" id="{46EAFEE7-BF0A-4D84-B5E4-2107D96C7533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98" name="Rektangel 97">
            <a:extLst>
              <a:ext uri="{FF2B5EF4-FFF2-40B4-BE49-F238E27FC236}">
                <a16:creationId xmlns:a16="http://schemas.microsoft.com/office/drawing/2014/main" id="{0B6C7ABE-E7D3-4E35-B45A-CE9E06F776A8}"/>
              </a:ext>
            </a:extLst>
          </p:cNvPr>
          <p:cNvSpPr/>
          <p:nvPr/>
        </p:nvSpPr>
        <p:spPr>
          <a:xfrm>
            <a:off x="2062133" y="3625746"/>
            <a:ext cx="806773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uppe 98">
            <a:extLst>
              <a:ext uri="{FF2B5EF4-FFF2-40B4-BE49-F238E27FC236}">
                <a16:creationId xmlns:a16="http://schemas.microsoft.com/office/drawing/2014/main" id="{627EE0BA-99C6-4ACE-9BED-08B6D665496C}"/>
              </a:ext>
            </a:extLst>
          </p:cNvPr>
          <p:cNvGrpSpPr/>
          <p:nvPr/>
        </p:nvGrpSpPr>
        <p:grpSpPr>
          <a:xfrm>
            <a:off x="2081185" y="3568226"/>
            <a:ext cx="1800000" cy="378858"/>
            <a:chOff x="1168344" y="756212"/>
            <a:chExt cx="1800000" cy="378858"/>
          </a:xfrm>
        </p:grpSpPr>
        <p:sp>
          <p:nvSpPr>
            <p:cNvPr id="122" name="Rektangel 121">
              <a:extLst>
                <a:ext uri="{FF2B5EF4-FFF2-40B4-BE49-F238E27FC236}">
                  <a16:creationId xmlns:a16="http://schemas.microsoft.com/office/drawing/2014/main" id="{E8AB2892-4CB1-4762-A030-6529B87E875E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ktangel 122">
              <a:extLst>
                <a:ext uri="{FF2B5EF4-FFF2-40B4-BE49-F238E27FC236}">
                  <a16:creationId xmlns:a16="http://schemas.microsoft.com/office/drawing/2014/main" id="{9FE17E4E-8E72-4544-A6F3-B527A8747A86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ktangel 123">
              <a:extLst>
                <a:ext uri="{FF2B5EF4-FFF2-40B4-BE49-F238E27FC236}">
                  <a16:creationId xmlns:a16="http://schemas.microsoft.com/office/drawing/2014/main" id="{91A1F13D-0541-4197-9EC5-AA2A6486AF73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ktangel 124">
              <a:extLst>
                <a:ext uri="{FF2B5EF4-FFF2-40B4-BE49-F238E27FC236}">
                  <a16:creationId xmlns:a16="http://schemas.microsoft.com/office/drawing/2014/main" id="{FDA40D7E-DA09-4D17-8EA6-06B1C997F4FE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ktangel 125">
              <a:extLst>
                <a:ext uri="{FF2B5EF4-FFF2-40B4-BE49-F238E27FC236}">
                  <a16:creationId xmlns:a16="http://schemas.microsoft.com/office/drawing/2014/main" id="{43C65FDA-82F0-4201-ACFB-BFA987A585DE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kstfelt 126">
              <a:extLst>
                <a:ext uri="{FF2B5EF4-FFF2-40B4-BE49-F238E27FC236}">
                  <a16:creationId xmlns:a16="http://schemas.microsoft.com/office/drawing/2014/main" id="{52E2FA9C-3981-4F40-81E8-D0E5CAA0C976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0" name="Gruppe 99">
            <a:extLst>
              <a:ext uri="{FF2B5EF4-FFF2-40B4-BE49-F238E27FC236}">
                <a16:creationId xmlns:a16="http://schemas.microsoft.com/office/drawing/2014/main" id="{42CC501E-525E-42A3-8BE9-38F14B27A3E8}"/>
              </a:ext>
            </a:extLst>
          </p:cNvPr>
          <p:cNvGrpSpPr/>
          <p:nvPr/>
        </p:nvGrpSpPr>
        <p:grpSpPr>
          <a:xfrm>
            <a:off x="4039696" y="3565521"/>
            <a:ext cx="1800000" cy="378858"/>
            <a:chOff x="1168344" y="756212"/>
            <a:chExt cx="1800000" cy="378858"/>
          </a:xfrm>
        </p:grpSpPr>
        <p:sp>
          <p:nvSpPr>
            <p:cNvPr id="116" name="Rektangel 115">
              <a:extLst>
                <a:ext uri="{FF2B5EF4-FFF2-40B4-BE49-F238E27FC236}">
                  <a16:creationId xmlns:a16="http://schemas.microsoft.com/office/drawing/2014/main" id="{F29C0EE2-9108-45E8-B8B2-FCD6C1F21445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ktangel 116">
              <a:extLst>
                <a:ext uri="{FF2B5EF4-FFF2-40B4-BE49-F238E27FC236}">
                  <a16:creationId xmlns:a16="http://schemas.microsoft.com/office/drawing/2014/main" id="{E3D54A06-3797-4361-AEF2-E12B5493DFA5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ktangel 117">
              <a:extLst>
                <a:ext uri="{FF2B5EF4-FFF2-40B4-BE49-F238E27FC236}">
                  <a16:creationId xmlns:a16="http://schemas.microsoft.com/office/drawing/2014/main" id="{F83BCE77-CC1B-45CB-AD16-BB6E6F462854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ktangel 118">
              <a:extLst>
                <a:ext uri="{FF2B5EF4-FFF2-40B4-BE49-F238E27FC236}">
                  <a16:creationId xmlns:a16="http://schemas.microsoft.com/office/drawing/2014/main" id="{52853C95-53D9-4CD9-BB5B-C1AB848DBBDB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ktangel 119">
              <a:extLst>
                <a:ext uri="{FF2B5EF4-FFF2-40B4-BE49-F238E27FC236}">
                  <a16:creationId xmlns:a16="http://schemas.microsoft.com/office/drawing/2014/main" id="{2609BE39-A836-4B03-83A1-3B51CF38AC5A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kstfelt 120">
              <a:extLst>
                <a:ext uri="{FF2B5EF4-FFF2-40B4-BE49-F238E27FC236}">
                  <a16:creationId xmlns:a16="http://schemas.microsoft.com/office/drawing/2014/main" id="{6DB694AD-E2F0-4339-9DEB-386DE8E29B13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1" name="Gruppe 100">
            <a:extLst>
              <a:ext uri="{FF2B5EF4-FFF2-40B4-BE49-F238E27FC236}">
                <a16:creationId xmlns:a16="http://schemas.microsoft.com/office/drawing/2014/main" id="{C5C959A9-89EB-4E6F-9883-16CDC87663C3}"/>
              </a:ext>
            </a:extLst>
          </p:cNvPr>
          <p:cNvGrpSpPr/>
          <p:nvPr/>
        </p:nvGrpSpPr>
        <p:grpSpPr>
          <a:xfrm>
            <a:off x="5998207" y="3560758"/>
            <a:ext cx="1800000" cy="378858"/>
            <a:chOff x="1168344" y="756212"/>
            <a:chExt cx="1800000" cy="378858"/>
          </a:xfrm>
        </p:grpSpPr>
        <p:sp>
          <p:nvSpPr>
            <p:cNvPr id="110" name="Rektangel 109">
              <a:extLst>
                <a:ext uri="{FF2B5EF4-FFF2-40B4-BE49-F238E27FC236}">
                  <a16:creationId xmlns:a16="http://schemas.microsoft.com/office/drawing/2014/main" id="{0ABDF011-BA9C-4E39-ACBF-D469A2FD7747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ktangel 110">
              <a:extLst>
                <a:ext uri="{FF2B5EF4-FFF2-40B4-BE49-F238E27FC236}">
                  <a16:creationId xmlns:a16="http://schemas.microsoft.com/office/drawing/2014/main" id="{06F61F1F-0107-44E8-BF90-CAE668AFB1E3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ktangel 111">
              <a:extLst>
                <a:ext uri="{FF2B5EF4-FFF2-40B4-BE49-F238E27FC236}">
                  <a16:creationId xmlns:a16="http://schemas.microsoft.com/office/drawing/2014/main" id="{10E00FC6-71D1-4E7F-8E39-57557D35CD39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ktangel 112">
              <a:extLst>
                <a:ext uri="{FF2B5EF4-FFF2-40B4-BE49-F238E27FC236}">
                  <a16:creationId xmlns:a16="http://schemas.microsoft.com/office/drawing/2014/main" id="{190364B3-BA38-41A1-A5BE-097680D46611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ktangel 113">
              <a:extLst>
                <a:ext uri="{FF2B5EF4-FFF2-40B4-BE49-F238E27FC236}">
                  <a16:creationId xmlns:a16="http://schemas.microsoft.com/office/drawing/2014/main" id="{3801F4A3-203F-413D-A156-A95BB3BF5066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kstfelt 114">
              <a:extLst>
                <a:ext uri="{FF2B5EF4-FFF2-40B4-BE49-F238E27FC236}">
                  <a16:creationId xmlns:a16="http://schemas.microsoft.com/office/drawing/2014/main" id="{12B875ED-A9C9-4329-9595-677C169ADA10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2" name="Gruppe 101">
            <a:extLst>
              <a:ext uri="{FF2B5EF4-FFF2-40B4-BE49-F238E27FC236}">
                <a16:creationId xmlns:a16="http://schemas.microsoft.com/office/drawing/2014/main" id="{A22C3989-03EA-4D98-94A4-342AE1D9E141}"/>
              </a:ext>
            </a:extLst>
          </p:cNvPr>
          <p:cNvGrpSpPr/>
          <p:nvPr/>
        </p:nvGrpSpPr>
        <p:grpSpPr>
          <a:xfrm>
            <a:off x="8303821" y="3563463"/>
            <a:ext cx="1800000" cy="378858"/>
            <a:chOff x="1168344" y="756212"/>
            <a:chExt cx="1800000" cy="378858"/>
          </a:xfrm>
        </p:grpSpPr>
        <p:sp>
          <p:nvSpPr>
            <p:cNvPr id="104" name="Rektangel 103">
              <a:extLst>
                <a:ext uri="{FF2B5EF4-FFF2-40B4-BE49-F238E27FC236}">
                  <a16:creationId xmlns:a16="http://schemas.microsoft.com/office/drawing/2014/main" id="{818B6ECE-A81A-425A-AAEE-E9B708702E1F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ktangel 104">
              <a:extLst>
                <a:ext uri="{FF2B5EF4-FFF2-40B4-BE49-F238E27FC236}">
                  <a16:creationId xmlns:a16="http://schemas.microsoft.com/office/drawing/2014/main" id="{FBC920FE-0AF9-4E7C-BC85-72CD79FCEB79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ktangel 105">
              <a:extLst>
                <a:ext uri="{FF2B5EF4-FFF2-40B4-BE49-F238E27FC236}">
                  <a16:creationId xmlns:a16="http://schemas.microsoft.com/office/drawing/2014/main" id="{ABCE0A94-FA79-4C1F-AFD3-D1DCAC909EB2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ktangel 106">
              <a:extLst>
                <a:ext uri="{FF2B5EF4-FFF2-40B4-BE49-F238E27FC236}">
                  <a16:creationId xmlns:a16="http://schemas.microsoft.com/office/drawing/2014/main" id="{3173AEB0-452A-4B37-8347-1BDD1596BEE6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ktangel 107">
              <a:extLst>
                <a:ext uri="{FF2B5EF4-FFF2-40B4-BE49-F238E27FC236}">
                  <a16:creationId xmlns:a16="http://schemas.microsoft.com/office/drawing/2014/main" id="{F1AAC7C4-F191-477F-AAE6-16DE765CA0B0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kstfelt 108">
              <a:extLst>
                <a:ext uri="{FF2B5EF4-FFF2-40B4-BE49-F238E27FC236}">
                  <a16:creationId xmlns:a16="http://schemas.microsoft.com/office/drawing/2014/main" id="{1453C5BA-6BDF-4E76-B21F-1B9CFBCA5EC8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03" name="Tekstfelt 102">
            <a:extLst>
              <a:ext uri="{FF2B5EF4-FFF2-40B4-BE49-F238E27FC236}">
                <a16:creationId xmlns:a16="http://schemas.microsoft.com/office/drawing/2014/main" id="{AC346359-6516-43C4-AB6A-C3E0D6485B83}"/>
              </a:ext>
            </a:extLst>
          </p:cNvPr>
          <p:cNvSpPr txBox="1"/>
          <p:nvPr/>
        </p:nvSpPr>
        <p:spPr>
          <a:xfrm>
            <a:off x="7881201" y="35682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8" name="Tekstfelt 127">
            <a:extLst>
              <a:ext uri="{FF2B5EF4-FFF2-40B4-BE49-F238E27FC236}">
                <a16:creationId xmlns:a16="http://schemas.microsoft.com/office/drawing/2014/main" id="{E5326C9D-0A14-4E44-B925-8A63F2B89ED5}"/>
              </a:ext>
            </a:extLst>
          </p:cNvPr>
          <p:cNvSpPr txBox="1"/>
          <p:nvPr/>
        </p:nvSpPr>
        <p:spPr>
          <a:xfrm>
            <a:off x="2810677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0" name="Tekstfelt 129">
            <a:extLst>
              <a:ext uri="{FF2B5EF4-FFF2-40B4-BE49-F238E27FC236}">
                <a16:creationId xmlns:a16="http://schemas.microsoft.com/office/drawing/2014/main" id="{30AC766C-FF8C-4CEC-AB56-71D5C2AB2D64}"/>
              </a:ext>
            </a:extLst>
          </p:cNvPr>
          <p:cNvSpPr txBox="1"/>
          <p:nvPr/>
        </p:nvSpPr>
        <p:spPr>
          <a:xfrm>
            <a:off x="9055521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1" name="Tekstfelt 130">
            <a:extLst>
              <a:ext uri="{FF2B5EF4-FFF2-40B4-BE49-F238E27FC236}">
                <a16:creationId xmlns:a16="http://schemas.microsoft.com/office/drawing/2014/main" id="{F1F06420-8C28-4F04-B1F5-AB05B96B6CD2}"/>
              </a:ext>
            </a:extLst>
          </p:cNvPr>
          <p:cNvSpPr txBox="1"/>
          <p:nvPr/>
        </p:nvSpPr>
        <p:spPr>
          <a:xfrm>
            <a:off x="6756711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2" name="Tekstfelt 131">
            <a:extLst>
              <a:ext uri="{FF2B5EF4-FFF2-40B4-BE49-F238E27FC236}">
                <a16:creationId xmlns:a16="http://schemas.microsoft.com/office/drawing/2014/main" id="{F92E5BB2-4673-4E17-93CF-0077F53EED28}"/>
              </a:ext>
            </a:extLst>
          </p:cNvPr>
          <p:cNvSpPr txBox="1"/>
          <p:nvPr/>
        </p:nvSpPr>
        <p:spPr>
          <a:xfrm>
            <a:off x="4783694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3" name="Tekstfelt 132">
            <a:extLst>
              <a:ext uri="{FF2B5EF4-FFF2-40B4-BE49-F238E27FC236}">
                <a16:creationId xmlns:a16="http://schemas.microsoft.com/office/drawing/2014/main" id="{309639EB-4920-40FA-9CE2-D3FCB57E8A37}"/>
              </a:ext>
            </a:extLst>
          </p:cNvPr>
          <p:cNvSpPr txBox="1"/>
          <p:nvPr/>
        </p:nvSpPr>
        <p:spPr>
          <a:xfrm>
            <a:off x="7889077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5" name="Rektangel: afrundede hjørner 134">
            <a:extLst>
              <a:ext uri="{FF2B5EF4-FFF2-40B4-BE49-F238E27FC236}">
                <a16:creationId xmlns:a16="http://schemas.microsoft.com/office/drawing/2014/main" id="{DA57A4D1-EDF2-4771-B1A1-4D06568E0433}"/>
              </a:ext>
            </a:extLst>
          </p:cNvPr>
          <p:cNvSpPr/>
          <p:nvPr/>
        </p:nvSpPr>
        <p:spPr>
          <a:xfrm>
            <a:off x="3992772" y="3614323"/>
            <a:ext cx="1898304" cy="372543"/>
          </a:xfrm>
          <a:prstGeom prst="roundRect">
            <a:avLst/>
          </a:prstGeom>
          <a:noFill/>
          <a:ln w="19050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Lige forbindelse 136">
            <a:extLst>
              <a:ext uri="{FF2B5EF4-FFF2-40B4-BE49-F238E27FC236}">
                <a16:creationId xmlns:a16="http://schemas.microsoft.com/office/drawing/2014/main" id="{0C2D1019-F9AD-4690-8126-1BD6EDB06E7B}"/>
              </a:ext>
            </a:extLst>
          </p:cNvPr>
          <p:cNvCxnSpPr>
            <a:cxnSpLocks/>
          </p:cNvCxnSpPr>
          <p:nvPr/>
        </p:nvCxnSpPr>
        <p:spPr>
          <a:xfrm flipH="1">
            <a:off x="2087880" y="3972727"/>
            <a:ext cx="1910654" cy="599273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Lige forbindelse 141">
            <a:extLst>
              <a:ext uri="{FF2B5EF4-FFF2-40B4-BE49-F238E27FC236}">
                <a16:creationId xmlns:a16="http://schemas.microsoft.com/office/drawing/2014/main" id="{CBC4D186-657F-42F3-B5D8-68566559C95D}"/>
              </a:ext>
            </a:extLst>
          </p:cNvPr>
          <p:cNvCxnSpPr>
            <a:cxnSpLocks/>
          </p:cNvCxnSpPr>
          <p:nvPr/>
        </p:nvCxnSpPr>
        <p:spPr>
          <a:xfrm>
            <a:off x="5884847" y="3971200"/>
            <a:ext cx="3393103" cy="601844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uppe 149">
            <a:extLst>
              <a:ext uri="{FF2B5EF4-FFF2-40B4-BE49-F238E27FC236}">
                <a16:creationId xmlns:a16="http://schemas.microsoft.com/office/drawing/2014/main" id="{22A7C0AA-4A56-4090-B1D5-55564B7BD9B4}"/>
              </a:ext>
            </a:extLst>
          </p:cNvPr>
          <p:cNvGrpSpPr/>
          <p:nvPr/>
        </p:nvGrpSpPr>
        <p:grpSpPr>
          <a:xfrm>
            <a:off x="2077950" y="4491712"/>
            <a:ext cx="7200000" cy="378858"/>
            <a:chOff x="1168344" y="756212"/>
            <a:chExt cx="1800000" cy="378858"/>
          </a:xfrm>
        </p:grpSpPr>
        <p:sp>
          <p:nvSpPr>
            <p:cNvPr id="151" name="Rektangel 150">
              <a:extLst>
                <a:ext uri="{FF2B5EF4-FFF2-40B4-BE49-F238E27FC236}">
                  <a16:creationId xmlns:a16="http://schemas.microsoft.com/office/drawing/2014/main" id="{1837442A-8DE2-4B6F-8CDF-9AEFF372FEA4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C27B56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ktangel 151">
              <a:extLst>
                <a:ext uri="{FF2B5EF4-FFF2-40B4-BE49-F238E27FC236}">
                  <a16:creationId xmlns:a16="http://schemas.microsoft.com/office/drawing/2014/main" id="{E1FA2AA2-169A-4A33-9A19-A49BE84FC268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ktangel 152">
              <a:extLst>
                <a:ext uri="{FF2B5EF4-FFF2-40B4-BE49-F238E27FC236}">
                  <a16:creationId xmlns:a16="http://schemas.microsoft.com/office/drawing/2014/main" id="{5BE2B681-74F9-4A27-9A9E-F77E64FF4E30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ktangel 153">
              <a:extLst>
                <a:ext uri="{FF2B5EF4-FFF2-40B4-BE49-F238E27FC236}">
                  <a16:creationId xmlns:a16="http://schemas.microsoft.com/office/drawing/2014/main" id="{375695FD-1DD0-4DE3-8CB4-C6DED5721614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ktangel 154">
              <a:extLst>
                <a:ext uri="{FF2B5EF4-FFF2-40B4-BE49-F238E27FC236}">
                  <a16:creationId xmlns:a16="http://schemas.microsoft.com/office/drawing/2014/main" id="{30846049-7E9E-49E2-AAC4-D3BAAE1FF55C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kstfelt 155">
              <a:extLst>
                <a:ext uri="{FF2B5EF4-FFF2-40B4-BE49-F238E27FC236}">
                  <a16:creationId xmlns:a16="http://schemas.microsoft.com/office/drawing/2014/main" id="{342E5B5F-DADA-4C08-8285-1D6C439A802E}"/>
                </a:ext>
              </a:extLst>
            </p:cNvPr>
            <p:cNvSpPr txBox="1"/>
            <p:nvPr/>
          </p:nvSpPr>
          <p:spPr>
            <a:xfrm>
              <a:off x="238582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64" name="Tekstfelt 163">
            <a:extLst>
              <a:ext uri="{FF2B5EF4-FFF2-40B4-BE49-F238E27FC236}">
                <a16:creationId xmlns:a16="http://schemas.microsoft.com/office/drawing/2014/main" id="{BCE7E65F-799B-4C36-A76B-88A246957670}"/>
              </a:ext>
            </a:extLst>
          </p:cNvPr>
          <p:cNvSpPr txBox="1"/>
          <p:nvPr/>
        </p:nvSpPr>
        <p:spPr>
          <a:xfrm>
            <a:off x="2091948" y="1724190"/>
            <a:ext cx="177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1</a:t>
            </a:r>
          </a:p>
        </p:txBody>
      </p:sp>
      <p:sp>
        <p:nvSpPr>
          <p:cNvPr id="165" name="Tekstfelt 164">
            <a:extLst>
              <a:ext uri="{FF2B5EF4-FFF2-40B4-BE49-F238E27FC236}">
                <a16:creationId xmlns:a16="http://schemas.microsoft.com/office/drawing/2014/main" id="{DD12AC52-B0CB-431E-9C56-FE3F0172B1BC}"/>
              </a:ext>
            </a:extLst>
          </p:cNvPr>
          <p:cNvSpPr txBox="1"/>
          <p:nvPr/>
        </p:nvSpPr>
        <p:spPr>
          <a:xfrm>
            <a:off x="4057242" y="1723197"/>
            <a:ext cx="17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2</a:t>
            </a:r>
          </a:p>
        </p:txBody>
      </p:sp>
      <p:sp>
        <p:nvSpPr>
          <p:cNvPr id="166" name="Tekstfelt 165">
            <a:extLst>
              <a:ext uri="{FF2B5EF4-FFF2-40B4-BE49-F238E27FC236}">
                <a16:creationId xmlns:a16="http://schemas.microsoft.com/office/drawing/2014/main" id="{9006AD97-2B61-40A6-9898-3AD6DAACE909}"/>
              </a:ext>
            </a:extLst>
          </p:cNvPr>
          <p:cNvSpPr txBox="1"/>
          <p:nvPr/>
        </p:nvSpPr>
        <p:spPr>
          <a:xfrm>
            <a:off x="6010474" y="1730202"/>
            <a:ext cx="175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3</a:t>
            </a:r>
          </a:p>
        </p:txBody>
      </p:sp>
      <p:sp>
        <p:nvSpPr>
          <p:cNvPr id="167" name="Tekstfelt 166">
            <a:extLst>
              <a:ext uri="{FF2B5EF4-FFF2-40B4-BE49-F238E27FC236}">
                <a16:creationId xmlns:a16="http://schemas.microsoft.com/office/drawing/2014/main" id="{9A95A209-8D0E-48C3-84A3-62D23EB9D094}"/>
              </a:ext>
            </a:extLst>
          </p:cNvPr>
          <p:cNvSpPr txBox="1"/>
          <p:nvPr/>
        </p:nvSpPr>
        <p:spPr>
          <a:xfrm>
            <a:off x="8320601" y="1722825"/>
            <a:ext cx="180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m</a:t>
            </a:r>
          </a:p>
        </p:txBody>
      </p:sp>
      <p:sp>
        <p:nvSpPr>
          <p:cNvPr id="168" name="Tekstfelt 167">
            <a:extLst>
              <a:ext uri="{FF2B5EF4-FFF2-40B4-BE49-F238E27FC236}">
                <a16:creationId xmlns:a16="http://schemas.microsoft.com/office/drawing/2014/main" id="{60F01031-0F4F-47F5-868E-CB24B8370108}"/>
              </a:ext>
            </a:extLst>
          </p:cNvPr>
          <p:cNvSpPr txBox="1"/>
          <p:nvPr/>
        </p:nvSpPr>
        <p:spPr>
          <a:xfrm>
            <a:off x="1145745" y="2058867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1</a:t>
            </a:r>
          </a:p>
        </p:txBody>
      </p:sp>
      <p:sp>
        <p:nvSpPr>
          <p:cNvPr id="169" name="Tekstfelt 168">
            <a:extLst>
              <a:ext uri="{FF2B5EF4-FFF2-40B4-BE49-F238E27FC236}">
                <a16:creationId xmlns:a16="http://schemas.microsoft.com/office/drawing/2014/main" id="{0F06DD52-4903-4227-913C-D16F57DF33F3}"/>
              </a:ext>
            </a:extLst>
          </p:cNvPr>
          <p:cNvSpPr txBox="1"/>
          <p:nvPr/>
        </p:nvSpPr>
        <p:spPr>
          <a:xfrm>
            <a:off x="1145744" y="2493868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2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85C8C9B3-5ED3-4290-AD3F-2E4BA1D15FD1}"/>
              </a:ext>
            </a:extLst>
          </p:cNvPr>
          <p:cNvSpPr txBox="1"/>
          <p:nvPr/>
        </p:nvSpPr>
        <p:spPr>
          <a:xfrm>
            <a:off x="1145743" y="2921981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3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49AD9F0D-8858-40D0-8907-B572D54667A0}"/>
              </a:ext>
            </a:extLst>
          </p:cNvPr>
          <p:cNvSpPr txBox="1"/>
          <p:nvPr/>
        </p:nvSpPr>
        <p:spPr>
          <a:xfrm>
            <a:off x="1146034" y="3651616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28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8CA032F3-8FBC-4161-AD02-FA529EA165F4}"/>
              </a:ext>
            </a:extLst>
          </p:cNvPr>
          <p:cNvSpPr txBox="1"/>
          <p:nvPr/>
        </p:nvSpPr>
        <p:spPr>
          <a:xfrm>
            <a:off x="2188978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E27E2E07-6150-403A-BA21-0D7C7167A81D}"/>
              </a:ext>
            </a:extLst>
          </p:cNvPr>
          <p:cNvSpPr txBox="1"/>
          <p:nvPr/>
        </p:nvSpPr>
        <p:spPr>
          <a:xfrm>
            <a:off x="3722803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2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FA981F38-424D-4D01-AAFA-67AA2AC19614}"/>
              </a:ext>
            </a:extLst>
          </p:cNvPr>
          <p:cNvSpPr txBox="1"/>
          <p:nvPr/>
        </p:nvSpPr>
        <p:spPr>
          <a:xfrm>
            <a:off x="5221734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3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CE70BAA0-3D69-485C-9A6F-DEE4B0F820CF}"/>
              </a:ext>
            </a:extLst>
          </p:cNvPr>
          <p:cNvSpPr txBox="1"/>
          <p:nvPr/>
        </p:nvSpPr>
        <p:spPr>
          <a:xfrm>
            <a:off x="7784594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n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A61AB9C-B4B2-424C-BEA8-BE0A424C8B4D}"/>
              </a:ext>
            </a:extLst>
          </p:cNvPr>
          <p:cNvSpPr/>
          <p:nvPr/>
        </p:nvSpPr>
        <p:spPr>
          <a:xfrm>
            <a:off x="2178974" y="4636570"/>
            <a:ext cx="28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ktangel 156">
            <a:extLst>
              <a:ext uri="{FF2B5EF4-FFF2-40B4-BE49-F238E27FC236}">
                <a16:creationId xmlns:a16="http://schemas.microsoft.com/office/drawing/2014/main" id="{8C5F6CC3-C6C2-4612-959B-613BC26DC72C}"/>
              </a:ext>
            </a:extLst>
          </p:cNvPr>
          <p:cNvSpPr/>
          <p:nvPr/>
        </p:nvSpPr>
        <p:spPr>
          <a:xfrm>
            <a:off x="2507590" y="4636572"/>
            <a:ext cx="28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ktangel 157">
            <a:extLst>
              <a:ext uri="{FF2B5EF4-FFF2-40B4-BE49-F238E27FC236}">
                <a16:creationId xmlns:a16="http://schemas.microsoft.com/office/drawing/2014/main" id="{65CBBEFC-3B07-4E33-9902-7C6471AF5E92}"/>
              </a:ext>
            </a:extLst>
          </p:cNvPr>
          <p:cNvSpPr/>
          <p:nvPr/>
        </p:nvSpPr>
        <p:spPr>
          <a:xfrm>
            <a:off x="3275105" y="4638745"/>
            <a:ext cx="28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ktangel 158">
            <a:extLst>
              <a:ext uri="{FF2B5EF4-FFF2-40B4-BE49-F238E27FC236}">
                <a16:creationId xmlns:a16="http://schemas.microsoft.com/office/drawing/2014/main" id="{79060BBB-333D-4FF1-89A6-02F5A959F95B}"/>
              </a:ext>
            </a:extLst>
          </p:cNvPr>
          <p:cNvSpPr/>
          <p:nvPr/>
        </p:nvSpPr>
        <p:spPr>
          <a:xfrm>
            <a:off x="2944208" y="4638707"/>
            <a:ext cx="28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EADADEF4-86F8-4FD9-8D66-F07EEEB4B328}"/>
              </a:ext>
            </a:extLst>
          </p:cNvPr>
          <p:cNvGrpSpPr/>
          <p:nvPr/>
        </p:nvGrpSpPr>
        <p:grpSpPr>
          <a:xfrm>
            <a:off x="2062134" y="1987431"/>
            <a:ext cx="8067733" cy="424988"/>
            <a:chOff x="1149292" y="748744"/>
            <a:chExt cx="8067733" cy="424988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F8BCD6BA-31CB-438B-AE33-91F5ADC5A879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C5CB8ED7-4AA1-4E91-BD98-AEFC57E15581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5" name="Rektangel 4">
                <a:extLst>
                  <a:ext uri="{FF2B5EF4-FFF2-40B4-BE49-F238E27FC236}">
                    <a16:creationId xmlns:a16="http://schemas.microsoft.com/office/drawing/2014/main" id="{796B6288-E87F-4FA0-B8CB-8466F0C47AE0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ktangel 5">
                <a:extLst>
                  <a:ext uri="{FF2B5EF4-FFF2-40B4-BE49-F238E27FC236}">
                    <a16:creationId xmlns:a16="http://schemas.microsoft.com/office/drawing/2014/main" id="{321353CA-DA61-4FAC-8088-A3E06A504787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95C90BA-B6A6-4AC9-81F3-4AAC553479F6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ktangel 7">
                <a:extLst>
                  <a:ext uri="{FF2B5EF4-FFF2-40B4-BE49-F238E27FC236}">
                    <a16:creationId xmlns:a16="http://schemas.microsoft.com/office/drawing/2014/main" id="{BF184646-7AD7-4577-B2F2-DDD6FAD0A15D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19E41E75-B815-48A6-8B5F-24298913520F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704AD941-1A1E-4CEA-BCAF-68F7701DEA93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2" name="Gruppe 11">
              <a:extLst>
                <a:ext uri="{FF2B5EF4-FFF2-40B4-BE49-F238E27FC236}">
                  <a16:creationId xmlns:a16="http://schemas.microsoft.com/office/drawing/2014/main" id="{F363F47E-35A5-48E4-A392-6C5CD5AD2AAC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A871B70D-734A-4D94-AC5D-E6C5197471AB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3A9F2659-BDA3-4C9C-930B-010745AE11A6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E599AC62-670F-427D-80E3-DAFAA83DCE29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ktangel 15">
                <a:extLst>
                  <a:ext uri="{FF2B5EF4-FFF2-40B4-BE49-F238E27FC236}">
                    <a16:creationId xmlns:a16="http://schemas.microsoft.com/office/drawing/2014/main" id="{D52AC9AC-78A5-4380-93E2-628A642D49AA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D3670AF6-F1D2-42CC-8261-4AAE7CB780EF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felt 17">
                <a:extLst>
                  <a:ext uri="{FF2B5EF4-FFF2-40B4-BE49-F238E27FC236}">
                    <a16:creationId xmlns:a16="http://schemas.microsoft.com/office/drawing/2014/main" id="{93A63E28-A376-4C8F-BF46-4A811C278DD1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9" name="Gruppe 18">
              <a:extLst>
                <a:ext uri="{FF2B5EF4-FFF2-40B4-BE49-F238E27FC236}">
                  <a16:creationId xmlns:a16="http://schemas.microsoft.com/office/drawing/2014/main" id="{423583E1-F851-4A25-9215-624079F49C4B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044245D7-17D0-4387-B239-EB36576F3815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2F23D809-C654-4C9D-9777-E7E4B3CD1F55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46204C29-B23E-40CA-9EE6-B1803F51DA37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52039A67-8C1D-42F5-9AEF-C1EE410ABB2C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D1B8259-78F2-4808-95E9-1DF64A49DF1C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62C13580-1517-421D-B0BD-C238C7A5BDFA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26" name="Gruppe 25">
              <a:extLst>
                <a:ext uri="{FF2B5EF4-FFF2-40B4-BE49-F238E27FC236}">
                  <a16:creationId xmlns:a16="http://schemas.microsoft.com/office/drawing/2014/main" id="{40D26D2A-0410-4736-BB61-073B730FCF84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3FB3100-B101-4C48-82CF-D558DC16DE9A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E27037ED-6F06-4337-AAA9-F33FBC9FD9F8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D2BE9960-7F08-492B-AF45-FBB302E49C9C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C342ECEC-1493-484C-9BE3-1D0E6C9EBB0D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944594BA-09FA-407D-9F0D-BD101FA3FE7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kstfelt 31">
                <a:extLst>
                  <a:ext uri="{FF2B5EF4-FFF2-40B4-BE49-F238E27FC236}">
                    <a16:creationId xmlns:a16="http://schemas.microsoft.com/office/drawing/2014/main" id="{90340ACC-D09A-4517-9756-CBC42FDD8696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33" name="Tekstfelt 32">
              <a:extLst>
                <a:ext uri="{FF2B5EF4-FFF2-40B4-BE49-F238E27FC236}">
                  <a16:creationId xmlns:a16="http://schemas.microsoft.com/office/drawing/2014/main" id="{F12230F1-349E-4B22-BD39-94A15924E1F9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9853EF8F-C5B7-4ECD-A9B4-11415C3CBDB9}"/>
              </a:ext>
            </a:extLst>
          </p:cNvPr>
          <p:cNvGrpSpPr/>
          <p:nvPr/>
        </p:nvGrpSpPr>
        <p:grpSpPr>
          <a:xfrm>
            <a:off x="2062134" y="2424845"/>
            <a:ext cx="8067733" cy="424988"/>
            <a:chOff x="1149292" y="748744"/>
            <a:chExt cx="8067733" cy="424988"/>
          </a:xfrm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30B3BC59-C52D-46FA-BB83-1CE080E4275A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uppe 36">
              <a:extLst>
                <a:ext uri="{FF2B5EF4-FFF2-40B4-BE49-F238E27FC236}">
                  <a16:creationId xmlns:a16="http://schemas.microsoft.com/office/drawing/2014/main" id="{0FA158F9-088E-4F92-965C-E3E65BEF444C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C77EFC21-E023-46E9-ACC6-D4F5782EED44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965A7C53-677C-42C3-A71F-2B2720762E26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C212ADE3-9BF1-4CD7-99E2-BBCF35644AD2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9E00F438-74EE-4564-85A3-ADD63D1E3D01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1B25DA65-C7D3-4002-BFDB-C4E8CF31735A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kstfelt 64">
                <a:extLst>
                  <a:ext uri="{FF2B5EF4-FFF2-40B4-BE49-F238E27FC236}">
                    <a16:creationId xmlns:a16="http://schemas.microsoft.com/office/drawing/2014/main" id="{6326D828-99A9-483D-A1EC-01F654D6C4E0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38" name="Gruppe 37">
              <a:extLst>
                <a:ext uri="{FF2B5EF4-FFF2-40B4-BE49-F238E27FC236}">
                  <a16:creationId xmlns:a16="http://schemas.microsoft.com/office/drawing/2014/main" id="{6F3EEAD1-7C24-44E4-9670-728275819E9D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191920DE-7D3B-41B1-A076-2FDEBA9B0CAC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2F2C5B9D-C77C-41FE-9D0B-AA72AC95C31A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C0C864D-2EC5-43CE-B502-1771DDE5F3C1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9632170E-76C6-4195-B048-2D5198EAB88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C290567-4DC6-43D4-8F53-0530DFAD376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kstfelt 58">
                <a:extLst>
                  <a:ext uri="{FF2B5EF4-FFF2-40B4-BE49-F238E27FC236}">
                    <a16:creationId xmlns:a16="http://schemas.microsoft.com/office/drawing/2014/main" id="{EBFD978D-5E72-4EA0-A830-9564DCE5641D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39" name="Gruppe 38">
              <a:extLst>
                <a:ext uri="{FF2B5EF4-FFF2-40B4-BE49-F238E27FC236}">
                  <a16:creationId xmlns:a16="http://schemas.microsoft.com/office/drawing/2014/main" id="{74234BDE-4054-4DAC-8CA7-15D1AA522426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092DB23D-5D19-40E3-B344-C1D9C1EF490D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2C8E05D1-BE49-43F1-A37B-E06B2EEF5A8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B9526F7-3434-4112-8A04-7C05FA3625B0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EA8CDE59-C5C3-4003-B9A3-3679320B106C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50A6C4A1-D7A1-4D3A-B4D7-52154AF132BA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kstfelt 52">
                <a:extLst>
                  <a:ext uri="{FF2B5EF4-FFF2-40B4-BE49-F238E27FC236}">
                    <a16:creationId xmlns:a16="http://schemas.microsoft.com/office/drawing/2014/main" id="{8266FD7A-AB45-4A3B-B8AA-CBBF5BB32F8A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40" name="Gruppe 39">
              <a:extLst>
                <a:ext uri="{FF2B5EF4-FFF2-40B4-BE49-F238E27FC236}">
                  <a16:creationId xmlns:a16="http://schemas.microsoft.com/office/drawing/2014/main" id="{176F1CB3-0D74-4518-B353-AF680A8748BA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60D06AFA-23CE-40C7-AE44-0DB69CA985A5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CFBF0D85-22FF-46ED-B291-1417BFC1980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E78B6772-A5D1-41DD-953A-10CB630D8F50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0089AE0-F4F6-4C18-841B-DC1546D7A6A6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BF72EB66-2C24-46C7-BD6B-54BEB2B0391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kstfelt 46">
                <a:extLst>
                  <a:ext uri="{FF2B5EF4-FFF2-40B4-BE49-F238E27FC236}">
                    <a16:creationId xmlns:a16="http://schemas.microsoft.com/office/drawing/2014/main" id="{8C88D283-5244-4440-B668-A9A923E75DC4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ABB0BF8C-97D4-46FB-81C9-BB4FAE2EB7F2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66" name="Gruppe 65">
            <a:extLst>
              <a:ext uri="{FF2B5EF4-FFF2-40B4-BE49-F238E27FC236}">
                <a16:creationId xmlns:a16="http://schemas.microsoft.com/office/drawing/2014/main" id="{5B6A9652-23E7-43A2-AAF0-ACBAF1668AAA}"/>
              </a:ext>
            </a:extLst>
          </p:cNvPr>
          <p:cNvGrpSpPr/>
          <p:nvPr/>
        </p:nvGrpSpPr>
        <p:grpSpPr>
          <a:xfrm>
            <a:off x="2062134" y="2862258"/>
            <a:ext cx="8067733" cy="424988"/>
            <a:chOff x="1149292" y="748744"/>
            <a:chExt cx="8067733" cy="424988"/>
          </a:xfrm>
        </p:grpSpPr>
        <p:sp>
          <p:nvSpPr>
            <p:cNvPr id="67" name="Rektangel 66">
              <a:extLst>
                <a:ext uri="{FF2B5EF4-FFF2-40B4-BE49-F238E27FC236}">
                  <a16:creationId xmlns:a16="http://schemas.microsoft.com/office/drawing/2014/main" id="{906BBF58-670D-4AEA-8AD3-E3DD8FC0532E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uppe 67">
              <a:extLst>
                <a:ext uri="{FF2B5EF4-FFF2-40B4-BE49-F238E27FC236}">
                  <a16:creationId xmlns:a16="http://schemas.microsoft.com/office/drawing/2014/main" id="{94B3D535-C0D7-4F5D-A9D7-85E85B1B7120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91" name="Rektangel 90">
                <a:extLst>
                  <a:ext uri="{FF2B5EF4-FFF2-40B4-BE49-F238E27FC236}">
                    <a16:creationId xmlns:a16="http://schemas.microsoft.com/office/drawing/2014/main" id="{74C2D3E1-AC2C-4628-85A8-65BAA000033B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ktangel 91">
                <a:extLst>
                  <a:ext uri="{FF2B5EF4-FFF2-40B4-BE49-F238E27FC236}">
                    <a16:creationId xmlns:a16="http://schemas.microsoft.com/office/drawing/2014/main" id="{8B0829BF-5704-4928-BDA2-7ABDA3C9C685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ktangel 92">
                <a:extLst>
                  <a:ext uri="{FF2B5EF4-FFF2-40B4-BE49-F238E27FC236}">
                    <a16:creationId xmlns:a16="http://schemas.microsoft.com/office/drawing/2014/main" id="{48EDC52A-B43E-46A2-AEB5-5631749A9437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ktangel 93">
                <a:extLst>
                  <a:ext uri="{FF2B5EF4-FFF2-40B4-BE49-F238E27FC236}">
                    <a16:creationId xmlns:a16="http://schemas.microsoft.com/office/drawing/2014/main" id="{C7EB7A08-DD99-4E52-B76C-4FA7B0185BF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ktangel 94">
                <a:extLst>
                  <a:ext uri="{FF2B5EF4-FFF2-40B4-BE49-F238E27FC236}">
                    <a16:creationId xmlns:a16="http://schemas.microsoft.com/office/drawing/2014/main" id="{538F771A-C886-4B98-9872-A8166A25DF65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kstfelt 95">
                <a:extLst>
                  <a:ext uri="{FF2B5EF4-FFF2-40B4-BE49-F238E27FC236}">
                    <a16:creationId xmlns:a16="http://schemas.microsoft.com/office/drawing/2014/main" id="{29A1EC05-FCB3-48DD-89B3-FCF4A93A7C8F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69" name="Gruppe 68">
              <a:extLst>
                <a:ext uri="{FF2B5EF4-FFF2-40B4-BE49-F238E27FC236}">
                  <a16:creationId xmlns:a16="http://schemas.microsoft.com/office/drawing/2014/main" id="{06CC1025-CD7D-40D2-958F-1811A1840770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85" name="Rektangel 84">
                <a:extLst>
                  <a:ext uri="{FF2B5EF4-FFF2-40B4-BE49-F238E27FC236}">
                    <a16:creationId xmlns:a16="http://schemas.microsoft.com/office/drawing/2014/main" id="{1C33D086-5529-47DA-8D92-B90A33842AB7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ktangel 85">
                <a:extLst>
                  <a:ext uri="{FF2B5EF4-FFF2-40B4-BE49-F238E27FC236}">
                    <a16:creationId xmlns:a16="http://schemas.microsoft.com/office/drawing/2014/main" id="{DE1B49D0-0120-4937-B1AA-F8DADE68831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ktangel 86">
                <a:extLst>
                  <a:ext uri="{FF2B5EF4-FFF2-40B4-BE49-F238E27FC236}">
                    <a16:creationId xmlns:a16="http://schemas.microsoft.com/office/drawing/2014/main" id="{9C5CBCB2-80B8-4929-B53D-BEC6F8744D19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ktangel 87">
                <a:extLst>
                  <a:ext uri="{FF2B5EF4-FFF2-40B4-BE49-F238E27FC236}">
                    <a16:creationId xmlns:a16="http://schemas.microsoft.com/office/drawing/2014/main" id="{94A7A560-67D9-4C82-8384-25636EF4F0B1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ktangel 88">
                <a:extLst>
                  <a:ext uri="{FF2B5EF4-FFF2-40B4-BE49-F238E27FC236}">
                    <a16:creationId xmlns:a16="http://schemas.microsoft.com/office/drawing/2014/main" id="{3509341C-49CD-45BE-910F-14D85AF66FC0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kstfelt 89">
                <a:extLst>
                  <a:ext uri="{FF2B5EF4-FFF2-40B4-BE49-F238E27FC236}">
                    <a16:creationId xmlns:a16="http://schemas.microsoft.com/office/drawing/2014/main" id="{3BA6E921-6934-4E95-8408-7172B406E642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70" name="Gruppe 69">
              <a:extLst>
                <a:ext uri="{FF2B5EF4-FFF2-40B4-BE49-F238E27FC236}">
                  <a16:creationId xmlns:a16="http://schemas.microsoft.com/office/drawing/2014/main" id="{1CE9F06E-1C94-490C-ADC2-9661BA0B979E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79" name="Rektangel 78">
                <a:extLst>
                  <a:ext uri="{FF2B5EF4-FFF2-40B4-BE49-F238E27FC236}">
                    <a16:creationId xmlns:a16="http://schemas.microsoft.com/office/drawing/2014/main" id="{B34B788E-CD31-4A95-B322-A3F6750F4489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ktangel 79">
                <a:extLst>
                  <a:ext uri="{FF2B5EF4-FFF2-40B4-BE49-F238E27FC236}">
                    <a16:creationId xmlns:a16="http://schemas.microsoft.com/office/drawing/2014/main" id="{FE682B7E-DDF4-4FDF-B67F-4C904681BA44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ktangel 80">
                <a:extLst>
                  <a:ext uri="{FF2B5EF4-FFF2-40B4-BE49-F238E27FC236}">
                    <a16:creationId xmlns:a16="http://schemas.microsoft.com/office/drawing/2014/main" id="{BBB17B6F-B485-4BB4-87DB-AFFC89F368EB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ktangel 81">
                <a:extLst>
                  <a:ext uri="{FF2B5EF4-FFF2-40B4-BE49-F238E27FC236}">
                    <a16:creationId xmlns:a16="http://schemas.microsoft.com/office/drawing/2014/main" id="{F338EDDE-B985-4CC1-9AB4-1E47BEE3E067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ktangel 82">
                <a:extLst>
                  <a:ext uri="{FF2B5EF4-FFF2-40B4-BE49-F238E27FC236}">
                    <a16:creationId xmlns:a16="http://schemas.microsoft.com/office/drawing/2014/main" id="{65F4730C-3E08-4D2F-8664-8FBA17F7EAE4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kstfelt 83">
                <a:extLst>
                  <a:ext uri="{FF2B5EF4-FFF2-40B4-BE49-F238E27FC236}">
                    <a16:creationId xmlns:a16="http://schemas.microsoft.com/office/drawing/2014/main" id="{26183EDC-6B0A-480F-AF0B-0472B378885C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71" name="Gruppe 70">
              <a:extLst>
                <a:ext uri="{FF2B5EF4-FFF2-40B4-BE49-F238E27FC236}">
                  <a16:creationId xmlns:a16="http://schemas.microsoft.com/office/drawing/2014/main" id="{CDC2A808-B30D-46A5-9BF0-E70350B1F8AA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73" name="Rektangel 72">
                <a:extLst>
                  <a:ext uri="{FF2B5EF4-FFF2-40B4-BE49-F238E27FC236}">
                    <a16:creationId xmlns:a16="http://schemas.microsoft.com/office/drawing/2014/main" id="{E9C68FAA-DAF5-4754-8F11-EB0DEF18E6FF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ktangel 73">
                <a:extLst>
                  <a:ext uri="{FF2B5EF4-FFF2-40B4-BE49-F238E27FC236}">
                    <a16:creationId xmlns:a16="http://schemas.microsoft.com/office/drawing/2014/main" id="{2868CB4E-D8AE-4EFE-A495-AB1EA5B55C3B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C12624A7-B673-4B8F-9BBD-241AD44E8D3E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ktangel 75">
                <a:extLst>
                  <a:ext uri="{FF2B5EF4-FFF2-40B4-BE49-F238E27FC236}">
                    <a16:creationId xmlns:a16="http://schemas.microsoft.com/office/drawing/2014/main" id="{F1078186-06C7-4FF9-862D-4D34F0C9322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ktangel 76">
                <a:extLst>
                  <a:ext uri="{FF2B5EF4-FFF2-40B4-BE49-F238E27FC236}">
                    <a16:creationId xmlns:a16="http://schemas.microsoft.com/office/drawing/2014/main" id="{18E5E4AA-1B04-482A-9F81-153BE8C943F7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kstfelt 77">
                <a:extLst>
                  <a:ext uri="{FF2B5EF4-FFF2-40B4-BE49-F238E27FC236}">
                    <a16:creationId xmlns:a16="http://schemas.microsoft.com/office/drawing/2014/main" id="{7853F884-8A7B-441C-8F66-679008CF2CD2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72" name="Tekstfelt 71">
              <a:extLst>
                <a:ext uri="{FF2B5EF4-FFF2-40B4-BE49-F238E27FC236}">
                  <a16:creationId xmlns:a16="http://schemas.microsoft.com/office/drawing/2014/main" id="{46EAFEE7-BF0A-4D84-B5E4-2107D96C7533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98" name="Rektangel 97">
            <a:extLst>
              <a:ext uri="{FF2B5EF4-FFF2-40B4-BE49-F238E27FC236}">
                <a16:creationId xmlns:a16="http://schemas.microsoft.com/office/drawing/2014/main" id="{0B6C7ABE-E7D3-4E35-B45A-CE9E06F776A8}"/>
              </a:ext>
            </a:extLst>
          </p:cNvPr>
          <p:cNvSpPr/>
          <p:nvPr/>
        </p:nvSpPr>
        <p:spPr>
          <a:xfrm>
            <a:off x="2062133" y="3625746"/>
            <a:ext cx="806773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uppe 98">
            <a:extLst>
              <a:ext uri="{FF2B5EF4-FFF2-40B4-BE49-F238E27FC236}">
                <a16:creationId xmlns:a16="http://schemas.microsoft.com/office/drawing/2014/main" id="{627EE0BA-99C6-4ACE-9BED-08B6D665496C}"/>
              </a:ext>
            </a:extLst>
          </p:cNvPr>
          <p:cNvGrpSpPr/>
          <p:nvPr/>
        </p:nvGrpSpPr>
        <p:grpSpPr>
          <a:xfrm>
            <a:off x="2081185" y="3568226"/>
            <a:ext cx="1800000" cy="378858"/>
            <a:chOff x="1168344" y="756212"/>
            <a:chExt cx="1800000" cy="378858"/>
          </a:xfrm>
        </p:grpSpPr>
        <p:sp>
          <p:nvSpPr>
            <p:cNvPr id="122" name="Rektangel 121">
              <a:extLst>
                <a:ext uri="{FF2B5EF4-FFF2-40B4-BE49-F238E27FC236}">
                  <a16:creationId xmlns:a16="http://schemas.microsoft.com/office/drawing/2014/main" id="{E8AB2892-4CB1-4762-A030-6529B87E875E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ktangel 122">
              <a:extLst>
                <a:ext uri="{FF2B5EF4-FFF2-40B4-BE49-F238E27FC236}">
                  <a16:creationId xmlns:a16="http://schemas.microsoft.com/office/drawing/2014/main" id="{9FE17E4E-8E72-4544-A6F3-B527A8747A86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ktangel 123">
              <a:extLst>
                <a:ext uri="{FF2B5EF4-FFF2-40B4-BE49-F238E27FC236}">
                  <a16:creationId xmlns:a16="http://schemas.microsoft.com/office/drawing/2014/main" id="{91A1F13D-0541-4197-9EC5-AA2A6486AF73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ktangel 124">
              <a:extLst>
                <a:ext uri="{FF2B5EF4-FFF2-40B4-BE49-F238E27FC236}">
                  <a16:creationId xmlns:a16="http://schemas.microsoft.com/office/drawing/2014/main" id="{FDA40D7E-DA09-4D17-8EA6-06B1C997F4FE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ktangel 125">
              <a:extLst>
                <a:ext uri="{FF2B5EF4-FFF2-40B4-BE49-F238E27FC236}">
                  <a16:creationId xmlns:a16="http://schemas.microsoft.com/office/drawing/2014/main" id="{43C65FDA-82F0-4201-ACFB-BFA987A585DE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kstfelt 126">
              <a:extLst>
                <a:ext uri="{FF2B5EF4-FFF2-40B4-BE49-F238E27FC236}">
                  <a16:creationId xmlns:a16="http://schemas.microsoft.com/office/drawing/2014/main" id="{52E2FA9C-3981-4F40-81E8-D0E5CAA0C976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0" name="Gruppe 99">
            <a:extLst>
              <a:ext uri="{FF2B5EF4-FFF2-40B4-BE49-F238E27FC236}">
                <a16:creationId xmlns:a16="http://schemas.microsoft.com/office/drawing/2014/main" id="{42CC501E-525E-42A3-8BE9-38F14B27A3E8}"/>
              </a:ext>
            </a:extLst>
          </p:cNvPr>
          <p:cNvGrpSpPr/>
          <p:nvPr/>
        </p:nvGrpSpPr>
        <p:grpSpPr>
          <a:xfrm>
            <a:off x="4039696" y="3565521"/>
            <a:ext cx="1800000" cy="378858"/>
            <a:chOff x="1168344" y="756212"/>
            <a:chExt cx="1800000" cy="378858"/>
          </a:xfrm>
        </p:grpSpPr>
        <p:sp>
          <p:nvSpPr>
            <p:cNvPr id="116" name="Rektangel 115">
              <a:extLst>
                <a:ext uri="{FF2B5EF4-FFF2-40B4-BE49-F238E27FC236}">
                  <a16:creationId xmlns:a16="http://schemas.microsoft.com/office/drawing/2014/main" id="{F29C0EE2-9108-45E8-B8B2-FCD6C1F21445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ktangel 116">
              <a:extLst>
                <a:ext uri="{FF2B5EF4-FFF2-40B4-BE49-F238E27FC236}">
                  <a16:creationId xmlns:a16="http://schemas.microsoft.com/office/drawing/2014/main" id="{E3D54A06-3797-4361-AEF2-E12B5493DFA5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ktangel 117">
              <a:extLst>
                <a:ext uri="{FF2B5EF4-FFF2-40B4-BE49-F238E27FC236}">
                  <a16:creationId xmlns:a16="http://schemas.microsoft.com/office/drawing/2014/main" id="{F83BCE77-CC1B-45CB-AD16-BB6E6F462854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ktangel 118">
              <a:extLst>
                <a:ext uri="{FF2B5EF4-FFF2-40B4-BE49-F238E27FC236}">
                  <a16:creationId xmlns:a16="http://schemas.microsoft.com/office/drawing/2014/main" id="{52853C95-53D9-4CD9-BB5B-C1AB848DBBDB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ktangel 119">
              <a:extLst>
                <a:ext uri="{FF2B5EF4-FFF2-40B4-BE49-F238E27FC236}">
                  <a16:creationId xmlns:a16="http://schemas.microsoft.com/office/drawing/2014/main" id="{2609BE39-A836-4B03-83A1-3B51CF38AC5A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kstfelt 120">
              <a:extLst>
                <a:ext uri="{FF2B5EF4-FFF2-40B4-BE49-F238E27FC236}">
                  <a16:creationId xmlns:a16="http://schemas.microsoft.com/office/drawing/2014/main" id="{6DB694AD-E2F0-4339-9DEB-386DE8E29B13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1" name="Gruppe 100">
            <a:extLst>
              <a:ext uri="{FF2B5EF4-FFF2-40B4-BE49-F238E27FC236}">
                <a16:creationId xmlns:a16="http://schemas.microsoft.com/office/drawing/2014/main" id="{C5C959A9-89EB-4E6F-9883-16CDC87663C3}"/>
              </a:ext>
            </a:extLst>
          </p:cNvPr>
          <p:cNvGrpSpPr/>
          <p:nvPr/>
        </p:nvGrpSpPr>
        <p:grpSpPr>
          <a:xfrm>
            <a:off x="5998207" y="3560758"/>
            <a:ext cx="1800000" cy="378858"/>
            <a:chOff x="1168344" y="756212"/>
            <a:chExt cx="1800000" cy="378858"/>
          </a:xfrm>
        </p:grpSpPr>
        <p:sp>
          <p:nvSpPr>
            <p:cNvPr id="110" name="Rektangel 109">
              <a:extLst>
                <a:ext uri="{FF2B5EF4-FFF2-40B4-BE49-F238E27FC236}">
                  <a16:creationId xmlns:a16="http://schemas.microsoft.com/office/drawing/2014/main" id="{0ABDF011-BA9C-4E39-ACBF-D469A2FD7747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ktangel 110">
              <a:extLst>
                <a:ext uri="{FF2B5EF4-FFF2-40B4-BE49-F238E27FC236}">
                  <a16:creationId xmlns:a16="http://schemas.microsoft.com/office/drawing/2014/main" id="{06F61F1F-0107-44E8-BF90-CAE668AFB1E3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ktangel 111">
              <a:extLst>
                <a:ext uri="{FF2B5EF4-FFF2-40B4-BE49-F238E27FC236}">
                  <a16:creationId xmlns:a16="http://schemas.microsoft.com/office/drawing/2014/main" id="{10E00FC6-71D1-4E7F-8E39-57557D35CD39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ktangel 112">
              <a:extLst>
                <a:ext uri="{FF2B5EF4-FFF2-40B4-BE49-F238E27FC236}">
                  <a16:creationId xmlns:a16="http://schemas.microsoft.com/office/drawing/2014/main" id="{190364B3-BA38-41A1-A5BE-097680D46611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ktangel 113">
              <a:extLst>
                <a:ext uri="{FF2B5EF4-FFF2-40B4-BE49-F238E27FC236}">
                  <a16:creationId xmlns:a16="http://schemas.microsoft.com/office/drawing/2014/main" id="{3801F4A3-203F-413D-A156-A95BB3BF5066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kstfelt 114">
              <a:extLst>
                <a:ext uri="{FF2B5EF4-FFF2-40B4-BE49-F238E27FC236}">
                  <a16:creationId xmlns:a16="http://schemas.microsoft.com/office/drawing/2014/main" id="{12B875ED-A9C9-4329-9595-677C169ADA10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2" name="Gruppe 101">
            <a:extLst>
              <a:ext uri="{FF2B5EF4-FFF2-40B4-BE49-F238E27FC236}">
                <a16:creationId xmlns:a16="http://schemas.microsoft.com/office/drawing/2014/main" id="{A22C3989-03EA-4D98-94A4-342AE1D9E141}"/>
              </a:ext>
            </a:extLst>
          </p:cNvPr>
          <p:cNvGrpSpPr/>
          <p:nvPr/>
        </p:nvGrpSpPr>
        <p:grpSpPr>
          <a:xfrm>
            <a:off x="8303821" y="3563463"/>
            <a:ext cx="1800000" cy="378858"/>
            <a:chOff x="1168344" y="756212"/>
            <a:chExt cx="1800000" cy="378858"/>
          </a:xfrm>
        </p:grpSpPr>
        <p:sp>
          <p:nvSpPr>
            <p:cNvPr id="104" name="Rektangel 103">
              <a:extLst>
                <a:ext uri="{FF2B5EF4-FFF2-40B4-BE49-F238E27FC236}">
                  <a16:creationId xmlns:a16="http://schemas.microsoft.com/office/drawing/2014/main" id="{818B6ECE-A81A-425A-AAEE-E9B708702E1F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ktangel 104">
              <a:extLst>
                <a:ext uri="{FF2B5EF4-FFF2-40B4-BE49-F238E27FC236}">
                  <a16:creationId xmlns:a16="http://schemas.microsoft.com/office/drawing/2014/main" id="{FBC920FE-0AF9-4E7C-BC85-72CD79FCEB79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ktangel 105">
              <a:extLst>
                <a:ext uri="{FF2B5EF4-FFF2-40B4-BE49-F238E27FC236}">
                  <a16:creationId xmlns:a16="http://schemas.microsoft.com/office/drawing/2014/main" id="{ABCE0A94-FA79-4C1F-AFD3-D1DCAC909EB2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ktangel 106">
              <a:extLst>
                <a:ext uri="{FF2B5EF4-FFF2-40B4-BE49-F238E27FC236}">
                  <a16:creationId xmlns:a16="http://schemas.microsoft.com/office/drawing/2014/main" id="{3173AEB0-452A-4B37-8347-1BDD1596BEE6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ktangel 107">
              <a:extLst>
                <a:ext uri="{FF2B5EF4-FFF2-40B4-BE49-F238E27FC236}">
                  <a16:creationId xmlns:a16="http://schemas.microsoft.com/office/drawing/2014/main" id="{F1AAC7C4-F191-477F-AAE6-16DE765CA0B0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kstfelt 108">
              <a:extLst>
                <a:ext uri="{FF2B5EF4-FFF2-40B4-BE49-F238E27FC236}">
                  <a16:creationId xmlns:a16="http://schemas.microsoft.com/office/drawing/2014/main" id="{1453C5BA-6BDF-4E76-B21F-1B9CFBCA5EC8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03" name="Tekstfelt 102">
            <a:extLst>
              <a:ext uri="{FF2B5EF4-FFF2-40B4-BE49-F238E27FC236}">
                <a16:creationId xmlns:a16="http://schemas.microsoft.com/office/drawing/2014/main" id="{AC346359-6516-43C4-AB6A-C3E0D6485B83}"/>
              </a:ext>
            </a:extLst>
          </p:cNvPr>
          <p:cNvSpPr txBox="1"/>
          <p:nvPr/>
        </p:nvSpPr>
        <p:spPr>
          <a:xfrm>
            <a:off x="7881201" y="35682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8" name="Tekstfelt 127">
            <a:extLst>
              <a:ext uri="{FF2B5EF4-FFF2-40B4-BE49-F238E27FC236}">
                <a16:creationId xmlns:a16="http://schemas.microsoft.com/office/drawing/2014/main" id="{E5326C9D-0A14-4E44-B925-8A63F2B89ED5}"/>
              </a:ext>
            </a:extLst>
          </p:cNvPr>
          <p:cNvSpPr txBox="1"/>
          <p:nvPr/>
        </p:nvSpPr>
        <p:spPr>
          <a:xfrm>
            <a:off x="2810677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0" name="Tekstfelt 129">
            <a:extLst>
              <a:ext uri="{FF2B5EF4-FFF2-40B4-BE49-F238E27FC236}">
                <a16:creationId xmlns:a16="http://schemas.microsoft.com/office/drawing/2014/main" id="{30AC766C-FF8C-4CEC-AB56-71D5C2AB2D64}"/>
              </a:ext>
            </a:extLst>
          </p:cNvPr>
          <p:cNvSpPr txBox="1"/>
          <p:nvPr/>
        </p:nvSpPr>
        <p:spPr>
          <a:xfrm>
            <a:off x="9055521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1" name="Tekstfelt 130">
            <a:extLst>
              <a:ext uri="{FF2B5EF4-FFF2-40B4-BE49-F238E27FC236}">
                <a16:creationId xmlns:a16="http://schemas.microsoft.com/office/drawing/2014/main" id="{F1F06420-8C28-4F04-B1F5-AB05B96B6CD2}"/>
              </a:ext>
            </a:extLst>
          </p:cNvPr>
          <p:cNvSpPr txBox="1"/>
          <p:nvPr/>
        </p:nvSpPr>
        <p:spPr>
          <a:xfrm>
            <a:off x="6756711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2" name="Tekstfelt 131">
            <a:extLst>
              <a:ext uri="{FF2B5EF4-FFF2-40B4-BE49-F238E27FC236}">
                <a16:creationId xmlns:a16="http://schemas.microsoft.com/office/drawing/2014/main" id="{F92E5BB2-4673-4E17-93CF-0077F53EED28}"/>
              </a:ext>
            </a:extLst>
          </p:cNvPr>
          <p:cNvSpPr txBox="1"/>
          <p:nvPr/>
        </p:nvSpPr>
        <p:spPr>
          <a:xfrm>
            <a:off x="4783694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3" name="Tekstfelt 132">
            <a:extLst>
              <a:ext uri="{FF2B5EF4-FFF2-40B4-BE49-F238E27FC236}">
                <a16:creationId xmlns:a16="http://schemas.microsoft.com/office/drawing/2014/main" id="{309639EB-4920-40FA-9CE2-D3FCB57E8A37}"/>
              </a:ext>
            </a:extLst>
          </p:cNvPr>
          <p:cNvSpPr txBox="1"/>
          <p:nvPr/>
        </p:nvSpPr>
        <p:spPr>
          <a:xfrm>
            <a:off x="7889077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5" name="Rektangel: afrundede hjørner 134">
            <a:extLst>
              <a:ext uri="{FF2B5EF4-FFF2-40B4-BE49-F238E27FC236}">
                <a16:creationId xmlns:a16="http://schemas.microsoft.com/office/drawing/2014/main" id="{DA57A4D1-EDF2-4771-B1A1-4D06568E0433}"/>
              </a:ext>
            </a:extLst>
          </p:cNvPr>
          <p:cNvSpPr/>
          <p:nvPr/>
        </p:nvSpPr>
        <p:spPr>
          <a:xfrm>
            <a:off x="3992772" y="3614323"/>
            <a:ext cx="1898304" cy="372543"/>
          </a:xfrm>
          <a:prstGeom prst="roundRect">
            <a:avLst/>
          </a:prstGeom>
          <a:noFill/>
          <a:ln w="19050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Lige forbindelse 136">
            <a:extLst>
              <a:ext uri="{FF2B5EF4-FFF2-40B4-BE49-F238E27FC236}">
                <a16:creationId xmlns:a16="http://schemas.microsoft.com/office/drawing/2014/main" id="{0C2D1019-F9AD-4690-8126-1BD6EDB06E7B}"/>
              </a:ext>
            </a:extLst>
          </p:cNvPr>
          <p:cNvCxnSpPr>
            <a:cxnSpLocks/>
          </p:cNvCxnSpPr>
          <p:nvPr/>
        </p:nvCxnSpPr>
        <p:spPr>
          <a:xfrm flipH="1">
            <a:off x="2087880" y="3972727"/>
            <a:ext cx="1910654" cy="599273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Lige forbindelse 141">
            <a:extLst>
              <a:ext uri="{FF2B5EF4-FFF2-40B4-BE49-F238E27FC236}">
                <a16:creationId xmlns:a16="http://schemas.microsoft.com/office/drawing/2014/main" id="{CBC4D186-657F-42F3-B5D8-68566559C95D}"/>
              </a:ext>
            </a:extLst>
          </p:cNvPr>
          <p:cNvCxnSpPr>
            <a:cxnSpLocks/>
          </p:cNvCxnSpPr>
          <p:nvPr/>
        </p:nvCxnSpPr>
        <p:spPr>
          <a:xfrm>
            <a:off x="5884847" y="3971200"/>
            <a:ext cx="3393103" cy="601844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uppe 149">
            <a:extLst>
              <a:ext uri="{FF2B5EF4-FFF2-40B4-BE49-F238E27FC236}">
                <a16:creationId xmlns:a16="http://schemas.microsoft.com/office/drawing/2014/main" id="{22A7C0AA-4A56-4090-B1D5-55564B7BD9B4}"/>
              </a:ext>
            </a:extLst>
          </p:cNvPr>
          <p:cNvGrpSpPr/>
          <p:nvPr/>
        </p:nvGrpSpPr>
        <p:grpSpPr>
          <a:xfrm>
            <a:off x="2086353" y="4572000"/>
            <a:ext cx="7200000" cy="378858"/>
            <a:chOff x="1168344" y="756212"/>
            <a:chExt cx="1800000" cy="378858"/>
          </a:xfrm>
        </p:grpSpPr>
        <p:sp>
          <p:nvSpPr>
            <p:cNvPr id="151" name="Rektangel 150">
              <a:extLst>
                <a:ext uri="{FF2B5EF4-FFF2-40B4-BE49-F238E27FC236}">
                  <a16:creationId xmlns:a16="http://schemas.microsoft.com/office/drawing/2014/main" id="{1837442A-8DE2-4B6F-8CDF-9AEFF372FEA4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C27B56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ktangel 151">
              <a:extLst>
                <a:ext uri="{FF2B5EF4-FFF2-40B4-BE49-F238E27FC236}">
                  <a16:creationId xmlns:a16="http://schemas.microsoft.com/office/drawing/2014/main" id="{E1FA2AA2-169A-4A33-9A19-A49BE84FC268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ktangel 152">
              <a:extLst>
                <a:ext uri="{FF2B5EF4-FFF2-40B4-BE49-F238E27FC236}">
                  <a16:creationId xmlns:a16="http://schemas.microsoft.com/office/drawing/2014/main" id="{5BE2B681-74F9-4A27-9A9E-F77E64FF4E30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ktangel 153">
              <a:extLst>
                <a:ext uri="{FF2B5EF4-FFF2-40B4-BE49-F238E27FC236}">
                  <a16:creationId xmlns:a16="http://schemas.microsoft.com/office/drawing/2014/main" id="{375695FD-1DD0-4DE3-8CB4-C6DED5721614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ktangel 154">
              <a:extLst>
                <a:ext uri="{FF2B5EF4-FFF2-40B4-BE49-F238E27FC236}">
                  <a16:creationId xmlns:a16="http://schemas.microsoft.com/office/drawing/2014/main" id="{30846049-7E9E-49E2-AAC4-D3BAAE1FF55C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kstfelt 155">
              <a:extLst>
                <a:ext uri="{FF2B5EF4-FFF2-40B4-BE49-F238E27FC236}">
                  <a16:creationId xmlns:a16="http://schemas.microsoft.com/office/drawing/2014/main" id="{342E5B5F-DADA-4C08-8285-1D6C439A802E}"/>
                </a:ext>
              </a:extLst>
            </p:cNvPr>
            <p:cNvSpPr txBox="1"/>
            <p:nvPr/>
          </p:nvSpPr>
          <p:spPr>
            <a:xfrm>
              <a:off x="238582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64" name="Tekstfelt 163">
            <a:extLst>
              <a:ext uri="{FF2B5EF4-FFF2-40B4-BE49-F238E27FC236}">
                <a16:creationId xmlns:a16="http://schemas.microsoft.com/office/drawing/2014/main" id="{BCE7E65F-799B-4C36-A76B-88A246957670}"/>
              </a:ext>
            </a:extLst>
          </p:cNvPr>
          <p:cNvSpPr txBox="1"/>
          <p:nvPr/>
        </p:nvSpPr>
        <p:spPr>
          <a:xfrm>
            <a:off x="2091948" y="1724190"/>
            <a:ext cx="177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1</a:t>
            </a:r>
          </a:p>
        </p:txBody>
      </p:sp>
      <p:sp>
        <p:nvSpPr>
          <p:cNvPr id="165" name="Tekstfelt 164">
            <a:extLst>
              <a:ext uri="{FF2B5EF4-FFF2-40B4-BE49-F238E27FC236}">
                <a16:creationId xmlns:a16="http://schemas.microsoft.com/office/drawing/2014/main" id="{DD12AC52-B0CB-431E-9C56-FE3F0172B1BC}"/>
              </a:ext>
            </a:extLst>
          </p:cNvPr>
          <p:cNvSpPr txBox="1"/>
          <p:nvPr/>
        </p:nvSpPr>
        <p:spPr>
          <a:xfrm>
            <a:off x="4057242" y="1723197"/>
            <a:ext cx="17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2</a:t>
            </a:r>
          </a:p>
        </p:txBody>
      </p:sp>
      <p:sp>
        <p:nvSpPr>
          <p:cNvPr id="166" name="Tekstfelt 165">
            <a:extLst>
              <a:ext uri="{FF2B5EF4-FFF2-40B4-BE49-F238E27FC236}">
                <a16:creationId xmlns:a16="http://schemas.microsoft.com/office/drawing/2014/main" id="{9006AD97-2B61-40A6-9898-3AD6DAACE909}"/>
              </a:ext>
            </a:extLst>
          </p:cNvPr>
          <p:cNvSpPr txBox="1"/>
          <p:nvPr/>
        </p:nvSpPr>
        <p:spPr>
          <a:xfrm>
            <a:off x="6010474" y="1730202"/>
            <a:ext cx="175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3</a:t>
            </a:r>
          </a:p>
        </p:txBody>
      </p:sp>
      <p:sp>
        <p:nvSpPr>
          <p:cNvPr id="167" name="Tekstfelt 166">
            <a:extLst>
              <a:ext uri="{FF2B5EF4-FFF2-40B4-BE49-F238E27FC236}">
                <a16:creationId xmlns:a16="http://schemas.microsoft.com/office/drawing/2014/main" id="{9A95A209-8D0E-48C3-84A3-62D23EB9D094}"/>
              </a:ext>
            </a:extLst>
          </p:cNvPr>
          <p:cNvSpPr txBox="1"/>
          <p:nvPr/>
        </p:nvSpPr>
        <p:spPr>
          <a:xfrm>
            <a:off x="8320601" y="1722825"/>
            <a:ext cx="180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m</a:t>
            </a:r>
          </a:p>
        </p:txBody>
      </p:sp>
      <p:sp>
        <p:nvSpPr>
          <p:cNvPr id="168" name="Tekstfelt 167">
            <a:extLst>
              <a:ext uri="{FF2B5EF4-FFF2-40B4-BE49-F238E27FC236}">
                <a16:creationId xmlns:a16="http://schemas.microsoft.com/office/drawing/2014/main" id="{60F01031-0F4F-47F5-868E-CB24B8370108}"/>
              </a:ext>
            </a:extLst>
          </p:cNvPr>
          <p:cNvSpPr txBox="1"/>
          <p:nvPr/>
        </p:nvSpPr>
        <p:spPr>
          <a:xfrm>
            <a:off x="1145745" y="2058867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1</a:t>
            </a:r>
          </a:p>
        </p:txBody>
      </p:sp>
      <p:sp>
        <p:nvSpPr>
          <p:cNvPr id="169" name="Tekstfelt 168">
            <a:extLst>
              <a:ext uri="{FF2B5EF4-FFF2-40B4-BE49-F238E27FC236}">
                <a16:creationId xmlns:a16="http://schemas.microsoft.com/office/drawing/2014/main" id="{0F06DD52-4903-4227-913C-D16F57DF33F3}"/>
              </a:ext>
            </a:extLst>
          </p:cNvPr>
          <p:cNvSpPr txBox="1"/>
          <p:nvPr/>
        </p:nvSpPr>
        <p:spPr>
          <a:xfrm>
            <a:off x="1145744" y="2493868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2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85C8C9B3-5ED3-4290-AD3F-2E4BA1D15FD1}"/>
              </a:ext>
            </a:extLst>
          </p:cNvPr>
          <p:cNvSpPr txBox="1"/>
          <p:nvPr/>
        </p:nvSpPr>
        <p:spPr>
          <a:xfrm>
            <a:off x="1145743" y="2921981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3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49AD9F0D-8858-40D0-8907-B572D54667A0}"/>
              </a:ext>
            </a:extLst>
          </p:cNvPr>
          <p:cNvSpPr txBox="1"/>
          <p:nvPr/>
        </p:nvSpPr>
        <p:spPr>
          <a:xfrm>
            <a:off x="1146034" y="3651616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28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8CA032F3-8FBC-4161-AD02-FA529EA165F4}"/>
              </a:ext>
            </a:extLst>
          </p:cNvPr>
          <p:cNvSpPr txBox="1"/>
          <p:nvPr/>
        </p:nvSpPr>
        <p:spPr>
          <a:xfrm>
            <a:off x="2188978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E27E2E07-6150-403A-BA21-0D7C7167A81D}"/>
              </a:ext>
            </a:extLst>
          </p:cNvPr>
          <p:cNvSpPr txBox="1"/>
          <p:nvPr/>
        </p:nvSpPr>
        <p:spPr>
          <a:xfrm>
            <a:off x="3722803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2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FA981F38-424D-4D01-AAFA-67AA2AC19614}"/>
              </a:ext>
            </a:extLst>
          </p:cNvPr>
          <p:cNvSpPr txBox="1"/>
          <p:nvPr/>
        </p:nvSpPr>
        <p:spPr>
          <a:xfrm>
            <a:off x="5221734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3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CE70BAA0-3D69-485C-9A6F-DEE4B0F820CF}"/>
              </a:ext>
            </a:extLst>
          </p:cNvPr>
          <p:cNvSpPr txBox="1"/>
          <p:nvPr/>
        </p:nvSpPr>
        <p:spPr>
          <a:xfrm>
            <a:off x="7784594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n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A61AB9C-B4B2-424C-BEA8-BE0A424C8B4D}"/>
              </a:ext>
            </a:extLst>
          </p:cNvPr>
          <p:cNvSpPr/>
          <p:nvPr/>
        </p:nvSpPr>
        <p:spPr>
          <a:xfrm>
            <a:off x="2178974" y="4636570"/>
            <a:ext cx="28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ktangel 156">
            <a:extLst>
              <a:ext uri="{FF2B5EF4-FFF2-40B4-BE49-F238E27FC236}">
                <a16:creationId xmlns:a16="http://schemas.microsoft.com/office/drawing/2014/main" id="{8C5F6CC3-C6C2-4612-959B-613BC26DC72C}"/>
              </a:ext>
            </a:extLst>
          </p:cNvPr>
          <p:cNvSpPr/>
          <p:nvPr/>
        </p:nvSpPr>
        <p:spPr>
          <a:xfrm>
            <a:off x="2507590" y="4636572"/>
            <a:ext cx="28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ktangel 157">
            <a:extLst>
              <a:ext uri="{FF2B5EF4-FFF2-40B4-BE49-F238E27FC236}">
                <a16:creationId xmlns:a16="http://schemas.microsoft.com/office/drawing/2014/main" id="{65CBBEFC-3B07-4E33-9902-7C6471AF5E92}"/>
              </a:ext>
            </a:extLst>
          </p:cNvPr>
          <p:cNvSpPr/>
          <p:nvPr/>
        </p:nvSpPr>
        <p:spPr>
          <a:xfrm>
            <a:off x="3275105" y="4638745"/>
            <a:ext cx="28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ktangel 158">
            <a:extLst>
              <a:ext uri="{FF2B5EF4-FFF2-40B4-BE49-F238E27FC236}">
                <a16:creationId xmlns:a16="http://schemas.microsoft.com/office/drawing/2014/main" id="{79060BBB-333D-4FF1-89A6-02F5A959F95B}"/>
              </a:ext>
            </a:extLst>
          </p:cNvPr>
          <p:cNvSpPr/>
          <p:nvPr/>
        </p:nvSpPr>
        <p:spPr>
          <a:xfrm>
            <a:off x="2944208" y="4638707"/>
            <a:ext cx="28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C606DE26-FC25-4D21-988D-F8A8F343EDF3}"/>
              </a:ext>
            </a:extLst>
          </p:cNvPr>
          <p:cNvSpPr/>
          <p:nvPr/>
        </p:nvSpPr>
        <p:spPr>
          <a:xfrm>
            <a:off x="1203960" y="2137410"/>
            <a:ext cx="940308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4C32FB5E-455D-47C0-9252-3212B8564EDF}"/>
              </a:ext>
            </a:extLst>
          </p:cNvPr>
          <p:cNvSpPr/>
          <p:nvPr/>
        </p:nvSpPr>
        <p:spPr>
          <a:xfrm>
            <a:off x="1143000" y="2137410"/>
            <a:ext cx="852678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139FFAC-2B51-4E67-8D02-5B89036868ED}"/>
              </a:ext>
            </a:extLst>
          </p:cNvPr>
          <p:cNvSpPr/>
          <p:nvPr/>
        </p:nvSpPr>
        <p:spPr>
          <a:xfrm>
            <a:off x="1287780" y="2137410"/>
            <a:ext cx="65532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5B885A3-0688-40FB-8D86-79DF773558C7}"/>
              </a:ext>
            </a:extLst>
          </p:cNvPr>
          <p:cNvSpPr/>
          <p:nvPr/>
        </p:nvSpPr>
        <p:spPr>
          <a:xfrm>
            <a:off x="1379220" y="2137410"/>
            <a:ext cx="23622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9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DDD32A36-CC85-4A31-B74C-6E722474D2DE}"/>
              </a:ext>
            </a:extLst>
          </p:cNvPr>
          <p:cNvSpPr/>
          <p:nvPr/>
        </p:nvSpPr>
        <p:spPr>
          <a:xfrm>
            <a:off x="3223260" y="777240"/>
            <a:ext cx="189738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5AD83F85-05EB-4763-8B27-F0C25EC2331B}"/>
              </a:ext>
            </a:extLst>
          </p:cNvPr>
          <p:cNvSpPr/>
          <p:nvPr/>
        </p:nvSpPr>
        <p:spPr>
          <a:xfrm>
            <a:off x="3306130" y="794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AB5CDE3F-E56A-4FD5-AFCE-0588192EA4A9}"/>
              </a:ext>
            </a:extLst>
          </p:cNvPr>
          <p:cNvSpPr/>
          <p:nvPr/>
        </p:nvSpPr>
        <p:spPr>
          <a:xfrm>
            <a:off x="3691893" y="794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F79C790-E013-4467-8593-42B0894EAAA3}"/>
              </a:ext>
            </a:extLst>
          </p:cNvPr>
          <p:cNvSpPr/>
          <p:nvPr/>
        </p:nvSpPr>
        <p:spPr>
          <a:xfrm>
            <a:off x="4301492" y="794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4DB6635-94E9-4FDB-B208-24EBD8598C5D}"/>
              </a:ext>
            </a:extLst>
          </p:cNvPr>
          <p:cNvSpPr/>
          <p:nvPr/>
        </p:nvSpPr>
        <p:spPr>
          <a:xfrm>
            <a:off x="4687255" y="794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A511C1C6-F77F-4F19-8933-0F0C8B8B843C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4171950" y="777240"/>
            <a:ext cx="0" cy="3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10">
            <a:extLst>
              <a:ext uri="{FF2B5EF4-FFF2-40B4-BE49-F238E27FC236}">
                <a16:creationId xmlns:a16="http://schemas.microsoft.com/office/drawing/2014/main" id="{C8DD04D2-BD69-46E8-B845-EB8554B6FB8B}"/>
              </a:ext>
            </a:extLst>
          </p:cNvPr>
          <p:cNvSpPr/>
          <p:nvPr/>
        </p:nvSpPr>
        <p:spPr>
          <a:xfrm>
            <a:off x="3251202" y="1666240"/>
            <a:ext cx="189738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724A1BEB-B7E9-4924-AF9F-3B807F9B7D20}"/>
              </a:ext>
            </a:extLst>
          </p:cNvPr>
          <p:cNvSpPr/>
          <p:nvPr/>
        </p:nvSpPr>
        <p:spPr>
          <a:xfrm>
            <a:off x="3334072" y="1683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18C24A45-86C9-43A3-A444-46FB6A32E32E}"/>
              </a:ext>
            </a:extLst>
          </p:cNvPr>
          <p:cNvSpPr/>
          <p:nvPr/>
        </p:nvSpPr>
        <p:spPr>
          <a:xfrm>
            <a:off x="3719835" y="1683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E05EFE5C-DC74-413B-9AC8-ED0D8803E3D0}"/>
              </a:ext>
            </a:extLst>
          </p:cNvPr>
          <p:cNvSpPr/>
          <p:nvPr/>
        </p:nvSpPr>
        <p:spPr>
          <a:xfrm>
            <a:off x="4329434" y="1683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A978F717-D069-4C44-82E6-9CDBE912C984}"/>
              </a:ext>
            </a:extLst>
          </p:cNvPr>
          <p:cNvSpPr/>
          <p:nvPr/>
        </p:nvSpPr>
        <p:spPr>
          <a:xfrm>
            <a:off x="4715197" y="168319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97FFCDE6-630D-42A5-B752-649D3D242CB0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4199892" y="1666240"/>
            <a:ext cx="0" cy="3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ktangel 16">
            <a:extLst>
              <a:ext uri="{FF2B5EF4-FFF2-40B4-BE49-F238E27FC236}">
                <a16:creationId xmlns:a16="http://schemas.microsoft.com/office/drawing/2014/main" id="{407909F7-A071-4DB3-BF65-2A35C22797AA}"/>
              </a:ext>
            </a:extLst>
          </p:cNvPr>
          <p:cNvSpPr/>
          <p:nvPr/>
        </p:nvSpPr>
        <p:spPr>
          <a:xfrm>
            <a:off x="3251202" y="2195240"/>
            <a:ext cx="189738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8BA1C881-FDF7-433C-A8B7-EF0FF4F905A5}"/>
              </a:ext>
            </a:extLst>
          </p:cNvPr>
          <p:cNvSpPr/>
          <p:nvPr/>
        </p:nvSpPr>
        <p:spPr>
          <a:xfrm>
            <a:off x="3334072" y="2212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7B2ACA2A-55FA-4CFE-A44D-2C6C5560787A}"/>
              </a:ext>
            </a:extLst>
          </p:cNvPr>
          <p:cNvSpPr/>
          <p:nvPr/>
        </p:nvSpPr>
        <p:spPr>
          <a:xfrm>
            <a:off x="3719835" y="2212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8263C4A2-A0A5-4119-B198-2973007BAD28}"/>
              </a:ext>
            </a:extLst>
          </p:cNvPr>
          <p:cNvSpPr/>
          <p:nvPr/>
        </p:nvSpPr>
        <p:spPr>
          <a:xfrm>
            <a:off x="4329434" y="2212192"/>
            <a:ext cx="32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BE400E9F-587A-45EA-BCDB-732CEDD7F2CE}"/>
              </a:ext>
            </a:extLst>
          </p:cNvPr>
          <p:cNvSpPr/>
          <p:nvPr/>
        </p:nvSpPr>
        <p:spPr>
          <a:xfrm>
            <a:off x="4715197" y="2212192"/>
            <a:ext cx="32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179FB070-E5E4-4E64-96B9-5EE2680450FF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4199892" y="2195240"/>
            <a:ext cx="0" cy="3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0E109012-4121-497F-864A-6FDD59A8B967}"/>
              </a:ext>
            </a:extLst>
          </p:cNvPr>
          <p:cNvSpPr/>
          <p:nvPr/>
        </p:nvSpPr>
        <p:spPr>
          <a:xfrm>
            <a:off x="1415175" y="3604922"/>
            <a:ext cx="5511088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Billede 23">
            <a:extLst>
              <a:ext uri="{FF2B5EF4-FFF2-40B4-BE49-F238E27FC236}">
                <a16:creationId xmlns:a16="http://schemas.microsoft.com/office/drawing/2014/main" id="{1228D5A1-7DA1-40A6-BC66-801CF4AB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49" y="3606361"/>
            <a:ext cx="1232780" cy="324000"/>
          </a:xfrm>
          <a:prstGeom prst="rect">
            <a:avLst/>
          </a:prstGeom>
        </p:spPr>
      </p:pic>
      <p:pic>
        <p:nvPicPr>
          <p:cNvPr id="25" name="Billede 24">
            <a:extLst>
              <a:ext uri="{FF2B5EF4-FFF2-40B4-BE49-F238E27FC236}">
                <a16:creationId xmlns:a16="http://schemas.microsoft.com/office/drawing/2014/main" id="{4C7E5489-1B34-44DF-B4A7-A2C19994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03" y="3606361"/>
            <a:ext cx="1247999" cy="324000"/>
          </a:xfrm>
          <a:prstGeom prst="rect">
            <a:avLst/>
          </a:prstGeom>
        </p:spPr>
      </p:pic>
      <p:pic>
        <p:nvPicPr>
          <p:cNvPr id="26" name="Billede 25">
            <a:extLst>
              <a:ext uri="{FF2B5EF4-FFF2-40B4-BE49-F238E27FC236}">
                <a16:creationId xmlns:a16="http://schemas.microsoft.com/office/drawing/2014/main" id="{A5B6E048-51DD-4E40-B4AB-A4DCC4FCD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045" y="3606361"/>
            <a:ext cx="1228829" cy="324000"/>
          </a:xfrm>
          <a:prstGeom prst="rect">
            <a:avLst/>
          </a:prstGeom>
        </p:spPr>
      </p:pic>
      <p:pic>
        <p:nvPicPr>
          <p:cNvPr id="27" name="Billede 26">
            <a:extLst>
              <a:ext uri="{FF2B5EF4-FFF2-40B4-BE49-F238E27FC236}">
                <a16:creationId xmlns:a16="http://schemas.microsoft.com/office/drawing/2014/main" id="{E30554F7-9014-472D-BF83-42582FA2B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499" y="3606361"/>
            <a:ext cx="1232780" cy="324000"/>
          </a:xfrm>
          <a:prstGeom prst="rect">
            <a:avLst/>
          </a:prstGeom>
        </p:spPr>
      </p:pic>
      <p:sp>
        <p:nvSpPr>
          <p:cNvPr id="28" name="Tekstfelt 27">
            <a:extLst>
              <a:ext uri="{FF2B5EF4-FFF2-40B4-BE49-F238E27FC236}">
                <a16:creationId xmlns:a16="http://schemas.microsoft.com/office/drawing/2014/main" id="{4D55E026-2614-4BF2-9646-4A7FBEFD0669}"/>
              </a:ext>
            </a:extLst>
          </p:cNvPr>
          <p:cNvSpPr txBox="1"/>
          <p:nvPr/>
        </p:nvSpPr>
        <p:spPr>
          <a:xfrm>
            <a:off x="5316151" y="35237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4785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322</Words>
  <Application>Microsoft Office PowerPoint</Application>
  <PresentationFormat>Widescreen</PresentationFormat>
  <Paragraphs>197</Paragraphs>
  <Slides>10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benjamin Skjold</dc:creator>
  <cp:lastModifiedBy>benjamin Skjold</cp:lastModifiedBy>
  <cp:revision>1</cp:revision>
  <cp:lastPrinted>2020-11-04T12:50:32Z</cp:lastPrinted>
  <dcterms:created xsi:type="dcterms:W3CDTF">2020-11-03T14:00:53Z</dcterms:created>
  <dcterms:modified xsi:type="dcterms:W3CDTF">2020-11-04T13:08:17Z</dcterms:modified>
</cp:coreProperties>
</file>