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4472C4"/>
    <a:srgbClr val="000000"/>
    <a:srgbClr val="31A352"/>
    <a:srgbClr val="C27B5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C9B59-30A7-4360-B0DB-018F112CBDD9}" v="275" dt="2020-11-09T17:36:0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87" autoAdjust="0"/>
  </p:normalViewPr>
  <p:slideViewPr>
    <p:cSldViewPr snapToGrid="0" showGuides="1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611C9B59-30A7-4360-B0DB-018F112CBDD9}"/>
    <pc:docChg chg="undo custSel addSld delSld modSld sldOrd">
      <pc:chgData name="benjamin Skjold" userId="c95198f139ad621b" providerId="LiveId" clId="{611C9B59-30A7-4360-B0DB-018F112CBDD9}" dt="2020-11-09T17:36:18.794" v="3535" actId="1076"/>
      <pc:docMkLst>
        <pc:docMk/>
      </pc:docMkLst>
      <pc:sldChg chg="addSp delSp modSp del">
        <pc:chgData name="benjamin Skjold" userId="c95198f139ad621b" providerId="LiveId" clId="{611C9B59-30A7-4360-B0DB-018F112CBDD9}" dt="2020-11-03T14:53:50.237" v="1109" actId="2696"/>
        <pc:sldMkLst>
          <pc:docMk/>
          <pc:sldMk cId="698298492" sldId="256"/>
        </pc:sldMkLst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4" creationId="{CB0B4319-AD8F-4425-A63A-D23C4AD298E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5" creationId="{718DDF04-BEF3-41A9-BFF9-6DFD03DCCA32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6" creationId="{0864ED90-0A78-480C-873A-867628DCFB2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7" creationId="{A1F84760-3CBE-448C-8221-4D4812D258D7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9" creationId="{92C07813-98A7-4D2E-9E6D-EFA8C6A14F2A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0" creationId="{4FE425D7-288D-484E-BE48-D181F54FDAE8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1" creationId="{FF61DFD4-233E-48C6-BBA4-23458B8DD4E5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2" creationId="{22DE5057-F3CA-4F7E-94BC-8A1C304034A4}"/>
          </ac:spMkLst>
        </pc:spChg>
        <pc:spChg chg="add del">
          <ac:chgData name="benjamin Skjold" userId="c95198f139ad621b" providerId="LiveId" clId="{611C9B59-30A7-4360-B0DB-018F112CBDD9}" dt="2020-11-03T14:14:31.617" v="100" actId="478"/>
          <ac:spMkLst>
            <pc:docMk/>
            <pc:sldMk cId="698298492" sldId="256"/>
            <ac:spMk id="13" creationId="{58322AA2-597B-40CC-97F6-79F7945C6B99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4" creationId="{FED84D0B-5DAC-4CF4-A6FB-6E9903426F4C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5" creationId="{69ECC685-F26C-4425-ACEA-736DAD060282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6" creationId="{05531D7E-A272-458A-9C0B-73B588267DE4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7" creationId="{5F31D2C3-2E21-41A6-817B-4FE3E8E05A61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8" creationId="{25D219DA-7F70-4556-A5E2-EEE9446BA1ED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19" creationId="{B3E068CA-291F-4793-9632-7FB63B836610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0" creationId="{223831A3-C87A-485B-91FD-39B1DB40F10A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1" creationId="{3A823839-D0CC-4A6C-89C1-552A486E7C35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2" creationId="{37F76972-8265-4709-A1A0-C43D8A8A12EB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4" creationId="{1B57A93A-A2F3-4DC6-8D2F-56CC8BBC7802}"/>
          </ac:spMkLst>
        </pc:spChg>
        <pc:spChg chg="del">
          <ac:chgData name="benjamin Skjold" userId="c95198f139ad621b" providerId="LiveId" clId="{611C9B59-30A7-4360-B0DB-018F112CBDD9}" dt="2020-11-03T14:11:20.712" v="41" actId="478"/>
          <ac:spMkLst>
            <pc:docMk/>
            <pc:sldMk cId="698298492" sldId="256"/>
            <ac:spMk id="30" creationId="{6ABDCD28-AF85-47C1-9109-42ECD0E14CD9}"/>
          </ac:spMkLst>
        </pc:spChg>
        <pc:spChg chg="del">
          <ac:chgData name="benjamin Skjold" userId="c95198f139ad621b" providerId="LiveId" clId="{611C9B59-30A7-4360-B0DB-018F112CBDD9}" dt="2020-11-03T14:07:54.917" v="15" actId="478"/>
          <ac:spMkLst>
            <pc:docMk/>
            <pc:sldMk cId="698298492" sldId="256"/>
            <ac:spMk id="31" creationId="{291EF83A-D6DF-4A45-8519-D3AC43258A8A}"/>
          </ac:spMkLst>
        </pc:spChg>
        <pc:spChg chg="add del mod">
          <ac:chgData name="benjamin Skjold" userId="c95198f139ad621b" providerId="LiveId" clId="{611C9B59-30A7-4360-B0DB-018F112CBDD9}" dt="2020-11-03T14:07:54.917" v="17"/>
          <ac:spMkLst>
            <pc:docMk/>
            <pc:sldMk cId="698298492" sldId="256"/>
            <ac:spMk id="32" creationId="{946A45FF-2F82-4DBD-A7E7-9F1E0C06E00B}"/>
          </ac:spMkLst>
        </pc:spChg>
        <pc:spChg chg="add mod ord">
          <ac:chgData name="benjamin Skjold" userId="c95198f139ad621b" providerId="LiveId" clId="{611C9B59-30A7-4360-B0DB-018F112CBDD9}" dt="2020-11-03T14:08:55.608" v="39" actId="167"/>
          <ac:spMkLst>
            <pc:docMk/>
            <pc:sldMk cId="698298492" sldId="256"/>
            <ac:spMk id="33" creationId="{5211A460-23DE-4ADA-88DF-06F257F1438B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4" creationId="{236F9E3A-AA62-4DA5-8893-E0F984F432E5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5" creationId="{359650C5-5675-4E04-AA87-C459AC326A27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6" creationId="{99F94EB7-999D-4345-97D7-70007E1BF543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7" creationId="{DC157D06-D09F-4833-9433-AFAA53FE3C2B}"/>
          </ac:spMkLst>
        </pc:spChg>
        <pc:spChg chg="add mod">
          <ac:chgData name="benjamin Skjold" userId="c95198f139ad621b" providerId="LiveId" clId="{611C9B59-30A7-4360-B0DB-018F112CBDD9}" dt="2020-11-03T14:12:54.322" v="82" actId="20577"/>
          <ac:spMkLst>
            <pc:docMk/>
            <pc:sldMk cId="698298492" sldId="256"/>
            <ac:spMk id="38" creationId="{51881DD0-0329-4212-BEFA-A5B846111D1E}"/>
          </ac:spMkLst>
        </pc:spChg>
        <pc:spChg chg="add mod">
          <ac:chgData name="benjamin Skjold" userId="c95198f139ad621b" providerId="LiveId" clId="{611C9B59-30A7-4360-B0DB-018F112CBDD9}" dt="2020-11-03T14:13:05.510" v="88" actId="20577"/>
          <ac:spMkLst>
            <pc:docMk/>
            <pc:sldMk cId="698298492" sldId="256"/>
            <ac:spMk id="39" creationId="{B863C22E-7DDB-4120-8220-DAB194F8F7B8}"/>
          </ac:spMkLst>
        </pc:spChg>
        <pc:spChg chg="add mod">
          <ac:chgData name="benjamin Skjold" userId="c95198f139ad621b" providerId="LiveId" clId="{611C9B59-30A7-4360-B0DB-018F112CBDD9}" dt="2020-11-03T14:13:19.701" v="92" actId="20577"/>
          <ac:spMkLst>
            <pc:docMk/>
            <pc:sldMk cId="698298492" sldId="256"/>
            <ac:spMk id="40" creationId="{0DCE47A2-EF25-446A-95BE-6BCEDDCC223B}"/>
          </ac:spMkLst>
        </pc:spChg>
        <pc:spChg chg="add mod">
          <ac:chgData name="benjamin Skjold" userId="c95198f139ad621b" providerId="LiveId" clId="{611C9B59-30A7-4360-B0DB-018F112CBDD9}" dt="2020-11-03T14:13:35.021" v="96" actId="20577"/>
          <ac:spMkLst>
            <pc:docMk/>
            <pc:sldMk cId="698298492" sldId="256"/>
            <ac:spMk id="41" creationId="{BF72D6C0-911E-4460-952D-A9DFF970F6CD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2" creationId="{D825F2F8-D201-4E8D-9675-DF259F470A65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3" creationId="{C5812D4E-D931-4D23-8454-B2C1CD5FE0DC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4" creationId="{54C269D6-A370-4AD0-A459-BB7D52437FD9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5" creationId="{675D286F-1DDB-48EA-BD7E-E5448F8BAA93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6" creationId="{1C510FF3-5B78-4C32-B9E9-921309B3C0C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7" creationId="{C046AC54-D518-4E70-95B4-3BF685BF75B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8" creationId="{6608742F-1952-414D-AA5D-E0600273EDDC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9" creationId="{530AB1F7-F7CA-4566-9FEF-3272ABFD3EAD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0" creationId="{08A0FB4B-5758-4E77-8A4C-F9F95F6C69E1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1" creationId="{C017F52E-111A-4B84-B7CA-E48882F1EC04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2" creationId="{A75A5CD0-3D4A-4ADA-A72C-EFB3445157E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3" creationId="{6075D805-FCEB-4D68-A834-9A188D632BA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4" creationId="{BC5F2E79-AB97-4142-B960-63AD48000D88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5" creationId="{A498C76B-2B56-4DB3-A394-F66BF83314A3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6" creationId="{43559A36-6DC2-4B14-8A09-929225E02944}"/>
          </ac:spMkLst>
        </pc:spChg>
        <pc:spChg chg="add mod">
          <ac:chgData name="benjamin Skjold" userId="c95198f139ad621b" providerId="LiveId" clId="{611C9B59-30A7-4360-B0DB-018F112CBDD9}" dt="2020-11-03T14:15:43.728" v="138" actId="1076"/>
          <ac:spMkLst>
            <pc:docMk/>
            <pc:sldMk cId="698298492" sldId="256"/>
            <ac:spMk id="57" creationId="{CD7283E6-EEC8-4AEC-AF43-CF2AE3F7747F}"/>
          </ac:spMkLst>
        </pc:spChg>
        <pc:spChg chg="add mod">
          <ac:chgData name="benjamin Skjold" userId="c95198f139ad621b" providerId="LiveId" clId="{611C9B59-30A7-4360-B0DB-018F112CBDD9}" dt="2020-11-03T14:15:49.056" v="140" actId="1076"/>
          <ac:spMkLst>
            <pc:docMk/>
            <pc:sldMk cId="698298492" sldId="256"/>
            <ac:spMk id="58" creationId="{C601572A-8DC5-45C2-B478-8B8934B906E9}"/>
          </ac:spMkLst>
        </pc:spChg>
        <pc:spChg chg="add mod">
          <ac:chgData name="benjamin Skjold" userId="c95198f139ad621b" providerId="LiveId" clId="{611C9B59-30A7-4360-B0DB-018F112CBDD9}" dt="2020-11-03T14:15:53.962" v="142" actId="1076"/>
          <ac:spMkLst>
            <pc:docMk/>
            <pc:sldMk cId="698298492" sldId="256"/>
            <ac:spMk id="59" creationId="{B0ADD81F-587C-447F-A28C-337D39E6C529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0" creationId="{CC5CD6A9-C636-456D-ADC6-0A2DBDD2D982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1" creationId="{F861F4F6-6A33-4F10-8F22-434A6489DC26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2" creationId="{AA97DD93-6F71-4783-9109-B379F4E15158}"/>
          </ac:spMkLst>
        </pc:spChg>
        <pc:picChg chg="add mod">
          <ac:chgData name="benjamin Skjold" userId="c95198f139ad621b" providerId="LiveId" clId="{611C9B59-30A7-4360-B0DB-018F112CBDD9}" dt="2020-11-03T14:19:21.454" v="195" actId="1076"/>
          <ac:picMkLst>
            <pc:docMk/>
            <pc:sldMk cId="698298492" sldId="256"/>
            <ac:picMk id="1026" creationId="{151820EA-3064-401A-B0F8-FC9249FF718B}"/>
          </ac:picMkLst>
        </pc:picChg>
      </pc:sldChg>
      <pc:sldChg chg="addSp delSp modSp add">
        <pc:chgData name="benjamin Skjold" userId="c95198f139ad621b" providerId="LiveId" clId="{611C9B59-30A7-4360-B0DB-018F112CBDD9}" dt="2020-11-03T14:53:08.730" v="1108" actId="208"/>
        <pc:sldMkLst>
          <pc:docMk/>
          <pc:sldMk cId="3424988156" sldId="257"/>
        </pc:sldMkLst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2" creationId="{F8BCD6BA-31CB-438B-AE33-91F5ADC5A879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3" creationId="{C1FB2E5D-5D63-40DD-A573-35042B76797D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4" creationId="{B5095407-049D-4815-983E-4AC182AE92FC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5" creationId="{796B6288-E87F-4FA0-B8CB-8466F0C47AE0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6" creationId="{321353CA-DA61-4FAC-8088-A3E06A504787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7" creationId="{295C90BA-B6A6-4AC9-81F3-4AAC553479F6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8" creationId="{BF184646-7AD7-4577-B2F2-DDD6FAD0A15D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9" creationId="{19E41E75-B815-48A6-8B5F-24298913520F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10" creationId="{704AD941-1A1E-4CEA-BCAF-68F7701DEA93}"/>
          </ac:spMkLst>
        </pc:spChg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33" creationId="{F12230F1-349E-4B22-BD39-94A15924E1F9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98" creationId="{0B6C7ABE-E7D3-4E35-B45A-CE9E06F776A8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03" creationId="{AC346359-6516-43C4-AB6A-C3E0D6485B83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28" creationId="{E5326C9D-0A14-4E44-B925-8A63F2B89ED5}"/>
          </ac:spMkLst>
        </pc:spChg>
        <pc:spChg chg="add del mod">
          <ac:chgData name="benjamin Skjold" userId="c95198f139ad621b" providerId="LiveId" clId="{611C9B59-30A7-4360-B0DB-018F112CBDD9}" dt="2020-11-03T14:33:00.075" v="520" actId="478"/>
          <ac:spMkLst>
            <pc:docMk/>
            <pc:sldMk cId="3424988156" sldId="257"/>
            <ac:spMk id="129" creationId="{778BB223-A944-4BFC-B4D2-462E64ED1AC8}"/>
          </ac:spMkLst>
        </pc:spChg>
        <pc:spChg chg="add del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0" creationId="{30AC766C-FF8C-4CEC-AB56-71D5C2AB2D64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1" creationId="{F1F06420-8C28-4F04-B1F5-AB05B96B6CD2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2" creationId="{F92E5BB2-4673-4E17-93CF-0077F53EED28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3" creationId="{309639EB-4920-40FA-9CE2-D3FCB57E8A37}"/>
          </ac:spMkLst>
        </pc:spChg>
        <pc:spChg chg="add del mod ord">
          <ac:chgData name="benjamin Skjold" userId="c95198f139ad621b" providerId="LiveId" clId="{611C9B59-30A7-4360-B0DB-018F112CBDD9}" dt="2020-11-03T14:38:40.089" v="628" actId="478"/>
          <ac:spMkLst>
            <pc:docMk/>
            <pc:sldMk cId="3424988156" sldId="257"/>
            <ac:spMk id="134" creationId="{5C568E4D-B8F0-4260-A8A6-DABB403A6FA2}"/>
          </ac:spMkLst>
        </pc:spChg>
        <pc:spChg chg="add mod topLvl">
          <ac:chgData name="benjamin Skjold" userId="c95198f139ad621b" providerId="LiveId" clId="{611C9B59-30A7-4360-B0DB-018F112CBDD9}" dt="2020-11-03T14:53:08.730" v="1108" actId="208"/>
          <ac:spMkLst>
            <pc:docMk/>
            <pc:sldMk cId="3424988156" sldId="257"/>
            <ac:spMk id="135" creationId="{DA57A4D1-EDF2-4771-B1A1-4D06568E0433}"/>
          </ac:spMkLst>
        </pc:spChg>
        <pc:spChg chg="add del mod">
          <ac:chgData name="benjamin Skjold" userId="c95198f139ad621b" providerId="LiveId" clId="{611C9B59-30A7-4360-B0DB-018F112CBDD9}" dt="2020-11-03T14:44:17.879" v="738" actId="478"/>
          <ac:spMkLst>
            <pc:docMk/>
            <pc:sldMk cId="3424988156" sldId="257"/>
            <ac:spMk id="147" creationId="{1E7ACC3A-8EDC-4EDE-BE6C-1A008424C580}"/>
          </ac:spMkLst>
        </pc:spChg>
        <pc:spChg chg="mod">
          <ac:chgData name="benjamin Skjold" userId="c95198f139ad621b" providerId="LiveId" clId="{611C9B59-30A7-4360-B0DB-018F112CBDD9}" dt="2020-11-03T14:44:14.466" v="737" actId="208"/>
          <ac:spMkLst>
            <pc:docMk/>
            <pc:sldMk cId="3424988156" sldId="257"/>
            <ac:spMk id="151" creationId="{1837442A-8DE2-4B6F-8CDF-9AEFF372FEA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2" creationId="{E1FA2AA2-169A-4A33-9A19-A49BE84FC268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3" creationId="{5BE2B681-74F9-4A27-9A9E-F77E64FF4E30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4" creationId="{375695FD-1DD0-4DE3-8CB4-C6DED572161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5" creationId="{30846049-7E9E-49E2-AAC4-D3BAAE1FF55C}"/>
          </ac:spMkLst>
        </pc:spChg>
        <pc:spChg chg="mod">
          <ac:chgData name="benjamin Skjold" userId="c95198f139ad621b" providerId="LiveId" clId="{611C9B59-30A7-4360-B0DB-018F112CBDD9}" dt="2020-11-03T14:43:39.553" v="733" actId="1038"/>
          <ac:spMkLst>
            <pc:docMk/>
            <pc:sldMk cId="3424988156" sldId="257"/>
            <ac:spMk id="156" creationId="{342E5B5F-DADA-4C08-8285-1D6C439A802E}"/>
          </ac:spMkLst>
        </pc:spChg>
        <pc:spChg chg="add mod">
          <ac:chgData name="benjamin Skjold" userId="c95198f139ad621b" providerId="LiveId" clId="{611C9B59-30A7-4360-B0DB-018F112CBDD9}" dt="2020-11-03T14:48:09.757" v="890" actId="122"/>
          <ac:spMkLst>
            <pc:docMk/>
            <pc:sldMk cId="3424988156" sldId="257"/>
            <ac:spMk id="164" creationId="{BCE7E65F-799B-4C36-A76B-88A246957670}"/>
          </ac:spMkLst>
        </pc:spChg>
        <pc:spChg chg="add mod">
          <ac:chgData name="benjamin Skjold" userId="c95198f139ad621b" providerId="LiveId" clId="{611C9B59-30A7-4360-B0DB-018F112CBDD9}" dt="2020-11-03T14:48:23.585" v="897" actId="122"/>
          <ac:spMkLst>
            <pc:docMk/>
            <pc:sldMk cId="3424988156" sldId="257"/>
            <ac:spMk id="165" creationId="{DD12AC52-B0CB-431E-9C56-FE3F0172B1BC}"/>
          </ac:spMkLst>
        </pc:spChg>
        <pc:spChg chg="add mod">
          <ac:chgData name="benjamin Skjold" userId="c95198f139ad621b" providerId="LiveId" clId="{611C9B59-30A7-4360-B0DB-018F112CBDD9}" dt="2020-11-03T14:48:41.472" v="907" actId="122"/>
          <ac:spMkLst>
            <pc:docMk/>
            <pc:sldMk cId="3424988156" sldId="257"/>
            <ac:spMk id="166" creationId="{9006AD97-2B61-40A6-9898-3AD6DAACE909}"/>
          </ac:spMkLst>
        </pc:spChg>
        <pc:spChg chg="add mod">
          <ac:chgData name="benjamin Skjold" userId="c95198f139ad621b" providerId="LiveId" clId="{611C9B59-30A7-4360-B0DB-018F112CBDD9}" dt="2020-11-03T14:48:57.154" v="919" actId="122"/>
          <ac:spMkLst>
            <pc:docMk/>
            <pc:sldMk cId="3424988156" sldId="257"/>
            <ac:spMk id="167" creationId="{9A95A209-8D0E-48C3-84A3-62D23EB9D094}"/>
          </ac:spMkLst>
        </pc:spChg>
        <pc:spChg chg="add mod">
          <ac:chgData name="benjamin Skjold" userId="c95198f139ad621b" providerId="LiveId" clId="{611C9B59-30A7-4360-B0DB-018F112CBDD9}" dt="2020-11-03T14:50:50.105" v="1009" actId="20577"/>
          <ac:spMkLst>
            <pc:docMk/>
            <pc:sldMk cId="3424988156" sldId="257"/>
            <ac:spMk id="168" creationId="{60F01031-0F4F-47F5-868E-CB24B8370108}"/>
          </ac:spMkLst>
        </pc:spChg>
        <pc:spChg chg="add mod">
          <ac:chgData name="benjamin Skjold" userId="c95198f139ad621b" providerId="LiveId" clId="{611C9B59-30A7-4360-B0DB-018F112CBDD9}" dt="2020-11-03T14:50:49.068" v="1008" actId="20577"/>
          <ac:spMkLst>
            <pc:docMk/>
            <pc:sldMk cId="3424988156" sldId="257"/>
            <ac:spMk id="169" creationId="{0F06DD52-4903-4227-913C-D16F57DF33F3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0" creationId="{85C8C9B3-5ED3-4290-AD3F-2E4BA1D15FD1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1" creationId="{49AD9F0D-8858-40D0-8907-B572D54667A0}"/>
          </ac:spMkLst>
        </pc:spChg>
        <pc:spChg chg="add mod">
          <ac:chgData name="benjamin Skjold" userId="c95198f139ad621b" providerId="LiveId" clId="{611C9B59-30A7-4360-B0DB-018F112CBDD9}" dt="2020-11-03T14:52:01.786" v="1100" actId="555"/>
          <ac:spMkLst>
            <pc:docMk/>
            <pc:sldMk cId="3424988156" sldId="257"/>
            <ac:spMk id="172" creationId="{8CA032F3-8FBC-4161-AD02-FA529EA165F4}"/>
          </ac:spMkLst>
        </pc:spChg>
        <pc:spChg chg="add mod">
          <ac:chgData name="benjamin Skjold" userId="c95198f139ad621b" providerId="LiveId" clId="{611C9B59-30A7-4360-B0DB-018F112CBDD9}" dt="2020-11-03T14:52:11.642" v="1106" actId="20577"/>
          <ac:spMkLst>
            <pc:docMk/>
            <pc:sldMk cId="3424988156" sldId="257"/>
            <ac:spMk id="173" creationId="{E27E2E07-6150-403A-BA21-0D7C7167A81D}"/>
          </ac:spMkLst>
        </pc:spChg>
        <pc:spChg chg="add mod">
          <ac:chgData name="benjamin Skjold" userId="c95198f139ad621b" providerId="LiveId" clId="{611C9B59-30A7-4360-B0DB-018F112CBDD9}" dt="2020-11-03T14:52:09.562" v="1104" actId="20577"/>
          <ac:spMkLst>
            <pc:docMk/>
            <pc:sldMk cId="3424988156" sldId="257"/>
            <ac:spMk id="174" creationId="{FA981F38-424D-4D01-AAFA-67AA2AC19614}"/>
          </ac:spMkLst>
        </pc:spChg>
        <pc:spChg chg="add mod">
          <ac:chgData name="benjamin Skjold" userId="c95198f139ad621b" providerId="LiveId" clId="{611C9B59-30A7-4360-B0DB-018F112CBDD9}" dt="2020-11-03T14:52:05.766" v="1102" actId="20577"/>
          <ac:spMkLst>
            <pc:docMk/>
            <pc:sldMk cId="3424988156" sldId="257"/>
            <ac:spMk id="175" creationId="{CE70BAA0-3D69-485C-9A6F-DEE4B0F820CF}"/>
          </ac:spMkLst>
        </pc:s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1" creationId="{C5CB8ED7-4AA1-4E91-BD98-AEFC57E15581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2" creationId="{F363F47E-35A5-48E4-A392-6C5CD5AD2AAC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9" creationId="{423583E1-F851-4A25-9215-624079F49C4B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26" creationId="{40D26D2A-0410-4736-BB61-073B730FCF84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4" creationId="{EADADEF4-86F8-4FD9-8D66-F07EEEB4B328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5" creationId="{9853EF8F-C5B7-4ECD-A9B4-11415C3CBDB9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7" creationId="{0FA158F9-088E-4F92-965C-E3E65BEF444C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8" creationId="{6F3EEAD1-7C24-44E4-9670-728275819E9D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9" creationId="{74234BDE-4054-4DAC-8CA7-15D1AA522426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40" creationId="{176F1CB3-0D74-4518-B353-AF680A8748BA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66" creationId="{5B6A9652-23E7-43A2-AAF0-ACBAF1668AAA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8" creationId="{94B3D535-C0D7-4F5D-A9D7-85E85B1B712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9" creationId="{06CC1025-CD7D-40D2-958F-1811A184077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0" creationId="{1CE9F06E-1C94-490C-ADC2-9661BA0B979E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1" creationId="{CDC2A808-B30D-46A5-9BF0-E70350B1F8AA}"/>
          </ac:grpSpMkLst>
        </pc:grpChg>
        <pc:grpChg chg="add del mod">
          <ac:chgData name="benjamin Skjold" userId="c95198f139ad621b" providerId="LiveId" clId="{611C9B59-30A7-4360-B0DB-018F112CBDD9}" dt="2020-11-03T14:43:00.047" v="694" actId="165"/>
          <ac:grpSpMkLst>
            <pc:docMk/>
            <pc:sldMk cId="3424988156" sldId="257"/>
            <ac:grpSpMk id="97" creationId="{B50251DB-EC16-4C30-A2F5-F19A6D88F96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99" creationId="{627EE0BA-99C6-4ACE-9BED-08B6D665496C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0" creationId="{42CC501E-525E-42A3-8BE9-38F14B27A3E8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1" creationId="{C5C959A9-89EB-4E6F-9883-16CDC87663C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2" creationId="{A22C3989-03EA-4D98-94A4-342AE1D9E141}"/>
          </ac:grpSpMkLst>
        </pc:grpChg>
        <pc:grpChg chg="add mod topLvl">
          <ac:chgData name="benjamin Skjold" userId="c95198f139ad621b" providerId="LiveId" clId="{611C9B59-30A7-4360-B0DB-018F112CBDD9}" dt="2020-11-03T14:45:56.876" v="843" actId="1038"/>
          <ac:grpSpMkLst>
            <pc:docMk/>
            <pc:sldMk cId="3424988156" sldId="257"/>
            <ac:grpSpMk id="150" creationId="{22A7C0AA-4A56-4090-B1D5-55564B7BD9B4}"/>
          </ac:grpSpMkLst>
        </pc:grpChg>
        <pc:grpChg chg="add del mod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57" creationId="{6AD80FDC-F3B8-49BF-8656-C53E117F75F1}"/>
          </ac:grpSpMkLst>
        </pc:grp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37" creationId="{0C2D1019-F9AD-4690-8126-1BD6EDB06E7B}"/>
          </ac:cxnSpMkLst>
        </pc:cxn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42" creationId="{CBC4D186-657F-42F3-B5D8-68566559C95D}"/>
          </ac:cxnSpMkLst>
        </pc:cxnChg>
      </pc:sldChg>
      <pc:sldChg chg="addSp modSp add">
        <pc:chgData name="benjamin Skjold" userId="c95198f139ad621b" providerId="LiveId" clId="{611C9B59-30A7-4360-B0DB-018F112CBDD9}" dt="2020-11-04T11:32:24.796" v="1364" actId="20577"/>
        <pc:sldMkLst>
          <pc:docMk/>
          <pc:sldMk cId="518688989" sldId="258"/>
        </pc:sldMkLst>
        <pc:spChg chg="add mod">
          <ac:chgData name="benjamin Skjold" userId="c95198f139ad621b" providerId="LiveId" clId="{611C9B59-30A7-4360-B0DB-018F112CBDD9}" dt="2020-11-04T11:19:34.633" v="1130" actId="1037"/>
          <ac:spMkLst>
            <pc:docMk/>
            <pc:sldMk cId="518688989" sldId="258"/>
            <ac:spMk id="3" creationId="{6A61AB9C-B4B2-424C-BEA8-BE0A424C8B4D}"/>
          </ac:spMkLst>
        </pc:spChg>
        <pc:spChg chg="add mod">
          <ac:chgData name="benjamin Skjold" userId="c95198f139ad621b" providerId="LiveId" clId="{611C9B59-30A7-4360-B0DB-018F112CBDD9}" dt="2020-11-04T11:19:46.573" v="1211" actId="1037"/>
          <ac:spMkLst>
            <pc:docMk/>
            <pc:sldMk cId="518688989" sldId="258"/>
            <ac:spMk id="157" creationId="{8C5F6CC3-C6C2-4612-959B-613BC26DC72C}"/>
          </ac:spMkLst>
        </pc:spChg>
        <pc:spChg chg="add mod">
          <ac:chgData name="benjamin Skjold" userId="c95198f139ad621b" providerId="LiveId" clId="{611C9B59-30A7-4360-B0DB-018F112CBDD9}" dt="2020-11-04T11:20:42.309" v="1362" actId="1076"/>
          <ac:spMkLst>
            <pc:docMk/>
            <pc:sldMk cId="518688989" sldId="258"/>
            <ac:spMk id="158" creationId="{65CBBEFC-3B07-4E33-9902-7C6471AF5E92}"/>
          </ac:spMkLst>
        </pc:spChg>
        <pc:spChg chg="add mod">
          <ac:chgData name="benjamin Skjold" userId="c95198f139ad621b" providerId="LiveId" clId="{611C9B59-30A7-4360-B0DB-018F112CBDD9}" dt="2020-11-04T11:20:36.746" v="1361" actId="1076"/>
          <ac:spMkLst>
            <pc:docMk/>
            <pc:sldMk cId="518688989" sldId="258"/>
            <ac:spMk id="159" creationId="{79060BBB-333D-4FF1-89A6-02F5A959F95B}"/>
          </ac:spMkLst>
        </pc:spChg>
        <pc:spChg chg="mod">
          <ac:chgData name="benjamin Skjold" userId="c95198f139ad621b" providerId="LiveId" clId="{611C9B59-30A7-4360-B0DB-018F112CBDD9}" dt="2020-11-04T11:32:24.796" v="1364" actId="20577"/>
          <ac:spMkLst>
            <pc:docMk/>
            <pc:sldMk cId="518688989" sldId="258"/>
            <ac:spMk id="167" creationId="{9A95A209-8D0E-48C3-84A3-62D23EB9D094}"/>
          </ac:spMkLst>
        </pc:spChg>
      </pc:sldChg>
      <pc:sldChg chg="modSp add">
        <pc:chgData name="benjamin Skjold" userId="c95198f139ad621b" providerId="LiveId" clId="{611C9B59-30A7-4360-B0DB-018F112CBDD9}" dt="2020-11-04T11:40:34.337" v="1368" actId="1076"/>
        <pc:sldMkLst>
          <pc:docMk/>
          <pc:sldMk cId="3336044945" sldId="259"/>
        </pc:sldMkLst>
        <pc:grpChg chg="mod">
          <ac:chgData name="benjamin Skjold" userId="c95198f139ad621b" providerId="LiveId" clId="{611C9B59-30A7-4360-B0DB-018F112CBDD9}" dt="2020-11-04T11:40:34.337" v="1368" actId="1076"/>
          <ac:grpSpMkLst>
            <pc:docMk/>
            <pc:sldMk cId="3336044945" sldId="259"/>
            <ac:grpSpMk id="150" creationId="{22A7C0AA-4A56-4090-B1D5-55564B7BD9B4}"/>
          </ac:grpSpMkLst>
        </pc:grpChg>
      </pc:sldChg>
      <pc:sldChg chg="addSp modSp add">
        <pc:chgData name="benjamin Skjold" userId="c95198f139ad621b" providerId="LiveId" clId="{611C9B59-30A7-4360-B0DB-018F112CBDD9}" dt="2020-11-04T11:45:12.636" v="1409" actId="167"/>
        <pc:sldMkLst>
          <pc:docMk/>
          <pc:sldMk cId="752999991" sldId="260"/>
        </pc:sldMkLst>
        <pc:spChg chg="add mod ord">
          <ac:chgData name="benjamin Skjold" userId="c95198f139ad621b" providerId="LiveId" clId="{611C9B59-30A7-4360-B0DB-018F112CBDD9}" dt="2020-11-04T11:44:58.899" v="1407" actId="207"/>
          <ac:spMkLst>
            <pc:docMk/>
            <pc:sldMk cId="752999991" sldId="260"/>
            <ac:spMk id="2" creationId="{4C32FB5E-455D-47C0-9252-3212B8564EDF}"/>
          </ac:spMkLst>
        </pc:spChg>
        <pc:spChg chg="add mod ord">
          <ac:chgData name="benjamin Skjold" userId="c95198f139ad621b" providerId="LiveId" clId="{611C9B59-30A7-4360-B0DB-018F112CBDD9}" dt="2020-11-04T11:45:12.636" v="1409" actId="167"/>
          <ac:spMkLst>
            <pc:docMk/>
            <pc:sldMk cId="752999991" sldId="260"/>
            <ac:spMk id="3" creationId="{C606DE26-FC25-4D21-988D-F8A8F343EDF3}"/>
          </ac:spMkLst>
        </pc:spChg>
        <pc:spChg chg="add mod ord">
          <ac:chgData name="benjamin Skjold" userId="c95198f139ad621b" providerId="LiveId" clId="{611C9B59-30A7-4360-B0DB-018F112CBDD9}" dt="2020-11-04T11:43:28.706" v="1388" actId="1076"/>
          <ac:spMkLst>
            <pc:docMk/>
            <pc:sldMk cId="752999991" sldId="260"/>
            <ac:spMk id="4" creationId="{9139FFAC-2B51-4E67-8D02-5B89036868ED}"/>
          </ac:spMkLst>
        </pc:spChg>
        <pc:spChg chg="add mod ord">
          <ac:chgData name="benjamin Skjold" userId="c95198f139ad621b" providerId="LiveId" clId="{611C9B59-30A7-4360-B0DB-018F112CBDD9}" dt="2020-11-04T11:43:37.682" v="1391" actId="1076"/>
          <ac:spMkLst>
            <pc:docMk/>
            <pc:sldMk cId="752999991" sldId="260"/>
            <ac:spMk id="5" creationId="{15B885A3-0688-40FB-8D86-79DF773558C7}"/>
          </ac:spMkLst>
        </pc:spChg>
      </pc:sldChg>
      <pc:sldChg chg="addSp delSp modSp add">
        <pc:chgData name="benjamin Skjold" userId="c95198f139ad621b" providerId="LiveId" clId="{611C9B59-30A7-4360-B0DB-018F112CBDD9}" dt="2020-11-04T11:59:36.047" v="1655" actId="1076"/>
        <pc:sldMkLst>
          <pc:docMk/>
          <pc:sldMk cId="647850935" sldId="261"/>
        </pc:sldMkLst>
        <pc:spChg chg="add mod">
          <ac:chgData name="benjamin Skjold" userId="c95198f139ad621b" providerId="LiveId" clId="{611C9B59-30A7-4360-B0DB-018F112CBDD9}" dt="2020-11-04T11:51:43.655" v="1525" actId="207"/>
          <ac:spMkLst>
            <pc:docMk/>
            <pc:sldMk cId="647850935" sldId="261"/>
            <ac:spMk id="2" creationId="{DDD32A36-CC85-4A31-B74C-6E722474D2DE}"/>
          </ac:spMkLst>
        </pc:spChg>
        <pc:spChg chg="add mod">
          <ac:chgData name="benjamin Skjold" userId="c95198f139ad621b" providerId="LiveId" clId="{611C9B59-30A7-4360-B0DB-018F112CBDD9}" dt="2020-11-04T11:50:35.688" v="1515" actId="20577"/>
          <ac:spMkLst>
            <pc:docMk/>
            <pc:sldMk cId="647850935" sldId="261"/>
            <ac:spMk id="3" creationId="{5AD83F85-05EB-4763-8B27-F0C25EC2331B}"/>
          </ac:spMkLst>
        </pc:spChg>
        <pc:spChg chg="add del mod">
          <ac:chgData name="benjamin Skjold" userId="c95198f139ad621b" providerId="LiveId" clId="{611C9B59-30A7-4360-B0DB-018F112CBDD9}" dt="2020-11-04T11:50:43.457" v="1517" actId="207"/>
          <ac:spMkLst>
            <pc:docMk/>
            <pc:sldMk cId="647850935" sldId="261"/>
            <ac:spMk id="4" creationId="{AB5CDE3F-E56A-4FD5-AFCE-0588192EA4A9}"/>
          </ac:spMkLst>
        </pc:spChg>
        <pc:spChg chg="add del mod">
          <ac:chgData name="benjamin Skjold" userId="c95198f139ad621b" providerId="LiveId" clId="{611C9B59-30A7-4360-B0DB-018F112CBDD9}" dt="2020-11-04T11:49:32.392" v="1506" actId="478"/>
          <ac:spMkLst>
            <pc:docMk/>
            <pc:sldMk cId="647850935" sldId="261"/>
            <ac:spMk id="5" creationId="{A5BDB7E4-465C-4D61-964B-7C8E0C67D644}"/>
          </ac:spMkLst>
        </pc:spChg>
        <pc:spChg chg="add del mod">
          <ac:chgData name="benjamin Skjold" userId="c95198f139ad621b" providerId="LiveId" clId="{611C9B59-30A7-4360-B0DB-018F112CBDD9}" dt="2020-11-04T11:49:32.392" v="1506" actId="478"/>
          <ac:spMkLst>
            <pc:docMk/>
            <pc:sldMk cId="647850935" sldId="261"/>
            <ac:spMk id="6" creationId="{9EF4BB77-CEFA-4A54-B628-A58FFB0D3B9D}"/>
          </ac:spMkLst>
        </pc:spChg>
        <pc:spChg chg="add mod">
          <ac:chgData name="benjamin Skjold" userId="c95198f139ad621b" providerId="LiveId" clId="{611C9B59-30A7-4360-B0DB-018F112CBDD9}" dt="2020-11-04T11:50:59.883" v="1521" actId="20577"/>
          <ac:spMkLst>
            <pc:docMk/>
            <pc:sldMk cId="647850935" sldId="261"/>
            <ac:spMk id="7" creationId="{4F79C790-E013-4467-8593-42B0894EAAA3}"/>
          </ac:spMkLst>
        </pc:spChg>
        <pc:spChg chg="add mod">
          <ac:chgData name="benjamin Skjold" userId="c95198f139ad621b" providerId="LiveId" clId="{611C9B59-30A7-4360-B0DB-018F112CBDD9}" dt="2020-11-04T11:51:28.454" v="1524" actId="208"/>
          <ac:spMkLst>
            <pc:docMk/>
            <pc:sldMk cId="647850935" sldId="261"/>
            <ac:spMk id="8" creationId="{B4DB6635-94E9-4FDB-B208-24EBD8598C5D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1" creationId="{C8DD04D2-BD69-46E8-B845-EB8554B6FB8B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2" creationId="{724A1BEB-B7E9-4924-AF9F-3B807F9B7D20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3" creationId="{18C24A45-86C9-43A3-A444-46FB6A32E32E}"/>
          </ac:spMkLst>
        </pc:spChg>
        <pc:spChg chg="add mod">
          <ac:chgData name="benjamin Skjold" userId="c95198f139ad621b" providerId="LiveId" clId="{611C9B59-30A7-4360-B0DB-018F112CBDD9}" dt="2020-11-04T11:53:14.975" v="1536" actId="208"/>
          <ac:spMkLst>
            <pc:docMk/>
            <pc:sldMk cId="647850935" sldId="261"/>
            <ac:spMk id="14" creationId="{E05EFE5C-DC74-413B-9AC8-ED0D8803E3D0}"/>
          </ac:spMkLst>
        </pc:spChg>
        <pc:spChg chg="add mod">
          <ac:chgData name="benjamin Skjold" userId="c95198f139ad621b" providerId="LiveId" clId="{611C9B59-30A7-4360-B0DB-018F112CBDD9}" dt="2020-11-04T11:53:11.601" v="1535" actId="2085"/>
          <ac:spMkLst>
            <pc:docMk/>
            <pc:sldMk cId="647850935" sldId="261"/>
            <ac:spMk id="15" creationId="{A978F717-D069-4C44-82E6-9CDBE912C984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7" creationId="{407909F7-A071-4DB3-BF65-2A35C22797AA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8" creationId="{8BA1C881-FDF7-433C-A8B7-EF0FF4F905A5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9" creationId="{7B2ACA2A-55FA-4CFE-A44D-2C6C5560787A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20" creationId="{8263C4A2-A0A5-4119-B198-2973007BAD28}"/>
          </ac:spMkLst>
        </pc:spChg>
        <pc:spChg chg="add mod">
          <ac:chgData name="benjamin Skjold" userId="c95198f139ad621b" providerId="LiveId" clId="{611C9B59-30A7-4360-B0DB-018F112CBDD9}" dt="2020-11-04T11:53:52.532" v="1546" actId="20577"/>
          <ac:spMkLst>
            <pc:docMk/>
            <pc:sldMk cId="647850935" sldId="261"/>
            <ac:spMk id="21" creationId="{BE400E9F-587A-45EA-BCDB-732CEDD7F2CE}"/>
          </ac:spMkLst>
        </pc:spChg>
        <pc:spChg chg="add mod">
          <ac:chgData name="benjamin Skjold" userId="c95198f139ad621b" providerId="LiveId" clId="{611C9B59-30A7-4360-B0DB-018F112CBDD9}" dt="2020-11-04T11:59:36.047" v="1655" actId="1076"/>
          <ac:spMkLst>
            <pc:docMk/>
            <pc:sldMk cId="647850935" sldId="261"/>
            <ac:spMk id="23" creationId="{0E109012-4121-497F-864A-6FDD59A8B967}"/>
          </ac:spMkLst>
        </pc:spChg>
        <pc:spChg chg="add mod">
          <ac:chgData name="benjamin Skjold" userId="c95198f139ad621b" providerId="LiveId" clId="{611C9B59-30A7-4360-B0DB-018F112CBDD9}" dt="2020-11-04T11:59:36.047" v="1655" actId="1076"/>
          <ac:spMkLst>
            <pc:docMk/>
            <pc:sldMk cId="647850935" sldId="261"/>
            <ac:spMk id="28" creationId="{4D55E026-2614-4BF2-9646-4A7FBEFD0669}"/>
          </ac:spMkLst>
        </pc:sp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4" creationId="{1228D5A1-7DA1-40A6-BC66-801CF4ABFC2C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5" creationId="{4C7E5489-1B34-44DF-B4A7-A2C19994F2CB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6" creationId="{A5B6E048-51DD-4E40-B4AB-A4DCC4FCDED5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7" creationId="{E30554F7-9014-472D-BF83-42582FA2B005}"/>
          </ac:picMkLst>
        </pc:picChg>
        <pc:cxnChg chg="add mod">
          <ac:chgData name="benjamin Skjold" userId="c95198f139ad621b" providerId="LiveId" clId="{611C9B59-30A7-4360-B0DB-018F112CBDD9}" dt="2020-11-04T11:52:11.561" v="1529" actId="693"/>
          <ac:cxnSpMkLst>
            <pc:docMk/>
            <pc:sldMk cId="647850935" sldId="261"/>
            <ac:cxnSpMk id="10" creationId="{A511C1C6-F77F-4F19-8933-0F0C8B8B843C}"/>
          </ac:cxnSpMkLst>
        </pc:cxnChg>
        <pc:cxnChg chg="add mod">
          <ac:chgData name="benjamin Skjold" userId="c95198f139ad621b" providerId="LiveId" clId="{611C9B59-30A7-4360-B0DB-018F112CBDD9}" dt="2020-11-04T11:53:06.044" v="1534" actId="1076"/>
          <ac:cxnSpMkLst>
            <pc:docMk/>
            <pc:sldMk cId="647850935" sldId="261"/>
            <ac:cxnSpMk id="16" creationId="{97FFCDE6-630D-42A5-B752-649D3D242CB0}"/>
          </ac:cxnSpMkLst>
        </pc:cxnChg>
        <pc:cxnChg chg="add mod">
          <ac:chgData name="benjamin Skjold" userId="c95198f139ad621b" providerId="LiveId" clId="{611C9B59-30A7-4360-B0DB-018F112CBDD9}" dt="2020-11-04T11:53:40.869" v="1540" actId="1076"/>
          <ac:cxnSpMkLst>
            <pc:docMk/>
            <pc:sldMk cId="647850935" sldId="261"/>
            <ac:cxnSpMk id="22" creationId="{179FB070-E5E4-4E64-96B9-5EE2680450FF}"/>
          </ac:cxnSpMkLst>
        </pc:cxnChg>
      </pc:sldChg>
      <pc:sldChg chg="addSp delSp modSp add">
        <pc:chgData name="benjamin Skjold" userId="c95198f139ad621b" providerId="LiveId" clId="{611C9B59-30A7-4360-B0DB-018F112CBDD9}" dt="2020-11-04T12:00:21.335" v="1752" actId="14100"/>
        <pc:sldMkLst>
          <pc:docMk/>
          <pc:sldMk cId="4040096801" sldId="262"/>
        </pc:sldMkLst>
        <pc:spChg chg="add del mod">
          <ac:chgData name="benjamin Skjold" userId="c95198f139ad621b" providerId="LiveId" clId="{611C9B59-30A7-4360-B0DB-018F112CBDD9}" dt="2020-11-04T11:59:28.748" v="1653"/>
          <ac:spMkLst>
            <pc:docMk/>
            <pc:sldMk cId="4040096801" sldId="262"/>
            <ac:spMk id="11" creationId="{50AC0BF5-8542-4163-9078-903BD511536C}"/>
          </ac:spMkLst>
        </pc:spChg>
        <pc:spChg chg="add del mod ord">
          <ac:chgData name="benjamin Skjold" userId="c95198f139ad621b" providerId="LiveId" clId="{611C9B59-30A7-4360-B0DB-018F112CBDD9}" dt="2020-11-04T11:59:28.748" v="1653"/>
          <ac:spMkLst>
            <pc:docMk/>
            <pc:sldMk cId="4040096801" sldId="262"/>
            <ac:spMk id="12" creationId="{8F33ECDF-8551-47F9-8BB3-FEE2D9D24EF2}"/>
          </ac:spMkLst>
        </pc:spChg>
        <pc:picChg chg="add del mod">
          <ac:chgData name="benjamin Skjold" userId="c95198f139ad621b" providerId="LiveId" clId="{611C9B59-30A7-4360-B0DB-018F112CBDD9}" dt="2020-11-04T11:56:51.488" v="1593" actId="478"/>
          <ac:picMkLst>
            <pc:docMk/>
            <pc:sldMk cId="4040096801" sldId="262"/>
            <ac:picMk id="2" creationId="{1E9AE047-82D7-4B73-B06A-8D61A64062C9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3" creationId="{C0C4C6BC-3B67-4BD8-9BCF-8A2F40BEF64F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4" creationId="{CBF953E7-CC9B-4D09-9049-5AD5A477E476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5" creationId="{71349FF8-0540-49C1-B864-9569FEDA42D2}"/>
          </ac:picMkLst>
        </pc:picChg>
        <pc:picChg chg="add del mod">
          <ac:chgData name="benjamin Skjold" userId="c95198f139ad621b" providerId="LiveId" clId="{611C9B59-30A7-4360-B0DB-018F112CBDD9}" dt="2020-11-04T11:56:11.396" v="1583" actId="478"/>
          <ac:picMkLst>
            <pc:docMk/>
            <pc:sldMk cId="4040096801" sldId="262"/>
            <ac:picMk id="8" creationId="{8CC4A404-067A-4805-B871-1BFEC7344E80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9" creationId="{6519CD09-A6C7-4303-9662-2B347169081D}"/>
          </ac:picMkLst>
        </pc:picChg>
        <pc:picChg chg="add mod">
          <ac:chgData name="benjamin Skjold" userId="c95198f139ad621b" providerId="LiveId" clId="{611C9B59-30A7-4360-B0DB-018F112CBDD9}" dt="2020-11-04T11:58:00.860" v="1618" actId="1076"/>
          <ac:picMkLst>
            <pc:docMk/>
            <pc:sldMk cId="4040096801" sldId="262"/>
            <ac:picMk id="10" creationId="{02B45E87-8513-487D-8120-75C13F47E86E}"/>
          </ac:picMkLst>
        </pc:picChg>
        <pc:picChg chg="add mod">
          <ac:chgData name="benjamin Skjold" userId="c95198f139ad621b" providerId="LiveId" clId="{611C9B59-30A7-4360-B0DB-018F112CBDD9}" dt="2020-11-04T11:59:54.479" v="1679" actId="1036"/>
          <ac:picMkLst>
            <pc:docMk/>
            <pc:sldMk cId="4040096801" sldId="262"/>
            <ac:picMk id="13" creationId="{9260E8FF-67E9-42F5-94F9-1B07CD8B804A}"/>
          </ac:picMkLst>
        </pc:picChg>
        <pc:picChg chg="add mod">
          <ac:chgData name="benjamin Skjold" userId="c95198f139ad621b" providerId="LiveId" clId="{611C9B59-30A7-4360-B0DB-018F112CBDD9}" dt="2020-11-04T12:00:21.335" v="1752" actId="14100"/>
          <ac:picMkLst>
            <pc:docMk/>
            <pc:sldMk cId="4040096801" sldId="262"/>
            <ac:picMk id="14" creationId="{9C23A141-F593-415E-BD82-0CB85D55427E}"/>
          </ac:picMkLst>
        </pc:picChg>
        <pc:cxnChg chg="add del mod">
          <ac:chgData name="benjamin Skjold" userId="c95198f139ad621b" providerId="LiveId" clId="{611C9B59-30A7-4360-B0DB-018F112CBDD9}" dt="2020-11-04T11:55:27.778" v="1576" actId="478"/>
          <ac:cxnSpMkLst>
            <pc:docMk/>
            <pc:sldMk cId="4040096801" sldId="262"/>
            <ac:cxnSpMk id="7" creationId="{36640E47-4C6B-4055-AA68-EA754D16DC0A}"/>
          </ac:cxnSpMkLst>
        </pc:cxnChg>
      </pc:sldChg>
      <pc:sldChg chg="addSp delSp modSp add ord">
        <pc:chgData name="benjamin Skjold" userId="c95198f139ad621b" providerId="LiveId" clId="{611C9B59-30A7-4360-B0DB-018F112CBDD9}" dt="2020-11-04T13:08:11.823" v="3527"/>
        <pc:sldMkLst>
          <pc:docMk/>
          <pc:sldMk cId="2756611947" sldId="263"/>
        </pc:sldMkLst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" creationId="{3305E938-F2BC-4FBC-878D-45AEB57B09F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" creationId="{4DA89924-4D9A-436F-BD6E-3F36F6B9556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" creationId="{2DCADDC8-F80B-452B-BFB7-4B58A88FE1B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5" creationId="{4234EECD-454E-44C2-A3BC-8FEB4062C8E0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6" creationId="{5C442842-4CD4-4E32-BE6A-8A8857521339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7" creationId="{2622C528-FDE2-4060-A957-AC9AF413FE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8" creationId="{8395A5D1-6C1F-4B05-95E0-4079921551C0}"/>
          </ac:spMkLst>
        </pc:spChg>
        <pc:spChg chg="add mod topLvl">
          <ac:chgData name="benjamin Skjold" userId="c95198f139ad621b" providerId="LiveId" clId="{611C9B59-30A7-4360-B0DB-018F112CBDD9}" dt="2020-11-04T12:28:52.752" v="2301" actId="20577"/>
          <ac:spMkLst>
            <pc:docMk/>
            <pc:sldMk cId="2756611947" sldId="263"/>
            <ac:spMk id="9" creationId="{2BA1A27B-64ED-4F6A-9CED-8275FEF30A5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0" creationId="{950BDD1D-492C-43F8-9DC8-AAA8B056D58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1" creationId="{2D6CBDF4-358D-4A70-9F35-8EE5C7E9A51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2" creationId="{3921008F-07E8-45A8-AD38-99A595FB34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3" creationId="{BAB8649A-B13F-4DCA-991B-7F494FBB81FE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4" creationId="{14A00077-9B0F-4527-AACD-FDA1243B173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5" creationId="{E1D41589-5A2B-4816-817E-9872EFD88451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6" creationId="{BEAD4BE6-ECF2-47D5-B5AD-91C8C9D4C7D5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7" creationId="{AF0D0000-4329-4461-AFDF-F6797FC7863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8" creationId="{E35EABF5-72FB-481C-A78C-2319DB730381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9" creationId="{7077FC86-E48C-4BBA-A34F-356B266E473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0" creationId="{A38C79E5-09EE-4BD9-BD7F-10069114543B}"/>
          </ac:spMkLst>
        </pc:spChg>
        <pc:spChg chg="add mod topLvl">
          <ac:chgData name="benjamin Skjold" userId="c95198f139ad621b" providerId="LiveId" clId="{611C9B59-30A7-4360-B0DB-018F112CBDD9}" dt="2020-11-04T12:29:04.069" v="2303" actId="20577"/>
          <ac:spMkLst>
            <pc:docMk/>
            <pc:sldMk cId="2756611947" sldId="263"/>
            <ac:spMk id="21" creationId="{82DCE12E-F431-4746-8064-90D63D5A5F4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2" creationId="{EB938CCA-29D8-46CC-B992-B3D13560AA8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3" creationId="{4366DFE7-B180-47C1-9410-5D110892597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4" creationId="{FE3B5EAC-8727-42AD-8AEE-B2C1360DA8A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5" creationId="{FE1E8B43-A763-4CA8-A5B9-B44FCF01BC9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6" creationId="{036DEF24-B4FA-458A-95DD-5175883D33A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7" creationId="{9F2FDCDB-70E1-4788-B86F-EDDCD27DCB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8" creationId="{31AC12B6-8A14-43DB-9D2D-C793EC5216D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9" creationId="{4EFE2973-7F26-456F-A78E-B96F3949F73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0" creationId="{8CF7736A-46DB-4EA9-B9ED-20E2B7985F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1" creationId="{F69844E8-B831-4877-B270-B4EE5CB70EE9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2" creationId="{41054B5C-343E-4D41-A91D-2A151B0B5E2B}"/>
          </ac:spMkLst>
        </pc:spChg>
        <pc:spChg chg="add mod topLvl">
          <ac:chgData name="benjamin Skjold" userId="c95198f139ad621b" providerId="LiveId" clId="{611C9B59-30A7-4360-B0DB-018F112CBDD9}" dt="2020-11-04T12:36:18.710" v="2787" actId="20577"/>
          <ac:spMkLst>
            <pc:docMk/>
            <pc:sldMk cId="2756611947" sldId="263"/>
            <ac:spMk id="33" creationId="{717856E5-38D3-43A4-9463-0A0D1235F74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4" creationId="{AEA46928-3ECB-438F-811B-1C3487A414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5" creationId="{03034A77-7EB1-4E5B-8136-84F42A054A7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6" creationId="{EA118D8E-3F0B-4D53-AA60-2CB72C99A4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7" creationId="{F0ED1300-3A63-4B46-B831-28222BAA3D6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8" creationId="{60E513E7-B6A6-444E-88F1-E2ED48B492C3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9" creationId="{C0D3DBC7-B18E-4E28-A1D7-5E84329EEDF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0" creationId="{758644C3-EB81-49B9-8BA5-C4784CCC299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1" creationId="{627852DA-67EB-452C-ABAA-008A4715C14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2" creationId="{B439CA09-0D9A-466B-A03E-5F075B72B99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3" creationId="{E672A3A2-9F87-4EF4-AA5D-49040E8D0E1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4" creationId="{BD14539C-DD3C-42E4-8126-E65E9CF691CE}"/>
          </ac:spMkLst>
        </pc:spChg>
        <pc:spChg chg="add mod topLvl">
          <ac:chgData name="benjamin Skjold" userId="c95198f139ad621b" providerId="LiveId" clId="{611C9B59-30A7-4360-B0DB-018F112CBDD9}" dt="2020-11-04T12:36:19.461" v="2790" actId="20577"/>
          <ac:spMkLst>
            <pc:docMk/>
            <pc:sldMk cId="2756611947" sldId="263"/>
            <ac:spMk id="45" creationId="{18890E3A-9691-40D6-BAA1-E3E5DD04CCD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6" creationId="{46D42C47-9CB6-49C1-A53B-A42DE015D4F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7" creationId="{824A3117-0EA9-430A-AB2F-25B6A657345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8" creationId="{8617AC22-D182-4C96-9CCE-EBC07A9594F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9" creationId="{ABF2A61E-275F-4FAA-9AEF-D0FCAFB2D57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50" creationId="{754846C3-9DED-403A-855B-13127BE7FBCC}"/>
          </ac:spMkLst>
        </pc:spChg>
        <pc:spChg chg="mod">
          <ac:chgData name="benjamin Skjold" userId="c95198f139ad621b" providerId="LiveId" clId="{611C9B59-30A7-4360-B0DB-018F112CBDD9}" dt="2020-11-04T12:37:04.386" v="2842" actId="20577"/>
          <ac:spMkLst>
            <pc:docMk/>
            <pc:sldMk cId="2756611947" sldId="263"/>
            <ac:spMk id="61" creationId="{416F112A-2133-469F-9BC6-49D9A3E96D93}"/>
          </ac:spMkLst>
        </pc:spChg>
        <pc:spChg chg="mod">
          <ac:chgData name="benjamin Skjold" userId="c95198f139ad621b" providerId="LiveId" clId="{611C9B59-30A7-4360-B0DB-018F112CBDD9}" dt="2020-11-04T12:37:06.928" v="2844" actId="20577"/>
          <ac:spMkLst>
            <pc:docMk/>
            <pc:sldMk cId="2756611947" sldId="263"/>
            <ac:spMk id="73" creationId="{889E092F-D205-43C0-8496-7F4397D5D76A}"/>
          </ac:spMkLst>
        </pc:spChg>
        <pc:spChg chg="mod">
          <ac:chgData name="benjamin Skjold" userId="c95198f139ad621b" providerId="LiveId" clId="{611C9B59-30A7-4360-B0DB-018F112CBDD9}" dt="2020-11-04T12:36:45.875" v="2814" actId="20577"/>
          <ac:spMkLst>
            <pc:docMk/>
            <pc:sldMk cId="2756611947" sldId="263"/>
            <ac:spMk id="85" creationId="{A10E6CC2-C8D0-4251-91D1-6672FE142A34}"/>
          </ac:spMkLst>
        </pc:spChg>
        <pc:spChg chg="mod">
          <ac:chgData name="benjamin Skjold" userId="c95198f139ad621b" providerId="LiveId" clId="{611C9B59-30A7-4360-B0DB-018F112CBDD9}" dt="2020-11-04T12:36:37.580" v="2800" actId="20577"/>
          <ac:spMkLst>
            <pc:docMk/>
            <pc:sldMk cId="2756611947" sldId="263"/>
            <ac:spMk id="97" creationId="{5757B4A3-7ECE-4D3F-B7D5-7C755DE4E606}"/>
          </ac:spMkLst>
        </pc:spChg>
        <pc:grpChg chg="add del mod">
          <ac:chgData name="benjamin Skjold" userId="c95198f139ad621b" providerId="LiveId" clId="{611C9B59-30A7-4360-B0DB-018F112CBDD9}" dt="2020-11-04T12:05:35.062" v="1773" actId="165"/>
          <ac:grpSpMkLst>
            <pc:docMk/>
            <pc:sldMk cId="2756611947" sldId="263"/>
            <ac:grpSpMk id="51" creationId="{31BFF1A4-1212-455D-8B57-45836CAD0C0B}"/>
          </ac:grpSpMkLst>
        </pc:grpChg>
        <pc:grpChg chg="add mod">
          <ac:chgData name="benjamin Skjold" userId="c95198f139ad621b" providerId="LiveId" clId="{611C9B59-30A7-4360-B0DB-018F112CBDD9}" dt="2020-11-04T12:36:27.957" v="2792" actId="1076"/>
          <ac:grpSpMkLst>
            <pc:docMk/>
            <pc:sldMk cId="2756611947" sldId="263"/>
            <ac:grpSpMk id="52" creationId="{F170D158-B94E-4ADE-8D74-B271ABAB63DF}"/>
          </ac:grpSpMkLst>
        </pc:grpChg>
        <pc:grpChg chg="add mod">
          <ac:chgData name="benjamin Skjold" userId="c95198f139ad621b" providerId="LiveId" clId="{611C9B59-30A7-4360-B0DB-018F112CBDD9}" dt="2020-11-04T12:36:31.321" v="2794" actId="1076"/>
          <ac:grpSpMkLst>
            <pc:docMk/>
            <pc:sldMk cId="2756611947" sldId="263"/>
            <ac:grpSpMk id="53" creationId="{3408720F-067E-47F3-BC02-7C015020584F}"/>
          </ac:grpSpMkLst>
        </pc:grpChg>
      </pc:sldChg>
      <pc:sldChg chg="addSp delSp modSp add ord">
        <pc:chgData name="benjamin Skjold" userId="c95198f139ad621b" providerId="LiveId" clId="{611C9B59-30A7-4360-B0DB-018F112CBDD9}" dt="2020-11-04T13:08:07.897" v="3526"/>
        <pc:sldMkLst>
          <pc:docMk/>
          <pc:sldMk cId="3626143982" sldId="264"/>
        </pc:sldMkLst>
        <pc:grpChg chg="add mod">
          <ac:chgData name="benjamin Skjold" userId="c95198f139ad621b" providerId="LiveId" clId="{611C9B59-30A7-4360-B0DB-018F112CBDD9}" dt="2020-11-04T12:07:47.832" v="1803" actId="12788"/>
          <ac:grpSpMkLst>
            <pc:docMk/>
            <pc:sldMk cId="3626143982" sldId="264"/>
            <ac:grpSpMk id="5" creationId="{C6EF10DD-6EB1-4EA0-934F-E5C8EBBE3CC1}"/>
          </ac:grpSpMkLst>
        </pc:grpChg>
        <pc:picChg chg="add mod">
          <ac:chgData name="benjamin Skjold" userId="c95198f139ad621b" providerId="LiveId" clId="{611C9B59-30A7-4360-B0DB-018F112CBDD9}" dt="2020-11-04T12:07:43.849" v="1802" actId="164"/>
          <ac:picMkLst>
            <pc:docMk/>
            <pc:sldMk cId="3626143982" sldId="264"/>
            <ac:picMk id="2" creationId="{3F25551F-660E-4B19-BAB2-A695F999627D}"/>
          </ac:picMkLst>
        </pc:picChg>
        <pc:picChg chg="add mod">
          <ac:chgData name="benjamin Skjold" userId="c95198f139ad621b" providerId="LiveId" clId="{611C9B59-30A7-4360-B0DB-018F112CBDD9}" dt="2020-11-04T12:07:43.849" v="1802" actId="164"/>
          <ac:picMkLst>
            <pc:docMk/>
            <pc:sldMk cId="3626143982" sldId="264"/>
            <ac:picMk id="3" creationId="{59CB7D68-4705-4CCE-B5A7-2869DC0F7745}"/>
          </ac:picMkLst>
        </pc:picChg>
        <pc:picChg chg="add del mod">
          <ac:chgData name="benjamin Skjold" userId="c95198f139ad621b" providerId="LiveId" clId="{611C9B59-30A7-4360-B0DB-018F112CBDD9}" dt="2020-11-04T12:07:16.831" v="1801" actId="478"/>
          <ac:picMkLst>
            <pc:docMk/>
            <pc:sldMk cId="3626143982" sldId="264"/>
            <ac:picMk id="4" creationId="{83BD1189-B0E7-4265-80E6-CAD8E05B0BCC}"/>
          </ac:picMkLst>
        </pc:picChg>
      </pc:sldChg>
      <pc:sldChg chg="addSp delSp modSp add ord">
        <pc:chgData name="benjamin Skjold" userId="c95198f139ad621b" providerId="LiveId" clId="{611C9B59-30A7-4360-B0DB-018F112CBDD9}" dt="2020-11-04T13:08:03.830" v="3525"/>
        <pc:sldMkLst>
          <pc:docMk/>
          <pc:sldMk cId="281519075" sldId="265"/>
        </pc:sldMkLst>
        <pc:spChg chg="add del mod">
          <ac:chgData name="benjamin Skjold" userId="c95198f139ad621b" providerId="LiveId" clId="{611C9B59-30A7-4360-B0DB-018F112CBDD9}" dt="2020-11-04T12:12:49.332" v="1812" actId="478"/>
          <ac:spMkLst>
            <pc:docMk/>
            <pc:sldMk cId="281519075" sldId="265"/>
            <ac:spMk id="6" creationId="{C1A90FD0-ECD6-46FB-B8C0-E0D69008C035}"/>
          </ac:spMkLst>
        </pc:spChg>
        <pc:spChg chg="add mod">
          <ac:chgData name="benjamin Skjold" userId="c95198f139ad621b" providerId="LiveId" clId="{611C9B59-30A7-4360-B0DB-018F112CBDD9}" dt="2020-11-04T12:16:53.572" v="1986" actId="14100"/>
          <ac:spMkLst>
            <pc:docMk/>
            <pc:sldMk cId="281519075" sldId="265"/>
            <ac:spMk id="7" creationId="{674274D7-6124-484D-8AC9-B496738856D2}"/>
          </ac:spMkLst>
        </pc:spChg>
        <pc:spChg chg="add del mod">
          <ac:chgData name="benjamin Skjold" userId="c95198f139ad621b" providerId="LiveId" clId="{611C9B59-30A7-4360-B0DB-018F112CBDD9}" dt="2020-11-04T12:13:59.590" v="1823" actId="478"/>
          <ac:spMkLst>
            <pc:docMk/>
            <pc:sldMk cId="281519075" sldId="265"/>
            <ac:spMk id="8" creationId="{C53C5CC0-F0A5-4C06-8FE9-92AAAC732CE8}"/>
          </ac:spMkLst>
        </pc:spChg>
        <pc:spChg chg="add mod">
          <ac:chgData name="benjamin Skjold" userId="c95198f139ad621b" providerId="LiveId" clId="{611C9B59-30A7-4360-B0DB-018F112CBDD9}" dt="2020-11-04T12:16:58.099" v="1987" actId="14100"/>
          <ac:spMkLst>
            <pc:docMk/>
            <pc:sldMk cId="281519075" sldId="265"/>
            <ac:spMk id="9" creationId="{B4C1653D-268C-45EF-B203-475EC99A3B39}"/>
          </ac:spMkLst>
        </pc:spChg>
        <pc:spChg chg="add del">
          <ac:chgData name="benjamin Skjold" userId="c95198f139ad621b" providerId="LiveId" clId="{611C9B59-30A7-4360-B0DB-018F112CBDD9}" dt="2020-11-04T12:15:06.208" v="1828" actId="478"/>
          <ac:spMkLst>
            <pc:docMk/>
            <pc:sldMk cId="281519075" sldId="265"/>
            <ac:spMk id="10" creationId="{5D539877-610B-4518-B4FF-9DEEFAE71513}"/>
          </ac:spMkLst>
        </pc:spChg>
        <pc:spChg chg="add del mod">
          <ac:chgData name="benjamin Skjold" userId="c95198f139ad621b" providerId="LiveId" clId="{611C9B59-30A7-4360-B0DB-018F112CBDD9}" dt="2020-11-04T12:15:23.231" v="1831" actId="478"/>
          <ac:spMkLst>
            <pc:docMk/>
            <pc:sldMk cId="281519075" sldId="265"/>
            <ac:spMk id="11" creationId="{1E9B1530-EDE5-46AF-8CB7-921C07D4E360}"/>
          </ac:spMkLst>
        </pc:spChg>
        <pc:spChg chg="add mod">
          <ac:chgData name="benjamin Skjold" userId="c95198f139ad621b" providerId="LiveId" clId="{611C9B59-30A7-4360-B0DB-018F112CBDD9}" dt="2020-11-04T12:17:27.153" v="2012" actId="1076"/>
          <ac:spMkLst>
            <pc:docMk/>
            <pc:sldMk cId="281519075" sldId="265"/>
            <ac:spMk id="13" creationId="{A5120AE7-23C0-4847-97B8-BC4B53FEFB88}"/>
          </ac:spMkLst>
        </pc:spChg>
        <pc:spChg chg="add mod">
          <ac:chgData name="benjamin Skjold" userId="c95198f139ad621b" providerId="LiveId" clId="{611C9B59-30A7-4360-B0DB-018F112CBDD9}" dt="2020-11-04T12:17:38.630" v="2016" actId="20577"/>
          <ac:spMkLst>
            <pc:docMk/>
            <pc:sldMk cId="281519075" sldId="265"/>
            <ac:spMk id="14" creationId="{049D2EA3-330B-4404-BCC5-E9E3024E56A9}"/>
          </ac:spMkLst>
        </pc:spChg>
        <pc:spChg chg="add mod">
          <ac:chgData name="benjamin Skjold" userId="c95198f139ad621b" providerId="LiveId" clId="{611C9B59-30A7-4360-B0DB-018F112CBDD9}" dt="2020-11-04T12:18:44.244" v="2023" actId="1076"/>
          <ac:spMkLst>
            <pc:docMk/>
            <pc:sldMk cId="281519075" sldId="265"/>
            <ac:spMk id="15" creationId="{6AA5459F-BFEB-47C4-8AF6-438A4235D154}"/>
          </ac:spMkLst>
        </pc:spChg>
        <pc:spChg chg="add mod">
          <ac:chgData name="benjamin Skjold" userId="c95198f139ad621b" providerId="LiveId" clId="{611C9B59-30A7-4360-B0DB-018F112CBDD9}" dt="2020-11-04T12:27:01.463" v="2283" actId="1076"/>
          <ac:spMkLst>
            <pc:docMk/>
            <pc:sldMk cId="281519075" sldId="265"/>
            <ac:spMk id="18" creationId="{BA82EBD6-7232-42D2-A680-B5913F6FADF1}"/>
          </ac:spMkLst>
        </pc:spChg>
        <pc:spChg chg="add del">
          <ac:chgData name="benjamin Skjold" userId="c95198f139ad621b" providerId="LiveId" clId="{611C9B59-30A7-4360-B0DB-018F112CBDD9}" dt="2020-11-04T12:30:49.522" v="2395"/>
          <ac:spMkLst>
            <pc:docMk/>
            <pc:sldMk cId="281519075" sldId="265"/>
            <ac:spMk id="22" creationId="{4C1E1E9C-F50D-4C1E-81FE-F2F7B03E310A}"/>
          </ac:spMkLst>
        </pc:spChg>
        <pc:spChg chg="add mod">
          <ac:chgData name="benjamin Skjold" userId="c95198f139ad621b" providerId="LiveId" clId="{611C9B59-30A7-4360-B0DB-018F112CBDD9}" dt="2020-11-04T12:31:49.397" v="2527" actId="20577"/>
          <ac:spMkLst>
            <pc:docMk/>
            <pc:sldMk cId="281519075" sldId="265"/>
            <ac:spMk id="23" creationId="{5407DF6F-BBA1-4708-AE89-42D8993F4620}"/>
          </ac:spMkLst>
        </pc:spChg>
        <pc:grpChg chg="add del">
          <ac:chgData name="benjamin Skjold" userId="c95198f139ad621b" providerId="LiveId" clId="{611C9B59-30A7-4360-B0DB-018F112CBDD9}" dt="2020-11-04T12:08:16.975" v="1806"/>
          <ac:grpSpMkLst>
            <pc:docMk/>
            <pc:sldMk cId="281519075" sldId="265"/>
            <ac:grpSpMk id="2" creationId="{FBD7F559-D4C3-4D55-B8F5-B56201FC85D5}"/>
          </ac:grpSpMkLst>
        </pc:grpChg>
        <pc:picChg chg="add mod">
          <ac:chgData name="benjamin Skjold" userId="c95198f139ad621b" providerId="LiveId" clId="{611C9B59-30A7-4360-B0DB-018F112CBDD9}" dt="2020-11-04T12:13:17.498" v="1816" actId="12788"/>
          <ac:picMkLst>
            <pc:docMk/>
            <pc:sldMk cId="281519075" sldId="265"/>
            <ac:picMk id="5" creationId="{4610C62D-F4C2-4C3C-9931-8C26E8EB8FE9}"/>
          </ac:picMkLst>
        </pc:picChg>
        <pc:picChg chg="add mod">
          <ac:chgData name="benjamin Skjold" userId="c95198f139ad621b" providerId="LiveId" clId="{611C9B59-30A7-4360-B0DB-018F112CBDD9}" dt="2020-11-04T12:16:23.536" v="1983" actId="1038"/>
          <ac:picMkLst>
            <pc:docMk/>
            <pc:sldMk cId="281519075" sldId="265"/>
            <ac:picMk id="12" creationId="{788378D3-01E0-445F-8748-165F9B7D668F}"/>
          </ac:picMkLst>
        </pc:picChg>
        <pc:cxnChg chg="add del mod">
          <ac:chgData name="benjamin Skjold" userId="c95198f139ad621b" providerId="LiveId" clId="{611C9B59-30A7-4360-B0DB-018F112CBDD9}" dt="2020-11-04T12:26:39.664" v="2196" actId="478"/>
          <ac:cxnSpMkLst>
            <pc:docMk/>
            <pc:sldMk cId="281519075" sldId="265"/>
            <ac:cxnSpMk id="16" creationId="{BC2F2554-EE99-428C-B657-9D04B1552044}"/>
          </ac:cxnSpMkLst>
        </pc:cxnChg>
        <pc:cxnChg chg="add mod">
          <ac:chgData name="benjamin Skjold" userId="c95198f139ad621b" providerId="LiveId" clId="{611C9B59-30A7-4360-B0DB-018F112CBDD9}" dt="2020-11-04T12:26:33.078" v="2194" actId="14100"/>
          <ac:cxnSpMkLst>
            <pc:docMk/>
            <pc:sldMk cId="281519075" sldId="265"/>
            <ac:cxnSpMk id="17" creationId="{78A15E8D-B9FB-4354-BB9A-36ED8771A15D}"/>
          </ac:cxnSpMkLst>
        </pc:cxnChg>
        <pc:cxnChg chg="add mod">
          <ac:chgData name="benjamin Skjold" userId="c95198f139ad621b" providerId="LiveId" clId="{611C9B59-30A7-4360-B0DB-018F112CBDD9}" dt="2020-11-04T12:26:53.253" v="2282" actId="1038"/>
          <ac:cxnSpMkLst>
            <pc:docMk/>
            <pc:sldMk cId="281519075" sldId="265"/>
            <ac:cxnSpMk id="21" creationId="{C2EE443A-0723-469A-B352-6AFDD9C6A2F1}"/>
          </ac:cxnSpMkLst>
        </pc:cxnChg>
        <pc:cxnChg chg="add del">
          <ac:chgData name="benjamin Skjold" userId="c95198f139ad621b" providerId="LiveId" clId="{611C9B59-30A7-4360-B0DB-018F112CBDD9}" dt="2020-11-04T12:32:33.430" v="2642"/>
          <ac:cxnSpMkLst>
            <pc:docMk/>
            <pc:sldMk cId="281519075" sldId="265"/>
            <ac:cxnSpMk id="24" creationId="{29BE28CC-B53B-44B3-B6DA-9ACEE1EBBFFD}"/>
          </ac:cxnSpMkLst>
        </pc:cxnChg>
      </pc:sldChg>
      <pc:sldChg chg="addSp delSp modSp add ord">
        <pc:chgData name="benjamin Skjold" userId="c95198f139ad621b" providerId="LiveId" clId="{611C9B59-30A7-4360-B0DB-018F112CBDD9}" dt="2020-11-09T17:36:18.794" v="3535" actId="1076"/>
        <pc:sldMkLst>
          <pc:docMk/>
          <pc:sldMk cId="263234287" sldId="266"/>
        </pc:sldMkLst>
        <pc:spChg chg="add mod">
          <ac:chgData name="benjamin Skjold" userId="c95198f139ad621b" providerId="LiveId" clId="{611C9B59-30A7-4360-B0DB-018F112CBDD9}" dt="2020-11-09T17:36:05.696" v="3531" actId="1076"/>
          <ac:spMkLst>
            <pc:docMk/>
            <pc:sldMk cId="263234287" sldId="266"/>
            <ac:spMk id="2" creationId="{16446AD6-B890-4F5B-A454-08041D0B6C01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3" creationId="{D8271A5A-66F9-4CC2-8927-8E302E0BD1C1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4" creationId="{9EB3BCF2-D022-4C1E-BFBE-0C3BED8434AA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6" creationId="{5F3F6AF1-46D2-48EE-AD3D-8B8678C6DAEC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7" creationId="{4BC48C8C-729D-4BE7-8928-C8756AB0A7D5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8" creationId="{B96D911C-02BA-4370-9CEA-D3FBB96C8EC6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11" creationId="{44BF5390-5CA7-4BBA-A987-F26446D59A85}"/>
          </ac:spMkLst>
        </pc:spChg>
        <pc:spChg chg="add mod">
          <ac:chgData name="benjamin Skjold" userId="c95198f139ad621b" providerId="LiveId" clId="{611C9B59-30A7-4360-B0DB-018F112CBDD9}" dt="2020-11-04T12:34:51.012" v="2763" actId="164"/>
          <ac:spMkLst>
            <pc:docMk/>
            <pc:sldMk cId="263234287" sldId="266"/>
            <ac:spMk id="15" creationId="{981762B4-468D-4706-9ACD-DEF65A432CDE}"/>
          </ac:spMkLst>
        </pc:spChg>
        <pc:spChg chg="add mod ord">
          <ac:chgData name="benjamin Skjold" userId="c95198f139ad621b" providerId="LiveId" clId="{611C9B59-30A7-4360-B0DB-018F112CBDD9}" dt="2020-11-04T12:40:48.288" v="2878" actId="167"/>
          <ac:spMkLst>
            <pc:docMk/>
            <pc:sldMk cId="263234287" sldId="266"/>
            <ac:spMk id="21" creationId="{923E4A37-0B43-401A-92A8-D3F354631412}"/>
          </ac:spMkLst>
        </pc:spChg>
        <pc:spChg chg="add mod ord">
          <ac:chgData name="benjamin Skjold" userId="c95198f139ad621b" providerId="LiveId" clId="{611C9B59-30A7-4360-B0DB-018F112CBDD9}" dt="2020-11-04T12:41:10.265" v="2881" actId="167"/>
          <ac:spMkLst>
            <pc:docMk/>
            <pc:sldMk cId="263234287" sldId="266"/>
            <ac:spMk id="24" creationId="{A7404D83-6FA5-46AA-8182-D9620B4A42B2}"/>
          </ac:spMkLst>
        </pc:spChg>
        <pc:spChg chg="add mod">
          <ac:chgData name="benjamin Skjold" userId="c95198f139ad621b" providerId="LiveId" clId="{611C9B59-30A7-4360-B0DB-018F112CBDD9}" dt="2020-11-09T17:36:18.794" v="3535" actId="1076"/>
          <ac:spMkLst>
            <pc:docMk/>
            <pc:sldMk cId="263234287" sldId="266"/>
            <ac:spMk id="25" creationId="{18B226DC-D3F5-49A7-8B71-03DD20B02545}"/>
          </ac:spMkLst>
        </pc:spChg>
        <pc:spChg chg="add mod ord">
          <ac:chgData name="benjamin Skjold" userId="c95198f139ad621b" providerId="LiveId" clId="{611C9B59-30A7-4360-B0DB-018F112CBDD9}" dt="2020-11-04T12:42:52.413" v="2931" actId="1076"/>
          <ac:spMkLst>
            <pc:docMk/>
            <pc:sldMk cId="263234287" sldId="266"/>
            <ac:spMk id="37" creationId="{9054BFBC-54EB-42C2-A944-2545596DF319}"/>
          </ac:spMkLst>
        </pc:spChg>
        <pc:spChg chg="add mod">
          <ac:chgData name="benjamin Skjold" userId="c95198f139ad621b" providerId="LiveId" clId="{611C9B59-30A7-4360-B0DB-018F112CBDD9}" dt="2020-11-04T12:42:29.106" v="2925" actId="208"/>
          <ac:spMkLst>
            <pc:docMk/>
            <pc:sldMk cId="263234287" sldId="266"/>
            <ac:spMk id="38" creationId="{8988329E-503B-4A87-B098-89DB11FCBEAF}"/>
          </ac:spMkLst>
        </pc:spChg>
        <pc:spChg chg="add mod">
          <ac:chgData name="benjamin Skjold" userId="c95198f139ad621b" providerId="LiveId" clId="{611C9B59-30A7-4360-B0DB-018F112CBDD9}" dt="2020-11-04T12:43:29.717" v="3142" actId="20577"/>
          <ac:spMkLst>
            <pc:docMk/>
            <pc:sldMk cId="263234287" sldId="266"/>
            <ac:spMk id="39" creationId="{0C00B472-A5A2-4AA9-99C8-4B000EFA4BFC}"/>
          </ac:spMkLst>
        </pc:spChg>
        <pc:spChg chg="add mod">
          <ac:chgData name="benjamin Skjold" userId="c95198f139ad621b" providerId="LiveId" clId="{611C9B59-30A7-4360-B0DB-018F112CBDD9}" dt="2020-11-04T12:43:26.710" v="3140" actId="20577"/>
          <ac:spMkLst>
            <pc:docMk/>
            <pc:sldMk cId="263234287" sldId="266"/>
            <ac:spMk id="40" creationId="{57FDC182-F83A-46DF-8E0B-B372F3F51458}"/>
          </ac:spMkLst>
        </pc:spChg>
        <pc:spChg chg="add del mod">
          <ac:chgData name="benjamin Skjold" userId="c95198f139ad621b" providerId="LiveId" clId="{611C9B59-30A7-4360-B0DB-018F112CBDD9}" dt="2020-11-04T12:45:35.248" v="3350" actId="478"/>
          <ac:spMkLst>
            <pc:docMk/>
            <pc:sldMk cId="263234287" sldId="266"/>
            <ac:spMk id="45" creationId="{7E6D2A0A-AA4C-4A71-AEB0-E82D9C75D2C9}"/>
          </ac:spMkLst>
        </pc:spChg>
        <pc:spChg chg="add mod">
          <ac:chgData name="benjamin Skjold" userId="c95198f139ad621b" providerId="LiveId" clId="{611C9B59-30A7-4360-B0DB-018F112CBDD9}" dt="2020-11-04T12:46:46.012" v="3386" actId="1076"/>
          <ac:spMkLst>
            <pc:docMk/>
            <pc:sldMk cId="263234287" sldId="266"/>
            <ac:spMk id="46" creationId="{36BCBE78-6E3E-4BA1-86AA-5F0B57910410}"/>
          </ac:spMkLst>
        </pc:spChg>
        <pc:spChg chg="add mod">
          <ac:chgData name="benjamin Skjold" userId="c95198f139ad621b" providerId="LiveId" clId="{611C9B59-30A7-4360-B0DB-018F112CBDD9}" dt="2020-11-04T12:47:04.960" v="3424" actId="1037"/>
          <ac:spMkLst>
            <pc:docMk/>
            <pc:sldMk cId="263234287" sldId="266"/>
            <ac:spMk id="47" creationId="{C7762B18-1AFF-4D78-982F-8CA33CC8379B}"/>
          </ac:spMkLst>
        </pc:spChg>
        <pc:spChg chg="add mod">
          <ac:chgData name="benjamin Skjold" userId="c95198f139ad621b" providerId="LiveId" clId="{611C9B59-30A7-4360-B0DB-018F112CBDD9}" dt="2020-11-04T12:47:13.606" v="3503" actId="1038"/>
          <ac:spMkLst>
            <pc:docMk/>
            <pc:sldMk cId="263234287" sldId="266"/>
            <ac:spMk id="48" creationId="{9D463BAD-FA54-4EF9-BBCD-F9C1D00C8DAD}"/>
          </ac:spMkLst>
        </pc:spChg>
        <pc:spChg chg="add del mod">
          <ac:chgData name="benjamin Skjold" userId="c95198f139ad621b" providerId="LiveId" clId="{611C9B59-30A7-4360-B0DB-018F112CBDD9}" dt="2020-11-04T13:06:58.728" v="3523" actId="478"/>
          <ac:spMkLst>
            <pc:docMk/>
            <pc:sldMk cId="263234287" sldId="266"/>
            <ac:spMk id="52" creationId="{F0E2CBFE-837D-4CC1-9046-1A7A04E901B4}"/>
          </ac:spMkLst>
        </pc:spChg>
        <pc:spChg chg="add del mod">
          <ac:chgData name="benjamin Skjold" userId="c95198f139ad621b" providerId="LiveId" clId="{611C9B59-30A7-4360-B0DB-018F112CBDD9}" dt="2020-11-04T13:06:54.851" v="3522" actId="478"/>
          <ac:spMkLst>
            <pc:docMk/>
            <pc:sldMk cId="263234287" sldId="266"/>
            <ac:spMk id="53" creationId="{9EEDB341-0881-4ABD-AB89-C8613C620B9C}"/>
          </ac:spMkLst>
        </pc:spChg>
        <pc:grpChg chg="add mod">
          <ac:chgData name="benjamin Skjold" userId="c95198f139ad621b" providerId="LiveId" clId="{611C9B59-30A7-4360-B0DB-018F112CBDD9}" dt="2020-11-04T13:01:33.684" v="3509" actId="14100"/>
          <ac:grpSpMkLst>
            <pc:docMk/>
            <pc:sldMk cId="263234287" sldId="266"/>
            <ac:grpSpMk id="19" creationId="{363ED3D6-2CDE-42ED-AD37-AF3EDD49A0CF}"/>
          </ac:grpSpMkLst>
        </pc:grpChg>
        <pc:picChg chg="add del">
          <ac:chgData name="benjamin Skjold" userId="c95198f139ad621b" providerId="LiveId" clId="{611C9B59-30A7-4360-B0DB-018F112CBDD9}" dt="2020-11-04T12:21:45.760" v="2032"/>
          <ac:picMkLst>
            <pc:docMk/>
            <pc:sldMk cId="263234287" sldId="266"/>
            <ac:picMk id="2" creationId="{6A5C710C-A8D3-4944-A3B5-EF15B1EC96DC}"/>
          </ac:picMkLst>
        </pc:picChg>
        <pc:picChg chg="add del">
          <ac:chgData name="benjamin Skjold" userId="c95198f139ad621b" providerId="LiveId" clId="{611C9B59-30A7-4360-B0DB-018F112CBDD9}" dt="2020-11-04T12:21:45.760" v="2032"/>
          <ac:picMkLst>
            <pc:docMk/>
            <pc:sldMk cId="263234287" sldId="266"/>
            <ac:picMk id="5" creationId="{2FCF6D2C-FF56-455A-BFAF-3E8B83D7C433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2" creationId="{E615D8DF-B7EE-4511-8352-65BEBEA2C2E9}"/>
          </ac:picMkLst>
        </pc:picChg>
        <pc:picChg chg="add del mod">
          <ac:chgData name="benjamin Skjold" userId="c95198f139ad621b" providerId="LiveId" clId="{611C9B59-30A7-4360-B0DB-018F112CBDD9}" dt="2020-11-04T12:22:58.214" v="2167" actId="478"/>
          <ac:picMkLst>
            <pc:docMk/>
            <pc:sldMk cId="263234287" sldId="266"/>
            <ac:picMk id="13" creationId="{3BF3DF81-5631-4117-A5E9-811159C4DA54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4" creationId="{F5190215-C223-452E-A2C6-D2B4241140F2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6" creationId="{D485F153-5496-447B-A0A7-4FEBA3E5DA8F}"/>
          </ac:picMkLst>
        </pc:picChg>
        <pc:picChg chg="add del mod ord modCrop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8" creationId="{F49FA3F8-1DA2-49A3-B0BA-C6D3BF34465F}"/>
          </ac:picMkLst>
        </pc:picChg>
        <pc:picChg chg="add del mod">
          <ac:chgData name="benjamin Skjold" userId="c95198f139ad621b" providerId="LiveId" clId="{611C9B59-30A7-4360-B0DB-018F112CBDD9}" dt="2020-11-04T12:39:29.960" v="2868" actId="1582"/>
          <ac:picMkLst>
            <pc:docMk/>
            <pc:sldMk cId="263234287" sldId="266"/>
            <ac:picMk id="20" creationId="{9590BBB6-87D1-413C-9578-BAC42FDF901E}"/>
          </ac:picMkLst>
        </pc:picChg>
        <pc:cxnChg chg="add del">
          <ac:chgData name="benjamin Skjold" userId="c95198f139ad621b" providerId="LiveId" clId="{611C9B59-30A7-4360-B0DB-018F112CBDD9}" dt="2020-11-04T12:21:45.760" v="2032"/>
          <ac:cxnSpMkLst>
            <pc:docMk/>
            <pc:sldMk cId="263234287" sldId="266"/>
            <ac:cxnSpMk id="9" creationId="{37AD3D6B-8A61-4166-AE41-7764019699AB}"/>
          </ac:cxnSpMkLst>
        </pc:cxnChg>
        <pc:cxnChg chg="add del">
          <ac:chgData name="benjamin Skjold" userId="c95198f139ad621b" providerId="LiveId" clId="{611C9B59-30A7-4360-B0DB-018F112CBDD9}" dt="2020-11-04T12:21:45.760" v="2032"/>
          <ac:cxnSpMkLst>
            <pc:docMk/>
            <pc:sldMk cId="263234287" sldId="266"/>
            <ac:cxnSpMk id="10" creationId="{E6709D16-EB10-42B8-83B1-D95A35CA467E}"/>
          </ac:cxnSpMkLst>
        </pc:cxnChg>
        <pc:cxnChg chg="add del mod">
          <ac:chgData name="benjamin Skjold" userId="c95198f139ad621b" providerId="LiveId" clId="{611C9B59-30A7-4360-B0DB-018F112CBDD9}" dt="2020-11-04T12:32:47.461" v="2645" actId="478"/>
          <ac:cxnSpMkLst>
            <pc:docMk/>
            <pc:sldMk cId="263234287" sldId="266"/>
            <ac:cxnSpMk id="17" creationId="{B9CE220A-7984-42A1-8B52-2EF6F23D69D0}"/>
          </ac:cxnSpMkLst>
        </pc:cxnChg>
        <pc:cxnChg chg="add del mod">
          <ac:chgData name="benjamin Skjold" userId="c95198f139ad621b" providerId="LiveId" clId="{611C9B59-30A7-4360-B0DB-018F112CBDD9}" dt="2020-11-04T12:38:21.093" v="2858" actId="478"/>
          <ac:cxnSpMkLst>
            <pc:docMk/>
            <pc:sldMk cId="263234287" sldId="266"/>
            <ac:cxnSpMk id="23" creationId="{6B10DF5A-6DEB-446E-80A1-B52A72095A7A}"/>
          </ac:cxnSpMkLst>
        </pc:cxnChg>
        <pc:cxnChg chg="add mod ord">
          <ac:chgData name="benjamin Skjold" userId="c95198f139ad621b" providerId="LiveId" clId="{611C9B59-30A7-4360-B0DB-018F112CBDD9}" dt="2020-11-04T13:02:18.874" v="3512" actId="167"/>
          <ac:cxnSpMkLst>
            <pc:docMk/>
            <pc:sldMk cId="263234287" sldId="266"/>
            <ac:cxnSpMk id="26" creationId="{ED4A4869-06A3-4E9E-BF92-EA815F5964B4}"/>
          </ac:cxnSpMkLst>
        </pc:cxnChg>
        <pc:cxnChg chg="add mod ord">
          <ac:chgData name="benjamin Skjold" userId="c95198f139ad621b" providerId="LiveId" clId="{611C9B59-30A7-4360-B0DB-018F112CBDD9}" dt="2020-11-04T13:02:42.960" v="3514" actId="14100"/>
          <ac:cxnSpMkLst>
            <pc:docMk/>
            <pc:sldMk cId="263234287" sldId="266"/>
            <ac:cxnSpMk id="33" creationId="{CC4E03ED-9FFA-4BE4-ACE8-5D4352DC4AD5}"/>
          </ac:cxnSpMkLst>
        </pc:cxnChg>
        <pc:cxnChg chg="add mod">
          <ac:chgData name="benjamin Skjold" userId="c95198f139ad621b" providerId="LiveId" clId="{611C9B59-30A7-4360-B0DB-018F112CBDD9}" dt="2020-11-04T12:44:47.355" v="3144" actId="1582"/>
          <ac:cxnSpMkLst>
            <pc:docMk/>
            <pc:sldMk cId="263234287" sldId="266"/>
            <ac:cxnSpMk id="42" creationId="{556E88F0-B3F4-4351-8D28-774DB35D81C2}"/>
          </ac:cxnSpMkLst>
        </pc:cxnChg>
        <pc:cxnChg chg="add mod">
          <ac:chgData name="benjamin Skjold" userId="c95198f139ad621b" providerId="LiveId" clId="{611C9B59-30A7-4360-B0DB-018F112CBDD9}" dt="2020-11-04T12:44:56.898" v="3213" actId="1038"/>
          <ac:cxnSpMkLst>
            <pc:docMk/>
            <pc:sldMk cId="263234287" sldId="266"/>
            <ac:cxnSpMk id="43" creationId="{CF05D945-5270-4186-A255-83F4AD081E1E}"/>
          </ac:cxnSpMkLst>
        </pc:cxnChg>
        <pc:cxnChg chg="add mod">
          <ac:chgData name="benjamin Skjold" userId="c95198f139ad621b" providerId="LiveId" clId="{611C9B59-30A7-4360-B0DB-018F112CBDD9}" dt="2020-11-04T12:45:08.949" v="3324" actId="1037"/>
          <ac:cxnSpMkLst>
            <pc:docMk/>
            <pc:sldMk cId="263234287" sldId="266"/>
            <ac:cxnSpMk id="44" creationId="{47CE8665-8575-4AAE-8936-9EA0CDFB8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E5D2-3F4A-484C-9827-3F2974E85A2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EBB7-56B9-460E-AF3A-0694FAF081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BEBB7-56B9-460E-AF3A-0694FAF08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75C4-9749-4786-95A3-8893C1D04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AFF6598-C365-4515-BD0D-12E473D3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A3EB71-799C-469C-8281-06B23D2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1F31A7-03AE-49E2-9719-8F4BE081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57CF85-8CC9-482E-BB64-820630D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D0DF-7D31-4E92-88AC-8F1E9A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A2DDF9-FF31-4BE7-AF65-55EF0F90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7F7820-626F-4CDA-83CC-D15EED69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EE523D-FC98-4578-B6B2-3337D2C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EFFD2-24A4-48C3-BDB6-0761A940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37279A8-8C9D-45C4-BA81-FE1632FEC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AE111CA-32F1-48C4-B211-B9FEE2E6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42DFDB-3871-4441-B0F8-7492733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FD42A4-FFEB-4F3E-AA7F-F4D76E2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858954-4673-4C21-ABF9-FEB725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AB37D-45F6-4DB3-A660-F02C981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FF7D09-F8E3-408B-A75E-223EE5EF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4F2EC4-34CD-4B52-A6C2-1582FB0A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02DDEE-8DC0-4F74-B5AB-6F96809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81F27A-9F2D-4CF6-99DA-004ADF31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F17E2-DEF7-4BD8-9D70-BF52156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6C2DCC-C213-40EE-A810-1B8615EC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687E56-199F-4948-9E1C-733DB626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780CBB-651A-4659-AD51-63A0751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7A1B56-9516-47CC-98D2-59387EB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6B086-BC47-4A42-A895-97D5BA76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93900A-240A-4D86-B7A2-F71394E1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E9F9F41-005D-4CA8-B0F5-3BCBADEA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6372AD-53E3-4336-9F80-8AC7443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087848E-5F22-4CF3-B8AC-0273D040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8940E9-1DF2-45F5-872B-8B061AFF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EBB60-8C15-4EB8-A4E1-2369B4E4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4E5FF0-EB1A-4ABB-8520-D0C6698B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FDC532-8BEA-45EB-B339-3EB4753C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939365E-22A4-4A19-A906-5F611BAA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F157547-8720-4601-8ED7-1883C5E32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9048ED-4A83-4D02-97BF-9236371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B888EE-8445-4D77-BCD6-94C8F0F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62A722-279E-47A1-BB24-03A2566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DB5B5-20F1-4C5C-AB58-44189F10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CA57CBC-508D-4438-BBAF-203C974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6E072DB-6D11-40C1-AED2-75916652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8349E63-84E3-4875-ABB2-0BED6D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71694C4-B737-491C-B601-9D898C9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E92B5A2-38EA-4C85-95AD-D14C0D6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CAFFDD-8067-43B2-AC5F-DAD252E7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61657-5A39-4BED-9EA4-1494AAB2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CD1AAA-F092-4266-8F3D-3CB758D3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DFDF26-B48F-46EC-8FA5-79587898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7B4CB5-74A8-4DDC-820B-4C2A56E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909BF8-4CD9-456F-B8BA-B424376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71A0AF-B81C-493D-B359-60A5F0A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54B6-EAA3-4CC7-821B-34DBFB6E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37D828-E318-46AD-9EA3-A1E8ADB4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040CF52-FB5B-476C-BA6B-38C4D477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85B144-1F1E-470C-AF6A-27A695ED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7F154-7149-49C0-B412-4A4A47FC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FD7FE3-2615-41F8-92D5-53EFE746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3136A6-9DBD-4A06-9630-DC67371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0C923C-9230-410B-AE08-D60C15B1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F2D0EF-FCAA-4C8B-99EA-A6DAC673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AE15-B2FB-4AB7-8AC4-94FB87B74DD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5A9CB6-CAD0-4775-AA19-331F3C28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AA1A8A-C63E-4D0E-8783-11E29C9C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CC4E03ED-9FFA-4BE4-ACE8-5D4352DC4AD5}"/>
              </a:ext>
            </a:extLst>
          </p:cNvPr>
          <p:cNvCxnSpPr>
            <a:cxnSpLocks/>
          </p:cNvCxnSpPr>
          <p:nvPr/>
        </p:nvCxnSpPr>
        <p:spPr>
          <a:xfrm flipV="1">
            <a:off x="7586663" y="2271550"/>
            <a:ext cx="2519362" cy="1171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ED4A4869-06A3-4E9E-BF92-EA815F5964B4}"/>
              </a:ext>
            </a:extLst>
          </p:cNvPr>
          <p:cNvCxnSpPr>
            <a:cxnSpLocks/>
          </p:cNvCxnSpPr>
          <p:nvPr/>
        </p:nvCxnSpPr>
        <p:spPr>
          <a:xfrm flipH="1" flipV="1">
            <a:off x="1404938" y="2271550"/>
            <a:ext cx="2786062" cy="1171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: afrundede hjørner 23">
            <a:extLst>
              <a:ext uri="{FF2B5EF4-FFF2-40B4-BE49-F238E27FC236}">
                <a16:creationId xmlns:a16="http://schemas.microsoft.com/office/drawing/2014/main" id="{A7404D83-6FA5-46AA-8182-D9620B4A42B2}"/>
              </a:ext>
            </a:extLst>
          </p:cNvPr>
          <p:cNvSpPr/>
          <p:nvPr/>
        </p:nvSpPr>
        <p:spPr>
          <a:xfrm>
            <a:off x="1245798" y="106276"/>
            <a:ext cx="9039369" cy="2236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: afrundede hjørner 20">
            <a:extLst>
              <a:ext uri="{FF2B5EF4-FFF2-40B4-BE49-F238E27FC236}">
                <a16:creationId xmlns:a16="http://schemas.microsoft.com/office/drawing/2014/main" id="{923E4A37-0B43-401A-92A8-D3F354631412}"/>
              </a:ext>
            </a:extLst>
          </p:cNvPr>
          <p:cNvSpPr/>
          <p:nvPr/>
        </p:nvSpPr>
        <p:spPr>
          <a:xfrm>
            <a:off x="4162425" y="3384550"/>
            <a:ext cx="3448050" cy="850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363ED3D6-2CDE-42ED-AD37-AF3EDD49A0CF}"/>
              </a:ext>
            </a:extLst>
          </p:cNvPr>
          <p:cNvGrpSpPr/>
          <p:nvPr/>
        </p:nvGrpSpPr>
        <p:grpSpPr>
          <a:xfrm>
            <a:off x="582864" y="3429000"/>
            <a:ext cx="11026271" cy="1659731"/>
            <a:chOff x="1165729" y="1976884"/>
            <a:chExt cx="11026271" cy="1659731"/>
          </a:xfrm>
        </p:grpSpPr>
        <p:pic>
          <p:nvPicPr>
            <p:cNvPr id="18" name="Billede 17">
              <a:extLst>
                <a:ext uri="{FF2B5EF4-FFF2-40B4-BE49-F238E27FC236}">
                  <a16:creationId xmlns:a16="http://schemas.microsoft.com/office/drawing/2014/main" id="{F49FA3F8-1DA2-49A3-B0BA-C6D3BF34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819" t="66161" r="27170" b="1796"/>
            <a:stretch/>
          </p:blipFill>
          <p:spPr>
            <a:xfrm>
              <a:off x="10286708" y="3067446"/>
              <a:ext cx="373224" cy="531845"/>
            </a:xfrm>
            <a:prstGeom prst="rect">
              <a:avLst/>
            </a:prstGeom>
          </p:spPr>
        </p:pic>
        <p:pic>
          <p:nvPicPr>
            <p:cNvPr id="12" name="Billede 11">
              <a:extLst>
                <a:ext uri="{FF2B5EF4-FFF2-40B4-BE49-F238E27FC236}">
                  <a16:creationId xmlns:a16="http://schemas.microsoft.com/office/drawing/2014/main" id="{E615D8DF-B7EE-4511-8352-65BEBEA2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729" y="1976884"/>
              <a:ext cx="7447867" cy="1659731"/>
            </a:xfrm>
            <a:prstGeom prst="rect">
              <a:avLst/>
            </a:prstGeom>
          </p:spPr>
        </p:pic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F5190215-C223-452E-A2C6-D2B42411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3116" y="1980043"/>
              <a:ext cx="3568884" cy="826708"/>
            </a:xfrm>
            <a:prstGeom prst="rect">
              <a:avLst/>
            </a:prstGeom>
          </p:spPr>
        </p:pic>
        <p:sp>
          <p:nvSpPr>
            <p:cNvPr id="15" name="Venstre klammeparentes 14">
              <a:extLst>
                <a:ext uri="{FF2B5EF4-FFF2-40B4-BE49-F238E27FC236}">
                  <a16:creationId xmlns:a16="http://schemas.microsoft.com/office/drawing/2014/main" id="{981762B4-468D-4706-9ACD-DEF65A432CDE}"/>
                </a:ext>
              </a:extLst>
            </p:cNvPr>
            <p:cNvSpPr/>
            <p:nvPr/>
          </p:nvSpPr>
          <p:spPr>
            <a:xfrm rot="16200000">
              <a:off x="10415676" y="1133559"/>
              <a:ext cx="93612" cy="3439995"/>
            </a:xfrm>
            <a:prstGeom prst="leftBrace">
              <a:avLst>
                <a:gd name="adj1" fmla="val 3072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Billede 15">
              <a:extLst>
                <a:ext uri="{FF2B5EF4-FFF2-40B4-BE49-F238E27FC236}">
                  <a16:creationId xmlns:a16="http://schemas.microsoft.com/office/drawing/2014/main" id="{D485F153-5496-447B-A0A7-4FEBA3E5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4609" y="2886074"/>
              <a:ext cx="733424" cy="300037"/>
            </a:xfrm>
            <a:prstGeom prst="rect">
              <a:avLst/>
            </a:prstGeom>
          </p:spPr>
        </p:pic>
      </p:grpSp>
      <p:pic>
        <p:nvPicPr>
          <p:cNvPr id="20" name="Billede 19">
            <a:extLst>
              <a:ext uri="{FF2B5EF4-FFF2-40B4-BE49-F238E27FC236}">
                <a16:creationId xmlns:a16="http://schemas.microsoft.com/office/drawing/2014/main" id="{9590BBB6-87D1-413C-9578-BAC42FDF9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799" y="248474"/>
            <a:ext cx="9039369" cy="2093910"/>
          </a:xfrm>
          <a:prstGeom prst="rect">
            <a:avLst/>
          </a:prstGeom>
        </p:spPr>
      </p:pic>
      <p:sp>
        <p:nvSpPr>
          <p:cNvPr id="38" name="Rektangel 37">
            <a:extLst>
              <a:ext uri="{FF2B5EF4-FFF2-40B4-BE49-F238E27FC236}">
                <a16:creationId xmlns:a16="http://schemas.microsoft.com/office/drawing/2014/main" id="{8988329E-503B-4A87-B098-89DB11FCBEAF}"/>
              </a:ext>
            </a:extLst>
          </p:cNvPr>
          <p:cNvSpPr/>
          <p:nvPr/>
        </p:nvSpPr>
        <p:spPr>
          <a:xfrm>
            <a:off x="582864" y="4424182"/>
            <a:ext cx="11203668" cy="1414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9054BFBC-54EB-42C2-A944-2545596DF319}"/>
              </a:ext>
            </a:extLst>
          </p:cNvPr>
          <p:cNvSpPr txBox="1"/>
          <p:nvPr/>
        </p:nvSpPr>
        <p:spPr>
          <a:xfrm>
            <a:off x="1843306" y="4338190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0C00B472-A5A2-4AA9-99C8-4B000EFA4BFC}"/>
              </a:ext>
            </a:extLst>
          </p:cNvPr>
          <p:cNvSpPr txBox="1"/>
          <p:nvPr/>
        </p:nvSpPr>
        <p:spPr>
          <a:xfrm>
            <a:off x="5341519" y="4338190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57FDC182-F83A-46DF-8E0B-B372F3F51458}"/>
              </a:ext>
            </a:extLst>
          </p:cNvPr>
          <p:cNvSpPr txBox="1"/>
          <p:nvPr/>
        </p:nvSpPr>
        <p:spPr>
          <a:xfrm>
            <a:off x="9369637" y="433958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m</a:t>
            </a:r>
          </a:p>
        </p:txBody>
      </p: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556E88F0-B3F4-4351-8D28-774DB35D81C2}"/>
              </a:ext>
            </a:extLst>
          </p:cNvPr>
          <p:cNvCxnSpPr/>
          <p:nvPr/>
        </p:nvCxnSpPr>
        <p:spPr>
          <a:xfrm>
            <a:off x="2357306" y="4638227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CF05D945-5270-4186-A255-83F4AD081E1E}"/>
              </a:ext>
            </a:extLst>
          </p:cNvPr>
          <p:cNvCxnSpPr/>
          <p:nvPr/>
        </p:nvCxnSpPr>
        <p:spPr>
          <a:xfrm>
            <a:off x="5863908" y="4638227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47CE8665-8575-4AAE-8936-9EA0CDFB8223}"/>
              </a:ext>
            </a:extLst>
          </p:cNvPr>
          <p:cNvCxnSpPr/>
          <p:nvPr/>
        </p:nvCxnSpPr>
        <p:spPr>
          <a:xfrm>
            <a:off x="9883637" y="4648014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: afrundede hjørner 45">
            <a:extLst>
              <a:ext uri="{FF2B5EF4-FFF2-40B4-BE49-F238E27FC236}">
                <a16:creationId xmlns:a16="http://schemas.microsoft.com/office/drawing/2014/main" id="{36BCBE78-6E3E-4BA1-86AA-5F0B57910410}"/>
              </a:ext>
            </a:extLst>
          </p:cNvPr>
          <p:cNvSpPr/>
          <p:nvPr/>
        </p:nvSpPr>
        <p:spPr>
          <a:xfrm>
            <a:off x="1727085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  <p:sp>
        <p:nvSpPr>
          <p:cNvPr id="47" name="Rektangel: afrundede hjørner 46">
            <a:extLst>
              <a:ext uri="{FF2B5EF4-FFF2-40B4-BE49-F238E27FC236}">
                <a16:creationId xmlns:a16="http://schemas.microsoft.com/office/drawing/2014/main" id="{C7762B18-1AFF-4D78-982F-8CA33CC8379B}"/>
              </a:ext>
            </a:extLst>
          </p:cNvPr>
          <p:cNvSpPr/>
          <p:nvPr/>
        </p:nvSpPr>
        <p:spPr>
          <a:xfrm>
            <a:off x="5248127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  <p:sp>
        <p:nvSpPr>
          <p:cNvPr id="48" name="Rektangel: afrundede hjørner 47">
            <a:extLst>
              <a:ext uri="{FF2B5EF4-FFF2-40B4-BE49-F238E27FC236}">
                <a16:creationId xmlns:a16="http://schemas.microsoft.com/office/drawing/2014/main" id="{9D463BAD-FA54-4EF9-BBCD-F9C1D00C8DAD}"/>
              </a:ext>
            </a:extLst>
          </p:cNvPr>
          <p:cNvSpPr/>
          <p:nvPr/>
        </p:nvSpPr>
        <p:spPr>
          <a:xfrm>
            <a:off x="9261327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6446AD6-B890-4F5B-A454-08041D0B6C01}"/>
              </a:ext>
            </a:extLst>
          </p:cNvPr>
          <p:cNvSpPr txBox="1"/>
          <p:nvPr/>
        </p:nvSpPr>
        <p:spPr>
          <a:xfrm>
            <a:off x="947318" y="-72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18B226DC-D3F5-49A7-8B71-03DD20B02545}"/>
              </a:ext>
            </a:extLst>
          </p:cNvPr>
          <p:cNvSpPr txBox="1"/>
          <p:nvPr/>
        </p:nvSpPr>
        <p:spPr>
          <a:xfrm>
            <a:off x="274766" y="3059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2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02B45E87-8513-487D-8120-75C13F47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89" y="1196860"/>
            <a:ext cx="1638440" cy="4320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9260E8FF-67E9-42F5-94F9-1B07CD8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98" y="1988290"/>
            <a:ext cx="5511262" cy="493819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C23A141-F593-415E-BD82-0CB85D55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98" y="2750295"/>
            <a:ext cx="2988000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610C62D-F4C2-4C3C-9931-8C26E8EB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46" y="1038559"/>
            <a:ext cx="9291109" cy="1085182"/>
          </a:xfrm>
          <a:prstGeom prst="rect">
            <a:avLst/>
          </a:prstGeom>
        </p:spPr>
      </p:pic>
      <p:sp>
        <p:nvSpPr>
          <p:cNvPr id="7" name="Venstre klammeparentes 6">
            <a:extLst>
              <a:ext uri="{FF2B5EF4-FFF2-40B4-BE49-F238E27FC236}">
                <a16:creationId xmlns:a16="http://schemas.microsoft.com/office/drawing/2014/main" id="{674274D7-6124-484D-8AC9-B496738856D2}"/>
              </a:ext>
            </a:extLst>
          </p:cNvPr>
          <p:cNvSpPr/>
          <p:nvPr/>
        </p:nvSpPr>
        <p:spPr>
          <a:xfrm rot="16200000">
            <a:off x="3711145" y="-136958"/>
            <a:ext cx="124159" cy="4645558"/>
          </a:xfrm>
          <a:prstGeom prst="leftBrace">
            <a:avLst>
              <a:gd name="adj1" fmla="val 307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enstre klammeparentes 8">
            <a:extLst>
              <a:ext uri="{FF2B5EF4-FFF2-40B4-BE49-F238E27FC236}">
                <a16:creationId xmlns:a16="http://schemas.microsoft.com/office/drawing/2014/main" id="{B4C1653D-268C-45EF-B203-475EC99A3B39}"/>
              </a:ext>
            </a:extLst>
          </p:cNvPr>
          <p:cNvSpPr/>
          <p:nvPr/>
        </p:nvSpPr>
        <p:spPr>
          <a:xfrm rot="16200000">
            <a:off x="8294852" y="-75113"/>
            <a:ext cx="124160" cy="4521864"/>
          </a:xfrm>
          <a:prstGeom prst="leftBrace">
            <a:avLst>
              <a:gd name="adj1" fmla="val 307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788378D3-01E0-445F-8748-165F9B7D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717" y="1371569"/>
            <a:ext cx="413409" cy="352486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A5120AE7-23C0-4847-97B8-BC4B53FEFB88}"/>
              </a:ext>
            </a:extLst>
          </p:cNvPr>
          <p:cNvSpPr txBox="1"/>
          <p:nvPr/>
        </p:nvSpPr>
        <p:spPr>
          <a:xfrm>
            <a:off x="3343458" y="2247899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1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49D2EA3-330B-4404-BCC5-E9E3024E56A9}"/>
              </a:ext>
            </a:extLst>
          </p:cNvPr>
          <p:cNvSpPr txBox="1"/>
          <p:nvPr/>
        </p:nvSpPr>
        <p:spPr>
          <a:xfrm>
            <a:off x="7927166" y="2247899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2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AA5459F-BFEB-47C4-8AF6-438A4235D154}"/>
              </a:ext>
            </a:extLst>
          </p:cNvPr>
          <p:cNvSpPr txBox="1"/>
          <p:nvPr/>
        </p:nvSpPr>
        <p:spPr>
          <a:xfrm>
            <a:off x="10845762" y="218581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8A15E8D-B9FB-4354-BB9A-36ED8771A15D}"/>
              </a:ext>
            </a:extLst>
          </p:cNvPr>
          <p:cNvCxnSpPr>
            <a:cxnSpLocks/>
          </p:cNvCxnSpPr>
          <p:nvPr/>
        </p:nvCxnSpPr>
        <p:spPr>
          <a:xfrm>
            <a:off x="8362312" y="2493596"/>
            <a:ext cx="0" cy="34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BA82EBD6-7232-42D2-A680-B5913F6FADF1}"/>
              </a:ext>
            </a:extLst>
          </p:cNvPr>
          <p:cNvSpPr txBox="1"/>
          <p:nvPr/>
        </p:nvSpPr>
        <p:spPr>
          <a:xfrm>
            <a:off x="1876234" y="2493596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 estimation</a:t>
            </a:r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C2EE443A-0723-469A-B352-6AFDD9C6A2F1}"/>
              </a:ext>
            </a:extLst>
          </p:cNvPr>
          <p:cNvCxnSpPr>
            <a:cxnSpLocks/>
          </p:cNvCxnSpPr>
          <p:nvPr/>
        </p:nvCxnSpPr>
        <p:spPr>
          <a:xfrm>
            <a:off x="3765140" y="2493596"/>
            <a:ext cx="0" cy="34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5407DF6F-BBA1-4708-AE89-42D8993F4620}"/>
              </a:ext>
            </a:extLst>
          </p:cNvPr>
          <p:cNvSpPr txBox="1"/>
          <p:nvPr/>
        </p:nvSpPr>
        <p:spPr>
          <a:xfrm>
            <a:off x="7927165" y="29272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m</a:t>
            </a:r>
          </a:p>
        </p:txBody>
      </p:sp>
    </p:spTree>
    <p:extLst>
      <p:ext uri="{BB962C8B-B14F-4D97-AF65-F5344CB8AC3E}">
        <p14:creationId xmlns:p14="http://schemas.microsoft.com/office/powerpoint/2010/main" val="2815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>
            <a:extLst>
              <a:ext uri="{FF2B5EF4-FFF2-40B4-BE49-F238E27FC236}">
                <a16:creationId xmlns:a16="http://schemas.microsoft.com/office/drawing/2014/main" id="{C6EF10DD-6EB1-4EA0-934F-E5C8EBBE3CC1}"/>
              </a:ext>
            </a:extLst>
          </p:cNvPr>
          <p:cNvGrpSpPr/>
          <p:nvPr/>
        </p:nvGrpSpPr>
        <p:grpSpPr>
          <a:xfrm>
            <a:off x="1453221" y="1203299"/>
            <a:ext cx="9285558" cy="1080000"/>
            <a:chOff x="1121198" y="1203299"/>
            <a:chExt cx="9285558" cy="1080000"/>
          </a:xfrm>
        </p:grpSpPr>
        <p:pic>
          <p:nvPicPr>
            <p:cNvPr id="2" name="Billede 1">
              <a:extLst>
                <a:ext uri="{FF2B5EF4-FFF2-40B4-BE49-F238E27FC236}">
                  <a16:creationId xmlns:a16="http://schemas.microsoft.com/office/drawing/2014/main" id="{3F25551F-660E-4B19-BAB2-A695F999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198" y="1203299"/>
              <a:ext cx="4662341" cy="108000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59CB7D68-4705-4CCE-B5A7-2869DC0F7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4417" y="1203299"/>
              <a:ext cx="466233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1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e 51">
            <a:extLst>
              <a:ext uri="{FF2B5EF4-FFF2-40B4-BE49-F238E27FC236}">
                <a16:creationId xmlns:a16="http://schemas.microsoft.com/office/drawing/2014/main" id="{F170D158-B94E-4ADE-8D74-B271ABAB63DF}"/>
              </a:ext>
            </a:extLst>
          </p:cNvPr>
          <p:cNvGrpSpPr/>
          <p:nvPr/>
        </p:nvGrpSpPr>
        <p:grpSpPr>
          <a:xfrm>
            <a:off x="1290725" y="1247000"/>
            <a:ext cx="6974082" cy="1589834"/>
            <a:chOff x="1214525" y="1247000"/>
            <a:chExt cx="6974082" cy="1589834"/>
          </a:xfrm>
        </p:grpSpPr>
        <p:sp>
          <p:nvSpPr>
            <p:cNvPr id="2" name="Rektangel: afrundede hjørner 1">
              <a:extLst>
                <a:ext uri="{FF2B5EF4-FFF2-40B4-BE49-F238E27FC236}">
                  <a16:creationId xmlns:a16="http://schemas.microsoft.com/office/drawing/2014/main" id="{3305E938-F2BC-4FBC-878D-45AEB57B09F6}"/>
                </a:ext>
              </a:extLst>
            </p:cNvPr>
            <p:cNvSpPr/>
            <p:nvPr/>
          </p:nvSpPr>
          <p:spPr>
            <a:xfrm>
              <a:off x="1436969" y="126734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ktangel: afrundede hjørner 2">
              <a:extLst>
                <a:ext uri="{FF2B5EF4-FFF2-40B4-BE49-F238E27FC236}">
                  <a16:creationId xmlns:a16="http://schemas.microsoft.com/office/drawing/2014/main" id="{4DA89924-4D9A-436F-BD6E-3F36F6B9556C}"/>
                </a:ext>
              </a:extLst>
            </p:cNvPr>
            <p:cNvSpPr/>
            <p:nvPr/>
          </p:nvSpPr>
          <p:spPr>
            <a:xfrm>
              <a:off x="2081806" y="12597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Venstre klammeparentes 3">
              <a:extLst>
                <a:ext uri="{FF2B5EF4-FFF2-40B4-BE49-F238E27FC236}">
                  <a16:creationId xmlns:a16="http://schemas.microsoft.com/office/drawing/2014/main" id="{2DCADDC8-F80B-452B-BFB7-4B58A88FE1BC}"/>
                </a:ext>
              </a:extLst>
            </p:cNvPr>
            <p:cNvSpPr/>
            <p:nvPr/>
          </p:nvSpPr>
          <p:spPr>
            <a:xfrm rot="16200000">
              <a:off x="1984181" y="140641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4234EECD-454E-44C2-A3BC-8FEB4062C8E0}"/>
                </a:ext>
              </a:extLst>
            </p:cNvPr>
            <p:cNvSpPr txBox="1"/>
            <p:nvPr/>
          </p:nvSpPr>
          <p:spPr>
            <a:xfrm>
              <a:off x="1619114" y="131580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5C442842-4CD4-4E32-BE6A-8A8857521339}"/>
                </a:ext>
              </a:extLst>
            </p:cNvPr>
            <p:cNvSpPr txBox="1"/>
            <p:nvPr/>
          </p:nvSpPr>
          <p:spPr>
            <a:xfrm>
              <a:off x="1619114" y="160758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2622C528-FDE2-4060-A957-AC9AF413FEAC}"/>
                </a:ext>
              </a:extLst>
            </p:cNvPr>
            <p:cNvSpPr txBox="1"/>
            <p:nvPr/>
          </p:nvSpPr>
          <p:spPr>
            <a:xfrm>
              <a:off x="2274445" y="131940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8395A5D1-6C1F-4B05-95E0-4079921551C0}"/>
                </a:ext>
              </a:extLst>
            </p:cNvPr>
            <p:cNvSpPr txBox="1"/>
            <p:nvPr/>
          </p:nvSpPr>
          <p:spPr>
            <a:xfrm>
              <a:off x="2279926" y="161147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felt 8">
                  <a:extLst>
                    <a:ext uri="{FF2B5EF4-FFF2-40B4-BE49-F238E27FC236}">
                      <a16:creationId xmlns:a16="http://schemas.microsoft.com/office/drawing/2014/main" id="{2BA1A27B-64ED-4F6A-9CED-8275FEF30A5B}"/>
                    </a:ext>
                  </a:extLst>
                </p:cNvPr>
                <p:cNvSpPr txBox="1"/>
                <p:nvPr/>
              </p:nvSpPr>
              <p:spPr>
                <a:xfrm>
                  <a:off x="1214525" y="2103529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n-(n+1)</a:t>
                  </a:r>
                </a:p>
              </p:txBody>
            </p:sp>
          </mc:Choice>
          <mc:Fallback xmlns="">
            <p:sp>
              <p:nvSpPr>
                <p:cNvPr id="9" name="Tekstfelt 8">
                  <a:extLst>
                    <a:ext uri="{FF2B5EF4-FFF2-40B4-BE49-F238E27FC236}">
                      <a16:creationId xmlns:a16="http://schemas.microsoft.com/office/drawing/2014/main" id="{2BA1A27B-64ED-4F6A-9CED-8275FEF30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525" y="2103529"/>
                  <a:ext cx="1682257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Venstre klammeparentes 9">
              <a:extLst>
                <a:ext uri="{FF2B5EF4-FFF2-40B4-BE49-F238E27FC236}">
                  <a16:creationId xmlns:a16="http://schemas.microsoft.com/office/drawing/2014/main" id="{950BDD1D-492C-43F8-9DC8-AAA8B056D58B}"/>
                </a:ext>
              </a:extLst>
            </p:cNvPr>
            <p:cNvSpPr/>
            <p:nvPr/>
          </p:nvSpPr>
          <p:spPr>
            <a:xfrm rot="16200000">
              <a:off x="1715722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2D6CBDF4-358D-4A70-9F35-8EE5C7E9A51D}"/>
                </a:ext>
              </a:extLst>
            </p:cNvPr>
            <p:cNvSpPr txBox="1"/>
            <p:nvPr/>
          </p:nvSpPr>
          <p:spPr>
            <a:xfrm>
              <a:off x="1324514" y="239738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12" name="Venstre klammeparentes 11">
              <a:extLst>
                <a:ext uri="{FF2B5EF4-FFF2-40B4-BE49-F238E27FC236}">
                  <a16:creationId xmlns:a16="http://schemas.microsoft.com/office/drawing/2014/main" id="{3921008F-07E8-45A8-AD38-99A595FB347A}"/>
                </a:ext>
              </a:extLst>
            </p:cNvPr>
            <p:cNvSpPr/>
            <p:nvPr/>
          </p:nvSpPr>
          <p:spPr>
            <a:xfrm rot="16200000">
              <a:off x="2333354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AB8649A-B13F-4DCA-991B-7F494FBB81FE}"/>
                </a:ext>
              </a:extLst>
            </p:cNvPr>
            <p:cNvSpPr txBox="1"/>
            <p:nvPr/>
          </p:nvSpPr>
          <p:spPr>
            <a:xfrm>
              <a:off x="1937457" y="240576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14" name="Rektangel: afrundede hjørner 13">
              <a:extLst>
                <a:ext uri="{FF2B5EF4-FFF2-40B4-BE49-F238E27FC236}">
                  <a16:creationId xmlns:a16="http://schemas.microsoft.com/office/drawing/2014/main" id="{14A00077-9B0F-4527-AACD-FDA1243B1736}"/>
                </a:ext>
              </a:extLst>
            </p:cNvPr>
            <p:cNvSpPr/>
            <p:nvPr/>
          </p:nvSpPr>
          <p:spPr>
            <a:xfrm>
              <a:off x="3000990" y="12546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: afrundede hjørner 14">
              <a:extLst>
                <a:ext uri="{FF2B5EF4-FFF2-40B4-BE49-F238E27FC236}">
                  <a16:creationId xmlns:a16="http://schemas.microsoft.com/office/drawing/2014/main" id="{E1D41589-5A2B-4816-817E-9872EFD88451}"/>
                </a:ext>
              </a:extLst>
            </p:cNvPr>
            <p:cNvSpPr/>
            <p:nvPr/>
          </p:nvSpPr>
          <p:spPr>
            <a:xfrm>
              <a:off x="3645827" y="124700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Venstre klammeparentes 15">
              <a:extLst>
                <a:ext uri="{FF2B5EF4-FFF2-40B4-BE49-F238E27FC236}">
                  <a16:creationId xmlns:a16="http://schemas.microsoft.com/office/drawing/2014/main" id="{BEAD4BE6-ECF2-47D5-B5AD-91C8C9D4C7D5}"/>
                </a:ext>
              </a:extLst>
            </p:cNvPr>
            <p:cNvSpPr/>
            <p:nvPr/>
          </p:nvSpPr>
          <p:spPr>
            <a:xfrm rot="16200000">
              <a:off x="3548202" y="139369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AF0D0000-4329-4461-AFDF-F6797FC78637}"/>
                </a:ext>
              </a:extLst>
            </p:cNvPr>
            <p:cNvSpPr txBox="1"/>
            <p:nvPr/>
          </p:nvSpPr>
          <p:spPr>
            <a:xfrm>
              <a:off x="3183135" y="130308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35EABF5-72FB-481C-A78C-2319DB730381}"/>
                </a:ext>
              </a:extLst>
            </p:cNvPr>
            <p:cNvSpPr txBox="1"/>
            <p:nvPr/>
          </p:nvSpPr>
          <p:spPr>
            <a:xfrm>
              <a:off x="3183135" y="159486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7077FC86-E48C-4BBA-A34F-356B266E4734}"/>
                </a:ext>
              </a:extLst>
            </p:cNvPr>
            <p:cNvSpPr txBox="1"/>
            <p:nvPr/>
          </p:nvSpPr>
          <p:spPr>
            <a:xfrm>
              <a:off x="3838466" y="130668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A38C79E5-09EE-4BD9-BD7F-10069114543B}"/>
                </a:ext>
              </a:extLst>
            </p:cNvPr>
            <p:cNvSpPr txBox="1"/>
            <p:nvPr/>
          </p:nvSpPr>
          <p:spPr>
            <a:xfrm>
              <a:off x="3843947" y="159875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kstfelt 20">
                  <a:extLst>
                    <a:ext uri="{FF2B5EF4-FFF2-40B4-BE49-F238E27FC236}">
                      <a16:creationId xmlns:a16="http://schemas.microsoft.com/office/drawing/2014/main" id="{82DCE12E-F431-4746-8064-90D63D5A5F47}"/>
                    </a:ext>
                  </a:extLst>
                </p:cNvPr>
                <p:cNvSpPr txBox="1"/>
                <p:nvPr/>
              </p:nvSpPr>
              <p:spPr>
                <a:xfrm>
                  <a:off x="2778546" y="2090809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n-(n+2)</a:t>
                  </a:r>
                </a:p>
              </p:txBody>
            </p:sp>
          </mc:Choice>
          <mc:Fallback xmlns="">
            <p:sp>
              <p:nvSpPr>
                <p:cNvPr id="21" name="Tekstfelt 20">
                  <a:extLst>
                    <a:ext uri="{FF2B5EF4-FFF2-40B4-BE49-F238E27FC236}">
                      <a16:creationId xmlns:a16="http://schemas.microsoft.com/office/drawing/2014/main" id="{82DCE12E-F431-4746-8064-90D63D5A5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546" y="2090809"/>
                  <a:ext cx="1682257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Venstre klammeparentes 21">
              <a:extLst>
                <a:ext uri="{FF2B5EF4-FFF2-40B4-BE49-F238E27FC236}">
                  <a16:creationId xmlns:a16="http://schemas.microsoft.com/office/drawing/2014/main" id="{EB938CCA-29D8-46CC-B992-B3D13560AA8D}"/>
                </a:ext>
              </a:extLst>
            </p:cNvPr>
            <p:cNvSpPr/>
            <p:nvPr/>
          </p:nvSpPr>
          <p:spPr>
            <a:xfrm rot="16200000">
              <a:off x="3279743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4366DFE7-B180-47C1-9410-5D1108925974}"/>
                </a:ext>
              </a:extLst>
            </p:cNvPr>
            <p:cNvSpPr txBox="1"/>
            <p:nvPr/>
          </p:nvSpPr>
          <p:spPr>
            <a:xfrm>
              <a:off x="2888535" y="238466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24" name="Venstre klammeparentes 23">
              <a:extLst>
                <a:ext uri="{FF2B5EF4-FFF2-40B4-BE49-F238E27FC236}">
                  <a16:creationId xmlns:a16="http://schemas.microsoft.com/office/drawing/2014/main" id="{FE3B5EAC-8727-42AD-8AEE-B2C1360DA8AF}"/>
                </a:ext>
              </a:extLst>
            </p:cNvPr>
            <p:cNvSpPr/>
            <p:nvPr/>
          </p:nvSpPr>
          <p:spPr>
            <a:xfrm rot="16200000">
              <a:off x="3897375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E1E8B43-A763-4CA8-A5B9-B44FCF01BC9C}"/>
                </a:ext>
              </a:extLst>
            </p:cNvPr>
            <p:cNvSpPr txBox="1"/>
            <p:nvPr/>
          </p:nvSpPr>
          <p:spPr>
            <a:xfrm>
              <a:off x="3501478" y="239304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26" name="Rektangel: afrundede hjørner 25">
              <a:extLst>
                <a:ext uri="{FF2B5EF4-FFF2-40B4-BE49-F238E27FC236}">
                  <a16:creationId xmlns:a16="http://schemas.microsoft.com/office/drawing/2014/main" id="{036DEF24-B4FA-458A-95DD-5175883D33AF}"/>
                </a:ext>
              </a:extLst>
            </p:cNvPr>
            <p:cNvSpPr/>
            <p:nvPr/>
          </p:nvSpPr>
          <p:spPr>
            <a:xfrm>
              <a:off x="4620251" y="127590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ktangel: afrundede hjørner 26">
              <a:extLst>
                <a:ext uri="{FF2B5EF4-FFF2-40B4-BE49-F238E27FC236}">
                  <a16:creationId xmlns:a16="http://schemas.microsoft.com/office/drawing/2014/main" id="{9F2FDCDB-70E1-4788-B86F-EDDCD27DCB7A}"/>
                </a:ext>
              </a:extLst>
            </p:cNvPr>
            <p:cNvSpPr/>
            <p:nvPr/>
          </p:nvSpPr>
          <p:spPr>
            <a:xfrm>
              <a:off x="5265088" y="12682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Venstre klammeparentes 27">
              <a:extLst>
                <a:ext uri="{FF2B5EF4-FFF2-40B4-BE49-F238E27FC236}">
                  <a16:creationId xmlns:a16="http://schemas.microsoft.com/office/drawing/2014/main" id="{31AC12B6-8A14-43DB-9D2D-C793EC5216D4}"/>
                </a:ext>
              </a:extLst>
            </p:cNvPr>
            <p:cNvSpPr/>
            <p:nvPr/>
          </p:nvSpPr>
          <p:spPr>
            <a:xfrm rot="16200000">
              <a:off x="5167463" y="141497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4EFE2973-7F26-456F-A78E-B96F3949F734}"/>
                </a:ext>
              </a:extLst>
            </p:cNvPr>
            <p:cNvSpPr txBox="1"/>
            <p:nvPr/>
          </p:nvSpPr>
          <p:spPr>
            <a:xfrm>
              <a:off x="4802396" y="132437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CF7736A-46DB-4EA9-B9ED-20E2B7985FAC}"/>
                </a:ext>
              </a:extLst>
            </p:cNvPr>
            <p:cNvSpPr txBox="1"/>
            <p:nvPr/>
          </p:nvSpPr>
          <p:spPr>
            <a:xfrm>
              <a:off x="4802396" y="161614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F69844E8-B831-4877-B270-B4EE5CB70EE9}"/>
                </a:ext>
              </a:extLst>
            </p:cNvPr>
            <p:cNvSpPr txBox="1"/>
            <p:nvPr/>
          </p:nvSpPr>
          <p:spPr>
            <a:xfrm>
              <a:off x="5444714" y="132370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41054B5C-343E-4D41-A91D-2A151B0B5E2B}"/>
                </a:ext>
              </a:extLst>
            </p:cNvPr>
            <p:cNvSpPr txBox="1"/>
            <p:nvPr/>
          </p:nvSpPr>
          <p:spPr>
            <a:xfrm>
              <a:off x="5443270" y="1599744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717856E5-38D3-43A4-9463-0A0D1235F74C}"/>
                    </a:ext>
                  </a:extLst>
                </p:cNvPr>
                <p:cNvSpPr txBox="1"/>
                <p:nvPr/>
              </p:nvSpPr>
              <p:spPr>
                <a:xfrm>
                  <a:off x="4408081" y="2112093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n-(n+3)</a:t>
                  </a:r>
                </a:p>
              </p:txBody>
            </p:sp>
          </mc:Choice>
          <mc:Fallback xmlns="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717856E5-38D3-43A4-9463-0A0D1235F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081" y="2112093"/>
                  <a:ext cx="1682257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Venstre klammeparentes 33">
              <a:extLst>
                <a:ext uri="{FF2B5EF4-FFF2-40B4-BE49-F238E27FC236}">
                  <a16:creationId xmlns:a16="http://schemas.microsoft.com/office/drawing/2014/main" id="{AEA46928-3ECB-438F-811B-1C3487A4147A}"/>
                </a:ext>
              </a:extLst>
            </p:cNvPr>
            <p:cNvSpPr/>
            <p:nvPr/>
          </p:nvSpPr>
          <p:spPr>
            <a:xfrm rot="16200000">
              <a:off x="4899004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03034A77-7EB1-4E5B-8136-84F42A054A7D}"/>
                </a:ext>
              </a:extLst>
            </p:cNvPr>
            <p:cNvSpPr txBox="1"/>
            <p:nvPr/>
          </p:nvSpPr>
          <p:spPr>
            <a:xfrm>
              <a:off x="4519031" y="240594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36" name="Venstre klammeparentes 35">
              <a:extLst>
                <a:ext uri="{FF2B5EF4-FFF2-40B4-BE49-F238E27FC236}">
                  <a16:creationId xmlns:a16="http://schemas.microsoft.com/office/drawing/2014/main" id="{EA118D8E-3F0B-4D53-AA60-2CB72C99A4AC}"/>
                </a:ext>
              </a:extLst>
            </p:cNvPr>
            <p:cNvSpPr/>
            <p:nvPr/>
          </p:nvSpPr>
          <p:spPr>
            <a:xfrm rot="16200000">
              <a:off x="5516636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F0ED1300-3A63-4B46-B831-28222BAA3D6A}"/>
                </a:ext>
              </a:extLst>
            </p:cNvPr>
            <p:cNvSpPr txBox="1"/>
            <p:nvPr/>
          </p:nvSpPr>
          <p:spPr>
            <a:xfrm>
              <a:off x="5120739" y="241432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38" name="Rektangel: afrundede hjørner 37">
              <a:extLst>
                <a:ext uri="{FF2B5EF4-FFF2-40B4-BE49-F238E27FC236}">
                  <a16:creationId xmlns:a16="http://schemas.microsoft.com/office/drawing/2014/main" id="{60E513E7-B6A6-444E-88F1-E2ED48B492C3}"/>
                </a:ext>
              </a:extLst>
            </p:cNvPr>
            <p:cNvSpPr/>
            <p:nvPr/>
          </p:nvSpPr>
          <p:spPr>
            <a:xfrm>
              <a:off x="6728794" y="12631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ktangel: afrundede hjørner 38">
              <a:extLst>
                <a:ext uri="{FF2B5EF4-FFF2-40B4-BE49-F238E27FC236}">
                  <a16:creationId xmlns:a16="http://schemas.microsoft.com/office/drawing/2014/main" id="{C0D3DBC7-B18E-4E28-A1D7-5E84329EEDF2}"/>
                </a:ext>
              </a:extLst>
            </p:cNvPr>
            <p:cNvSpPr/>
            <p:nvPr/>
          </p:nvSpPr>
          <p:spPr>
            <a:xfrm>
              <a:off x="7373631" y="125556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Venstre klammeparentes 39">
              <a:extLst>
                <a:ext uri="{FF2B5EF4-FFF2-40B4-BE49-F238E27FC236}">
                  <a16:creationId xmlns:a16="http://schemas.microsoft.com/office/drawing/2014/main" id="{758644C3-EB81-49B9-8BA5-C4784CCC299B}"/>
                </a:ext>
              </a:extLst>
            </p:cNvPr>
            <p:cNvSpPr/>
            <p:nvPr/>
          </p:nvSpPr>
          <p:spPr>
            <a:xfrm rot="16200000">
              <a:off x="7276006" y="140225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627852DA-67EB-452C-ABAA-008A4715C14A}"/>
                </a:ext>
              </a:extLst>
            </p:cNvPr>
            <p:cNvSpPr txBox="1"/>
            <p:nvPr/>
          </p:nvSpPr>
          <p:spPr>
            <a:xfrm>
              <a:off x="6910939" y="131165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B439CA09-0D9A-466B-A03E-5F075B72B996}"/>
                </a:ext>
              </a:extLst>
            </p:cNvPr>
            <p:cNvSpPr txBox="1"/>
            <p:nvPr/>
          </p:nvSpPr>
          <p:spPr>
            <a:xfrm>
              <a:off x="6910939" y="160342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E672A3A2-9F87-4EF4-AA5D-49040E8D0E12}"/>
                </a:ext>
              </a:extLst>
            </p:cNvPr>
            <p:cNvSpPr txBox="1"/>
            <p:nvPr/>
          </p:nvSpPr>
          <p:spPr>
            <a:xfrm>
              <a:off x="7566270" y="131524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BD14539C-DD3C-42E4-8126-E65E9CF691CE}"/>
                </a:ext>
              </a:extLst>
            </p:cNvPr>
            <p:cNvSpPr txBox="1"/>
            <p:nvPr/>
          </p:nvSpPr>
          <p:spPr>
            <a:xfrm>
              <a:off x="7571751" y="1607323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kstfelt 44">
                  <a:extLst>
                    <a:ext uri="{FF2B5EF4-FFF2-40B4-BE49-F238E27FC236}">
                      <a16:creationId xmlns:a16="http://schemas.microsoft.com/office/drawing/2014/main" id="{18890E3A-9691-40D6-BAA1-E3E5DD04CCDF}"/>
                    </a:ext>
                  </a:extLst>
                </p:cNvPr>
                <p:cNvSpPr txBox="1"/>
                <p:nvPr/>
              </p:nvSpPr>
              <p:spPr>
                <a:xfrm>
                  <a:off x="6506350" y="2099373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</a:t>
                  </a:r>
                </a:p>
              </p:txBody>
            </p:sp>
          </mc:Choice>
          <mc:Fallback xmlns="">
            <p:sp>
              <p:nvSpPr>
                <p:cNvPr id="45" name="Tekstfelt 44">
                  <a:extLst>
                    <a:ext uri="{FF2B5EF4-FFF2-40B4-BE49-F238E27FC236}">
                      <a16:creationId xmlns:a16="http://schemas.microsoft.com/office/drawing/2014/main" id="{18890E3A-9691-40D6-BAA1-E3E5DD04C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350" y="2099373"/>
                  <a:ext cx="16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Venstre klammeparentes 45">
              <a:extLst>
                <a:ext uri="{FF2B5EF4-FFF2-40B4-BE49-F238E27FC236}">
                  <a16:creationId xmlns:a16="http://schemas.microsoft.com/office/drawing/2014/main" id="{46D42C47-9CB6-49C1-A53B-A42DE015D4F7}"/>
                </a:ext>
              </a:extLst>
            </p:cNvPr>
            <p:cNvSpPr/>
            <p:nvPr/>
          </p:nvSpPr>
          <p:spPr>
            <a:xfrm rot="16200000">
              <a:off x="7007547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824A3117-0EA9-430A-AB2F-25B6A6573454}"/>
                </a:ext>
              </a:extLst>
            </p:cNvPr>
            <p:cNvSpPr txBox="1"/>
            <p:nvPr/>
          </p:nvSpPr>
          <p:spPr>
            <a:xfrm>
              <a:off x="6616339" y="239322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48" name="Venstre klammeparentes 47">
              <a:extLst>
                <a:ext uri="{FF2B5EF4-FFF2-40B4-BE49-F238E27FC236}">
                  <a16:creationId xmlns:a16="http://schemas.microsoft.com/office/drawing/2014/main" id="{8617AC22-D182-4C96-9CCE-EBC07A9594F2}"/>
                </a:ext>
              </a:extLst>
            </p:cNvPr>
            <p:cNvSpPr/>
            <p:nvPr/>
          </p:nvSpPr>
          <p:spPr>
            <a:xfrm rot="16200000">
              <a:off x="7625179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ABF2A61E-275F-4FAA-9AEF-D0FCAFB2D576}"/>
                </a:ext>
              </a:extLst>
            </p:cNvPr>
            <p:cNvSpPr txBox="1"/>
            <p:nvPr/>
          </p:nvSpPr>
          <p:spPr>
            <a:xfrm>
              <a:off x="7229282" y="240160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754846C3-9DED-403A-855B-13127BE7FBCC}"/>
                </a:ext>
              </a:extLst>
            </p:cNvPr>
            <p:cNvSpPr txBox="1"/>
            <p:nvPr/>
          </p:nvSpPr>
          <p:spPr>
            <a:xfrm>
              <a:off x="6000473" y="1792753"/>
              <a:ext cx="57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53" name="Gruppe 52">
            <a:extLst>
              <a:ext uri="{FF2B5EF4-FFF2-40B4-BE49-F238E27FC236}">
                <a16:creationId xmlns:a16="http://schemas.microsoft.com/office/drawing/2014/main" id="{3408720F-067E-47F3-BC02-7C015020584F}"/>
              </a:ext>
            </a:extLst>
          </p:cNvPr>
          <p:cNvGrpSpPr/>
          <p:nvPr/>
        </p:nvGrpSpPr>
        <p:grpSpPr>
          <a:xfrm>
            <a:off x="1607555" y="3606223"/>
            <a:ext cx="6974082" cy="1589834"/>
            <a:chOff x="1214525" y="1247000"/>
            <a:chExt cx="6974082" cy="1589834"/>
          </a:xfrm>
        </p:grpSpPr>
        <p:sp>
          <p:nvSpPr>
            <p:cNvPr id="54" name="Rektangel: afrundede hjørner 53">
              <a:extLst>
                <a:ext uri="{FF2B5EF4-FFF2-40B4-BE49-F238E27FC236}">
                  <a16:creationId xmlns:a16="http://schemas.microsoft.com/office/drawing/2014/main" id="{4E646557-D680-4BFC-B39D-00179FE97737}"/>
                </a:ext>
              </a:extLst>
            </p:cNvPr>
            <p:cNvSpPr/>
            <p:nvPr/>
          </p:nvSpPr>
          <p:spPr>
            <a:xfrm>
              <a:off x="1436969" y="126734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ktangel: afrundede hjørner 54">
              <a:extLst>
                <a:ext uri="{FF2B5EF4-FFF2-40B4-BE49-F238E27FC236}">
                  <a16:creationId xmlns:a16="http://schemas.microsoft.com/office/drawing/2014/main" id="{C7F856DD-5F92-4302-83E9-9A88B2A79E0E}"/>
                </a:ext>
              </a:extLst>
            </p:cNvPr>
            <p:cNvSpPr/>
            <p:nvPr/>
          </p:nvSpPr>
          <p:spPr>
            <a:xfrm>
              <a:off x="2081806" y="12597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Venstre klammeparentes 55">
              <a:extLst>
                <a:ext uri="{FF2B5EF4-FFF2-40B4-BE49-F238E27FC236}">
                  <a16:creationId xmlns:a16="http://schemas.microsoft.com/office/drawing/2014/main" id="{1F4FBD00-A8EF-46F5-927C-34C47B53EEA2}"/>
                </a:ext>
              </a:extLst>
            </p:cNvPr>
            <p:cNvSpPr/>
            <p:nvPr/>
          </p:nvSpPr>
          <p:spPr>
            <a:xfrm rot="16200000">
              <a:off x="1984181" y="140641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kstfelt 56">
              <a:extLst>
                <a:ext uri="{FF2B5EF4-FFF2-40B4-BE49-F238E27FC236}">
                  <a16:creationId xmlns:a16="http://schemas.microsoft.com/office/drawing/2014/main" id="{CBCB951E-5D9C-41F6-96C8-8215A0B53D23}"/>
                </a:ext>
              </a:extLst>
            </p:cNvPr>
            <p:cNvSpPr txBox="1"/>
            <p:nvPr/>
          </p:nvSpPr>
          <p:spPr>
            <a:xfrm>
              <a:off x="1619114" y="131580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58" name="Tekstfelt 57">
              <a:extLst>
                <a:ext uri="{FF2B5EF4-FFF2-40B4-BE49-F238E27FC236}">
                  <a16:creationId xmlns:a16="http://schemas.microsoft.com/office/drawing/2014/main" id="{7AB3AFB9-7490-414A-89A2-070BE7CDEC8B}"/>
                </a:ext>
              </a:extLst>
            </p:cNvPr>
            <p:cNvSpPr txBox="1"/>
            <p:nvPr/>
          </p:nvSpPr>
          <p:spPr>
            <a:xfrm>
              <a:off x="1619114" y="160758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59" name="Tekstfelt 58">
              <a:extLst>
                <a:ext uri="{FF2B5EF4-FFF2-40B4-BE49-F238E27FC236}">
                  <a16:creationId xmlns:a16="http://schemas.microsoft.com/office/drawing/2014/main" id="{1E5D5850-E1A0-4D21-B467-8E917439D8C5}"/>
                </a:ext>
              </a:extLst>
            </p:cNvPr>
            <p:cNvSpPr txBox="1"/>
            <p:nvPr/>
          </p:nvSpPr>
          <p:spPr>
            <a:xfrm>
              <a:off x="2274445" y="131940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60" name="Tekstfelt 59">
              <a:extLst>
                <a:ext uri="{FF2B5EF4-FFF2-40B4-BE49-F238E27FC236}">
                  <a16:creationId xmlns:a16="http://schemas.microsoft.com/office/drawing/2014/main" id="{26E6D350-0087-47D9-863B-6A99235231A0}"/>
                </a:ext>
              </a:extLst>
            </p:cNvPr>
            <p:cNvSpPr txBox="1"/>
            <p:nvPr/>
          </p:nvSpPr>
          <p:spPr>
            <a:xfrm>
              <a:off x="2279926" y="161147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61" name="Tekstfelt 60">
              <a:extLst>
                <a:ext uri="{FF2B5EF4-FFF2-40B4-BE49-F238E27FC236}">
                  <a16:creationId xmlns:a16="http://schemas.microsoft.com/office/drawing/2014/main" id="{416F112A-2133-469F-9BC6-49D9A3E96D93}"/>
                </a:ext>
              </a:extLst>
            </p:cNvPr>
            <p:cNvSpPr txBox="1"/>
            <p:nvPr/>
          </p:nvSpPr>
          <p:spPr>
            <a:xfrm>
              <a:off x="1214525" y="2103529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#n+1</a:t>
              </a:r>
            </a:p>
          </p:txBody>
        </p:sp>
        <p:sp>
          <p:nvSpPr>
            <p:cNvPr id="62" name="Venstre klammeparentes 61">
              <a:extLst>
                <a:ext uri="{FF2B5EF4-FFF2-40B4-BE49-F238E27FC236}">
                  <a16:creationId xmlns:a16="http://schemas.microsoft.com/office/drawing/2014/main" id="{2ED4454A-865B-48A2-A4A6-676530B92A2C}"/>
                </a:ext>
              </a:extLst>
            </p:cNvPr>
            <p:cNvSpPr/>
            <p:nvPr/>
          </p:nvSpPr>
          <p:spPr>
            <a:xfrm rot="16200000">
              <a:off x="1715722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kstfelt 62">
              <a:extLst>
                <a:ext uri="{FF2B5EF4-FFF2-40B4-BE49-F238E27FC236}">
                  <a16:creationId xmlns:a16="http://schemas.microsoft.com/office/drawing/2014/main" id="{2F5CE117-0F83-4F72-B21B-DB3973F262F9}"/>
                </a:ext>
              </a:extLst>
            </p:cNvPr>
            <p:cNvSpPr txBox="1"/>
            <p:nvPr/>
          </p:nvSpPr>
          <p:spPr>
            <a:xfrm>
              <a:off x="1324514" y="239738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64" name="Venstre klammeparentes 63">
              <a:extLst>
                <a:ext uri="{FF2B5EF4-FFF2-40B4-BE49-F238E27FC236}">
                  <a16:creationId xmlns:a16="http://schemas.microsoft.com/office/drawing/2014/main" id="{852476DE-164A-4B5C-9FCF-ECBBA7B2BAF5}"/>
                </a:ext>
              </a:extLst>
            </p:cNvPr>
            <p:cNvSpPr/>
            <p:nvPr/>
          </p:nvSpPr>
          <p:spPr>
            <a:xfrm rot="16200000">
              <a:off x="2333354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5BD16E32-A832-4BE2-A327-5ED06FA9F45E}"/>
                </a:ext>
              </a:extLst>
            </p:cNvPr>
            <p:cNvSpPr txBox="1"/>
            <p:nvPr/>
          </p:nvSpPr>
          <p:spPr>
            <a:xfrm>
              <a:off x="1937457" y="240576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66" name="Rektangel: afrundede hjørner 65">
              <a:extLst>
                <a:ext uri="{FF2B5EF4-FFF2-40B4-BE49-F238E27FC236}">
                  <a16:creationId xmlns:a16="http://schemas.microsoft.com/office/drawing/2014/main" id="{3C01C2F7-3A95-4148-8CC7-537506946332}"/>
                </a:ext>
              </a:extLst>
            </p:cNvPr>
            <p:cNvSpPr/>
            <p:nvPr/>
          </p:nvSpPr>
          <p:spPr>
            <a:xfrm>
              <a:off x="3000990" y="12546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ktangel: afrundede hjørner 66">
              <a:extLst>
                <a:ext uri="{FF2B5EF4-FFF2-40B4-BE49-F238E27FC236}">
                  <a16:creationId xmlns:a16="http://schemas.microsoft.com/office/drawing/2014/main" id="{1749F7D5-8FA6-4C28-82B6-A947DB2249ED}"/>
                </a:ext>
              </a:extLst>
            </p:cNvPr>
            <p:cNvSpPr/>
            <p:nvPr/>
          </p:nvSpPr>
          <p:spPr>
            <a:xfrm>
              <a:off x="3645827" y="124700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Venstre klammeparentes 67">
              <a:extLst>
                <a:ext uri="{FF2B5EF4-FFF2-40B4-BE49-F238E27FC236}">
                  <a16:creationId xmlns:a16="http://schemas.microsoft.com/office/drawing/2014/main" id="{98909BD6-0711-476E-9267-1AE490993BE8}"/>
                </a:ext>
              </a:extLst>
            </p:cNvPr>
            <p:cNvSpPr/>
            <p:nvPr/>
          </p:nvSpPr>
          <p:spPr>
            <a:xfrm rot="16200000">
              <a:off x="3548202" y="139369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kstfelt 68">
              <a:extLst>
                <a:ext uri="{FF2B5EF4-FFF2-40B4-BE49-F238E27FC236}">
                  <a16:creationId xmlns:a16="http://schemas.microsoft.com/office/drawing/2014/main" id="{798174C2-89B5-45FB-A932-9D93E3105D83}"/>
                </a:ext>
              </a:extLst>
            </p:cNvPr>
            <p:cNvSpPr txBox="1"/>
            <p:nvPr/>
          </p:nvSpPr>
          <p:spPr>
            <a:xfrm>
              <a:off x="3183135" y="130308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70" name="Tekstfelt 69">
              <a:extLst>
                <a:ext uri="{FF2B5EF4-FFF2-40B4-BE49-F238E27FC236}">
                  <a16:creationId xmlns:a16="http://schemas.microsoft.com/office/drawing/2014/main" id="{988C8FEC-401A-40C4-A3D4-1CA6847AB616}"/>
                </a:ext>
              </a:extLst>
            </p:cNvPr>
            <p:cNvSpPr txBox="1"/>
            <p:nvPr/>
          </p:nvSpPr>
          <p:spPr>
            <a:xfrm>
              <a:off x="3183135" y="159486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71" name="Tekstfelt 70">
              <a:extLst>
                <a:ext uri="{FF2B5EF4-FFF2-40B4-BE49-F238E27FC236}">
                  <a16:creationId xmlns:a16="http://schemas.microsoft.com/office/drawing/2014/main" id="{1067FCC6-38A1-4BD9-A0D4-54E10C9E04E4}"/>
                </a:ext>
              </a:extLst>
            </p:cNvPr>
            <p:cNvSpPr txBox="1"/>
            <p:nvPr/>
          </p:nvSpPr>
          <p:spPr>
            <a:xfrm>
              <a:off x="3838466" y="130668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6BDF1B95-3051-4940-B029-715236A4C04B}"/>
                </a:ext>
              </a:extLst>
            </p:cNvPr>
            <p:cNvSpPr txBox="1"/>
            <p:nvPr/>
          </p:nvSpPr>
          <p:spPr>
            <a:xfrm>
              <a:off x="3843947" y="159875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73" name="Tekstfelt 72">
              <a:extLst>
                <a:ext uri="{FF2B5EF4-FFF2-40B4-BE49-F238E27FC236}">
                  <a16:creationId xmlns:a16="http://schemas.microsoft.com/office/drawing/2014/main" id="{889E092F-D205-43C0-8496-7F4397D5D76A}"/>
                </a:ext>
              </a:extLst>
            </p:cNvPr>
            <p:cNvSpPr txBox="1"/>
            <p:nvPr/>
          </p:nvSpPr>
          <p:spPr>
            <a:xfrm>
              <a:off x="2778546" y="2090809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#n+2</a:t>
              </a:r>
            </a:p>
          </p:txBody>
        </p:sp>
        <p:sp>
          <p:nvSpPr>
            <p:cNvPr id="74" name="Venstre klammeparentes 73">
              <a:extLst>
                <a:ext uri="{FF2B5EF4-FFF2-40B4-BE49-F238E27FC236}">
                  <a16:creationId xmlns:a16="http://schemas.microsoft.com/office/drawing/2014/main" id="{BB48052B-C32A-4D40-B199-B28CC3ADC8D4}"/>
                </a:ext>
              </a:extLst>
            </p:cNvPr>
            <p:cNvSpPr/>
            <p:nvPr/>
          </p:nvSpPr>
          <p:spPr>
            <a:xfrm rot="16200000">
              <a:off x="3279743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kstfelt 74">
              <a:extLst>
                <a:ext uri="{FF2B5EF4-FFF2-40B4-BE49-F238E27FC236}">
                  <a16:creationId xmlns:a16="http://schemas.microsoft.com/office/drawing/2014/main" id="{D73CF57C-781F-4DCF-9167-85DA5461EFF0}"/>
                </a:ext>
              </a:extLst>
            </p:cNvPr>
            <p:cNvSpPr txBox="1"/>
            <p:nvPr/>
          </p:nvSpPr>
          <p:spPr>
            <a:xfrm>
              <a:off x="2888535" y="238466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76" name="Venstre klammeparentes 75">
              <a:extLst>
                <a:ext uri="{FF2B5EF4-FFF2-40B4-BE49-F238E27FC236}">
                  <a16:creationId xmlns:a16="http://schemas.microsoft.com/office/drawing/2014/main" id="{BE42F738-E56E-4BA3-9173-029D3F258920}"/>
                </a:ext>
              </a:extLst>
            </p:cNvPr>
            <p:cNvSpPr/>
            <p:nvPr/>
          </p:nvSpPr>
          <p:spPr>
            <a:xfrm rot="16200000">
              <a:off x="3897375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stfelt 76">
              <a:extLst>
                <a:ext uri="{FF2B5EF4-FFF2-40B4-BE49-F238E27FC236}">
                  <a16:creationId xmlns:a16="http://schemas.microsoft.com/office/drawing/2014/main" id="{24C1AC0D-CF0C-4ECB-9CD4-4B9A4564E2C5}"/>
                </a:ext>
              </a:extLst>
            </p:cNvPr>
            <p:cNvSpPr txBox="1"/>
            <p:nvPr/>
          </p:nvSpPr>
          <p:spPr>
            <a:xfrm>
              <a:off x="3501478" y="239304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78" name="Rektangel: afrundede hjørner 77">
              <a:extLst>
                <a:ext uri="{FF2B5EF4-FFF2-40B4-BE49-F238E27FC236}">
                  <a16:creationId xmlns:a16="http://schemas.microsoft.com/office/drawing/2014/main" id="{3A9DB8B0-CC08-4D56-B032-3D2BEDF8410D}"/>
                </a:ext>
              </a:extLst>
            </p:cNvPr>
            <p:cNvSpPr/>
            <p:nvPr/>
          </p:nvSpPr>
          <p:spPr>
            <a:xfrm>
              <a:off x="4620251" y="127590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ktangel: afrundede hjørner 78">
              <a:extLst>
                <a:ext uri="{FF2B5EF4-FFF2-40B4-BE49-F238E27FC236}">
                  <a16:creationId xmlns:a16="http://schemas.microsoft.com/office/drawing/2014/main" id="{200A8F35-D44E-4319-8259-4C32490ADA31}"/>
                </a:ext>
              </a:extLst>
            </p:cNvPr>
            <p:cNvSpPr/>
            <p:nvPr/>
          </p:nvSpPr>
          <p:spPr>
            <a:xfrm>
              <a:off x="5265088" y="12682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Venstre klammeparentes 79">
              <a:extLst>
                <a:ext uri="{FF2B5EF4-FFF2-40B4-BE49-F238E27FC236}">
                  <a16:creationId xmlns:a16="http://schemas.microsoft.com/office/drawing/2014/main" id="{E952D247-1D90-4C9C-B2CA-95B529E3D0A3}"/>
                </a:ext>
              </a:extLst>
            </p:cNvPr>
            <p:cNvSpPr/>
            <p:nvPr/>
          </p:nvSpPr>
          <p:spPr>
            <a:xfrm rot="16200000">
              <a:off x="5167463" y="141497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kstfelt 80">
              <a:extLst>
                <a:ext uri="{FF2B5EF4-FFF2-40B4-BE49-F238E27FC236}">
                  <a16:creationId xmlns:a16="http://schemas.microsoft.com/office/drawing/2014/main" id="{34C73E8D-6F2B-4BDE-80B0-56194BB4584D}"/>
                </a:ext>
              </a:extLst>
            </p:cNvPr>
            <p:cNvSpPr txBox="1"/>
            <p:nvPr/>
          </p:nvSpPr>
          <p:spPr>
            <a:xfrm>
              <a:off x="4802396" y="132437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82" name="Tekstfelt 81">
              <a:extLst>
                <a:ext uri="{FF2B5EF4-FFF2-40B4-BE49-F238E27FC236}">
                  <a16:creationId xmlns:a16="http://schemas.microsoft.com/office/drawing/2014/main" id="{DF7AA1F7-A18A-475E-ADEC-C67DFD1B17AF}"/>
                </a:ext>
              </a:extLst>
            </p:cNvPr>
            <p:cNvSpPr txBox="1"/>
            <p:nvPr/>
          </p:nvSpPr>
          <p:spPr>
            <a:xfrm>
              <a:off x="4802396" y="161614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83" name="Tekstfelt 82">
              <a:extLst>
                <a:ext uri="{FF2B5EF4-FFF2-40B4-BE49-F238E27FC236}">
                  <a16:creationId xmlns:a16="http://schemas.microsoft.com/office/drawing/2014/main" id="{1E7E6D59-EE15-41A8-8098-C595C56D619B}"/>
                </a:ext>
              </a:extLst>
            </p:cNvPr>
            <p:cNvSpPr txBox="1"/>
            <p:nvPr/>
          </p:nvSpPr>
          <p:spPr>
            <a:xfrm>
              <a:off x="5444714" y="132370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4" name="Tekstfelt 83">
              <a:extLst>
                <a:ext uri="{FF2B5EF4-FFF2-40B4-BE49-F238E27FC236}">
                  <a16:creationId xmlns:a16="http://schemas.microsoft.com/office/drawing/2014/main" id="{E682EC3A-C986-4D9B-B276-4F761F16E749}"/>
                </a:ext>
              </a:extLst>
            </p:cNvPr>
            <p:cNvSpPr txBox="1"/>
            <p:nvPr/>
          </p:nvSpPr>
          <p:spPr>
            <a:xfrm>
              <a:off x="5443270" y="1599744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85" name="Tekstfelt 84">
              <a:extLst>
                <a:ext uri="{FF2B5EF4-FFF2-40B4-BE49-F238E27FC236}">
                  <a16:creationId xmlns:a16="http://schemas.microsoft.com/office/drawing/2014/main" id="{A10E6CC2-C8D0-4251-91D1-6672FE142A34}"/>
                </a:ext>
              </a:extLst>
            </p:cNvPr>
            <p:cNvSpPr txBox="1"/>
            <p:nvPr/>
          </p:nvSpPr>
          <p:spPr>
            <a:xfrm>
              <a:off x="4408081" y="2112093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#n+3</a:t>
              </a:r>
            </a:p>
          </p:txBody>
        </p:sp>
        <p:sp>
          <p:nvSpPr>
            <p:cNvPr id="86" name="Venstre klammeparentes 85">
              <a:extLst>
                <a:ext uri="{FF2B5EF4-FFF2-40B4-BE49-F238E27FC236}">
                  <a16:creationId xmlns:a16="http://schemas.microsoft.com/office/drawing/2014/main" id="{964F65C2-14A9-4429-82FD-9B90EBCF9C4F}"/>
                </a:ext>
              </a:extLst>
            </p:cNvPr>
            <p:cNvSpPr/>
            <p:nvPr/>
          </p:nvSpPr>
          <p:spPr>
            <a:xfrm rot="16200000">
              <a:off x="4899004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kstfelt 86">
              <a:extLst>
                <a:ext uri="{FF2B5EF4-FFF2-40B4-BE49-F238E27FC236}">
                  <a16:creationId xmlns:a16="http://schemas.microsoft.com/office/drawing/2014/main" id="{A994D1CB-106A-483A-B969-2F871F7332AF}"/>
                </a:ext>
              </a:extLst>
            </p:cNvPr>
            <p:cNvSpPr txBox="1"/>
            <p:nvPr/>
          </p:nvSpPr>
          <p:spPr>
            <a:xfrm>
              <a:off x="4519031" y="240594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88" name="Venstre klammeparentes 87">
              <a:extLst>
                <a:ext uri="{FF2B5EF4-FFF2-40B4-BE49-F238E27FC236}">
                  <a16:creationId xmlns:a16="http://schemas.microsoft.com/office/drawing/2014/main" id="{B009CA1B-6F4B-4CB5-A382-0BF252775008}"/>
                </a:ext>
              </a:extLst>
            </p:cNvPr>
            <p:cNvSpPr/>
            <p:nvPr/>
          </p:nvSpPr>
          <p:spPr>
            <a:xfrm rot="16200000">
              <a:off x="5516636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kstfelt 88">
              <a:extLst>
                <a:ext uri="{FF2B5EF4-FFF2-40B4-BE49-F238E27FC236}">
                  <a16:creationId xmlns:a16="http://schemas.microsoft.com/office/drawing/2014/main" id="{04177C2D-F18A-4BFA-989D-513DCBC2BC45}"/>
                </a:ext>
              </a:extLst>
            </p:cNvPr>
            <p:cNvSpPr txBox="1"/>
            <p:nvPr/>
          </p:nvSpPr>
          <p:spPr>
            <a:xfrm>
              <a:off x="5120739" y="241432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90" name="Rektangel: afrundede hjørner 89">
              <a:extLst>
                <a:ext uri="{FF2B5EF4-FFF2-40B4-BE49-F238E27FC236}">
                  <a16:creationId xmlns:a16="http://schemas.microsoft.com/office/drawing/2014/main" id="{E84D2D52-E341-4970-B143-B411C241729F}"/>
                </a:ext>
              </a:extLst>
            </p:cNvPr>
            <p:cNvSpPr/>
            <p:nvPr/>
          </p:nvSpPr>
          <p:spPr>
            <a:xfrm>
              <a:off x="6728794" y="12631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ktangel: afrundede hjørner 90">
              <a:extLst>
                <a:ext uri="{FF2B5EF4-FFF2-40B4-BE49-F238E27FC236}">
                  <a16:creationId xmlns:a16="http://schemas.microsoft.com/office/drawing/2014/main" id="{1D92EA20-94E8-428D-8B33-D389AED14605}"/>
                </a:ext>
              </a:extLst>
            </p:cNvPr>
            <p:cNvSpPr/>
            <p:nvPr/>
          </p:nvSpPr>
          <p:spPr>
            <a:xfrm>
              <a:off x="7373631" y="125556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Venstre klammeparentes 91">
              <a:extLst>
                <a:ext uri="{FF2B5EF4-FFF2-40B4-BE49-F238E27FC236}">
                  <a16:creationId xmlns:a16="http://schemas.microsoft.com/office/drawing/2014/main" id="{1F8C39E4-9133-4579-A640-CE8F7E8D1D1D}"/>
                </a:ext>
              </a:extLst>
            </p:cNvPr>
            <p:cNvSpPr/>
            <p:nvPr/>
          </p:nvSpPr>
          <p:spPr>
            <a:xfrm rot="16200000">
              <a:off x="7276006" y="140225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kstfelt 92">
              <a:extLst>
                <a:ext uri="{FF2B5EF4-FFF2-40B4-BE49-F238E27FC236}">
                  <a16:creationId xmlns:a16="http://schemas.microsoft.com/office/drawing/2014/main" id="{8BA54F48-2541-457D-90A4-D46653FF9F15}"/>
                </a:ext>
              </a:extLst>
            </p:cNvPr>
            <p:cNvSpPr txBox="1"/>
            <p:nvPr/>
          </p:nvSpPr>
          <p:spPr>
            <a:xfrm>
              <a:off x="6910939" y="131165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94" name="Tekstfelt 93">
              <a:extLst>
                <a:ext uri="{FF2B5EF4-FFF2-40B4-BE49-F238E27FC236}">
                  <a16:creationId xmlns:a16="http://schemas.microsoft.com/office/drawing/2014/main" id="{E5E94F70-56C4-442A-BD8C-FC1DCAEB8D48}"/>
                </a:ext>
              </a:extLst>
            </p:cNvPr>
            <p:cNvSpPr txBox="1"/>
            <p:nvPr/>
          </p:nvSpPr>
          <p:spPr>
            <a:xfrm>
              <a:off x="6910939" y="160342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95" name="Tekstfelt 94">
              <a:extLst>
                <a:ext uri="{FF2B5EF4-FFF2-40B4-BE49-F238E27FC236}">
                  <a16:creationId xmlns:a16="http://schemas.microsoft.com/office/drawing/2014/main" id="{584DA552-CA4E-41D7-98A0-573ECD123B77}"/>
                </a:ext>
              </a:extLst>
            </p:cNvPr>
            <p:cNvSpPr txBox="1"/>
            <p:nvPr/>
          </p:nvSpPr>
          <p:spPr>
            <a:xfrm>
              <a:off x="7566270" y="131524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96" name="Tekstfelt 95">
              <a:extLst>
                <a:ext uri="{FF2B5EF4-FFF2-40B4-BE49-F238E27FC236}">
                  <a16:creationId xmlns:a16="http://schemas.microsoft.com/office/drawing/2014/main" id="{4C0B90FB-8BC7-4219-BA7E-50180493E1A5}"/>
                </a:ext>
              </a:extLst>
            </p:cNvPr>
            <p:cNvSpPr txBox="1"/>
            <p:nvPr/>
          </p:nvSpPr>
          <p:spPr>
            <a:xfrm>
              <a:off x="7571751" y="1607323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97" name="Tekstfelt 96">
              <a:extLst>
                <a:ext uri="{FF2B5EF4-FFF2-40B4-BE49-F238E27FC236}">
                  <a16:creationId xmlns:a16="http://schemas.microsoft.com/office/drawing/2014/main" id="{5757B4A3-7ECE-4D3F-B7D5-7C755DE4E606}"/>
                </a:ext>
              </a:extLst>
            </p:cNvPr>
            <p:cNvSpPr txBox="1"/>
            <p:nvPr/>
          </p:nvSpPr>
          <p:spPr>
            <a:xfrm>
              <a:off x="6506350" y="2099373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</a:t>
              </a:r>
              <a:r>
                <a:rPr lang="en-US" sz="1200" dirty="0" err="1"/>
                <a:t>n+n</a:t>
              </a:r>
              <a:endParaRPr lang="en-US" sz="1200" dirty="0"/>
            </a:p>
          </p:txBody>
        </p:sp>
        <p:sp>
          <p:nvSpPr>
            <p:cNvPr id="98" name="Venstre klammeparentes 97">
              <a:extLst>
                <a:ext uri="{FF2B5EF4-FFF2-40B4-BE49-F238E27FC236}">
                  <a16:creationId xmlns:a16="http://schemas.microsoft.com/office/drawing/2014/main" id="{A1984D71-B448-41BE-8768-31C518318644}"/>
                </a:ext>
              </a:extLst>
            </p:cNvPr>
            <p:cNvSpPr/>
            <p:nvPr/>
          </p:nvSpPr>
          <p:spPr>
            <a:xfrm rot="16200000">
              <a:off x="7007547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kstfelt 98">
              <a:extLst>
                <a:ext uri="{FF2B5EF4-FFF2-40B4-BE49-F238E27FC236}">
                  <a16:creationId xmlns:a16="http://schemas.microsoft.com/office/drawing/2014/main" id="{61F444DB-D0D5-43DA-AEF5-99F5779F9B36}"/>
                </a:ext>
              </a:extLst>
            </p:cNvPr>
            <p:cNvSpPr txBox="1"/>
            <p:nvPr/>
          </p:nvSpPr>
          <p:spPr>
            <a:xfrm>
              <a:off x="6616339" y="239322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100" name="Venstre klammeparentes 99">
              <a:extLst>
                <a:ext uri="{FF2B5EF4-FFF2-40B4-BE49-F238E27FC236}">
                  <a16:creationId xmlns:a16="http://schemas.microsoft.com/office/drawing/2014/main" id="{F190587E-7A89-4589-9772-B49B17B4B839}"/>
                </a:ext>
              </a:extLst>
            </p:cNvPr>
            <p:cNvSpPr/>
            <p:nvPr/>
          </p:nvSpPr>
          <p:spPr>
            <a:xfrm rot="16200000">
              <a:off x="7625179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stfelt 100">
              <a:extLst>
                <a:ext uri="{FF2B5EF4-FFF2-40B4-BE49-F238E27FC236}">
                  <a16:creationId xmlns:a16="http://schemas.microsoft.com/office/drawing/2014/main" id="{C69D6884-65AB-40E3-8BFB-30C96CE391B9}"/>
                </a:ext>
              </a:extLst>
            </p:cNvPr>
            <p:cNvSpPr txBox="1"/>
            <p:nvPr/>
          </p:nvSpPr>
          <p:spPr>
            <a:xfrm>
              <a:off x="7229282" y="240160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102" name="Tekstfelt 101">
              <a:extLst>
                <a:ext uri="{FF2B5EF4-FFF2-40B4-BE49-F238E27FC236}">
                  <a16:creationId xmlns:a16="http://schemas.microsoft.com/office/drawing/2014/main" id="{F6E9C734-A9F3-424A-AD70-2D430DEFA4F3}"/>
                </a:ext>
              </a:extLst>
            </p:cNvPr>
            <p:cNvSpPr txBox="1"/>
            <p:nvPr/>
          </p:nvSpPr>
          <p:spPr>
            <a:xfrm>
              <a:off x="6000473" y="1792753"/>
              <a:ext cx="57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61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77950" y="4491712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n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</p:spTree>
    <p:extLst>
      <p:ext uri="{BB962C8B-B14F-4D97-AF65-F5344CB8AC3E}">
        <p14:creationId xmlns:p14="http://schemas.microsoft.com/office/powerpoint/2010/main" val="34249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77950" y="4491712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m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A61AB9C-B4B2-424C-BEA8-BE0A424C8B4D}"/>
              </a:ext>
            </a:extLst>
          </p:cNvPr>
          <p:cNvSpPr/>
          <p:nvPr/>
        </p:nvSpPr>
        <p:spPr>
          <a:xfrm>
            <a:off x="2178974" y="4636570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ktangel 156">
            <a:extLst>
              <a:ext uri="{FF2B5EF4-FFF2-40B4-BE49-F238E27FC236}">
                <a16:creationId xmlns:a16="http://schemas.microsoft.com/office/drawing/2014/main" id="{8C5F6CC3-C6C2-4612-959B-613BC26DC72C}"/>
              </a:ext>
            </a:extLst>
          </p:cNvPr>
          <p:cNvSpPr/>
          <p:nvPr/>
        </p:nvSpPr>
        <p:spPr>
          <a:xfrm>
            <a:off x="2507590" y="4636572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65CBBEFC-3B07-4E33-9902-7C6471AF5E92}"/>
              </a:ext>
            </a:extLst>
          </p:cNvPr>
          <p:cNvSpPr/>
          <p:nvPr/>
        </p:nvSpPr>
        <p:spPr>
          <a:xfrm>
            <a:off x="3275105" y="4638745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ktangel 158">
            <a:extLst>
              <a:ext uri="{FF2B5EF4-FFF2-40B4-BE49-F238E27FC236}">
                <a16:creationId xmlns:a16="http://schemas.microsoft.com/office/drawing/2014/main" id="{79060BBB-333D-4FF1-89A6-02F5A959F95B}"/>
              </a:ext>
            </a:extLst>
          </p:cNvPr>
          <p:cNvSpPr/>
          <p:nvPr/>
        </p:nvSpPr>
        <p:spPr>
          <a:xfrm>
            <a:off x="2944208" y="4638707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86353" y="4572000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m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A61AB9C-B4B2-424C-BEA8-BE0A424C8B4D}"/>
              </a:ext>
            </a:extLst>
          </p:cNvPr>
          <p:cNvSpPr/>
          <p:nvPr/>
        </p:nvSpPr>
        <p:spPr>
          <a:xfrm>
            <a:off x="2178974" y="4636570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ktangel 156">
            <a:extLst>
              <a:ext uri="{FF2B5EF4-FFF2-40B4-BE49-F238E27FC236}">
                <a16:creationId xmlns:a16="http://schemas.microsoft.com/office/drawing/2014/main" id="{8C5F6CC3-C6C2-4612-959B-613BC26DC72C}"/>
              </a:ext>
            </a:extLst>
          </p:cNvPr>
          <p:cNvSpPr/>
          <p:nvPr/>
        </p:nvSpPr>
        <p:spPr>
          <a:xfrm>
            <a:off x="2507590" y="4636572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65CBBEFC-3B07-4E33-9902-7C6471AF5E92}"/>
              </a:ext>
            </a:extLst>
          </p:cNvPr>
          <p:cNvSpPr/>
          <p:nvPr/>
        </p:nvSpPr>
        <p:spPr>
          <a:xfrm>
            <a:off x="3275105" y="4638745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ktangel 158">
            <a:extLst>
              <a:ext uri="{FF2B5EF4-FFF2-40B4-BE49-F238E27FC236}">
                <a16:creationId xmlns:a16="http://schemas.microsoft.com/office/drawing/2014/main" id="{79060BBB-333D-4FF1-89A6-02F5A959F95B}"/>
              </a:ext>
            </a:extLst>
          </p:cNvPr>
          <p:cNvSpPr/>
          <p:nvPr/>
        </p:nvSpPr>
        <p:spPr>
          <a:xfrm>
            <a:off x="2944208" y="4638707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C606DE26-FC25-4D21-988D-F8A8F343EDF3}"/>
              </a:ext>
            </a:extLst>
          </p:cNvPr>
          <p:cNvSpPr/>
          <p:nvPr/>
        </p:nvSpPr>
        <p:spPr>
          <a:xfrm>
            <a:off x="1203960" y="2137410"/>
            <a:ext cx="940308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C32FB5E-455D-47C0-9252-3212B8564EDF}"/>
              </a:ext>
            </a:extLst>
          </p:cNvPr>
          <p:cNvSpPr/>
          <p:nvPr/>
        </p:nvSpPr>
        <p:spPr>
          <a:xfrm>
            <a:off x="1143000" y="2137410"/>
            <a:ext cx="852678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139FFAC-2B51-4E67-8D02-5B89036868ED}"/>
              </a:ext>
            </a:extLst>
          </p:cNvPr>
          <p:cNvSpPr/>
          <p:nvPr/>
        </p:nvSpPr>
        <p:spPr>
          <a:xfrm>
            <a:off x="1287780" y="2137410"/>
            <a:ext cx="65532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5B885A3-0688-40FB-8D86-79DF773558C7}"/>
              </a:ext>
            </a:extLst>
          </p:cNvPr>
          <p:cNvSpPr/>
          <p:nvPr/>
        </p:nvSpPr>
        <p:spPr>
          <a:xfrm>
            <a:off x="1379220" y="2137410"/>
            <a:ext cx="23622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DD32A36-CC85-4A31-B74C-6E722474D2DE}"/>
              </a:ext>
            </a:extLst>
          </p:cNvPr>
          <p:cNvSpPr/>
          <p:nvPr/>
        </p:nvSpPr>
        <p:spPr>
          <a:xfrm>
            <a:off x="3223260" y="777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AD83F85-05EB-4763-8B27-F0C25EC2331B}"/>
              </a:ext>
            </a:extLst>
          </p:cNvPr>
          <p:cNvSpPr/>
          <p:nvPr/>
        </p:nvSpPr>
        <p:spPr>
          <a:xfrm>
            <a:off x="3306130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B5CDE3F-E56A-4FD5-AFCE-0588192EA4A9}"/>
              </a:ext>
            </a:extLst>
          </p:cNvPr>
          <p:cNvSpPr/>
          <p:nvPr/>
        </p:nvSpPr>
        <p:spPr>
          <a:xfrm>
            <a:off x="3691893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79C790-E013-4467-8593-42B0894EAAA3}"/>
              </a:ext>
            </a:extLst>
          </p:cNvPr>
          <p:cNvSpPr/>
          <p:nvPr/>
        </p:nvSpPr>
        <p:spPr>
          <a:xfrm>
            <a:off x="4301492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4DB6635-94E9-4FDB-B208-24EBD8598C5D}"/>
              </a:ext>
            </a:extLst>
          </p:cNvPr>
          <p:cNvSpPr/>
          <p:nvPr/>
        </p:nvSpPr>
        <p:spPr>
          <a:xfrm>
            <a:off x="4687255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A511C1C6-F77F-4F19-8933-0F0C8B8B843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4171950" y="777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C8DD04D2-BD69-46E8-B845-EB8554B6FB8B}"/>
              </a:ext>
            </a:extLst>
          </p:cNvPr>
          <p:cNvSpPr/>
          <p:nvPr/>
        </p:nvSpPr>
        <p:spPr>
          <a:xfrm>
            <a:off x="3251202" y="1666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24A1BEB-B7E9-4924-AF9F-3B807F9B7D20}"/>
              </a:ext>
            </a:extLst>
          </p:cNvPr>
          <p:cNvSpPr/>
          <p:nvPr/>
        </p:nvSpPr>
        <p:spPr>
          <a:xfrm>
            <a:off x="3334072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8C24A45-86C9-43A3-A444-46FB6A32E32E}"/>
              </a:ext>
            </a:extLst>
          </p:cNvPr>
          <p:cNvSpPr/>
          <p:nvPr/>
        </p:nvSpPr>
        <p:spPr>
          <a:xfrm>
            <a:off x="3719835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E05EFE5C-DC74-413B-9AC8-ED0D8803E3D0}"/>
              </a:ext>
            </a:extLst>
          </p:cNvPr>
          <p:cNvSpPr/>
          <p:nvPr/>
        </p:nvSpPr>
        <p:spPr>
          <a:xfrm>
            <a:off x="4329434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978F717-D069-4C44-82E6-9CDBE912C984}"/>
              </a:ext>
            </a:extLst>
          </p:cNvPr>
          <p:cNvSpPr/>
          <p:nvPr/>
        </p:nvSpPr>
        <p:spPr>
          <a:xfrm>
            <a:off x="4715197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97FFCDE6-630D-42A5-B752-649D3D242CB0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4199892" y="1666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>
            <a:extLst>
              <a:ext uri="{FF2B5EF4-FFF2-40B4-BE49-F238E27FC236}">
                <a16:creationId xmlns:a16="http://schemas.microsoft.com/office/drawing/2014/main" id="{407909F7-A071-4DB3-BF65-2A35C22797AA}"/>
              </a:ext>
            </a:extLst>
          </p:cNvPr>
          <p:cNvSpPr/>
          <p:nvPr/>
        </p:nvSpPr>
        <p:spPr>
          <a:xfrm>
            <a:off x="3251202" y="2195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BA1C881-FDF7-433C-A8B7-EF0FF4F905A5}"/>
              </a:ext>
            </a:extLst>
          </p:cNvPr>
          <p:cNvSpPr/>
          <p:nvPr/>
        </p:nvSpPr>
        <p:spPr>
          <a:xfrm>
            <a:off x="3334072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7B2ACA2A-55FA-4CFE-A44D-2C6C5560787A}"/>
              </a:ext>
            </a:extLst>
          </p:cNvPr>
          <p:cNvSpPr/>
          <p:nvPr/>
        </p:nvSpPr>
        <p:spPr>
          <a:xfrm>
            <a:off x="3719835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8263C4A2-A0A5-4119-B198-2973007BAD28}"/>
              </a:ext>
            </a:extLst>
          </p:cNvPr>
          <p:cNvSpPr/>
          <p:nvPr/>
        </p:nvSpPr>
        <p:spPr>
          <a:xfrm>
            <a:off x="4329434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E400E9F-587A-45EA-BCDB-732CEDD7F2CE}"/>
              </a:ext>
            </a:extLst>
          </p:cNvPr>
          <p:cNvSpPr/>
          <p:nvPr/>
        </p:nvSpPr>
        <p:spPr>
          <a:xfrm>
            <a:off x="4715197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179FB070-E5E4-4E64-96B9-5EE2680450FF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4199892" y="2195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0E109012-4121-497F-864A-6FDD59A8B967}"/>
              </a:ext>
            </a:extLst>
          </p:cNvPr>
          <p:cNvSpPr/>
          <p:nvPr/>
        </p:nvSpPr>
        <p:spPr>
          <a:xfrm>
            <a:off x="1415175" y="3604922"/>
            <a:ext cx="5511088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1228D5A1-7DA1-40A6-BC66-801CF4AB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49" y="3606361"/>
            <a:ext cx="1232780" cy="324000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4C7E5489-1B34-44DF-B4A7-A2C19994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03" y="3606361"/>
            <a:ext cx="1247999" cy="32400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A5B6E048-51DD-4E40-B4AB-A4DCC4FC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45" y="3606361"/>
            <a:ext cx="1228829" cy="32400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E30554F7-9014-472D-BF83-42582FA2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99" y="3606361"/>
            <a:ext cx="1232780" cy="3240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D55E026-2614-4BF2-9646-4A7FBEFD0669}"/>
              </a:ext>
            </a:extLst>
          </p:cNvPr>
          <p:cNvSpPr txBox="1"/>
          <p:nvPr/>
        </p:nvSpPr>
        <p:spPr>
          <a:xfrm>
            <a:off x="5316151" y="3523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78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324</Words>
  <Application>Microsoft Office PowerPoint</Application>
  <PresentationFormat>Widescreen</PresentationFormat>
  <Paragraphs>199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 Frederiksen</cp:lastModifiedBy>
  <cp:revision>1</cp:revision>
  <cp:lastPrinted>2020-11-04T12:50:32Z</cp:lastPrinted>
  <dcterms:created xsi:type="dcterms:W3CDTF">2020-11-03T14:00:53Z</dcterms:created>
  <dcterms:modified xsi:type="dcterms:W3CDTF">2020-11-09T17:36:19Z</dcterms:modified>
</cp:coreProperties>
</file>