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C1881A-025A-4BAE-ADDC-8EAB9C68E346}" v="4" dt="2020-10-26T12:17:45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16" y="396"/>
      </p:cViewPr>
      <p:guideLst>
        <p:guide orient="horz" pos="2591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kjold" userId="c95198f139ad621b" providerId="LiveId" clId="{9DC1881A-025A-4BAE-ADDC-8EAB9C68E346}"/>
    <pc:docChg chg="modSld">
      <pc:chgData name="benjamin Skjold" userId="c95198f139ad621b" providerId="LiveId" clId="{9DC1881A-025A-4BAE-ADDC-8EAB9C68E346}" dt="2020-10-26T12:17:45.572" v="3" actId="164"/>
      <pc:docMkLst>
        <pc:docMk/>
      </pc:docMkLst>
      <pc:sldChg chg="addSp modSp">
        <pc:chgData name="benjamin Skjold" userId="c95198f139ad621b" providerId="LiveId" clId="{9DC1881A-025A-4BAE-ADDC-8EAB9C68E346}" dt="2020-10-26T12:16:13.150" v="0" actId="164"/>
        <pc:sldMkLst>
          <pc:docMk/>
          <pc:sldMk cId="3868544195" sldId="256"/>
        </pc:sldMkLst>
        <pc:grpChg chg="add mod">
          <ac:chgData name="benjamin Skjold" userId="c95198f139ad621b" providerId="LiveId" clId="{9DC1881A-025A-4BAE-ADDC-8EAB9C68E346}" dt="2020-10-26T12:16:13.150" v="0" actId="164"/>
          <ac:grpSpMkLst>
            <pc:docMk/>
            <pc:sldMk cId="3868544195" sldId="256"/>
            <ac:grpSpMk id="38" creationId="{CED53142-6068-49BE-975F-52C63B029B39}"/>
          </ac:grpSpMkLst>
        </pc:grpChg>
        <pc:picChg chg="mod">
          <ac:chgData name="benjamin Skjold" userId="c95198f139ad621b" providerId="LiveId" clId="{9DC1881A-025A-4BAE-ADDC-8EAB9C68E346}" dt="2020-10-26T12:16:13.150" v="0" actId="164"/>
          <ac:picMkLst>
            <pc:docMk/>
            <pc:sldMk cId="3868544195" sldId="256"/>
            <ac:picMk id="5" creationId="{FD893625-C7BD-4185-B3F0-92315FBE91C5}"/>
          </ac:picMkLst>
        </pc:picChg>
        <pc:cxnChg chg="mod">
          <ac:chgData name="benjamin Skjold" userId="c95198f139ad621b" providerId="LiveId" clId="{9DC1881A-025A-4BAE-ADDC-8EAB9C68E346}" dt="2020-10-26T12:16:13.150" v="0" actId="164"/>
          <ac:cxnSpMkLst>
            <pc:docMk/>
            <pc:sldMk cId="3868544195" sldId="256"/>
            <ac:cxnSpMk id="7" creationId="{9523B428-B6D9-4CB6-A38A-C1CC5F074EA8}"/>
          </ac:cxnSpMkLst>
        </pc:cxnChg>
        <pc:cxnChg chg="mod">
          <ac:chgData name="benjamin Skjold" userId="c95198f139ad621b" providerId="LiveId" clId="{9DC1881A-025A-4BAE-ADDC-8EAB9C68E346}" dt="2020-10-26T12:16:13.150" v="0" actId="164"/>
          <ac:cxnSpMkLst>
            <pc:docMk/>
            <pc:sldMk cId="3868544195" sldId="256"/>
            <ac:cxnSpMk id="9" creationId="{6B4E29E8-521A-4FEF-8620-30C3B0D9F882}"/>
          </ac:cxnSpMkLst>
        </pc:cxnChg>
        <pc:cxnChg chg="mod">
          <ac:chgData name="benjamin Skjold" userId="c95198f139ad621b" providerId="LiveId" clId="{9DC1881A-025A-4BAE-ADDC-8EAB9C68E346}" dt="2020-10-26T12:16:13.150" v="0" actId="164"/>
          <ac:cxnSpMkLst>
            <pc:docMk/>
            <pc:sldMk cId="3868544195" sldId="256"/>
            <ac:cxnSpMk id="11" creationId="{73A73219-D195-4365-BE45-658934F0E49D}"/>
          </ac:cxnSpMkLst>
        </pc:cxnChg>
        <pc:cxnChg chg="mod">
          <ac:chgData name="benjamin Skjold" userId="c95198f139ad621b" providerId="LiveId" clId="{9DC1881A-025A-4BAE-ADDC-8EAB9C68E346}" dt="2020-10-26T12:16:13.150" v="0" actId="164"/>
          <ac:cxnSpMkLst>
            <pc:docMk/>
            <pc:sldMk cId="3868544195" sldId="256"/>
            <ac:cxnSpMk id="18" creationId="{32D3E5EE-75D0-45D8-BB34-95E756577E53}"/>
          </ac:cxnSpMkLst>
        </pc:cxnChg>
        <pc:cxnChg chg="mod">
          <ac:chgData name="benjamin Skjold" userId="c95198f139ad621b" providerId="LiveId" clId="{9DC1881A-025A-4BAE-ADDC-8EAB9C68E346}" dt="2020-10-26T12:16:13.150" v="0" actId="164"/>
          <ac:cxnSpMkLst>
            <pc:docMk/>
            <pc:sldMk cId="3868544195" sldId="256"/>
            <ac:cxnSpMk id="24" creationId="{8483F649-A49C-4D9E-97A1-95F7502B134E}"/>
          </ac:cxnSpMkLst>
        </pc:cxnChg>
        <pc:cxnChg chg="mod">
          <ac:chgData name="benjamin Skjold" userId="c95198f139ad621b" providerId="LiveId" clId="{9DC1881A-025A-4BAE-ADDC-8EAB9C68E346}" dt="2020-10-26T12:16:13.150" v="0" actId="164"/>
          <ac:cxnSpMkLst>
            <pc:docMk/>
            <pc:sldMk cId="3868544195" sldId="256"/>
            <ac:cxnSpMk id="25" creationId="{C67F91DB-7052-457C-AEF2-76BF0F76F904}"/>
          </ac:cxnSpMkLst>
        </pc:cxnChg>
        <pc:cxnChg chg="mod">
          <ac:chgData name="benjamin Skjold" userId="c95198f139ad621b" providerId="LiveId" clId="{9DC1881A-025A-4BAE-ADDC-8EAB9C68E346}" dt="2020-10-26T12:16:13.150" v="0" actId="164"/>
          <ac:cxnSpMkLst>
            <pc:docMk/>
            <pc:sldMk cId="3868544195" sldId="256"/>
            <ac:cxnSpMk id="26" creationId="{002F293F-A86C-4962-AB53-B0949807C566}"/>
          </ac:cxnSpMkLst>
        </pc:cxnChg>
        <pc:cxnChg chg="mod">
          <ac:chgData name="benjamin Skjold" userId="c95198f139ad621b" providerId="LiveId" clId="{9DC1881A-025A-4BAE-ADDC-8EAB9C68E346}" dt="2020-10-26T12:16:13.150" v="0" actId="164"/>
          <ac:cxnSpMkLst>
            <pc:docMk/>
            <pc:sldMk cId="3868544195" sldId="256"/>
            <ac:cxnSpMk id="27" creationId="{725E2306-7AC6-4886-8E14-E1708712F1E1}"/>
          </ac:cxnSpMkLst>
        </pc:cxnChg>
      </pc:sldChg>
      <pc:sldChg chg="addSp modSp">
        <pc:chgData name="benjamin Skjold" userId="c95198f139ad621b" providerId="LiveId" clId="{9DC1881A-025A-4BAE-ADDC-8EAB9C68E346}" dt="2020-10-26T12:16:54.549" v="1" actId="164"/>
        <pc:sldMkLst>
          <pc:docMk/>
          <pc:sldMk cId="2193163620" sldId="257"/>
        </pc:sldMkLst>
        <pc:grpChg chg="add mod">
          <ac:chgData name="benjamin Skjold" userId="c95198f139ad621b" providerId="LiveId" clId="{9DC1881A-025A-4BAE-ADDC-8EAB9C68E346}" dt="2020-10-26T12:16:54.549" v="1" actId="164"/>
          <ac:grpSpMkLst>
            <pc:docMk/>
            <pc:sldMk cId="2193163620" sldId="257"/>
            <ac:grpSpMk id="21" creationId="{8712F5C4-93F4-4F49-84BB-DC9D10D26D6E}"/>
          </ac:grpSpMkLst>
        </pc:grpChg>
        <pc:picChg chg="mod">
          <ac:chgData name="benjamin Skjold" userId="c95198f139ad621b" providerId="LiveId" clId="{9DC1881A-025A-4BAE-ADDC-8EAB9C68E346}" dt="2020-10-26T12:16:54.549" v="1" actId="164"/>
          <ac:picMkLst>
            <pc:docMk/>
            <pc:sldMk cId="2193163620" sldId="257"/>
            <ac:picMk id="3" creationId="{2434FCB1-F002-47E8-ABCF-718CD59D55E8}"/>
          </ac:picMkLst>
        </pc:picChg>
        <pc:cxnChg chg="mod">
          <ac:chgData name="benjamin Skjold" userId="c95198f139ad621b" providerId="LiveId" clId="{9DC1881A-025A-4BAE-ADDC-8EAB9C68E346}" dt="2020-10-26T12:16:54.549" v="1" actId="164"/>
          <ac:cxnSpMkLst>
            <pc:docMk/>
            <pc:sldMk cId="2193163620" sldId="257"/>
            <ac:cxnSpMk id="4" creationId="{AF78E5EF-BA0B-4F83-AD0E-50BDAF07C9CD}"/>
          </ac:cxnSpMkLst>
        </pc:cxnChg>
        <pc:cxnChg chg="mod">
          <ac:chgData name="benjamin Skjold" userId="c95198f139ad621b" providerId="LiveId" clId="{9DC1881A-025A-4BAE-ADDC-8EAB9C68E346}" dt="2020-10-26T12:16:54.549" v="1" actId="164"/>
          <ac:cxnSpMkLst>
            <pc:docMk/>
            <pc:sldMk cId="2193163620" sldId="257"/>
            <ac:cxnSpMk id="5" creationId="{511F8A03-E8A0-4C4A-8DFA-DD35CCD7FF72}"/>
          </ac:cxnSpMkLst>
        </pc:cxnChg>
        <pc:cxnChg chg="mod">
          <ac:chgData name="benjamin Skjold" userId="c95198f139ad621b" providerId="LiveId" clId="{9DC1881A-025A-4BAE-ADDC-8EAB9C68E346}" dt="2020-10-26T12:16:54.549" v="1" actId="164"/>
          <ac:cxnSpMkLst>
            <pc:docMk/>
            <pc:sldMk cId="2193163620" sldId="257"/>
            <ac:cxnSpMk id="6" creationId="{3065FC43-AE1D-4B2A-93C6-FBA8B09D24AA}"/>
          </ac:cxnSpMkLst>
        </pc:cxnChg>
        <pc:cxnChg chg="mod">
          <ac:chgData name="benjamin Skjold" userId="c95198f139ad621b" providerId="LiveId" clId="{9DC1881A-025A-4BAE-ADDC-8EAB9C68E346}" dt="2020-10-26T12:16:54.549" v="1" actId="164"/>
          <ac:cxnSpMkLst>
            <pc:docMk/>
            <pc:sldMk cId="2193163620" sldId="257"/>
            <ac:cxnSpMk id="7" creationId="{DCF73AAC-5B8F-4402-B55C-87CE244C099A}"/>
          </ac:cxnSpMkLst>
        </pc:cxnChg>
        <pc:cxnChg chg="mod">
          <ac:chgData name="benjamin Skjold" userId="c95198f139ad621b" providerId="LiveId" clId="{9DC1881A-025A-4BAE-ADDC-8EAB9C68E346}" dt="2020-10-26T12:16:54.549" v="1" actId="164"/>
          <ac:cxnSpMkLst>
            <pc:docMk/>
            <pc:sldMk cId="2193163620" sldId="257"/>
            <ac:cxnSpMk id="8" creationId="{A988303D-2F00-41F2-971D-2FFCEBDBCE11}"/>
          </ac:cxnSpMkLst>
        </pc:cxnChg>
        <pc:cxnChg chg="mod">
          <ac:chgData name="benjamin Skjold" userId="c95198f139ad621b" providerId="LiveId" clId="{9DC1881A-025A-4BAE-ADDC-8EAB9C68E346}" dt="2020-10-26T12:16:54.549" v="1" actId="164"/>
          <ac:cxnSpMkLst>
            <pc:docMk/>
            <pc:sldMk cId="2193163620" sldId="257"/>
            <ac:cxnSpMk id="9" creationId="{F8E13EAF-5CC6-4130-9A9F-41685E5A663A}"/>
          </ac:cxnSpMkLst>
        </pc:cxnChg>
        <pc:cxnChg chg="mod">
          <ac:chgData name="benjamin Skjold" userId="c95198f139ad621b" providerId="LiveId" clId="{9DC1881A-025A-4BAE-ADDC-8EAB9C68E346}" dt="2020-10-26T12:16:54.549" v="1" actId="164"/>
          <ac:cxnSpMkLst>
            <pc:docMk/>
            <pc:sldMk cId="2193163620" sldId="257"/>
            <ac:cxnSpMk id="10" creationId="{BADE49F0-C81E-4019-9D89-A9790554187F}"/>
          </ac:cxnSpMkLst>
        </pc:cxnChg>
        <pc:cxnChg chg="mod">
          <ac:chgData name="benjamin Skjold" userId="c95198f139ad621b" providerId="LiveId" clId="{9DC1881A-025A-4BAE-ADDC-8EAB9C68E346}" dt="2020-10-26T12:16:54.549" v="1" actId="164"/>
          <ac:cxnSpMkLst>
            <pc:docMk/>
            <pc:sldMk cId="2193163620" sldId="257"/>
            <ac:cxnSpMk id="11" creationId="{38868AD8-8C22-4A0C-A5B7-FD56667BC89B}"/>
          </ac:cxnSpMkLst>
        </pc:cxnChg>
      </pc:sldChg>
      <pc:sldChg chg="addSp modSp">
        <pc:chgData name="benjamin Skjold" userId="c95198f139ad621b" providerId="LiveId" clId="{9DC1881A-025A-4BAE-ADDC-8EAB9C68E346}" dt="2020-10-26T12:17:23.049" v="2" actId="164"/>
        <pc:sldMkLst>
          <pc:docMk/>
          <pc:sldMk cId="2169842242" sldId="258"/>
        </pc:sldMkLst>
        <pc:grpChg chg="add mod">
          <ac:chgData name="benjamin Skjold" userId="c95198f139ad621b" providerId="LiveId" clId="{9DC1881A-025A-4BAE-ADDC-8EAB9C68E346}" dt="2020-10-26T12:17:23.049" v="2" actId="164"/>
          <ac:grpSpMkLst>
            <pc:docMk/>
            <pc:sldMk cId="2169842242" sldId="258"/>
            <ac:grpSpMk id="20" creationId="{0C4737E5-255F-42E6-9D2A-1B22E621E688}"/>
          </ac:grpSpMkLst>
        </pc:grpChg>
        <pc:picChg chg="mod">
          <ac:chgData name="benjamin Skjold" userId="c95198f139ad621b" providerId="LiveId" clId="{9DC1881A-025A-4BAE-ADDC-8EAB9C68E346}" dt="2020-10-26T12:17:23.049" v="2" actId="164"/>
          <ac:picMkLst>
            <pc:docMk/>
            <pc:sldMk cId="2169842242" sldId="258"/>
            <ac:picMk id="3" creationId="{8BDC3C2D-50AE-44A6-9BEA-5EA77C782B5A}"/>
          </ac:picMkLst>
        </pc:picChg>
        <pc:cxnChg chg="mod">
          <ac:chgData name="benjamin Skjold" userId="c95198f139ad621b" providerId="LiveId" clId="{9DC1881A-025A-4BAE-ADDC-8EAB9C68E346}" dt="2020-10-26T12:17:23.049" v="2" actId="164"/>
          <ac:cxnSpMkLst>
            <pc:docMk/>
            <pc:sldMk cId="2169842242" sldId="258"/>
            <ac:cxnSpMk id="4" creationId="{6648E9DC-A72F-44EB-BAEC-5FC17398B8FF}"/>
          </ac:cxnSpMkLst>
        </pc:cxnChg>
        <pc:cxnChg chg="mod">
          <ac:chgData name="benjamin Skjold" userId="c95198f139ad621b" providerId="LiveId" clId="{9DC1881A-025A-4BAE-ADDC-8EAB9C68E346}" dt="2020-10-26T12:17:23.049" v="2" actId="164"/>
          <ac:cxnSpMkLst>
            <pc:docMk/>
            <pc:sldMk cId="2169842242" sldId="258"/>
            <ac:cxnSpMk id="5" creationId="{B41AFCF8-2713-4ABE-B6B4-6CDCD03B60C2}"/>
          </ac:cxnSpMkLst>
        </pc:cxnChg>
        <pc:cxnChg chg="mod">
          <ac:chgData name="benjamin Skjold" userId="c95198f139ad621b" providerId="LiveId" clId="{9DC1881A-025A-4BAE-ADDC-8EAB9C68E346}" dt="2020-10-26T12:17:23.049" v="2" actId="164"/>
          <ac:cxnSpMkLst>
            <pc:docMk/>
            <pc:sldMk cId="2169842242" sldId="258"/>
            <ac:cxnSpMk id="6" creationId="{AAF9A697-75B0-4D07-8472-A07F28A7C0B8}"/>
          </ac:cxnSpMkLst>
        </pc:cxnChg>
        <pc:cxnChg chg="mod">
          <ac:chgData name="benjamin Skjold" userId="c95198f139ad621b" providerId="LiveId" clId="{9DC1881A-025A-4BAE-ADDC-8EAB9C68E346}" dt="2020-10-26T12:17:23.049" v="2" actId="164"/>
          <ac:cxnSpMkLst>
            <pc:docMk/>
            <pc:sldMk cId="2169842242" sldId="258"/>
            <ac:cxnSpMk id="7" creationId="{80D4251F-6B31-4A96-B026-6D12937683FD}"/>
          </ac:cxnSpMkLst>
        </pc:cxnChg>
        <pc:cxnChg chg="mod">
          <ac:chgData name="benjamin Skjold" userId="c95198f139ad621b" providerId="LiveId" clId="{9DC1881A-025A-4BAE-ADDC-8EAB9C68E346}" dt="2020-10-26T12:17:23.049" v="2" actId="164"/>
          <ac:cxnSpMkLst>
            <pc:docMk/>
            <pc:sldMk cId="2169842242" sldId="258"/>
            <ac:cxnSpMk id="8" creationId="{C531B90B-E888-4E73-AF84-7BAC1B647989}"/>
          </ac:cxnSpMkLst>
        </pc:cxnChg>
        <pc:cxnChg chg="mod">
          <ac:chgData name="benjamin Skjold" userId="c95198f139ad621b" providerId="LiveId" clId="{9DC1881A-025A-4BAE-ADDC-8EAB9C68E346}" dt="2020-10-26T12:17:23.049" v="2" actId="164"/>
          <ac:cxnSpMkLst>
            <pc:docMk/>
            <pc:sldMk cId="2169842242" sldId="258"/>
            <ac:cxnSpMk id="9" creationId="{ADCC3C42-69D9-45E1-9C93-B8D79EFC15F6}"/>
          </ac:cxnSpMkLst>
        </pc:cxnChg>
        <pc:cxnChg chg="mod">
          <ac:chgData name="benjamin Skjold" userId="c95198f139ad621b" providerId="LiveId" clId="{9DC1881A-025A-4BAE-ADDC-8EAB9C68E346}" dt="2020-10-26T12:17:23.049" v="2" actId="164"/>
          <ac:cxnSpMkLst>
            <pc:docMk/>
            <pc:sldMk cId="2169842242" sldId="258"/>
            <ac:cxnSpMk id="10" creationId="{71DB9099-19DB-4D3D-9EBF-385B32D99CAF}"/>
          </ac:cxnSpMkLst>
        </pc:cxnChg>
        <pc:cxnChg chg="mod">
          <ac:chgData name="benjamin Skjold" userId="c95198f139ad621b" providerId="LiveId" clId="{9DC1881A-025A-4BAE-ADDC-8EAB9C68E346}" dt="2020-10-26T12:17:23.049" v="2" actId="164"/>
          <ac:cxnSpMkLst>
            <pc:docMk/>
            <pc:sldMk cId="2169842242" sldId="258"/>
            <ac:cxnSpMk id="11" creationId="{AE702139-DA6F-4680-8E76-D2C13CD85049}"/>
          </ac:cxnSpMkLst>
        </pc:cxnChg>
      </pc:sldChg>
      <pc:sldChg chg="addSp modSp">
        <pc:chgData name="benjamin Skjold" userId="c95198f139ad621b" providerId="LiveId" clId="{9DC1881A-025A-4BAE-ADDC-8EAB9C68E346}" dt="2020-10-26T12:17:45.572" v="3" actId="164"/>
        <pc:sldMkLst>
          <pc:docMk/>
          <pc:sldMk cId="2024606255" sldId="259"/>
        </pc:sldMkLst>
        <pc:grpChg chg="add mod">
          <ac:chgData name="benjamin Skjold" userId="c95198f139ad621b" providerId="LiveId" clId="{9DC1881A-025A-4BAE-ADDC-8EAB9C68E346}" dt="2020-10-26T12:17:45.572" v="3" actId="164"/>
          <ac:grpSpMkLst>
            <pc:docMk/>
            <pc:sldMk cId="2024606255" sldId="259"/>
            <ac:grpSpMk id="23" creationId="{784B8EE9-4F6A-4F16-8F40-D0C951488E25}"/>
          </ac:grpSpMkLst>
        </pc:grpChg>
        <pc:picChg chg="mod">
          <ac:chgData name="benjamin Skjold" userId="c95198f139ad621b" providerId="LiveId" clId="{9DC1881A-025A-4BAE-ADDC-8EAB9C68E346}" dt="2020-10-26T12:17:45.572" v="3" actId="164"/>
          <ac:picMkLst>
            <pc:docMk/>
            <pc:sldMk cId="2024606255" sldId="259"/>
            <ac:picMk id="3" creationId="{F72168C0-56B4-44C7-8AC8-73750A8B43DA}"/>
          </ac:picMkLst>
        </pc:picChg>
        <pc:cxnChg chg="mod">
          <ac:chgData name="benjamin Skjold" userId="c95198f139ad621b" providerId="LiveId" clId="{9DC1881A-025A-4BAE-ADDC-8EAB9C68E346}" dt="2020-10-26T12:17:45.572" v="3" actId="164"/>
          <ac:cxnSpMkLst>
            <pc:docMk/>
            <pc:sldMk cId="2024606255" sldId="259"/>
            <ac:cxnSpMk id="4" creationId="{589FA683-CF2B-4C4B-AC02-FD031A47415F}"/>
          </ac:cxnSpMkLst>
        </pc:cxnChg>
        <pc:cxnChg chg="mod">
          <ac:chgData name="benjamin Skjold" userId="c95198f139ad621b" providerId="LiveId" clId="{9DC1881A-025A-4BAE-ADDC-8EAB9C68E346}" dt="2020-10-26T12:17:45.572" v="3" actId="164"/>
          <ac:cxnSpMkLst>
            <pc:docMk/>
            <pc:sldMk cId="2024606255" sldId="259"/>
            <ac:cxnSpMk id="5" creationId="{460D356F-8920-4AB4-BEA4-15520911B436}"/>
          </ac:cxnSpMkLst>
        </pc:cxnChg>
        <pc:cxnChg chg="mod">
          <ac:chgData name="benjamin Skjold" userId="c95198f139ad621b" providerId="LiveId" clId="{9DC1881A-025A-4BAE-ADDC-8EAB9C68E346}" dt="2020-10-26T12:17:45.572" v="3" actId="164"/>
          <ac:cxnSpMkLst>
            <pc:docMk/>
            <pc:sldMk cId="2024606255" sldId="259"/>
            <ac:cxnSpMk id="6" creationId="{0B6B6703-8D6F-4E52-AF33-E9070C020E28}"/>
          </ac:cxnSpMkLst>
        </pc:cxnChg>
        <pc:cxnChg chg="mod">
          <ac:chgData name="benjamin Skjold" userId="c95198f139ad621b" providerId="LiveId" clId="{9DC1881A-025A-4BAE-ADDC-8EAB9C68E346}" dt="2020-10-26T12:17:45.572" v="3" actId="164"/>
          <ac:cxnSpMkLst>
            <pc:docMk/>
            <pc:sldMk cId="2024606255" sldId="259"/>
            <ac:cxnSpMk id="7" creationId="{D5AA926B-92A2-423E-B482-D3CB2CC61291}"/>
          </ac:cxnSpMkLst>
        </pc:cxnChg>
        <pc:cxnChg chg="mod">
          <ac:chgData name="benjamin Skjold" userId="c95198f139ad621b" providerId="LiveId" clId="{9DC1881A-025A-4BAE-ADDC-8EAB9C68E346}" dt="2020-10-26T12:17:45.572" v="3" actId="164"/>
          <ac:cxnSpMkLst>
            <pc:docMk/>
            <pc:sldMk cId="2024606255" sldId="259"/>
            <ac:cxnSpMk id="8" creationId="{D993AF45-0E92-417C-AC8E-C315E63D68B1}"/>
          </ac:cxnSpMkLst>
        </pc:cxnChg>
        <pc:cxnChg chg="mod">
          <ac:chgData name="benjamin Skjold" userId="c95198f139ad621b" providerId="LiveId" clId="{9DC1881A-025A-4BAE-ADDC-8EAB9C68E346}" dt="2020-10-26T12:17:45.572" v="3" actId="164"/>
          <ac:cxnSpMkLst>
            <pc:docMk/>
            <pc:sldMk cId="2024606255" sldId="259"/>
            <ac:cxnSpMk id="9" creationId="{13620E56-94F0-449D-B843-D6029CB9D666}"/>
          </ac:cxnSpMkLst>
        </pc:cxnChg>
        <pc:cxnChg chg="mod">
          <ac:chgData name="benjamin Skjold" userId="c95198f139ad621b" providerId="LiveId" clId="{9DC1881A-025A-4BAE-ADDC-8EAB9C68E346}" dt="2020-10-26T12:17:45.572" v="3" actId="164"/>
          <ac:cxnSpMkLst>
            <pc:docMk/>
            <pc:sldMk cId="2024606255" sldId="259"/>
            <ac:cxnSpMk id="10" creationId="{58094E4D-086C-475B-87EB-CCCF39E59680}"/>
          </ac:cxnSpMkLst>
        </pc:cxnChg>
        <pc:cxnChg chg="mod">
          <ac:chgData name="benjamin Skjold" userId="c95198f139ad621b" providerId="LiveId" clId="{9DC1881A-025A-4BAE-ADDC-8EAB9C68E346}" dt="2020-10-26T12:17:45.572" v="3" actId="164"/>
          <ac:cxnSpMkLst>
            <pc:docMk/>
            <pc:sldMk cId="2024606255" sldId="259"/>
            <ac:cxnSpMk id="11" creationId="{B44F28EB-3AE9-44A8-971B-CA19246363D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44A15-1B9C-49C6-86B0-93B29120F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C82A2F3-5324-4D6F-AE58-12D1BF44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0A28A1D-1A85-4A50-829D-432D585C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D83-76B9-489D-834C-01C48BAA384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EBF6ABB-8ECA-44E4-904D-E6376123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87CBA5-738C-406E-9BFE-D7BD8A5A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D208-BE78-4256-898C-2144D2E3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75CA276-178B-4F7C-99DD-F9B2D5195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255D02-854A-4E50-B540-BF211FA5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D83-76B9-489D-834C-01C48BAA384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678D56E-C256-4AA6-A5C0-CD34D148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DF57D6C-054B-4E3B-A36D-287BE4D7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7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510B500-118F-408D-B7CD-F3F743F2C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0193646-3886-4B37-9CDF-17502C7A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2E882D4-DD1F-4875-874B-95223E3B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D83-76B9-489D-834C-01C48BAA384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C27CE68-24A3-4A44-A76F-3A7B180B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395EA06-1C06-4ADD-800A-3541DF65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8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BB018-EA63-4E24-A787-6B4355DF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11EC86-2166-42EE-9D50-E17945B6F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BE06EE-874E-408E-B06A-AE1502E2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D83-76B9-489D-834C-01C48BAA384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A73F930-5043-4225-9C54-73D864B3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4A676C-CACD-4358-ACD5-E66D0694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59851-A2AC-43CA-B572-D2810569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87261E4-3A9A-4D3D-A1E0-A95594027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722B2E8-2846-40A3-BCE3-AAF9B714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D83-76B9-489D-834C-01C48BAA384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9F7087E-FE13-4803-975A-B0CFC20B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A9A2A5A-C8B0-4471-9B40-D37EEBEE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26221-E278-4F78-8900-0E35943E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BC092B-F121-4E4E-901A-695342FBC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0D96D3E-DBE6-41A2-A12C-B98DD9CAD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D6547BF-7A6C-4752-ABDD-0886FA20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D83-76B9-489D-834C-01C48BAA384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7A347C3-745B-41E4-9EE8-2EA6F88A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F77FDD4-85C7-4385-BDF0-B44912C8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8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3E8B2-B90B-4E81-91BA-28AFCDB6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C22D703-C22D-4247-B61D-AE3AF5355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97892AB-F432-48EA-8805-6E92C30BF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CAA02E1-D8FD-4645-99D5-E11C0A572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9B1FC7C-2549-4D15-B43F-E41C0F752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5C5DC77-D8C1-406F-AF15-D75ABFA0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D83-76B9-489D-834C-01C48BAA384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5024299-3211-4F27-B137-47FCA52A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89627EE-D838-47A7-A0A2-E0462205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CDAD9-B17D-4B30-A44D-0BADE37F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2841095-06D9-4CEB-BF6F-47B3565B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D83-76B9-489D-834C-01C48BAA384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613A9E8-DFB5-4109-B82F-E7FF0F1D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5C06CF6-5BD6-4A2F-880C-F42C1564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7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71FD5B1-3B7A-4ECD-8EFB-4469D845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D83-76B9-489D-834C-01C48BAA384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9A99C35-EB85-462E-B70C-5BB6A103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5492EE7-E87F-40CB-8E4A-D514EEB8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8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7925C-74BD-4101-B9F5-D743A17A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7AEAD3-7330-4037-8EA7-76F6A3DE2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AD8E0F2-2AD2-403D-8AE6-3C8AA14D0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73DEA5D-E551-4580-94DC-789D4F70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D83-76B9-489D-834C-01C48BAA384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2173772-2A80-477E-8482-4D763B60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4D9E17C-19F4-4367-97D7-D481C525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1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34CED-4756-4FF8-8A41-906A6C8A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AB81956-4A3F-4CF1-808D-AACD52CF5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E002323-845C-4CCD-858E-448597D15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F266D64-C5A0-4240-B208-C55555DE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D83-76B9-489D-834C-01C48BAA384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E4E9E7E-F49B-4091-8B33-2213BB69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F64356-F61A-4623-9C88-A7B4A9AD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6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4C9E4B7-CDC2-4309-B06B-EAC93FB0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3AD2B05-4659-4025-B4F6-79B4B5B49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484925-33FD-437B-BF2A-E5ECBF091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0FD83-76B9-489D-834C-01C48BAA384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25A8789-06FE-4D2F-9D6F-F3188D3E0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75CF78-C103-4C05-A22C-B88BDD295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1BFA3-670E-4353-B8DD-EE0318D97D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e 37">
            <a:extLst>
              <a:ext uri="{FF2B5EF4-FFF2-40B4-BE49-F238E27FC236}">
                <a16:creationId xmlns:a16="http://schemas.microsoft.com/office/drawing/2014/main" id="{CED53142-6068-49BE-975F-52C63B029B39}"/>
              </a:ext>
            </a:extLst>
          </p:cNvPr>
          <p:cNvGrpSpPr/>
          <p:nvPr/>
        </p:nvGrpSpPr>
        <p:grpSpPr>
          <a:xfrm>
            <a:off x="3104597" y="1243579"/>
            <a:ext cx="5852172" cy="4370841"/>
            <a:chOff x="3104597" y="1243579"/>
            <a:chExt cx="5852172" cy="4370841"/>
          </a:xfrm>
        </p:grpSpPr>
        <p:pic>
          <p:nvPicPr>
            <p:cNvPr id="5" name="Billede 4">
              <a:extLst>
                <a:ext uri="{FF2B5EF4-FFF2-40B4-BE49-F238E27FC236}">
                  <a16:creationId xmlns:a16="http://schemas.microsoft.com/office/drawing/2014/main" id="{FD893625-C7BD-4185-B3F0-92315FBE9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597" y="1243579"/>
              <a:ext cx="5852172" cy="4370841"/>
            </a:xfrm>
            <a:prstGeom prst="rect">
              <a:avLst/>
            </a:prstGeom>
          </p:spPr>
        </p:pic>
        <p:cxnSp>
          <p:nvCxnSpPr>
            <p:cNvPr id="7" name="Lige pilforbindelse 6">
              <a:extLst>
                <a:ext uri="{FF2B5EF4-FFF2-40B4-BE49-F238E27FC236}">
                  <a16:creationId xmlns:a16="http://schemas.microsoft.com/office/drawing/2014/main" id="{9523B428-B6D9-4CB6-A38A-C1CC5F074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5960" y="4605338"/>
              <a:ext cx="0" cy="30773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Lige pilforbindelse 8">
              <a:extLst>
                <a:ext uri="{FF2B5EF4-FFF2-40B4-BE49-F238E27FC236}">
                  <a16:creationId xmlns:a16="http://schemas.microsoft.com/office/drawing/2014/main" id="{6B4E29E8-521A-4FEF-8620-30C3B0D9F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1472" y="4772025"/>
              <a:ext cx="0" cy="183357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Lige pilforbindelse 10">
              <a:extLst>
                <a:ext uri="{FF2B5EF4-FFF2-40B4-BE49-F238E27FC236}">
                  <a16:creationId xmlns:a16="http://schemas.microsoft.com/office/drawing/2014/main" id="{73A73219-D195-4365-BE45-658934F0E4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4935" y="4000500"/>
              <a:ext cx="0" cy="383528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ge pilforbindelse 17">
              <a:extLst>
                <a:ext uri="{FF2B5EF4-FFF2-40B4-BE49-F238E27FC236}">
                  <a16:creationId xmlns:a16="http://schemas.microsoft.com/office/drawing/2014/main" id="{32D3E5EE-75D0-45D8-BB34-95E756577E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0448" y="4331495"/>
              <a:ext cx="2121" cy="454818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Lige pilforbindelse 23">
              <a:extLst>
                <a:ext uri="{FF2B5EF4-FFF2-40B4-BE49-F238E27FC236}">
                  <a16:creationId xmlns:a16="http://schemas.microsoft.com/office/drawing/2014/main" id="{8483F649-A49C-4D9E-97A1-95F7502B13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0498" y="2059781"/>
              <a:ext cx="0" cy="431008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Lige pilforbindelse 24">
              <a:extLst>
                <a:ext uri="{FF2B5EF4-FFF2-40B4-BE49-F238E27FC236}">
                  <a16:creationId xmlns:a16="http://schemas.microsoft.com/office/drawing/2014/main" id="{C67F91DB-7052-457C-AEF2-76BF0F76F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6010" y="2386008"/>
              <a:ext cx="0" cy="419105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Lige pilforbindelse 25">
              <a:extLst>
                <a:ext uri="{FF2B5EF4-FFF2-40B4-BE49-F238E27FC236}">
                  <a16:creationId xmlns:a16="http://schemas.microsoft.com/office/drawing/2014/main" id="{002F293F-A86C-4962-AB53-B0949807C5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9473" y="1945481"/>
              <a:ext cx="0" cy="154783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Lige pilforbindelse 26">
              <a:extLst>
                <a:ext uri="{FF2B5EF4-FFF2-40B4-BE49-F238E27FC236}">
                  <a16:creationId xmlns:a16="http://schemas.microsoft.com/office/drawing/2014/main" id="{725E2306-7AC6-4886-8E14-E1708712F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4986" y="1962150"/>
              <a:ext cx="0" cy="29880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54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e 20">
            <a:extLst>
              <a:ext uri="{FF2B5EF4-FFF2-40B4-BE49-F238E27FC236}">
                <a16:creationId xmlns:a16="http://schemas.microsoft.com/office/drawing/2014/main" id="{8712F5C4-93F4-4F49-84BB-DC9D10D26D6E}"/>
              </a:ext>
            </a:extLst>
          </p:cNvPr>
          <p:cNvGrpSpPr/>
          <p:nvPr/>
        </p:nvGrpSpPr>
        <p:grpSpPr>
          <a:xfrm>
            <a:off x="3169914" y="1243579"/>
            <a:ext cx="5852172" cy="4370841"/>
            <a:chOff x="3169914" y="1243579"/>
            <a:chExt cx="5852172" cy="4370841"/>
          </a:xfrm>
        </p:grpSpPr>
        <p:pic>
          <p:nvPicPr>
            <p:cNvPr id="3" name="Billede 2">
              <a:extLst>
                <a:ext uri="{FF2B5EF4-FFF2-40B4-BE49-F238E27FC236}">
                  <a16:creationId xmlns:a16="http://schemas.microsoft.com/office/drawing/2014/main" id="{2434FCB1-F002-47E8-ABCF-718CD59D5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914" y="1243579"/>
              <a:ext cx="5852172" cy="4370841"/>
            </a:xfrm>
            <a:prstGeom prst="rect">
              <a:avLst/>
            </a:prstGeom>
          </p:spPr>
        </p:pic>
        <p:cxnSp>
          <p:nvCxnSpPr>
            <p:cNvPr id="4" name="Lige pilforbindelse 3">
              <a:extLst>
                <a:ext uri="{FF2B5EF4-FFF2-40B4-BE49-F238E27FC236}">
                  <a16:creationId xmlns:a16="http://schemas.microsoft.com/office/drawing/2014/main" id="{AF78E5EF-BA0B-4F83-AD0E-50BDAF07C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5960" y="3948113"/>
              <a:ext cx="0" cy="381543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Lige pilforbindelse 4">
              <a:extLst>
                <a:ext uri="{FF2B5EF4-FFF2-40B4-BE49-F238E27FC236}">
                  <a16:creationId xmlns:a16="http://schemas.microsoft.com/office/drawing/2014/main" id="{511F8A03-E8A0-4C4A-8DFA-DD35CCD7F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1472" y="4133850"/>
              <a:ext cx="0" cy="452436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ge pilforbindelse 5">
              <a:extLst>
                <a:ext uri="{FF2B5EF4-FFF2-40B4-BE49-F238E27FC236}">
                  <a16:creationId xmlns:a16="http://schemas.microsoft.com/office/drawing/2014/main" id="{3065FC43-AE1D-4B2A-93C6-FBA8B09D24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4935" y="3657600"/>
              <a:ext cx="0" cy="159687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ge pilforbindelse 6">
              <a:extLst>
                <a:ext uri="{FF2B5EF4-FFF2-40B4-BE49-F238E27FC236}">
                  <a16:creationId xmlns:a16="http://schemas.microsoft.com/office/drawing/2014/main" id="{DCF73AAC-5B8F-4402-B55C-87CE244C09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2569" y="3781425"/>
              <a:ext cx="1" cy="295263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Lige pilforbindelse 7">
              <a:extLst>
                <a:ext uri="{FF2B5EF4-FFF2-40B4-BE49-F238E27FC236}">
                  <a16:creationId xmlns:a16="http://schemas.microsoft.com/office/drawing/2014/main" id="{A988303D-2F00-41F2-971D-2FFCEBDBCE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0498" y="2855124"/>
              <a:ext cx="0" cy="259553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Lige pilforbindelse 8">
              <a:extLst>
                <a:ext uri="{FF2B5EF4-FFF2-40B4-BE49-F238E27FC236}">
                  <a16:creationId xmlns:a16="http://schemas.microsoft.com/office/drawing/2014/main" id="{F8E13EAF-5CC6-4130-9A9F-41685E5A66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6010" y="3114678"/>
              <a:ext cx="0" cy="13811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Lige pilforbindelse 9">
              <a:extLst>
                <a:ext uri="{FF2B5EF4-FFF2-40B4-BE49-F238E27FC236}">
                  <a16:creationId xmlns:a16="http://schemas.microsoft.com/office/drawing/2014/main" id="{BADE49F0-C81E-4019-9D89-A97905541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9473" y="2345536"/>
              <a:ext cx="0" cy="445289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Lige pilforbindelse 10">
              <a:extLst>
                <a:ext uri="{FF2B5EF4-FFF2-40B4-BE49-F238E27FC236}">
                  <a16:creationId xmlns:a16="http://schemas.microsoft.com/office/drawing/2014/main" id="{38868AD8-8C22-4A0C-A5B7-FD56667BC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4986" y="2605095"/>
              <a:ext cx="0" cy="371468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316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e 19">
            <a:extLst>
              <a:ext uri="{FF2B5EF4-FFF2-40B4-BE49-F238E27FC236}">
                <a16:creationId xmlns:a16="http://schemas.microsoft.com/office/drawing/2014/main" id="{0C4737E5-255F-42E6-9D2A-1B22E621E688}"/>
              </a:ext>
            </a:extLst>
          </p:cNvPr>
          <p:cNvGrpSpPr/>
          <p:nvPr/>
        </p:nvGrpSpPr>
        <p:grpSpPr>
          <a:xfrm>
            <a:off x="3095266" y="1243579"/>
            <a:ext cx="5852172" cy="4370841"/>
            <a:chOff x="3095266" y="1243579"/>
            <a:chExt cx="5852172" cy="4370841"/>
          </a:xfrm>
        </p:grpSpPr>
        <p:pic>
          <p:nvPicPr>
            <p:cNvPr id="3" name="Billede 2">
              <a:extLst>
                <a:ext uri="{FF2B5EF4-FFF2-40B4-BE49-F238E27FC236}">
                  <a16:creationId xmlns:a16="http://schemas.microsoft.com/office/drawing/2014/main" id="{8BDC3C2D-50AE-44A6-9BEA-5EA77C782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266" y="1243579"/>
              <a:ext cx="5852172" cy="4370841"/>
            </a:xfrm>
            <a:prstGeom prst="rect">
              <a:avLst/>
            </a:prstGeom>
          </p:spPr>
        </p:pic>
        <p:cxnSp>
          <p:nvCxnSpPr>
            <p:cNvPr id="4" name="Lige pilforbindelse 3">
              <a:extLst>
                <a:ext uri="{FF2B5EF4-FFF2-40B4-BE49-F238E27FC236}">
                  <a16:creationId xmlns:a16="http://schemas.microsoft.com/office/drawing/2014/main" id="{6648E9DC-A72F-44EB-BAEC-5FC17398B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0766" y="4583906"/>
              <a:ext cx="0" cy="36195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Lige pilforbindelse 4">
              <a:extLst>
                <a:ext uri="{FF2B5EF4-FFF2-40B4-BE49-F238E27FC236}">
                  <a16:creationId xmlns:a16="http://schemas.microsoft.com/office/drawing/2014/main" id="{B41AFCF8-2713-4ABE-B6B4-6CDCD03B6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6278" y="4772025"/>
              <a:ext cx="0" cy="183357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ge pilforbindelse 5">
              <a:extLst>
                <a:ext uri="{FF2B5EF4-FFF2-40B4-BE49-F238E27FC236}">
                  <a16:creationId xmlns:a16="http://schemas.microsoft.com/office/drawing/2014/main" id="{AAF9A697-75B0-4D07-8472-A07F28A7C0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741" y="4000500"/>
              <a:ext cx="0" cy="383528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ge pilforbindelse 6">
              <a:extLst>
                <a:ext uri="{FF2B5EF4-FFF2-40B4-BE49-F238E27FC236}">
                  <a16:creationId xmlns:a16="http://schemas.microsoft.com/office/drawing/2014/main" id="{80D4251F-6B31-4A96-B026-6D1293768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5254" y="4331495"/>
              <a:ext cx="1" cy="495299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Lige pilforbindelse 7">
              <a:extLst>
                <a:ext uri="{FF2B5EF4-FFF2-40B4-BE49-F238E27FC236}">
                  <a16:creationId xmlns:a16="http://schemas.microsoft.com/office/drawing/2014/main" id="{C531B90B-E888-4E73-AF84-7BAC1B647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6425" y="2746063"/>
              <a:ext cx="19925" cy="799618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Lige pilforbindelse 8">
              <a:extLst>
                <a:ext uri="{FF2B5EF4-FFF2-40B4-BE49-F238E27FC236}">
                  <a16:creationId xmlns:a16="http://schemas.microsoft.com/office/drawing/2014/main" id="{ADCC3C42-69D9-45E1-9C93-B8D79EFC1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336" y="3429001"/>
              <a:ext cx="0" cy="242887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Lige pilforbindelse 9">
              <a:extLst>
                <a:ext uri="{FF2B5EF4-FFF2-40B4-BE49-F238E27FC236}">
                  <a16:creationId xmlns:a16="http://schemas.microsoft.com/office/drawing/2014/main" id="{71DB9099-19DB-4D3D-9EBF-385B32D99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3100"/>
              <a:ext cx="0" cy="148590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Lige pilforbindelse 10">
              <a:extLst>
                <a:ext uri="{FF2B5EF4-FFF2-40B4-BE49-F238E27FC236}">
                  <a16:creationId xmlns:a16="http://schemas.microsoft.com/office/drawing/2014/main" id="{AE702139-DA6F-4680-8E76-D2C13CD85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6364" y="2148761"/>
              <a:ext cx="0" cy="1311195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84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e 22">
            <a:extLst>
              <a:ext uri="{FF2B5EF4-FFF2-40B4-BE49-F238E27FC236}">
                <a16:creationId xmlns:a16="http://schemas.microsoft.com/office/drawing/2014/main" id="{784B8EE9-4F6A-4F16-8F40-D0C951488E25}"/>
              </a:ext>
            </a:extLst>
          </p:cNvPr>
          <p:cNvGrpSpPr/>
          <p:nvPr/>
        </p:nvGrpSpPr>
        <p:grpSpPr>
          <a:xfrm>
            <a:off x="3104597" y="1234248"/>
            <a:ext cx="5852172" cy="4370841"/>
            <a:chOff x="3104597" y="1234248"/>
            <a:chExt cx="5852172" cy="4370841"/>
          </a:xfrm>
        </p:grpSpPr>
        <p:pic>
          <p:nvPicPr>
            <p:cNvPr id="3" name="Billede 2">
              <a:extLst>
                <a:ext uri="{FF2B5EF4-FFF2-40B4-BE49-F238E27FC236}">
                  <a16:creationId xmlns:a16="http://schemas.microsoft.com/office/drawing/2014/main" id="{F72168C0-56B4-44C7-8AC8-73750A8B4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597" y="1234248"/>
              <a:ext cx="5852172" cy="4370841"/>
            </a:xfrm>
            <a:prstGeom prst="rect">
              <a:avLst/>
            </a:prstGeom>
          </p:spPr>
        </p:pic>
        <p:cxnSp>
          <p:nvCxnSpPr>
            <p:cNvPr id="4" name="Lige pilforbindelse 3">
              <a:extLst>
                <a:ext uri="{FF2B5EF4-FFF2-40B4-BE49-F238E27FC236}">
                  <a16:creationId xmlns:a16="http://schemas.microsoft.com/office/drawing/2014/main" id="{589FA683-CF2B-4C4B-AC02-FD031A4741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4991" y="4033838"/>
              <a:ext cx="3709" cy="457746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Lige pilforbindelse 4">
              <a:extLst>
                <a:ext uri="{FF2B5EF4-FFF2-40B4-BE49-F238E27FC236}">
                  <a16:creationId xmlns:a16="http://schemas.microsoft.com/office/drawing/2014/main" id="{460D356F-8920-4AB4-BEA4-15520911B4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0503" y="4238625"/>
              <a:ext cx="0" cy="551527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Lige pilforbindelse 5">
              <a:extLst>
                <a:ext uri="{FF2B5EF4-FFF2-40B4-BE49-F238E27FC236}">
                  <a16:creationId xmlns:a16="http://schemas.microsoft.com/office/drawing/2014/main" id="{0B6B6703-8D6F-4E52-AF33-E9070C020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3966" y="3810000"/>
              <a:ext cx="0" cy="109679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ge pilforbindelse 6">
              <a:extLst>
                <a:ext uri="{FF2B5EF4-FFF2-40B4-BE49-F238E27FC236}">
                  <a16:creationId xmlns:a16="http://schemas.microsoft.com/office/drawing/2014/main" id="{D5AA926B-92A2-423E-B482-D3CB2CC612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1600" y="3919679"/>
              <a:ext cx="1" cy="28084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Lige pilforbindelse 7">
              <a:extLst>
                <a:ext uri="{FF2B5EF4-FFF2-40B4-BE49-F238E27FC236}">
                  <a16:creationId xmlns:a16="http://schemas.microsoft.com/office/drawing/2014/main" id="{D993AF45-0E92-417C-AC8E-C315E63D6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9348" y="2967035"/>
              <a:ext cx="0" cy="60484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Lige pilforbindelse 8">
              <a:extLst>
                <a:ext uri="{FF2B5EF4-FFF2-40B4-BE49-F238E27FC236}">
                  <a16:creationId xmlns:a16="http://schemas.microsoft.com/office/drawing/2014/main" id="{13620E56-94F0-449D-B843-D6029CB9D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6110" y="3413122"/>
              <a:ext cx="0" cy="247653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Lige pilforbindelse 9">
              <a:extLst>
                <a:ext uri="{FF2B5EF4-FFF2-40B4-BE49-F238E27FC236}">
                  <a16:creationId xmlns:a16="http://schemas.microsoft.com/office/drawing/2014/main" id="{58094E4D-086C-475B-87EB-CCCF39E596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5823" y="2121695"/>
              <a:ext cx="0" cy="1314448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Lige pilforbindelse 10">
              <a:extLst>
                <a:ext uri="{FF2B5EF4-FFF2-40B4-BE49-F238E27FC236}">
                  <a16:creationId xmlns:a16="http://schemas.microsoft.com/office/drawing/2014/main" id="{B44F28EB-3AE9-44A8-971B-CA19246363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2586" y="2543171"/>
              <a:ext cx="0" cy="954885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0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benjamin Skjold</dc:creator>
  <cp:lastModifiedBy>benjamin Skjold</cp:lastModifiedBy>
  <cp:revision>3</cp:revision>
  <dcterms:created xsi:type="dcterms:W3CDTF">2020-10-26T11:56:30Z</dcterms:created>
  <dcterms:modified xsi:type="dcterms:W3CDTF">2020-10-26T12:17:55Z</dcterms:modified>
</cp:coreProperties>
</file>