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67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C72C6-DD5C-45FC-B312-041EFBB20957}" v="4" dt="2020-12-15T10:31:5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CB3C72C6-DD5C-45FC-B312-041EFBB20957}"/>
    <pc:docChg chg="undo modSld sldOrd">
      <pc:chgData name="benjamin Skjold" userId="c95198f139ad621b" providerId="LiveId" clId="{CB3C72C6-DD5C-45FC-B312-041EFBB20957}" dt="2020-12-15T10:31:54.776" v="73" actId="20577"/>
      <pc:docMkLst>
        <pc:docMk/>
      </pc:docMkLst>
      <pc:sldChg chg="modSp ord">
        <pc:chgData name="benjamin Skjold" userId="c95198f139ad621b" providerId="LiveId" clId="{CB3C72C6-DD5C-45FC-B312-041EFBB20957}" dt="2020-12-15T10:15:23.951" v="71" actId="1076"/>
        <pc:sldMkLst>
          <pc:docMk/>
          <pc:sldMk cId="3666322479" sldId="268"/>
        </pc:sldMkLst>
        <pc:spChg chg="mod">
          <ac:chgData name="benjamin Skjold" userId="c95198f139ad621b" providerId="LiveId" clId="{CB3C72C6-DD5C-45FC-B312-041EFBB20957}" dt="2020-12-15T07:41:44.821" v="70" actId="1038"/>
          <ac:spMkLst>
            <pc:docMk/>
            <pc:sldMk cId="3666322479" sldId="268"/>
            <ac:spMk id="2" creationId="{44441C03-54C9-463C-8ED2-6EDB1B97D43F}"/>
          </ac:spMkLst>
        </pc:spChg>
        <pc:picChg chg="mod">
          <ac:chgData name="benjamin Skjold" userId="c95198f139ad621b" providerId="LiveId" clId="{CB3C72C6-DD5C-45FC-B312-041EFBB20957}" dt="2020-12-15T10:15:23.951" v="71" actId="1076"/>
          <ac:picMkLst>
            <pc:docMk/>
            <pc:sldMk cId="3666322479" sldId="268"/>
            <ac:picMk id="4" creationId="{094B83EE-1025-4E0C-BE5D-72455E4F3A0D}"/>
          </ac:picMkLst>
        </pc:picChg>
      </pc:sldChg>
      <pc:sldChg chg="modSp ord">
        <pc:chgData name="benjamin Skjold" userId="c95198f139ad621b" providerId="LiveId" clId="{CB3C72C6-DD5C-45FC-B312-041EFBB20957}" dt="2020-12-15T07:41:37.996" v="31" actId="1038"/>
        <pc:sldMkLst>
          <pc:docMk/>
          <pc:sldMk cId="629883563" sldId="269"/>
        </pc:sldMkLst>
        <pc:spChg chg="mod">
          <ac:chgData name="benjamin Skjold" userId="c95198f139ad621b" providerId="LiveId" clId="{CB3C72C6-DD5C-45FC-B312-041EFBB20957}" dt="2020-12-15T07:41:37.996" v="31" actId="1038"/>
          <ac:spMkLst>
            <pc:docMk/>
            <pc:sldMk cId="629883563" sldId="269"/>
            <ac:spMk id="2" creationId="{44441C03-54C9-463C-8ED2-6EDB1B97D43F}"/>
          </ac:spMkLst>
        </pc:spChg>
      </pc:sldChg>
      <pc:sldChg chg="modSp">
        <pc:chgData name="benjamin Skjold" userId="c95198f139ad621b" providerId="LiveId" clId="{CB3C72C6-DD5C-45FC-B312-041EFBB20957}" dt="2020-12-15T10:31:54.776" v="73" actId="20577"/>
        <pc:sldMkLst>
          <pc:docMk/>
          <pc:sldMk cId="3778628963" sldId="270"/>
        </pc:sldMkLst>
        <pc:spChg chg="mod">
          <ac:chgData name="benjamin Skjold" userId="c95198f139ad621b" providerId="LiveId" clId="{CB3C72C6-DD5C-45FC-B312-041EFBB20957}" dt="2020-12-15T10:31:54.776" v="73" actId="20577"/>
          <ac:spMkLst>
            <pc:docMk/>
            <pc:sldMk cId="3778628963" sldId="270"/>
            <ac:spMk id="2" creationId="{44441C03-54C9-463C-8ED2-6EDB1B97D4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BE8C-8945-4DD5-A8D7-2B8C2E7F0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CA2B59-46B9-4F1B-BEC7-C470D569A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B91826-7213-4C25-9BE2-17431AD3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4E8FDC-4098-4A2A-92C7-FE619734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9A4D60-81E5-466D-8201-D0F05FB9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8B805-2688-4283-B1D9-BDE844EB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F80E4E-98F0-4B11-B85D-8FE80C61A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A96004-9139-434B-858F-6521A8D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A085FD-6416-40CB-902B-B87180E6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06F262-0F00-44A4-9776-DBAC06A5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F6A430D-7C4C-49B5-8A8A-0DC2CB0CE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400ECB-1687-4045-AB38-7C87128A9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654D2D-488B-4AC9-89CE-2C1E7CB2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0AFCDF-D5D6-41E5-834B-3DBCF52F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ACBD87-9A6B-45DC-9CE4-E1C575E7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CBA70-B132-4A37-B755-41869BAC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49F71C-4759-4CF7-B173-4089868C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D2D655-9F27-46A2-8274-A2CA96E9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7F35BC-536C-435E-88C0-EFE9CD30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C77B9B-44B0-4BE1-B70D-296D8FE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0DA11-9E40-42BD-B503-82DAE9FE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E03D4B-DE57-41A7-BB8E-96F93434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234E76-A03C-406B-8F5E-102BC5EC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3389B-40D4-4566-A876-9BF76008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9D811A-8ABF-4C0F-BF84-3669F94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55C4E-74C5-4F44-89DA-81025625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89E046-F7EE-4F85-AE49-38505EC3E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DF10B78-3333-4CB0-AF3C-735E8793A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46DAA2-F3AA-4EBF-A4F9-A7ADBA81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40CB36-DC56-4BB8-8A30-F7E68C73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8FCB18-B197-4658-9E7C-EB072B3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91D0-E95A-49D4-A65D-AA6A494A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6B743BE-77CA-4EE5-901E-77BE6F93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F49C0C-CB6E-4754-BB48-BCC60875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1091A7B-E554-4201-A6AB-7C2190FE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770F353-66E6-4817-9978-80734E1FB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0FC7595-B6BD-47E0-873B-8FCA19AC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34B937-123C-4658-95BF-05E26888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021782E-2898-4AB8-9365-C849CCF6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5522D-8480-465D-B24F-5C868B1A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C01D8D-3E9B-45C7-A46C-5EEE84C1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893313A-74E8-419C-A432-ED1D10B5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834603E-A6DD-41AF-BE78-F45DAF1D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E31098-C81B-4C58-BBFD-E95A6443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F31F2C4-8372-4C45-9905-4CA7890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D313AF7-9541-4CAF-8D42-2D3134F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1AB97-C6DB-4A1F-A157-20C202F3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FB0795-E467-4644-ABBC-CA21236D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8CC6223-D762-496D-851B-22316CEF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8F05BB-3D2A-4015-A212-E56499CA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3422679-7C7E-45BE-80EE-9A43A383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8197B2-C7E6-4AAE-965A-61C8A513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D92A-89E2-464A-8AAB-6C987E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016E908-0B29-4070-962E-AA49A245C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10CB96-2725-4AEA-8FF5-DDA45EA8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524E78-E89C-4EA1-9251-9F138877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BDD40D-6D85-4BC0-AFB3-560822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80E305-AC2A-4D2F-9223-EAF691B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C7382D3-42EA-4354-9DDC-2E65044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93B1FC-B6A7-426E-BA57-B77DF7BA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2B8D69-889B-464B-AB16-8CD77423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B34A-2BC5-44F7-82CD-9ED99B745D5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CFC2B1-F9E0-4BF8-9830-514CBD59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AEBFB9-754B-40BD-AC09-D0DFE0E62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CPT-agents;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60FE6E9A-9458-40E4-BFBB-B72FFCCCE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39" y="1484008"/>
            <a:ext cx="7165322" cy="53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111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CPT Agent 2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111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4705" y="428634"/>
            <a:ext cx="4800592" cy="60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2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CPT-agents;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D9D31285-8672-40AE-91E9-146A2A4EF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50" y="1307774"/>
            <a:ext cx="7400301" cy="55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0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CPT-agents;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8BA3D6AA-425C-476E-9F8B-53C0B5650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07" y="1741186"/>
            <a:ext cx="6671386" cy="50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1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LML-agents;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EEF926DA-199B-404C-B1F0-E78327361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81" y="1531987"/>
            <a:ext cx="6946439" cy="52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CPT Agent 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927" y="428629"/>
            <a:ext cx="4800593" cy="60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71897" y="186612"/>
                <a:ext cx="4287333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LML Agent 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1897" y="186612"/>
                <a:ext cx="4287333" cy="2607693"/>
              </a:xfrm>
              <a:blipFill>
                <a:blip r:embed="rId2"/>
                <a:stretch>
                  <a:fillRect l="-7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4705" y="428634"/>
            <a:ext cx="4800592" cy="60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8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111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br>
                  <a:rPr lang="en-US" sz="5200" i="1" dirty="0">
                    <a:latin typeface="Cambria Math" panose="02040503050406030204" pitchFamily="18" charset="0"/>
                  </a:rPr>
                </a:br>
                <a:r>
                  <a:rPr lang="en-US" sz="5200" dirty="0">
                    <a:latin typeface="Cambria Math" panose="02040503050406030204" pitchFamily="18" charset="0"/>
                  </a:rPr>
                  <a:t>CPT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5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2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5200" b="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5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5200" dirty="0"/>
                  <a:t> as function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5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111" y="186612"/>
                <a:ext cx="5998840" cy="2607693"/>
              </a:xfrm>
              <a:blipFill>
                <a:blip r:embed="rId2"/>
                <a:stretch>
                  <a:fillRect l="-4472" b="-1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53"/>
          <a:stretch/>
        </p:blipFill>
        <p:spPr>
          <a:xfrm>
            <a:off x="6648509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0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111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br>
                  <a:rPr lang="en-US" sz="5200" i="1" dirty="0">
                    <a:latin typeface="Cambria Math" panose="02040503050406030204" pitchFamily="18" charset="0"/>
                  </a:rPr>
                </a:br>
                <a:r>
                  <a:rPr lang="en-US" sz="5200" dirty="0">
                    <a:latin typeface="Cambria Math" panose="02040503050406030204" pitchFamily="18" charset="0"/>
                  </a:rPr>
                  <a:t>LML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5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2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5200" b="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5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5200" dirty="0"/>
                  <a:t> as function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5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111" y="186612"/>
                <a:ext cx="5998840" cy="2607693"/>
              </a:xfrm>
              <a:blipFill>
                <a:blip r:embed="rId2"/>
                <a:stretch>
                  <a:fillRect l="-4472" b="-1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4705" y="10"/>
            <a:ext cx="48005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7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1C03-54C9-463C-8ED2-6EDB1B97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626E7A7-8B6C-40C0-B4EE-1459B355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Office-tema</vt:lpstr>
      <vt:lpstr>CPT-agents; δ_GT  vs. δ_e</vt:lpstr>
      <vt:lpstr>CPT-agents; γ_GT  vs. γ_e</vt:lpstr>
      <vt:lpstr>CPT-agents; γ_e  vs. δ_e</vt:lpstr>
      <vt:lpstr>LML-agents; γ_e  vs. δ_e</vt:lpstr>
      <vt:lpstr>CPT Agent 1 γ_e  vs. δ_e and p ̂(x)  vs. w(x)</vt:lpstr>
      <vt:lpstr>LML Agent 1 γ_e  vs. δ_e and p ̂(x)  vs. w(x)</vt:lpstr>
      <vt:lpstr> CPT w ̅(x)-w(x) as function of p ̂(x)</vt:lpstr>
      <vt:lpstr> LML w ̅(x)-w(x) as function of p ̂(x)</vt:lpstr>
      <vt:lpstr>Model selection</vt:lpstr>
      <vt:lpstr>CPT Agent 2 γ_e  vs. δ_e and p ̂(x)  vs. w(x)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CPT-agents; δ_GT  vs. δ_e</dc:title>
  <dc:creator>benjamin Skjold</dc:creator>
  <cp:lastModifiedBy>benjamin Skjold</cp:lastModifiedBy>
  <cp:revision>2</cp:revision>
  <dcterms:created xsi:type="dcterms:W3CDTF">2020-12-15T07:36:16Z</dcterms:created>
  <dcterms:modified xsi:type="dcterms:W3CDTF">2020-12-15T10:32:06Z</dcterms:modified>
</cp:coreProperties>
</file>