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315" r:id="rId3"/>
    <p:sldId id="331" r:id="rId4"/>
    <p:sldId id="332" r:id="rId5"/>
    <p:sldId id="333" r:id="rId6"/>
    <p:sldId id="334" r:id="rId7"/>
    <p:sldId id="316" r:id="rId8"/>
    <p:sldId id="320" r:id="rId9"/>
    <p:sldId id="317" r:id="rId10"/>
    <p:sldId id="318" r:id="rId11"/>
    <p:sldId id="323" r:id="rId12"/>
    <p:sldId id="322" r:id="rId13"/>
    <p:sldId id="329" r:id="rId14"/>
    <p:sldId id="330" r:id="rId15"/>
    <p:sldId id="324" r:id="rId16"/>
    <p:sldId id="306" r:id="rId17"/>
    <p:sldId id="263" r:id="rId18"/>
    <p:sldId id="335" r:id="rId19"/>
    <p:sldId id="336" r:id="rId20"/>
    <p:sldId id="308" r:id="rId21"/>
    <p:sldId id="309" r:id="rId22"/>
    <p:sldId id="310" r:id="rId23"/>
    <p:sldId id="312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kjold" initials="bS" lastIdx="4" clrIdx="0">
    <p:extLst>
      <p:ext uri="{19B8F6BF-5375-455C-9EA6-DF929625EA0E}">
        <p15:presenceInfo xmlns:p15="http://schemas.microsoft.com/office/powerpoint/2012/main" userId="c95198f139ad6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602"/>
    <a:srgbClr val="577394"/>
    <a:srgbClr val="99B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386" y="108"/>
      </p:cViewPr>
      <p:guideLst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3FB25B57-ED0C-4654-9037-0C4A843410C0}"/>
    <pc:docChg chg="undo modSld">
      <pc:chgData name="benjamin Skjold" userId="c95198f139ad621b" providerId="LiveId" clId="{3FB25B57-ED0C-4654-9037-0C4A843410C0}" dt="2020-11-04T12:02:43.095" v="2" actId="1076"/>
      <pc:docMkLst>
        <pc:docMk/>
      </pc:docMkLst>
      <pc:sldChg chg="modSp">
        <pc:chgData name="benjamin Skjold" userId="c95198f139ad621b" providerId="LiveId" clId="{3FB25B57-ED0C-4654-9037-0C4A843410C0}" dt="2020-11-04T12:02:43.095" v="2" actId="1076"/>
        <pc:sldMkLst>
          <pc:docMk/>
          <pc:sldMk cId="1598961872" sldId="308"/>
        </pc:sldMkLst>
        <pc:spChg chg="mod">
          <ac:chgData name="benjamin Skjold" userId="c95198f139ad621b" providerId="LiveId" clId="{3FB25B57-ED0C-4654-9037-0C4A843410C0}" dt="2020-11-04T12:02:43.095" v="2" actId="1076"/>
          <ac:spMkLst>
            <pc:docMk/>
            <pc:sldMk cId="1598961872" sldId="308"/>
            <ac:spMk id="10" creationId="{7320F961-30EE-4B8B-A5CB-9E787CC66934}"/>
          </ac:spMkLst>
        </pc:spChg>
      </pc:sldChg>
    </pc:docChg>
  </pc:docChgLst>
  <pc:docChgLst>
    <pc:chgData name="benjamin Skjold" userId="c95198f139ad621b" providerId="LiveId" clId="{A6C9BCA9-C059-454B-820F-B67BAA831FB6}"/>
    <pc:docChg chg="custSel mod addSld delSld modSld">
      <pc:chgData name="benjamin Skjold" userId="c95198f139ad621b" providerId="LiveId" clId="{A6C9BCA9-C059-454B-820F-B67BAA831FB6}" dt="2020-10-21T06:12:06.827" v="234" actId="14100"/>
      <pc:docMkLst>
        <pc:docMk/>
      </pc:docMkLst>
      <pc:sldChg chg="del">
        <pc:chgData name="benjamin Skjold" userId="c95198f139ad621b" providerId="LiveId" clId="{A6C9BCA9-C059-454B-820F-B67BAA831FB6}" dt="2020-10-09T12:07:41.129" v="71" actId="2696"/>
        <pc:sldMkLst>
          <pc:docMk/>
          <pc:sldMk cId="1394581196" sldId="258"/>
        </pc:sldMkLst>
      </pc:sldChg>
      <pc:sldChg chg="del">
        <pc:chgData name="benjamin Skjold" userId="c95198f139ad621b" providerId="LiveId" clId="{A6C9BCA9-C059-454B-820F-B67BAA831FB6}" dt="2020-10-09T12:07:41.199" v="73" actId="2696"/>
        <pc:sldMkLst>
          <pc:docMk/>
          <pc:sldMk cId="0" sldId="260"/>
        </pc:sldMkLst>
      </pc:sldChg>
      <pc:sldChg chg="del">
        <pc:chgData name="benjamin Skjold" userId="c95198f139ad621b" providerId="LiveId" clId="{A6C9BCA9-C059-454B-820F-B67BAA831FB6}" dt="2020-10-09T12:07:41.271" v="76" actId="2696"/>
        <pc:sldMkLst>
          <pc:docMk/>
          <pc:sldMk cId="0" sldId="261"/>
        </pc:sldMkLst>
      </pc:sldChg>
      <pc:sldChg chg="del">
        <pc:chgData name="benjamin Skjold" userId="c95198f139ad621b" providerId="LiveId" clId="{A6C9BCA9-C059-454B-820F-B67BAA831FB6}" dt="2020-10-09T12:07:41.295" v="77" actId="2696"/>
        <pc:sldMkLst>
          <pc:docMk/>
          <pc:sldMk cId="0" sldId="262"/>
        </pc:sldMkLst>
      </pc:sldChg>
      <pc:sldChg chg="del">
        <pc:chgData name="benjamin Skjold" userId="c95198f139ad621b" providerId="LiveId" clId="{A6C9BCA9-C059-454B-820F-B67BAA831FB6}" dt="2020-10-09T12:07:41.247" v="75" actId="2696"/>
        <pc:sldMkLst>
          <pc:docMk/>
          <pc:sldMk cId="0" sldId="264"/>
        </pc:sldMkLst>
      </pc:sldChg>
      <pc:sldChg chg="del">
        <pc:chgData name="benjamin Skjold" userId="c95198f139ad621b" providerId="LiveId" clId="{A6C9BCA9-C059-454B-820F-B67BAA831FB6}" dt="2020-10-09T12:07:41.308" v="78" actId="2696"/>
        <pc:sldMkLst>
          <pc:docMk/>
          <pc:sldMk cId="0" sldId="265"/>
        </pc:sldMkLst>
      </pc:sldChg>
      <pc:sldChg chg="del">
        <pc:chgData name="benjamin Skjold" userId="c95198f139ad621b" providerId="LiveId" clId="{A6C9BCA9-C059-454B-820F-B67BAA831FB6}" dt="2020-10-09T12:07:41.064" v="69" actId="2696"/>
        <pc:sldMkLst>
          <pc:docMk/>
          <pc:sldMk cId="4161420564" sldId="269"/>
        </pc:sldMkLst>
      </pc:sldChg>
      <pc:sldChg chg="del">
        <pc:chgData name="benjamin Skjold" userId="c95198f139ad621b" providerId="LiveId" clId="{A6C9BCA9-C059-454B-820F-B67BAA831FB6}" dt="2020-10-09T12:07:41.096" v="70" actId="2696"/>
        <pc:sldMkLst>
          <pc:docMk/>
          <pc:sldMk cId="3457793514" sldId="288"/>
        </pc:sldMkLst>
      </pc:sldChg>
      <pc:sldChg chg="del">
        <pc:chgData name="benjamin Skjold" userId="c95198f139ad621b" providerId="LiveId" clId="{A6C9BCA9-C059-454B-820F-B67BAA831FB6}" dt="2020-10-09T12:07:41.223" v="74" actId="2696"/>
        <pc:sldMkLst>
          <pc:docMk/>
          <pc:sldMk cId="0" sldId="290"/>
        </pc:sldMkLst>
      </pc:sldChg>
      <pc:sldChg chg="del">
        <pc:chgData name="benjamin Skjold" userId="c95198f139ad621b" providerId="LiveId" clId="{A6C9BCA9-C059-454B-820F-B67BAA831FB6}" dt="2020-10-09T12:07:41.324" v="79" actId="2696"/>
        <pc:sldMkLst>
          <pc:docMk/>
          <pc:sldMk cId="0" sldId="291"/>
        </pc:sldMkLst>
      </pc:sldChg>
      <pc:sldChg chg="del">
        <pc:chgData name="benjamin Skjold" userId="c95198f139ad621b" providerId="LiveId" clId="{A6C9BCA9-C059-454B-820F-B67BAA831FB6}" dt="2020-10-09T12:07:41.356" v="81" actId="2696"/>
        <pc:sldMkLst>
          <pc:docMk/>
          <pc:sldMk cId="4071775958" sldId="293"/>
        </pc:sldMkLst>
      </pc:sldChg>
      <pc:sldChg chg="del">
        <pc:chgData name="benjamin Skjold" userId="c95198f139ad621b" providerId="LiveId" clId="{A6C9BCA9-C059-454B-820F-B67BAA831FB6}" dt="2020-10-09T12:07:41.388" v="82" actId="2696"/>
        <pc:sldMkLst>
          <pc:docMk/>
          <pc:sldMk cId="1540298257" sldId="294"/>
        </pc:sldMkLst>
      </pc:sldChg>
      <pc:sldChg chg="del">
        <pc:chgData name="benjamin Skjold" userId="c95198f139ad621b" providerId="LiveId" clId="{A6C9BCA9-C059-454B-820F-B67BAA831FB6}" dt="2020-10-09T12:07:41.404" v="83" actId="2696"/>
        <pc:sldMkLst>
          <pc:docMk/>
          <pc:sldMk cId="1348299990" sldId="295"/>
        </pc:sldMkLst>
      </pc:sldChg>
      <pc:sldChg chg="del">
        <pc:chgData name="benjamin Skjold" userId="c95198f139ad621b" providerId="LiveId" clId="{A6C9BCA9-C059-454B-820F-B67BAA831FB6}" dt="2020-10-09T12:07:41.429" v="84" actId="2696"/>
        <pc:sldMkLst>
          <pc:docMk/>
          <pc:sldMk cId="3341104046" sldId="296"/>
        </pc:sldMkLst>
      </pc:sldChg>
      <pc:sldChg chg="del">
        <pc:chgData name="benjamin Skjold" userId="c95198f139ad621b" providerId="LiveId" clId="{A6C9BCA9-C059-454B-820F-B67BAA831FB6}" dt="2020-10-09T12:07:41.441" v="85" actId="2696"/>
        <pc:sldMkLst>
          <pc:docMk/>
          <pc:sldMk cId="940299475" sldId="297"/>
        </pc:sldMkLst>
      </pc:sldChg>
      <pc:sldChg chg="del">
        <pc:chgData name="benjamin Skjold" userId="c95198f139ad621b" providerId="LiveId" clId="{A6C9BCA9-C059-454B-820F-B67BAA831FB6}" dt="2020-10-09T12:07:41.457" v="86" actId="2696"/>
        <pc:sldMkLst>
          <pc:docMk/>
          <pc:sldMk cId="3714307595" sldId="298"/>
        </pc:sldMkLst>
      </pc:sldChg>
      <pc:sldChg chg="del">
        <pc:chgData name="benjamin Skjold" userId="c95198f139ad621b" providerId="LiveId" clId="{A6C9BCA9-C059-454B-820F-B67BAA831FB6}" dt="2020-10-09T12:07:41.475" v="88" actId="2696"/>
        <pc:sldMkLst>
          <pc:docMk/>
          <pc:sldMk cId="2223928606" sldId="299"/>
        </pc:sldMkLst>
      </pc:sldChg>
      <pc:sldChg chg="del">
        <pc:chgData name="benjamin Skjold" userId="c95198f139ad621b" providerId="LiveId" clId="{A6C9BCA9-C059-454B-820F-B67BAA831FB6}" dt="2020-10-09T12:07:41.466" v="87" actId="2696"/>
        <pc:sldMkLst>
          <pc:docMk/>
          <pc:sldMk cId="3513240566" sldId="300"/>
        </pc:sldMkLst>
      </pc:sldChg>
      <pc:sldChg chg="del">
        <pc:chgData name="benjamin Skjold" userId="c95198f139ad621b" providerId="LiveId" clId="{A6C9BCA9-C059-454B-820F-B67BAA831FB6}" dt="2020-10-09T12:07:41.496" v="90" actId="2696"/>
        <pc:sldMkLst>
          <pc:docMk/>
          <pc:sldMk cId="3022425334" sldId="301"/>
        </pc:sldMkLst>
      </pc:sldChg>
      <pc:sldChg chg="del">
        <pc:chgData name="benjamin Skjold" userId="c95198f139ad621b" providerId="LiveId" clId="{A6C9BCA9-C059-454B-820F-B67BAA831FB6}" dt="2020-10-09T12:07:41.504" v="91" actId="2696"/>
        <pc:sldMkLst>
          <pc:docMk/>
          <pc:sldMk cId="2552703882" sldId="302"/>
        </pc:sldMkLst>
      </pc:sldChg>
      <pc:sldChg chg="del">
        <pc:chgData name="benjamin Skjold" userId="c95198f139ad621b" providerId="LiveId" clId="{A6C9BCA9-C059-454B-820F-B67BAA831FB6}" dt="2020-10-09T12:07:41.340" v="80" actId="2696"/>
        <pc:sldMkLst>
          <pc:docMk/>
          <pc:sldMk cId="3842465971" sldId="303"/>
        </pc:sldMkLst>
      </pc:sldChg>
      <pc:sldChg chg="del">
        <pc:chgData name="benjamin Skjold" userId="c95198f139ad621b" providerId="LiveId" clId="{A6C9BCA9-C059-454B-820F-B67BAA831FB6}" dt="2020-10-09T12:07:41.484" v="89" actId="2696"/>
        <pc:sldMkLst>
          <pc:docMk/>
          <pc:sldMk cId="322991573" sldId="304"/>
        </pc:sldMkLst>
      </pc:sldChg>
      <pc:sldChg chg="del">
        <pc:chgData name="benjamin Skjold" userId="c95198f139ad621b" providerId="LiveId" clId="{A6C9BCA9-C059-454B-820F-B67BAA831FB6}" dt="2020-10-09T12:07:41.171" v="72" actId="2696"/>
        <pc:sldMkLst>
          <pc:docMk/>
          <pc:sldMk cId="2072018425" sldId="307"/>
        </pc:sldMkLst>
      </pc:sldChg>
      <pc:sldChg chg="del">
        <pc:chgData name="benjamin Skjold" userId="c95198f139ad621b" providerId="LiveId" clId="{A6C9BCA9-C059-454B-820F-B67BAA831FB6}" dt="2020-10-09T12:07:42.853" v="92" actId="2696"/>
        <pc:sldMkLst>
          <pc:docMk/>
          <pc:sldMk cId="3610260731" sldId="314"/>
        </pc:sldMkLst>
      </pc:sldChg>
      <pc:sldChg chg="addSp modSp">
        <pc:chgData name="benjamin Skjold" userId="c95198f139ad621b" providerId="LiveId" clId="{A6C9BCA9-C059-454B-820F-B67BAA831FB6}" dt="2020-10-09T06:29:18.709" v="43" actId="1076"/>
        <pc:sldMkLst>
          <pc:docMk/>
          <pc:sldMk cId="465811000" sldId="316"/>
        </pc:sldMkLst>
        <pc:spChg chg="add mod">
          <ac:chgData name="benjamin Skjold" userId="c95198f139ad621b" providerId="LiveId" clId="{A6C9BCA9-C059-454B-820F-B67BAA831FB6}" dt="2020-10-09T06:29:18.709" v="43" actId="1076"/>
          <ac:spMkLst>
            <pc:docMk/>
            <pc:sldMk cId="465811000" sldId="316"/>
            <ac:spMk id="2" creationId="{87D31B59-BAEF-4D51-9D8F-474593E89E32}"/>
          </ac:spMkLst>
        </pc:spChg>
      </pc:sldChg>
      <pc:sldChg chg="del">
        <pc:chgData name="benjamin Skjold" userId="c95198f139ad621b" providerId="LiveId" clId="{A6C9BCA9-C059-454B-820F-B67BAA831FB6}" dt="2020-10-12T15:36:05.439" v="126" actId="2696"/>
        <pc:sldMkLst>
          <pc:docMk/>
          <pc:sldMk cId="619211740" sldId="319"/>
        </pc:sldMkLst>
      </pc:sldChg>
      <pc:sldChg chg="del">
        <pc:chgData name="benjamin Skjold" userId="c95198f139ad621b" providerId="LiveId" clId="{A6C9BCA9-C059-454B-820F-B67BAA831FB6}" dt="2020-10-09T12:07:41.048" v="68" actId="2696"/>
        <pc:sldMkLst>
          <pc:docMk/>
          <pc:sldMk cId="2243149117" sldId="321"/>
        </pc:sldMkLst>
      </pc:sldChg>
      <pc:sldChg chg="modSp">
        <pc:chgData name="benjamin Skjold" userId="c95198f139ad621b" providerId="LiveId" clId="{A6C9BCA9-C059-454B-820F-B67BAA831FB6}" dt="2020-10-09T06:31:06.534" v="61" actId="13926"/>
        <pc:sldMkLst>
          <pc:docMk/>
          <pc:sldMk cId="2711151653" sldId="322"/>
        </pc:sldMkLst>
        <pc:spChg chg="mod">
          <ac:chgData name="benjamin Skjold" userId="c95198f139ad621b" providerId="LiveId" clId="{A6C9BCA9-C059-454B-820F-B67BAA831FB6}" dt="2020-10-09T06:31:06.534" v="61" actId="13926"/>
          <ac:spMkLst>
            <pc:docMk/>
            <pc:sldMk cId="2711151653" sldId="322"/>
            <ac:spMk id="16" creationId="{1A6B2011-BE50-4945-9D81-3C2A60358050}"/>
          </ac:spMkLst>
        </pc:spChg>
      </pc:sldChg>
      <pc:sldChg chg="addSp delSp">
        <pc:chgData name="benjamin Skjold" userId="c95198f139ad621b" providerId="LiveId" clId="{A6C9BCA9-C059-454B-820F-B67BAA831FB6}" dt="2020-10-09T06:31:21.334" v="65"/>
        <pc:sldMkLst>
          <pc:docMk/>
          <pc:sldMk cId="3669113425" sldId="329"/>
        </pc:sldMkLst>
        <pc:spChg chg="del">
          <ac:chgData name="benjamin Skjold" userId="c95198f139ad621b" providerId="LiveId" clId="{A6C9BCA9-C059-454B-820F-B67BAA831FB6}" dt="2020-10-09T06:31:21.102" v="64" actId="478"/>
          <ac:spMkLst>
            <pc:docMk/>
            <pc:sldMk cId="3669113425" sldId="329"/>
            <ac:spMk id="19" creationId="{2C378EE2-7607-4A73-9409-7433F1DBA07C}"/>
          </ac:spMkLst>
        </pc:spChg>
        <pc:spChg chg="add del">
          <ac:chgData name="benjamin Skjold" userId="c95198f139ad621b" providerId="LiveId" clId="{A6C9BCA9-C059-454B-820F-B67BAA831FB6}" dt="2020-10-09T06:31:20.304" v="63"/>
          <ac:spMkLst>
            <pc:docMk/>
            <pc:sldMk cId="3669113425" sldId="329"/>
            <ac:spMk id="20" creationId="{73D55A50-EDF6-404F-B156-8E7D393D5D62}"/>
          </ac:spMkLst>
        </pc:spChg>
        <pc:spChg chg="add">
          <ac:chgData name="benjamin Skjold" userId="c95198f139ad621b" providerId="LiveId" clId="{A6C9BCA9-C059-454B-820F-B67BAA831FB6}" dt="2020-10-09T06:31:21.334" v="65"/>
          <ac:spMkLst>
            <pc:docMk/>
            <pc:sldMk cId="3669113425" sldId="329"/>
            <ac:spMk id="21" creationId="{5FCF6094-1DE0-412C-95F3-7118664BE387}"/>
          </ac:spMkLst>
        </pc:spChg>
      </pc:sldChg>
      <pc:sldChg chg="addSp delSp">
        <pc:chgData name="benjamin Skjold" userId="c95198f139ad621b" providerId="LiveId" clId="{A6C9BCA9-C059-454B-820F-B67BAA831FB6}" dt="2020-10-09T06:31:25.132" v="67"/>
        <pc:sldMkLst>
          <pc:docMk/>
          <pc:sldMk cId="3253033347" sldId="330"/>
        </pc:sldMkLst>
        <pc:spChg chg="del">
          <ac:chgData name="benjamin Skjold" userId="c95198f139ad621b" providerId="LiveId" clId="{A6C9BCA9-C059-454B-820F-B67BAA831FB6}" dt="2020-10-09T06:31:24.962" v="66" actId="478"/>
          <ac:spMkLst>
            <pc:docMk/>
            <pc:sldMk cId="3253033347" sldId="330"/>
            <ac:spMk id="19" creationId="{69C6816A-E40F-4C96-BE60-F54C6ACDF3D4}"/>
          </ac:spMkLst>
        </pc:spChg>
        <pc:spChg chg="add">
          <ac:chgData name="benjamin Skjold" userId="c95198f139ad621b" providerId="LiveId" clId="{A6C9BCA9-C059-454B-820F-B67BAA831FB6}" dt="2020-10-09T06:31:25.132" v="67"/>
          <ac:spMkLst>
            <pc:docMk/>
            <pc:sldMk cId="3253033347" sldId="330"/>
            <ac:spMk id="20" creationId="{8283B98E-6CFF-41CF-8CEF-E37A554574C2}"/>
          </ac:spMkLst>
        </pc:spChg>
      </pc:sldChg>
      <pc:sldChg chg="addSp delSp modSp add mod modClrScheme chgLayout">
        <pc:chgData name="benjamin Skjold" userId="c95198f139ad621b" providerId="LiveId" clId="{A6C9BCA9-C059-454B-820F-B67BAA831FB6}" dt="2020-10-14T12:27:03.657" v="208" actId="1037"/>
        <pc:sldMkLst>
          <pc:docMk/>
          <pc:sldMk cId="2786191371" sldId="335"/>
        </pc:sldMkLst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5" creationId="{7796259F-3C9E-476B-A7FA-1067A75E254D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6" creationId="{08EC7833-77B3-4B3B-8848-A1EA713B6760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7" creationId="{5B414BC5-1EB0-45F3-8BCA-F71AC32204F0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8" creationId="{BB132B5E-6A15-4748-BBE2-84D760F6FABD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9" creationId="{EBB40506-D7B7-4B8A-9002-AF1865CE22DB}"/>
          </ac:spMkLst>
        </pc:spChg>
        <pc:spChg chg="add mod ord">
          <ac:chgData name="benjamin Skjold" userId="c95198f139ad621b" providerId="LiveId" clId="{A6C9BCA9-C059-454B-820F-B67BAA831FB6}" dt="2020-10-14T12:26:48.959" v="182" actId="26606"/>
          <ac:spMkLst>
            <pc:docMk/>
            <pc:sldMk cId="2786191371" sldId="335"/>
            <ac:spMk id="71" creationId="{D86889A1-43DC-41F3-9F3A-2FF779F4440B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88" creationId="{1A73C5C3-CE68-4DDF-B2AE-A8DAAE035A1C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89" creationId="{10B7C99E-50F1-4E9A-8AA6-58F270DB48BA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90" creationId="{FBE48AFC-E692-417F-ACAD-BC5193DA2353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92" creationId="{A2D1CFB7-2BDC-449C-BD47-90E263B54785}"/>
          </ac:spMkLst>
        </pc:spChg>
        <pc:spChg chg="del">
          <ac:chgData name="benjamin Skjold" userId="c95198f139ad621b" providerId="LiveId" clId="{A6C9BCA9-C059-454B-820F-B67BAA831FB6}" dt="2020-10-12T15:33:23.568" v="94" actId="478"/>
          <ac:spMkLst>
            <pc:docMk/>
            <pc:sldMk cId="2786191371" sldId="335"/>
            <ac:spMk id="22528" creationId="{17D31AF5-05FD-4F1F-8353-CFC76E2F91B3}"/>
          </ac:spMkLst>
        </pc:spChg>
        <pc:spChg chg="mod">
          <ac:chgData name="benjamin Skjold" userId="c95198f139ad621b" providerId="LiveId" clId="{A6C9BCA9-C059-454B-820F-B67BAA831FB6}" dt="2020-10-12T15:34:03.263" v="100" actId="26606"/>
          <ac:spMkLst>
            <pc:docMk/>
            <pc:sldMk cId="2786191371" sldId="335"/>
            <ac:spMk id="22530" creationId="{00000000-0000-0000-0000-000000000000}"/>
          </ac:spMkLst>
        </pc:spChg>
        <pc:grpChg chg="add del mod">
          <ac:chgData name="benjamin Skjold" userId="c95198f139ad621b" providerId="LiveId" clId="{A6C9BCA9-C059-454B-820F-B67BAA831FB6}" dt="2020-10-12T15:33:55.469" v="98"/>
          <ac:grpSpMkLst>
            <pc:docMk/>
            <pc:sldMk cId="2786191371" sldId="335"/>
            <ac:grpSpMk id="10" creationId="{9AB8C16C-0F53-4490-8E27-97B0C4066CE8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13" creationId="{BAAE1172-0CE4-4A36-BDE7-C6D935592ED9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14" creationId="{9F6D8E2B-A725-411E-B753-25A9279C4467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16" creationId="{B3A8C1EB-1B0B-42BA-9CF5-2DD01A1F2EC6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18" creationId="{798E0E7B-33B9-430E-8B81-2F2A385300D9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19" creationId="{FEDE2F61-B71C-43EA-A10C-66AD00CA0288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0" creationId="{018A6276-2AD1-4AD4-9017-8FC5D73C74FA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1" creationId="{6134296A-7EB8-4B36-B84C-7CEB3D3468BD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2" creationId="{62338EAE-D2F9-4A8C-A2E6-A47F75F5CE75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3" creationId="{D23F1437-E1E2-4750-A457-CAB0A5338FB5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4" creationId="{CF16B0DF-E3B2-4749-86A9-8B43B735707E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5" creationId="{BEF1D3FC-041B-4D62-AFA7-3FE56E586681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49" creationId="{533EB69C-5C0B-452D-8A48-F590032109D8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50" creationId="{2D6FC72E-0962-4206-A2F0-E7B83B7CC7DE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55" creationId="{E86EBA99-0EB3-4644-B2B3-91D2431B4170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56" creationId="{33E6D8A0-41F6-4276-9879-B2F9E2A14768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61" creationId="{3A740C0F-7342-423B-8B69-64D8FB405367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62" creationId="{34A1956D-8294-4349-96C6-BE9949A1AEDC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67" creationId="{39F7D5EE-2623-4600-B5BE-124052F8C630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68" creationId="{33568F86-DB96-4675-910C-366AE6CCB9D3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73" creationId="{17C1669D-3B85-4E86-AA0E-82EB78E35319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77" creationId="{D192F018-CD70-4ADD-8B0C-C7559A575B40}"/>
          </ac:grpSpMkLst>
        </pc:grpChg>
        <pc:grpChg chg="add del mod">
          <ac:chgData name="benjamin Skjold" userId="c95198f139ad621b" providerId="LiveId" clId="{A6C9BCA9-C059-454B-820F-B67BAA831FB6}" dt="2020-10-12T15:33:55.469" v="98"/>
          <ac:grpSpMkLst>
            <pc:docMk/>
            <pc:sldMk cId="2786191371" sldId="335"/>
            <ac:grpSpMk id="81" creationId="{8AD1BCCC-0DE9-4F08-AC45-605BAEE7346A}"/>
          </ac:grpSpMkLst>
        </pc:grpChg>
        <pc:picChg chg="add del mod">
          <ac:chgData name="benjamin Skjold" userId="c95198f139ad621b" providerId="LiveId" clId="{A6C9BCA9-C059-454B-820F-B67BAA831FB6}" dt="2020-10-14T12:26:34.596" v="180" actId="478"/>
          <ac:picMkLst>
            <pc:docMk/>
            <pc:sldMk cId="2786191371" sldId="335"/>
            <ac:picMk id="2" creationId="{E9A622AD-8B87-4BB9-A631-66DD2E4B83A9}"/>
          </ac:picMkLst>
        </pc:picChg>
        <pc:picChg chg="add mod">
          <ac:chgData name="benjamin Skjold" userId="c95198f139ad621b" providerId="LiveId" clId="{A6C9BCA9-C059-454B-820F-B67BAA831FB6}" dt="2020-10-14T12:27:03.657" v="208" actId="1037"/>
          <ac:picMkLst>
            <pc:docMk/>
            <pc:sldMk cId="2786191371" sldId="335"/>
            <ac:picMk id="3" creationId="{6C55A0F1-C6D6-4377-9460-A1219B5D3A61}"/>
          </ac:picMkLst>
        </pc:picChg>
        <pc:picChg chg="del">
          <ac:chgData name="benjamin Skjold" userId="c95198f139ad621b" providerId="LiveId" clId="{A6C9BCA9-C059-454B-820F-B67BAA831FB6}" dt="2020-10-12T15:33:23.568" v="94" actId="478"/>
          <ac:picMkLst>
            <pc:docMk/>
            <pc:sldMk cId="2786191371" sldId="335"/>
            <ac:picMk id="22529" creationId="{630346A0-0FA4-44CB-95ED-4A43425C8AE6}"/>
          </ac:picMkLst>
        </pc:picChg>
        <pc:cxnChg chg="add del mod">
          <ac:chgData name="benjamin Skjold" userId="c95198f139ad621b" providerId="LiveId" clId="{A6C9BCA9-C059-454B-820F-B67BAA831FB6}" dt="2020-10-12T15:33:55.469" v="98"/>
          <ac:cxnSpMkLst>
            <pc:docMk/>
            <pc:sldMk cId="2786191371" sldId="335"/>
            <ac:cxnSpMk id="91" creationId="{4A1B4606-FDE2-4518-AD7D-9E5AE6E823F6}"/>
          </ac:cxnSpMkLst>
        </pc:cxnChg>
      </pc:sldChg>
      <pc:sldChg chg="addSp delSp modSp add">
        <pc:chgData name="benjamin Skjold" userId="c95198f139ad621b" providerId="LiveId" clId="{A6C9BCA9-C059-454B-820F-B67BAA831FB6}" dt="2020-10-21T06:12:06.827" v="234" actId="14100"/>
        <pc:sldMkLst>
          <pc:docMk/>
          <pc:sldMk cId="71234955" sldId="336"/>
        </pc:sldMkLst>
        <pc:spChg chg="add mod">
          <ac:chgData name="benjamin Skjold" userId="c95198f139ad621b" providerId="LiveId" clId="{A6C9BCA9-C059-454B-820F-B67BAA831FB6}" dt="2020-10-21T06:11:55.623" v="232" actId="404"/>
          <ac:spMkLst>
            <pc:docMk/>
            <pc:sldMk cId="71234955" sldId="336"/>
            <ac:spMk id="2" creationId="{31012A32-0E89-4DB1-8852-A902E71FC690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6" creationId="{731C465B-8227-4AED-B377-2687B06894B6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7" creationId="{C9A62994-95D0-4837-A67D-E5B69384F3E8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8" creationId="{9E24AC64-F4F9-4233-A7BA-9FFEA20AFAD9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9" creationId="{4D3B4467-E80D-4A62-BC01-0D5F9B3BCDEC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10" creationId="{86A56555-F6F7-4628-8B0A-CCF4C6821EE2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11" creationId="{A35F9232-81AE-4B77-AB8B-0423097A2DBC}"/>
          </ac:spMkLst>
        </pc:spChg>
        <pc:spChg chg="mod ord">
          <ac:chgData name="benjamin Skjold" userId="c95198f139ad621b" providerId="LiveId" clId="{A6C9BCA9-C059-454B-820F-B67BAA831FB6}" dt="2020-10-14T12:26:21.477" v="156" actId="26606"/>
          <ac:spMkLst>
            <pc:docMk/>
            <pc:sldMk cId="71234955" sldId="336"/>
            <ac:spMk id="71" creationId="{D86889A1-43DC-41F3-9F3A-2FF779F4440B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94" creationId="{61AD2856-4C04-4D79-B66E-0C219DDA5FD4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95" creationId="{D92E82B1-8FBC-446C-9ECB-57E02CEA6E8E}"/>
          </ac:spMkLst>
        </pc:spChg>
        <pc:grpChg chg="add del">
          <ac:chgData name="benjamin Skjold" userId="c95198f139ad621b" providerId="LiveId" clId="{A6C9BCA9-C059-454B-820F-B67BAA831FB6}" dt="2020-10-14T12:26:17.762" v="154"/>
          <ac:grpSpMkLst>
            <pc:docMk/>
            <pc:sldMk cId="71234955" sldId="336"/>
            <ac:grpSpMk id="12" creationId="{558DD276-3DC1-4CB8-A4A3-2DEAA2899358}"/>
          </ac:grpSpMkLst>
        </pc:grpChg>
        <pc:grpChg chg="add del">
          <ac:chgData name="benjamin Skjold" userId="c95198f139ad621b" providerId="LiveId" clId="{A6C9BCA9-C059-454B-820F-B67BAA831FB6}" dt="2020-10-14T12:26:17.762" v="154"/>
          <ac:grpSpMkLst>
            <pc:docMk/>
            <pc:sldMk cId="71234955" sldId="336"/>
            <ac:grpSpMk id="19" creationId="{BB352BDE-F142-411A-8FC3-0996298B28E1}"/>
          </ac:grpSpMkLst>
        </pc:grpChg>
        <pc:picChg chg="add del mod">
          <ac:chgData name="benjamin Skjold" userId="c95198f139ad621b" providerId="LiveId" clId="{A6C9BCA9-C059-454B-820F-B67BAA831FB6}" dt="2020-10-14T12:26:16.173" v="152" actId="478"/>
          <ac:picMkLst>
            <pc:docMk/>
            <pc:sldMk cId="71234955" sldId="336"/>
            <ac:picMk id="2" creationId="{56F6E61A-E039-4C9A-AF0D-EA8AFDBAD5CE}"/>
          </ac:picMkLst>
        </pc:picChg>
        <pc:picChg chg="del">
          <ac:chgData name="benjamin Skjold" userId="c95198f139ad621b" providerId="LiveId" clId="{A6C9BCA9-C059-454B-820F-B67BAA831FB6}" dt="2020-10-12T15:34:50.682" v="106" actId="478"/>
          <ac:picMkLst>
            <pc:docMk/>
            <pc:sldMk cId="71234955" sldId="336"/>
            <ac:picMk id="2" creationId="{E9A622AD-8B87-4BB9-A631-66DD2E4B83A9}"/>
          </ac:picMkLst>
        </pc:picChg>
        <pc:picChg chg="add del mod">
          <ac:chgData name="benjamin Skjold" userId="c95198f139ad621b" providerId="LiveId" clId="{A6C9BCA9-C059-454B-820F-B67BAA831FB6}" dt="2020-10-14T12:23:57.317" v="127" actId="478"/>
          <ac:picMkLst>
            <pc:docMk/>
            <pc:sldMk cId="71234955" sldId="336"/>
            <ac:picMk id="3" creationId="{BB4D370C-4E66-4990-B33B-3E535E80F4F6}"/>
          </ac:picMkLst>
        </pc:picChg>
        <pc:picChg chg="add mod">
          <ac:chgData name="benjamin Skjold" userId="c95198f139ad621b" providerId="LiveId" clId="{A6C9BCA9-C059-454B-820F-B67BAA831FB6}" dt="2020-10-14T12:27:10.804" v="211" actId="1038"/>
          <ac:picMkLst>
            <pc:docMk/>
            <pc:sldMk cId="71234955" sldId="336"/>
            <ac:picMk id="4" creationId="{8A9C9939-17F6-48D8-8E93-72238B63ED0A}"/>
          </ac:picMkLst>
        </pc:picChg>
        <pc:cxnChg chg="add mod">
          <ac:chgData name="benjamin Skjold" userId="c95198f139ad621b" providerId="LiveId" clId="{A6C9BCA9-C059-454B-820F-B67BAA831FB6}" dt="2020-10-21T06:12:06.827" v="234" actId="14100"/>
          <ac:cxnSpMkLst>
            <pc:docMk/>
            <pc:sldMk cId="71234955" sldId="336"/>
            <ac:cxnSpMk id="5" creationId="{2CF1E919-3847-412A-8CEE-CAFE3A3F21ED}"/>
          </ac:cxnSpMkLst>
        </pc:cxnChg>
        <pc:cxnChg chg="add del">
          <ac:chgData name="benjamin Skjold" userId="c95198f139ad621b" providerId="LiveId" clId="{A6C9BCA9-C059-454B-820F-B67BAA831FB6}" dt="2020-10-14T12:26:17.762" v="154"/>
          <ac:cxnSpMkLst>
            <pc:docMk/>
            <pc:sldMk cId="71234955" sldId="336"/>
            <ac:cxnSpMk id="93" creationId="{70CC9D8E-73C5-474B-8A50-8289741D8DBB}"/>
          </ac:cxnSpMkLst>
        </pc:cxnChg>
        <pc:cxnChg chg="add del">
          <ac:chgData name="benjamin Skjold" userId="c95198f139ad621b" providerId="LiveId" clId="{A6C9BCA9-C059-454B-820F-B67BAA831FB6}" dt="2020-10-14T12:26:17.762" v="154"/>
          <ac:cxnSpMkLst>
            <pc:docMk/>
            <pc:sldMk cId="71234955" sldId="336"/>
            <ac:cxnSpMk id="96" creationId="{CE85F8FD-7472-48B2-9F6B-D37E943213FC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00:29.857" idx="1">
    <p:pos x="10" y="10"/>
    <p:text>Split such that DfD has one slide and DfE has one - have some more explanation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01:45.977" idx="2">
    <p:pos x="10" y="10"/>
    <p:text>Work more on this - maybe have it such that you only see part of the slide that is discussed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02:40.965" idx="3">
    <p:pos x="10" y="10"/>
    <p:text>Change to 100% full feedback (i.e. no sampling) - also change the image such that it first show how it looks before making the choice and how it looks after the choice has been made.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04:12.025" idx="4">
    <p:pos x="10" y="10"/>
    <p:text>1) See if you can make headmaps instead of point estimates
2) In the LML model also use CPT w(p) the parameter estimates and see that they are not stable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65FB56-9E5A-124C-81FC-ACB02A17978D}" type="datetime1">
              <a:rPr lang="en-US"/>
              <a:pPr>
                <a:defRPr/>
              </a:pPr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77CDB3-196C-C246-A460-4C9DFDA4CA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88" y="0"/>
            <a:ext cx="9144000" cy="2746375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892778"/>
            <a:ext cx="7772400" cy="1470025"/>
          </a:xfrm>
        </p:spPr>
        <p:txBody>
          <a:bodyPr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075" y="282941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4AD9-2CBC-4AEF-9270-53CFB936E708}" type="datetime1">
              <a:rPr lang="en-US" smtClean="0"/>
              <a:t>11/4/2020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(1)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"/>
            <a:ext cx="2476500" cy="693420"/>
          </a:xfrm>
          <a:prstGeom prst="rect">
            <a:avLst/>
          </a:prstGeom>
        </p:spPr>
      </p:pic>
      <p:pic>
        <p:nvPicPr>
          <p:cNvPr id="1026" name="Picture 2" descr="ttps://drcmr.dk:666/wikifiles/images/b/bf/Logo_Hvidovre_CMYK_alph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239141"/>
            <a:ext cx="1587500" cy="5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5145F-2A18-4C5B-B396-AB55D993CFFA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19662-A420-884C-A90E-73B578C83D2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B46F0-D909-453B-920C-6C01731147C8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864ED-2D2C-384D-B520-EBE22FE70D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588"/>
            <a:ext cx="9167813" cy="1069976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46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77394"/>
              </a:buClr>
              <a:defRPr/>
            </a:lvl1pPr>
            <a:lvl2pPr>
              <a:buClr>
                <a:srgbClr val="577394"/>
              </a:buClr>
              <a:defRPr/>
            </a:lvl2pPr>
            <a:lvl3pPr>
              <a:buClr>
                <a:srgbClr val="577394"/>
              </a:buClr>
              <a:defRPr/>
            </a:lvl3pPr>
            <a:lvl4pPr>
              <a:buClr>
                <a:srgbClr val="577394"/>
              </a:buClr>
              <a:defRPr/>
            </a:lvl4pPr>
            <a:lvl5pPr>
              <a:buClr>
                <a:srgbClr val="577394"/>
              </a:buClr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287AB-4900-41D9-891B-3C16BA50C872}" type="datetime1">
              <a:rPr lang="en-US" smtClean="0"/>
              <a:t>11/4/2020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A8F3-0D57-0C4C-BE1F-2493C5B08B2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50" y="139700"/>
            <a:ext cx="939301" cy="749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588"/>
            <a:ext cx="9167813" cy="1069976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FD8B2-4164-4883-BE56-9C36A5182573}" type="datetime1">
              <a:rPr lang="en-US" smtClean="0"/>
              <a:t>11/4/2020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3F84-C723-7D4A-A1CA-AA4BD747775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50" y="139700"/>
            <a:ext cx="939301" cy="749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167813" cy="1069976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54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04FF5-3DAC-4ED1-9968-175F296C636E}" type="datetime1">
              <a:rPr lang="en-US" smtClean="0"/>
              <a:t>11/4/2020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9E681-4A89-D448-9C6E-66475E68D07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50" y="139700"/>
            <a:ext cx="939301" cy="749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588"/>
            <a:ext cx="9167813" cy="1069976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56" y="-4774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AB89-8887-461C-BFBA-5331ABB9C983}" type="datetime1">
              <a:rPr lang="en-US" smtClean="0"/>
              <a:t>11/4/2020</a:t>
            </a:fld>
            <a:endParaRPr lang="en-US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96471-0015-784D-AB05-6866F141579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50" y="139700"/>
            <a:ext cx="939301" cy="749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588"/>
            <a:ext cx="9167813" cy="1069976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00CA6-AB09-45EB-A60C-DD3E04BDAF06}" type="datetime1">
              <a:rPr lang="en-US" smtClean="0"/>
              <a:t>11/4/2020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B1489-740F-6746-A0FB-3AAC660877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50" y="139700"/>
            <a:ext cx="939301" cy="749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499C3-882C-49E4-A0C1-2B049F166C74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C2E6-8DA2-AF4A-B9CA-9A96B1DFB9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10CD0-8C0D-4DE9-980F-F7F6767902AE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767C1-7B72-0947-B55F-0898B05FD6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A4F5A-631A-4573-AFDF-D75CF3A4422B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DC22-E905-AB42-80D6-2EA656EAFD5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AD94DFC-7360-417D-BCA3-1AD5DBAD9137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F23E425-A43B-4048-BEBD-28427F7B17E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577394"/>
        </a:buClr>
        <a:buFont typeface="Arial" pitchFamily="-103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577394"/>
        </a:buClr>
        <a:buFont typeface="Arial" pitchFamily="-103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77394"/>
        </a:buClr>
        <a:buFont typeface="Arial" pitchFamily="-103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77394"/>
        </a:buClr>
        <a:buFont typeface="Arial" pitchFamily="-103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77394"/>
        </a:buClr>
        <a:buFont typeface="Arial" pitchFamily="-103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comments" Target="../comments/commen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720443" y="973548"/>
            <a:ext cx="7772400" cy="1470025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ＭＳ Ｐゴシック" pitchFamily="-103" charset="-128"/>
                <a:cs typeface="ＭＳ Ｐゴシック" pitchFamily="-103" charset="-128"/>
              </a:rPr>
              <a:t>Normative accounts of Probability Weighting in Decision Science</a:t>
            </a:r>
            <a:br>
              <a:rPr lang="en-US" sz="3600" dirty="0">
                <a:ea typeface="ＭＳ Ｐゴシック" pitchFamily="-103" charset="-128"/>
                <a:cs typeface="ＭＳ Ｐゴシック" pitchFamily="-103" charset="-128"/>
              </a:rPr>
            </a:br>
            <a:r>
              <a:rPr lang="en-US" sz="2400" dirty="0">
                <a:ea typeface="ＭＳ Ｐゴシック" pitchFamily="-103" charset="-128"/>
                <a:cs typeface="ＭＳ Ｐゴシック" pitchFamily="-103" charset="-128"/>
              </a:rPr>
              <a:t>Benjamin Skjold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720443" y="2950004"/>
            <a:ext cx="7933635" cy="1381617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Involved researchers &amp; personnel</a:t>
            </a:r>
          </a:p>
          <a:p>
            <a:pPr eaLnBrk="1" hangingPunct="1"/>
            <a:r>
              <a:rPr lang="en-US" sz="2000" i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Ollie </a:t>
            </a:r>
            <a:r>
              <a:rPr lang="en-US" sz="2000" i="1" dirty="0" err="1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Hulme</a:t>
            </a:r>
            <a:r>
              <a:rPr lang="en-US" sz="2000" i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, DRCMR, Supervisor</a:t>
            </a:r>
          </a:p>
          <a:p>
            <a:pPr eaLnBrk="1" hangingPunct="1"/>
            <a:r>
              <a:rPr lang="en-US" sz="2000" i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Tobias Andersen, DTU, Supervisor</a:t>
            </a:r>
          </a:p>
          <a:p>
            <a:pPr eaLnBrk="1" hangingPunct="1"/>
            <a:endParaRPr lang="en-US" sz="2000" i="1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Project Leader</a:t>
            </a:r>
          </a:p>
          <a:p>
            <a:pPr eaLnBrk="1" hangingPunct="1"/>
            <a:r>
              <a:rPr lang="en-US" sz="2000" i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Ollie </a:t>
            </a:r>
            <a:r>
              <a:rPr lang="en-US" sz="2000" i="1" dirty="0" err="1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Hulme</a:t>
            </a:r>
            <a:endParaRPr lang="en-US" sz="2000" i="1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  <a:p>
            <a:pPr algn="l" eaLnBrk="1" hangingPunct="1"/>
            <a:endParaRPr lang="en-US" sz="2000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  <a:p>
            <a:pPr algn="l" eaLnBrk="1" hangingPunct="1"/>
            <a:endParaRPr lang="en-US" sz="2000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  <a:p>
            <a:pPr algn="l" eaLnBrk="1" hangingPunct="1"/>
            <a:endParaRPr lang="en-US" sz="2000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  <a:p>
            <a:pPr algn="l" eaLnBrk="1" hangingPunct="1"/>
            <a:endParaRPr lang="en-US" sz="2000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2204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</a:pPr>
            <a:r>
              <a:rPr lang="en-US" dirty="0">
                <a:latin typeface="+mn-lt"/>
                <a:ea typeface="ＭＳ Ｐゴシック" charset="0"/>
              </a:rPr>
              <a:t>Descriptive model based on expected value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CPT-Model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212308F2-D767-4841-8CC9-9BB76CBB93EB}"/>
                  </a:ext>
                </a:extLst>
              </p:cNvPr>
              <p:cNvSpPr txBox="1"/>
              <p:nvPr/>
            </p:nvSpPr>
            <p:spPr>
              <a:xfrm>
                <a:off x="3528060" y="2810082"/>
                <a:ext cx="1879232" cy="285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𝐸𝑈</m:t>
                          </m:r>
                        </m:e>
                      </m:acc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212308F2-D767-4841-8CC9-9BB76CBB9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60" y="2810082"/>
                <a:ext cx="1879232" cy="285335"/>
              </a:xfrm>
              <a:prstGeom prst="rect">
                <a:avLst/>
              </a:prstGeom>
              <a:blipFill>
                <a:blip r:embed="rId2"/>
                <a:stretch>
                  <a:fillRect l="-2597" t="-21277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Venstre klammeparentes 7">
            <a:extLst>
              <a:ext uri="{FF2B5EF4-FFF2-40B4-BE49-F238E27FC236}">
                <a16:creationId xmlns:a16="http://schemas.microsoft.com/office/drawing/2014/main" id="{F9CCC1A0-DE82-4148-8EEA-92CB54F9A8EF}"/>
              </a:ext>
            </a:extLst>
          </p:cNvPr>
          <p:cNvSpPr/>
          <p:nvPr/>
        </p:nvSpPr>
        <p:spPr>
          <a:xfrm rot="16200000">
            <a:off x="4466612" y="2917209"/>
            <a:ext cx="143083" cy="4994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Venstre klammeparentes 16">
            <a:extLst>
              <a:ext uri="{FF2B5EF4-FFF2-40B4-BE49-F238E27FC236}">
                <a16:creationId xmlns:a16="http://schemas.microsoft.com/office/drawing/2014/main" id="{80B71EB9-8948-43B8-97F6-454E4B1E8A38}"/>
              </a:ext>
            </a:extLst>
          </p:cNvPr>
          <p:cNvSpPr/>
          <p:nvPr/>
        </p:nvSpPr>
        <p:spPr>
          <a:xfrm rot="16200000">
            <a:off x="5000655" y="2917209"/>
            <a:ext cx="143083" cy="4994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175371B3-3D76-4FFE-883B-C2FDCDFCF634}"/>
              </a:ext>
            </a:extLst>
          </p:cNvPr>
          <p:cNvCxnSpPr>
            <a:cxnSpLocks/>
            <a:stCxn id="8" idx="1"/>
            <a:endCxn id="19" idx="0"/>
          </p:cNvCxnSpPr>
          <p:nvPr/>
        </p:nvCxnSpPr>
        <p:spPr>
          <a:xfrm flipH="1">
            <a:off x="2303780" y="3238499"/>
            <a:ext cx="2234374" cy="90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B6B41F73-0C1B-4F6F-B190-C16DD64ACAC6}"/>
              </a:ext>
            </a:extLst>
          </p:cNvPr>
          <p:cNvCxnSpPr>
            <a:cxnSpLocks/>
            <a:stCxn id="17" idx="1"/>
            <a:endCxn id="24" idx="0"/>
          </p:cNvCxnSpPr>
          <p:nvPr/>
        </p:nvCxnSpPr>
        <p:spPr>
          <a:xfrm>
            <a:off x="5072197" y="3238499"/>
            <a:ext cx="1766753" cy="90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1E49D313-FD98-4B42-B9B0-C58F0BA210D5}"/>
              </a:ext>
            </a:extLst>
          </p:cNvPr>
          <p:cNvSpPr txBox="1"/>
          <p:nvPr/>
        </p:nvSpPr>
        <p:spPr>
          <a:xfrm>
            <a:off x="1155700" y="414020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Valuefunction</a:t>
            </a:r>
            <a:endParaRPr lang="en-US" dirty="0"/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76013BAC-5082-4206-8ED0-D121CD35F615}"/>
              </a:ext>
            </a:extLst>
          </p:cNvPr>
          <p:cNvSpPr txBox="1"/>
          <p:nvPr/>
        </p:nvSpPr>
        <p:spPr>
          <a:xfrm>
            <a:off x="5690870" y="414020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Weightingfunction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61EEDE49-3B0C-43F0-9053-7DF5962735A7}"/>
                  </a:ext>
                </a:extLst>
              </p:cNvPr>
              <p:cNvSpPr txBox="1"/>
              <p:nvPr/>
            </p:nvSpPr>
            <p:spPr>
              <a:xfrm>
                <a:off x="1053459" y="4706269"/>
                <a:ext cx="267829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         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61EEDE49-3B0C-43F0-9053-7DF59627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59" y="4706269"/>
                <a:ext cx="2678297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DADFBD65-5B5C-4AB2-A66D-90E3A7F81F3D}"/>
                  </a:ext>
                </a:extLst>
              </p:cNvPr>
              <p:cNvSpPr txBox="1"/>
              <p:nvPr/>
            </p:nvSpPr>
            <p:spPr>
              <a:xfrm>
                <a:off x="5636975" y="4740491"/>
                <a:ext cx="2452210" cy="599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DADFBD65-5B5C-4AB2-A66D-90E3A7F81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975" y="4740491"/>
                <a:ext cx="2452210" cy="599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92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2204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</a:pPr>
            <a:r>
              <a:rPr lang="en-US" dirty="0">
                <a:latin typeface="+mn-lt"/>
                <a:ea typeface="ＭＳ Ｐゴシック" charset="0"/>
              </a:rPr>
              <a:t>Descriptive model based on expected value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CPT-Model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212308F2-D767-4841-8CC9-9BB76CBB93EB}"/>
                  </a:ext>
                </a:extLst>
              </p:cNvPr>
              <p:cNvSpPr txBox="1"/>
              <p:nvPr/>
            </p:nvSpPr>
            <p:spPr>
              <a:xfrm>
                <a:off x="3528060" y="2810082"/>
                <a:ext cx="1879232" cy="285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𝐸𝑈</m:t>
                          </m:r>
                        </m:e>
                      </m:acc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212308F2-D767-4841-8CC9-9BB76CBB9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60" y="2810082"/>
                <a:ext cx="1879232" cy="285335"/>
              </a:xfrm>
              <a:prstGeom prst="rect">
                <a:avLst/>
              </a:prstGeom>
              <a:blipFill>
                <a:blip r:embed="rId2"/>
                <a:stretch>
                  <a:fillRect l="-2597" t="-21277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Venstre klammeparentes 16">
            <a:extLst>
              <a:ext uri="{FF2B5EF4-FFF2-40B4-BE49-F238E27FC236}">
                <a16:creationId xmlns:a16="http://schemas.microsoft.com/office/drawing/2014/main" id="{80B71EB9-8948-43B8-97F6-454E4B1E8A38}"/>
              </a:ext>
            </a:extLst>
          </p:cNvPr>
          <p:cNvSpPr/>
          <p:nvPr/>
        </p:nvSpPr>
        <p:spPr>
          <a:xfrm rot="16200000">
            <a:off x="5000655" y="2917209"/>
            <a:ext cx="143083" cy="4994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B6B41F73-0C1B-4F6F-B190-C16DD64ACAC6}"/>
              </a:ext>
            </a:extLst>
          </p:cNvPr>
          <p:cNvCxnSpPr>
            <a:cxnSpLocks/>
            <a:stCxn id="17" idx="1"/>
            <a:endCxn id="24" idx="0"/>
          </p:cNvCxnSpPr>
          <p:nvPr/>
        </p:nvCxnSpPr>
        <p:spPr>
          <a:xfrm>
            <a:off x="5072197" y="3238499"/>
            <a:ext cx="1766753" cy="90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76013BAC-5082-4206-8ED0-D121CD35F615}"/>
              </a:ext>
            </a:extLst>
          </p:cNvPr>
          <p:cNvSpPr txBox="1"/>
          <p:nvPr/>
        </p:nvSpPr>
        <p:spPr>
          <a:xfrm>
            <a:off x="5690870" y="414020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Weightingfunction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DADFBD65-5B5C-4AB2-A66D-90E3A7F81F3D}"/>
                  </a:ext>
                </a:extLst>
              </p:cNvPr>
              <p:cNvSpPr txBox="1"/>
              <p:nvPr/>
            </p:nvSpPr>
            <p:spPr>
              <a:xfrm>
                <a:off x="5636975" y="4740491"/>
                <a:ext cx="2452210" cy="599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DADFBD65-5B5C-4AB2-A66D-90E3A7F81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975" y="4740491"/>
                <a:ext cx="2452210" cy="599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ktangel 2">
            <a:extLst>
              <a:ext uri="{FF2B5EF4-FFF2-40B4-BE49-F238E27FC236}">
                <a16:creationId xmlns:a16="http://schemas.microsoft.com/office/drawing/2014/main" id="{508162BD-7583-4A82-BE97-2B9E3C2D31E0}"/>
              </a:ext>
            </a:extLst>
          </p:cNvPr>
          <p:cNvSpPr/>
          <p:nvPr/>
        </p:nvSpPr>
        <p:spPr>
          <a:xfrm>
            <a:off x="5537200" y="4191000"/>
            <a:ext cx="2616200" cy="122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2764F5D5-2DEF-4382-9749-74BB0B3A3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38" y="3361116"/>
            <a:ext cx="385606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5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3093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Illustrated by example with gaussian noise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LML-Model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BF3B02EF-DAFC-4F22-AF63-83364B9FB6CF}"/>
              </a:ext>
            </a:extLst>
          </p:cNvPr>
          <p:cNvSpPr/>
          <p:nvPr/>
        </p:nvSpPr>
        <p:spPr>
          <a:xfrm>
            <a:off x="792479" y="1682819"/>
            <a:ext cx="7378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“[...] Probability weighting means that a decision maker has greater uncertainty about the world than the observer.”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77C8D8C-84C7-48B2-8A6A-9BC7B77B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7861"/>
            <a:ext cx="3094383" cy="21600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D2A2AA8-A7BF-4F5B-8AED-D54CB83AC8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965373" y="4097861"/>
            <a:ext cx="2930595" cy="21600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A2904C72-E5D9-40D1-8A6E-B14059F3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995803" y="4105275"/>
            <a:ext cx="2949944" cy="2160000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1A6B2011-BE50-4945-9D81-3C2A60358050}"/>
              </a:ext>
            </a:extLst>
          </p:cNvPr>
          <p:cNvSpPr txBox="1"/>
          <p:nvPr/>
        </p:nvSpPr>
        <p:spPr>
          <a:xfrm>
            <a:off x="1924771" y="3059668"/>
            <a:ext cx="529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Same approximation of p, but </a:t>
            </a:r>
            <a:r>
              <a:rPr lang="en-US" dirty="0">
                <a:highlight>
                  <a:srgbClr val="0000FF"/>
                </a:highlight>
              </a:rPr>
              <a:t>decision maker </a:t>
            </a:r>
            <a:r>
              <a:rPr lang="en-US" dirty="0"/>
              <a:t> is more </a:t>
            </a:r>
          </a:p>
          <a:p>
            <a:pPr algn="ctr"/>
            <a:r>
              <a:rPr lang="en-US" dirty="0"/>
              <a:t>uncertain than the </a:t>
            </a:r>
            <a:r>
              <a:rPr lang="en-US" dirty="0">
                <a:highlight>
                  <a:srgbClr val="FF0000"/>
                </a:highlight>
              </a:rPr>
              <a:t>observer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E58A94F-28E0-4A2E-84E5-8921404A52D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295358" y="3971290"/>
            <a:ext cx="2566638" cy="377985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85F89CC7-B2AA-40FD-8675-7FA1EFA2828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6385362" y="3961432"/>
            <a:ext cx="2566638" cy="37798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6DED0D7-E1C2-4429-8FA4-08A321A22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92" y="3954511"/>
            <a:ext cx="2261812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5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3093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Illustrated by example with gaussian noise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LML-Model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BF3B02EF-DAFC-4F22-AF63-83364B9FB6CF}"/>
              </a:ext>
            </a:extLst>
          </p:cNvPr>
          <p:cNvSpPr/>
          <p:nvPr/>
        </p:nvSpPr>
        <p:spPr>
          <a:xfrm>
            <a:off x="792479" y="1682819"/>
            <a:ext cx="7378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“[...] Probability weighting means that a decision maker has greater uncertainty about the world than the observer.”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77C8D8C-84C7-48B2-8A6A-9BC7B77B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4097861"/>
            <a:ext cx="3094383" cy="21600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D2A2AA8-A7BF-4F5B-8AED-D54CB83AC8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73" y="4097861"/>
            <a:ext cx="2930595" cy="21600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A2904C72-E5D9-40D1-8A6E-B14059F3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995803" y="4105275"/>
            <a:ext cx="2949944" cy="2160000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FFFD65D2-DB90-4C3A-AD8D-F4B7FFA2E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358" y="3971290"/>
            <a:ext cx="2566638" cy="377985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271DBA12-D639-4AD9-B170-D7424AF4700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6385362" y="3961432"/>
            <a:ext cx="2566638" cy="37798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E47843B0-1E41-4159-8236-3835570B79C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553392" y="3954511"/>
            <a:ext cx="2261812" cy="377985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5FCF6094-1DE0-412C-95F3-7118664BE387}"/>
              </a:ext>
            </a:extLst>
          </p:cNvPr>
          <p:cNvSpPr txBox="1"/>
          <p:nvPr/>
        </p:nvSpPr>
        <p:spPr>
          <a:xfrm>
            <a:off x="1924771" y="3059668"/>
            <a:ext cx="529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Same approximation of p, but </a:t>
            </a:r>
            <a:r>
              <a:rPr lang="en-US" dirty="0">
                <a:highlight>
                  <a:srgbClr val="0000FF"/>
                </a:highlight>
              </a:rPr>
              <a:t>decision maker </a:t>
            </a:r>
            <a:r>
              <a:rPr lang="en-US" dirty="0"/>
              <a:t> is more </a:t>
            </a:r>
          </a:p>
          <a:p>
            <a:pPr algn="ctr"/>
            <a:r>
              <a:rPr lang="en-US" dirty="0"/>
              <a:t>uncertain than the </a:t>
            </a:r>
            <a:r>
              <a:rPr lang="en-US" dirty="0">
                <a:highlight>
                  <a:srgbClr val="FF0000"/>
                </a:highlight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366911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3093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Illustrated by example with gaussian noise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LML-Model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BF3B02EF-DAFC-4F22-AF63-83364B9FB6CF}"/>
              </a:ext>
            </a:extLst>
          </p:cNvPr>
          <p:cNvSpPr/>
          <p:nvPr/>
        </p:nvSpPr>
        <p:spPr>
          <a:xfrm>
            <a:off x="792479" y="1682819"/>
            <a:ext cx="7378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“[...] Probability weighting means that a decision maker has greater uncertainty about the world than the observer.”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77C8D8C-84C7-48B2-8A6A-9BC7B77B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4097861"/>
            <a:ext cx="3094383" cy="21600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D2A2AA8-A7BF-4F5B-8AED-D54CB83AC8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965373" y="4097861"/>
            <a:ext cx="2930595" cy="21600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A2904C72-E5D9-40D1-8A6E-B14059F3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803" y="4105275"/>
            <a:ext cx="2949944" cy="2160000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7B7FD67-3B8D-43A8-B7D0-6CACA14E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295358" y="3971290"/>
            <a:ext cx="2566638" cy="377985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3B2CDF51-7AD3-4178-97A0-41755D6C8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362" y="3961432"/>
            <a:ext cx="2566638" cy="37798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5D6F981D-B99B-482D-A916-39F1ED5F428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553392" y="3954511"/>
            <a:ext cx="2261812" cy="377985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8283B98E-6CFF-41CF-8CEF-E37A554574C2}"/>
              </a:ext>
            </a:extLst>
          </p:cNvPr>
          <p:cNvSpPr txBox="1"/>
          <p:nvPr/>
        </p:nvSpPr>
        <p:spPr>
          <a:xfrm>
            <a:off x="1924771" y="3059668"/>
            <a:ext cx="529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Same approximation of p, but </a:t>
            </a:r>
            <a:r>
              <a:rPr lang="en-US" dirty="0">
                <a:highlight>
                  <a:srgbClr val="0000FF"/>
                </a:highlight>
              </a:rPr>
              <a:t>decision maker </a:t>
            </a:r>
            <a:r>
              <a:rPr lang="en-US" dirty="0"/>
              <a:t> is more </a:t>
            </a:r>
          </a:p>
          <a:p>
            <a:pPr algn="ctr"/>
            <a:r>
              <a:rPr lang="en-US" dirty="0"/>
              <a:t>uncertain than the </a:t>
            </a:r>
            <a:r>
              <a:rPr lang="en-US" dirty="0">
                <a:highlight>
                  <a:srgbClr val="FF0000"/>
                </a:highlight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325303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3093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</a:pPr>
            <a:r>
              <a:rPr lang="en-US" dirty="0">
                <a:latin typeface="+mn-lt"/>
                <a:ea typeface="ＭＳ Ｐゴシック" charset="0"/>
              </a:rPr>
              <a:t>Estimation errors for probabilities – decisions from experience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LML-Model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15380304-EA3A-4C1B-A987-1E2F29D5FCF8}"/>
                  </a:ext>
                </a:extLst>
              </p:cNvPr>
              <p:cNvSpPr txBox="1"/>
              <p:nvPr/>
            </p:nvSpPr>
            <p:spPr>
              <a:xfrm>
                <a:off x="2953546" y="3050807"/>
                <a:ext cx="2743893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15380304-EA3A-4C1B-A987-1E2F29D5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46" y="3050807"/>
                <a:ext cx="2743893" cy="638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8EEC1BF5-0E38-43B6-A5CC-7F94D1592AE8}"/>
                  </a:ext>
                </a:extLst>
              </p:cNvPr>
              <p:cNvSpPr/>
              <p:nvPr/>
            </p:nvSpPr>
            <p:spPr>
              <a:xfrm>
                <a:off x="1757217" y="3931271"/>
                <a:ext cx="5117213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i="1">
                        <a:latin typeface="Cambria Math" panose="02040503050406030204" pitchFamily="18" charset="0"/>
                      </a:rPr>
                      <m:t>     =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da-D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        </m:t>
                    </m:r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begChr m:val="["/>
                        <m:endChr m:val="]"/>
                        <m:ctrlP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rad>
                  </m:oMath>
                </a14:m>
                <a:r>
                  <a:rPr lang="da-DK" dirty="0"/>
                  <a:t>,</a:t>
                </a:r>
              </a:p>
            </p:txBody>
          </p:sp>
        </mc:Choice>
        <mc:Fallback xmlns=""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8EEC1BF5-0E38-43B6-A5CC-7F94D1592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217" y="3931271"/>
                <a:ext cx="5117213" cy="656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8FDD9795-0F29-4A35-B04B-5C4D8235D717}"/>
                  </a:ext>
                </a:extLst>
              </p:cNvPr>
              <p:cNvSpPr txBox="1"/>
              <p:nvPr/>
            </p:nvSpPr>
            <p:spPr>
              <a:xfrm>
                <a:off x="6874431" y="3924955"/>
                <a:ext cx="184165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n(x) = n. events</a:t>
                </a:r>
              </a:p>
              <a:p>
                <a:r>
                  <a:rPr lang="en-US" dirty="0"/>
                  <a:t>T      = n. trials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 = the interval</a:t>
                </a:r>
              </a:p>
            </p:txBody>
          </p:sp>
        </mc:Choice>
        <mc:Fallback xmlns="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8FDD9795-0F29-4A35-B04B-5C4D8235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31" y="3924955"/>
                <a:ext cx="1841658" cy="923330"/>
              </a:xfrm>
              <a:prstGeom prst="rect">
                <a:avLst/>
              </a:prstGeom>
              <a:blipFill>
                <a:blip r:embed="rId7"/>
                <a:stretch>
                  <a:fillRect l="-2980" t="-3974" r="-231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5F6589F8-FFFA-4DAA-A769-197A6648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Aims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E294C1C-229A-41F9-AB4B-4C6E28421E1D}"/>
              </a:ext>
            </a:extLst>
          </p:cNvPr>
          <p:cNvSpPr/>
          <p:nvPr/>
        </p:nvSpPr>
        <p:spPr>
          <a:xfrm>
            <a:off x="457200" y="1589957"/>
            <a:ext cx="6426552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Survey the literature on descriptive and normative models of probability weighting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Design experiments that discriminate between the prospect theory and the LML model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Test via simulation   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Set up analysis pipelines that can </a:t>
            </a:r>
            <a:r>
              <a:rPr lang="en-US" dirty="0" err="1">
                <a:ea typeface="ＭＳ Ｐゴシック" charset="0"/>
              </a:rPr>
              <a:t>analyse</a:t>
            </a:r>
            <a:r>
              <a:rPr lang="en-US" dirty="0">
                <a:ea typeface="ＭＳ Ｐゴシック" charset="0"/>
              </a:rPr>
              <a:t> data under these experiments   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Explore new phenomena predicted under these models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54582F65-FF85-4E90-A0FE-02BD8B3D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9554"/>
            <a:ext cx="82296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/>
              <a:t>Experimental strategy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FB311C5-E89A-4E36-8967-9AF63AB65AEA}"/>
              </a:ext>
            </a:extLst>
          </p:cNvPr>
          <p:cNvSpPr/>
          <p:nvPr/>
        </p:nvSpPr>
        <p:spPr bwMode="auto">
          <a:xfrm>
            <a:off x="457199" y="1600200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Formalizing the LML model (normative) and PT model (descriptive) as graphical models   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Evaluate qualitatively potential differences in predictions   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Formalize as experiments via graphical models that could reveal differences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Simulate different synthetic agents behaving according to these different models, and evaluate disagreements between the models   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Iterating between experimental design and simulations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CB48782-7E71-4F0F-B4FF-6B88A491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9E681-4A89-D448-9C6E-66475E68D0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36046"/>
            <a:ext cx="82296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Models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6C55A0F1-C6D6-4377-9460-A1219B5D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1110712"/>
            <a:ext cx="7392010" cy="5747288"/>
          </a:xfrm>
          <a:prstGeom prst="rect">
            <a:avLst/>
          </a:prstGeom>
          <a:noFill/>
        </p:spPr>
      </p:pic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D86889A1-43DC-41F3-9F3A-2FF779F4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4AFA8F3-0D57-0C4C-BE1F-2493C5B08B2A}" type="slidenum">
              <a:rPr lang="en-US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36046"/>
            <a:ext cx="82296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Models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A9C9939-17F6-48D8-8E93-72238B63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8" y="1106954"/>
            <a:ext cx="7420701" cy="5769595"/>
          </a:xfrm>
          <a:prstGeom prst="rect">
            <a:avLst/>
          </a:prstGeom>
          <a:noFill/>
        </p:spPr>
      </p:pic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D86889A1-43DC-41F3-9F3A-2FF779F4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4AFA8F3-0D57-0C4C-BE1F-2493C5B08B2A}" type="slidenum">
              <a:rPr lang="en-US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31012A32-0E89-4DB1-8852-A902E71FC690}"/>
                  </a:ext>
                </a:extLst>
              </p:cNvPr>
              <p:cNvSpPr txBox="1"/>
              <p:nvPr/>
            </p:nvSpPr>
            <p:spPr>
              <a:xfrm>
                <a:off x="8213829" y="3508158"/>
                <a:ext cx="472972" cy="350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31012A32-0E89-4DB1-8852-A902E71FC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829" y="3508158"/>
                <a:ext cx="472972" cy="350481"/>
              </a:xfrm>
              <a:prstGeom prst="rect">
                <a:avLst/>
              </a:prstGeom>
              <a:blipFill>
                <a:blip r:embed="rId3"/>
                <a:stretch>
                  <a:fillRect t="-5172" r="-2564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2CF1E919-3847-412A-8CEE-CAFE3A3F21E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373923" y="3683399"/>
            <a:ext cx="839906" cy="66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what is it?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B4AC99C8-D717-473E-9615-91E6D97F5132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Concept introduced with Prospect Theory (</a:t>
            </a:r>
            <a:r>
              <a:rPr lang="en-US" dirty="0">
                <a:ea typeface="ＭＳ Ｐゴシック" charset="0"/>
              </a:rPr>
              <a:t>(Kahneman and Tversky (1979, 1992))</a:t>
            </a: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Response to examples where expected utility could not explain the general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 err="1">
                <a:latin typeface="+mn-lt"/>
                <a:ea typeface="ＭＳ Ｐゴシック" charset="0"/>
              </a:rPr>
              <a:t>E.g</a:t>
            </a:r>
            <a:r>
              <a:rPr lang="en-US" dirty="0">
                <a:latin typeface="+mn-lt"/>
                <a:ea typeface="ＭＳ Ｐゴシック" charset="0"/>
              </a:rPr>
              <a:t>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graphicFrame>
        <p:nvGraphicFramePr>
          <p:cNvPr id="5" name="Tabel 6">
            <a:extLst>
              <a:ext uri="{FF2B5EF4-FFF2-40B4-BE49-F238E27FC236}">
                <a16:creationId xmlns:a16="http://schemas.microsoft.com/office/drawing/2014/main" id="{6EE67C6C-3810-4790-AA24-85CB59DC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3111"/>
              </p:ext>
            </p:extLst>
          </p:nvPr>
        </p:nvGraphicFramePr>
        <p:xfrm>
          <a:off x="268446" y="4851871"/>
          <a:ext cx="8556772" cy="1650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025">
                  <a:extLst>
                    <a:ext uri="{9D8B030D-6E8A-4147-A177-3AD203B41FA5}">
                      <a16:colId xmlns:a16="http://schemas.microsoft.com/office/drawing/2014/main" val="2451948801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3955744075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1502198050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35632981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1: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$300 for 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$400 with 80%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635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5217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2: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 $300 with 25%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$400 with 20%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693543"/>
                  </a:ext>
                </a:extLst>
              </a:tr>
            </a:tbl>
          </a:graphicData>
        </a:graphic>
      </p:graphicFrame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07803832-31D1-43DD-AFD0-3215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5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ktangel: afrundede hjørner 62">
            <a:extLst>
              <a:ext uri="{FF2B5EF4-FFF2-40B4-BE49-F238E27FC236}">
                <a16:creationId xmlns:a16="http://schemas.microsoft.com/office/drawing/2014/main" id="{1F3E11A2-3F87-4308-B12D-98E0B357775A}"/>
              </a:ext>
            </a:extLst>
          </p:cNvPr>
          <p:cNvSpPr/>
          <p:nvPr/>
        </p:nvSpPr>
        <p:spPr>
          <a:xfrm>
            <a:off x="457200" y="5004178"/>
            <a:ext cx="7686671" cy="8304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ktangel: afrundede hjørner 73">
            <a:extLst>
              <a:ext uri="{FF2B5EF4-FFF2-40B4-BE49-F238E27FC236}">
                <a16:creationId xmlns:a16="http://schemas.microsoft.com/office/drawing/2014/main" id="{29986769-1BEF-4819-90B2-E8DA57DD2544}"/>
              </a:ext>
            </a:extLst>
          </p:cNvPr>
          <p:cNvSpPr/>
          <p:nvPr/>
        </p:nvSpPr>
        <p:spPr>
          <a:xfrm>
            <a:off x="462617" y="5904355"/>
            <a:ext cx="7686671" cy="8304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Experimental Design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320F961-30EE-4B8B-A5CB-9E787CC66934}"/>
              </a:ext>
            </a:extLst>
          </p:cNvPr>
          <p:cNvSpPr/>
          <p:nvPr/>
        </p:nvSpPr>
        <p:spPr>
          <a:xfrm>
            <a:off x="547943" y="389093"/>
            <a:ext cx="7472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Experiment will be conducted using synthetic agents representing each model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Decisions from experience (Full feedback paradigm)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Example below: A = ($4,1.0), B = ($9,0.2)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A8F90FD2-44F0-45C7-AF1B-F8C8C8833EA7}"/>
              </a:ext>
            </a:extLst>
          </p:cNvPr>
          <p:cNvSpPr/>
          <p:nvPr/>
        </p:nvSpPr>
        <p:spPr>
          <a:xfrm>
            <a:off x="1116323" y="279448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CFB3742-0888-4A51-9377-EFB72958902F}"/>
              </a:ext>
            </a:extLst>
          </p:cNvPr>
          <p:cNvSpPr/>
          <p:nvPr/>
        </p:nvSpPr>
        <p:spPr>
          <a:xfrm>
            <a:off x="1761160" y="278686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nstre klammeparentes 2">
            <a:extLst>
              <a:ext uri="{FF2B5EF4-FFF2-40B4-BE49-F238E27FC236}">
                <a16:creationId xmlns:a16="http://schemas.microsoft.com/office/drawing/2014/main" id="{989CEE97-1560-4E33-A1EA-5660794DBE57}"/>
              </a:ext>
            </a:extLst>
          </p:cNvPr>
          <p:cNvSpPr/>
          <p:nvPr/>
        </p:nvSpPr>
        <p:spPr>
          <a:xfrm rot="16200000">
            <a:off x="1663535" y="2933556"/>
            <a:ext cx="152401" cy="12772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D68EC1E-4838-41D5-AF20-49B804F76171}"/>
              </a:ext>
            </a:extLst>
          </p:cNvPr>
          <p:cNvSpPr txBox="1"/>
          <p:nvPr/>
        </p:nvSpPr>
        <p:spPr>
          <a:xfrm>
            <a:off x="1298468" y="2842952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5pPr>
            <a:lvl6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6pPr>
            <a:lvl7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7pPr>
            <a:lvl8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8pPr>
            <a:lvl9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9888F966-2E09-499B-9CA3-17EB2EFD0AA5}"/>
              </a:ext>
            </a:extLst>
          </p:cNvPr>
          <p:cNvSpPr txBox="1"/>
          <p:nvPr/>
        </p:nvSpPr>
        <p:spPr>
          <a:xfrm>
            <a:off x="1298468" y="3134727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A0017016-91B6-4DB2-B79C-342CF8C99F79}"/>
              </a:ext>
            </a:extLst>
          </p:cNvPr>
          <p:cNvSpPr txBox="1"/>
          <p:nvPr/>
        </p:nvSpPr>
        <p:spPr>
          <a:xfrm>
            <a:off x="1953799" y="2846548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EB5DE746-2BB5-47AD-BA4B-EFDD804D7D90}"/>
              </a:ext>
            </a:extLst>
          </p:cNvPr>
          <p:cNvSpPr txBox="1"/>
          <p:nvPr/>
        </p:nvSpPr>
        <p:spPr>
          <a:xfrm>
            <a:off x="1959280" y="3138625"/>
            <a:ext cx="216000" cy="21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50A4FD9A-992D-4831-AFC0-976C74C562B9}"/>
              </a:ext>
            </a:extLst>
          </p:cNvPr>
          <p:cNvSpPr txBox="1"/>
          <p:nvPr/>
        </p:nvSpPr>
        <p:spPr>
          <a:xfrm>
            <a:off x="893879" y="3630675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Gamble 1, #1</a:t>
            </a:r>
          </a:p>
        </p:txBody>
      </p:sp>
      <p:sp>
        <p:nvSpPr>
          <p:cNvPr id="44" name="Venstre klammeparentes 43">
            <a:extLst>
              <a:ext uri="{FF2B5EF4-FFF2-40B4-BE49-F238E27FC236}">
                <a16:creationId xmlns:a16="http://schemas.microsoft.com/office/drawing/2014/main" id="{6F202ED7-31A9-4F82-8891-91DB04F38D12}"/>
              </a:ext>
            </a:extLst>
          </p:cNvPr>
          <p:cNvSpPr/>
          <p:nvPr/>
        </p:nvSpPr>
        <p:spPr>
          <a:xfrm rot="16200000">
            <a:off x="1395076" y="3630853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6A90B8DF-643C-4D33-96EE-3098D68A6D44}"/>
              </a:ext>
            </a:extLst>
          </p:cNvPr>
          <p:cNvSpPr txBox="1"/>
          <p:nvPr/>
        </p:nvSpPr>
        <p:spPr>
          <a:xfrm>
            <a:off x="1003868" y="3924529"/>
            <a:ext cx="833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Before Choosing</a:t>
            </a:r>
          </a:p>
        </p:txBody>
      </p:sp>
      <p:cxnSp>
        <p:nvCxnSpPr>
          <p:cNvPr id="58" name="Lige pilforbindelse 57">
            <a:extLst>
              <a:ext uri="{FF2B5EF4-FFF2-40B4-BE49-F238E27FC236}">
                <a16:creationId xmlns:a16="http://schemas.microsoft.com/office/drawing/2014/main" id="{F05E24D0-09E2-412A-92AC-317B9D7B3035}"/>
              </a:ext>
            </a:extLst>
          </p:cNvPr>
          <p:cNvCxnSpPr/>
          <p:nvPr/>
        </p:nvCxnSpPr>
        <p:spPr>
          <a:xfrm>
            <a:off x="2030978" y="4307121"/>
            <a:ext cx="0" cy="58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ktangel: afrundede hjørner 63">
            <a:extLst>
              <a:ext uri="{FF2B5EF4-FFF2-40B4-BE49-F238E27FC236}">
                <a16:creationId xmlns:a16="http://schemas.microsoft.com/office/drawing/2014/main" id="{C76FC087-7BB9-4F58-B8CC-0D1C020920B4}"/>
              </a:ext>
            </a:extLst>
          </p:cNvPr>
          <p:cNvSpPr/>
          <p:nvPr/>
        </p:nvSpPr>
        <p:spPr>
          <a:xfrm>
            <a:off x="1725344" y="5103491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ktangel: afrundede hjørner 64">
            <a:extLst>
              <a:ext uri="{FF2B5EF4-FFF2-40B4-BE49-F238E27FC236}">
                <a16:creationId xmlns:a16="http://schemas.microsoft.com/office/drawing/2014/main" id="{A532153E-6D10-4129-95A5-AB1AECA880D1}"/>
              </a:ext>
            </a:extLst>
          </p:cNvPr>
          <p:cNvSpPr/>
          <p:nvPr/>
        </p:nvSpPr>
        <p:spPr>
          <a:xfrm>
            <a:off x="4917889" y="5096117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ktangel: afrundede hjørner 65">
            <a:extLst>
              <a:ext uri="{FF2B5EF4-FFF2-40B4-BE49-F238E27FC236}">
                <a16:creationId xmlns:a16="http://schemas.microsoft.com/office/drawing/2014/main" id="{E3AB41D3-BFB7-4426-8CAC-580B3F05E8DB}"/>
              </a:ext>
            </a:extLst>
          </p:cNvPr>
          <p:cNvSpPr/>
          <p:nvPr/>
        </p:nvSpPr>
        <p:spPr>
          <a:xfrm>
            <a:off x="7022255" y="5098632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kstfelt 67">
            <a:extLst>
              <a:ext uri="{FF2B5EF4-FFF2-40B4-BE49-F238E27FC236}">
                <a16:creationId xmlns:a16="http://schemas.microsoft.com/office/drawing/2014/main" id="{1DCB70E2-AB1A-471D-9DC9-E20AD98681FB}"/>
              </a:ext>
            </a:extLst>
          </p:cNvPr>
          <p:cNvSpPr txBox="1"/>
          <p:nvPr/>
        </p:nvSpPr>
        <p:spPr>
          <a:xfrm>
            <a:off x="169847" y="4477846"/>
            <a:ext cx="208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Parameter estimation</a:t>
            </a:r>
          </a:p>
        </p:txBody>
      </p:sp>
      <p:sp>
        <p:nvSpPr>
          <p:cNvPr id="70" name="Rektangel: afrundede hjørner 69">
            <a:extLst>
              <a:ext uri="{FF2B5EF4-FFF2-40B4-BE49-F238E27FC236}">
                <a16:creationId xmlns:a16="http://schemas.microsoft.com/office/drawing/2014/main" id="{5A27AF30-0B7E-49B7-8F63-F9A86434C9CC}"/>
              </a:ext>
            </a:extLst>
          </p:cNvPr>
          <p:cNvSpPr/>
          <p:nvPr/>
        </p:nvSpPr>
        <p:spPr>
          <a:xfrm>
            <a:off x="1725344" y="5961370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ktangel: afrundede hjørner 70">
            <a:extLst>
              <a:ext uri="{FF2B5EF4-FFF2-40B4-BE49-F238E27FC236}">
                <a16:creationId xmlns:a16="http://schemas.microsoft.com/office/drawing/2014/main" id="{B0846D05-CC70-43C2-AA35-5BEBE3515C58}"/>
              </a:ext>
            </a:extLst>
          </p:cNvPr>
          <p:cNvSpPr/>
          <p:nvPr/>
        </p:nvSpPr>
        <p:spPr>
          <a:xfrm>
            <a:off x="4917889" y="595399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ktangel: afrundede hjørner 71">
            <a:extLst>
              <a:ext uri="{FF2B5EF4-FFF2-40B4-BE49-F238E27FC236}">
                <a16:creationId xmlns:a16="http://schemas.microsoft.com/office/drawing/2014/main" id="{03869C2E-FA33-45B1-B11E-6877AD988DC1}"/>
              </a:ext>
            </a:extLst>
          </p:cNvPr>
          <p:cNvSpPr/>
          <p:nvPr/>
        </p:nvSpPr>
        <p:spPr>
          <a:xfrm>
            <a:off x="7022255" y="5956511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kstfelt 74">
            <a:extLst>
              <a:ext uri="{FF2B5EF4-FFF2-40B4-BE49-F238E27FC236}">
                <a16:creationId xmlns:a16="http://schemas.microsoft.com/office/drawing/2014/main" id="{FC0A9104-0BEF-4733-929E-701B37C74570}"/>
              </a:ext>
            </a:extLst>
          </p:cNvPr>
          <p:cNvSpPr txBox="1"/>
          <p:nvPr/>
        </p:nvSpPr>
        <p:spPr>
          <a:xfrm>
            <a:off x="73350" y="5284022"/>
            <a:ext cx="208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LML model</a:t>
            </a: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9C76C76A-FA7F-4919-ABE8-AE3F88E6B496}"/>
              </a:ext>
            </a:extLst>
          </p:cNvPr>
          <p:cNvSpPr txBox="1"/>
          <p:nvPr/>
        </p:nvSpPr>
        <p:spPr>
          <a:xfrm>
            <a:off x="70890" y="6154359"/>
            <a:ext cx="208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kstfelt 76">
                <a:extLst>
                  <a:ext uri="{FF2B5EF4-FFF2-40B4-BE49-F238E27FC236}">
                    <a16:creationId xmlns:a16="http://schemas.microsoft.com/office/drawing/2014/main" id="{900A5183-F4A8-497B-8B63-2EC372372DEC}"/>
                  </a:ext>
                </a:extLst>
              </p:cNvPr>
              <p:cNvSpPr txBox="1"/>
              <p:nvPr/>
            </p:nvSpPr>
            <p:spPr>
              <a:xfrm>
                <a:off x="1728350" y="6161369"/>
                <a:ext cx="6167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7" name="Tekstfelt 76">
                <a:extLst>
                  <a:ext uri="{FF2B5EF4-FFF2-40B4-BE49-F238E27FC236}">
                    <a16:creationId xmlns:a16="http://schemas.microsoft.com/office/drawing/2014/main" id="{900A5183-F4A8-497B-8B63-2EC37237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50" y="6161369"/>
                <a:ext cx="616707" cy="161583"/>
              </a:xfrm>
              <a:prstGeom prst="rect">
                <a:avLst/>
              </a:prstGeom>
              <a:blipFill>
                <a:blip r:embed="rId2"/>
                <a:stretch>
                  <a:fillRect l="-6931" t="-23077" r="-23762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kstfelt 77">
                <a:extLst>
                  <a:ext uri="{FF2B5EF4-FFF2-40B4-BE49-F238E27FC236}">
                    <a16:creationId xmlns:a16="http://schemas.microsoft.com/office/drawing/2014/main" id="{D75080B6-18E5-41D1-9BAD-3B9A6582E63C}"/>
                  </a:ext>
                </a:extLst>
              </p:cNvPr>
              <p:cNvSpPr txBox="1"/>
              <p:nvPr/>
            </p:nvSpPr>
            <p:spPr>
              <a:xfrm>
                <a:off x="4925631" y="6185623"/>
                <a:ext cx="6167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8" name="Tekstfelt 77">
                <a:extLst>
                  <a:ext uri="{FF2B5EF4-FFF2-40B4-BE49-F238E27FC236}">
                    <a16:creationId xmlns:a16="http://schemas.microsoft.com/office/drawing/2014/main" id="{D75080B6-18E5-41D1-9BAD-3B9A6582E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31" y="6185623"/>
                <a:ext cx="616707" cy="161583"/>
              </a:xfrm>
              <a:prstGeom prst="rect">
                <a:avLst/>
              </a:prstGeom>
              <a:blipFill>
                <a:blip r:embed="rId3"/>
                <a:stretch>
                  <a:fillRect l="-6931" t="-23077" r="-24752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kstfelt 78">
                <a:extLst>
                  <a:ext uri="{FF2B5EF4-FFF2-40B4-BE49-F238E27FC236}">
                    <a16:creationId xmlns:a16="http://schemas.microsoft.com/office/drawing/2014/main" id="{09D706B5-3F43-438B-AC4A-618C5B58DCFB}"/>
                  </a:ext>
                </a:extLst>
              </p:cNvPr>
              <p:cNvSpPr txBox="1"/>
              <p:nvPr/>
            </p:nvSpPr>
            <p:spPr>
              <a:xfrm>
                <a:off x="7029484" y="6185622"/>
                <a:ext cx="6167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9" name="Tekstfelt 78">
                <a:extLst>
                  <a:ext uri="{FF2B5EF4-FFF2-40B4-BE49-F238E27FC236}">
                    <a16:creationId xmlns:a16="http://schemas.microsoft.com/office/drawing/2014/main" id="{09D706B5-3F43-438B-AC4A-618C5B58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84" y="6185622"/>
                <a:ext cx="616707" cy="161583"/>
              </a:xfrm>
              <a:prstGeom prst="rect">
                <a:avLst/>
              </a:prstGeom>
              <a:blipFill>
                <a:blip r:embed="rId3"/>
                <a:stretch>
                  <a:fillRect l="-6931" t="-23077" r="-24752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9A2A15C9-54E1-4048-8045-D1B0E4446469}"/>
                  </a:ext>
                </a:extLst>
              </p:cNvPr>
              <p:cNvSpPr/>
              <p:nvPr/>
            </p:nvSpPr>
            <p:spPr>
              <a:xfrm>
                <a:off x="6957337" y="5140695"/>
                <a:ext cx="97269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     = 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a-DK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ad>
                        <m:radPr>
                          <m:degHide m:val="on"/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600" dirty="0"/>
              </a:p>
            </p:txBody>
          </p:sp>
        </mc:Choice>
        <mc:Fallback xmlns=""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9A2A15C9-54E1-4048-8045-D1B0E4446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37" y="5140695"/>
                <a:ext cx="972690" cy="541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kstfelt 82">
            <a:extLst>
              <a:ext uri="{FF2B5EF4-FFF2-40B4-BE49-F238E27FC236}">
                <a16:creationId xmlns:a16="http://schemas.microsoft.com/office/drawing/2014/main" id="{002F4FA5-43E9-4268-AB7B-F88B0C90F908}"/>
              </a:ext>
            </a:extLst>
          </p:cNvPr>
          <p:cNvSpPr txBox="1"/>
          <p:nvPr/>
        </p:nvSpPr>
        <p:spPr>
          <a:xfrm>
            <a:off x="5692128" y="5191689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A6C51C39-1750-4093-A000-6DF9FCA654EB}"/>
              </a:ext>
            </a:extLst>
          </p:cNvPr>
          <p:cNvSpPr txBox="1"/>
          <p:nvPr/>
        </p:nvSpPr>
        <p:spPr>
          <a:xfrm>
            <a:off x="5692128" y="6035583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0" name="Pladsholder til slidenummer 79">
            <a:extLst>
              <a:ext uri="{FF2B5EF4-FFF2-40B4-BE49-F238E27FC236}">
                <a16:creationId xmlns:a16="http://schemas.microsoft.com/office/drawing/2014/main" id="{FDCE03CA-A498-4905-B7C7-736BFC68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5" name="Venstre klammeparentes 84">
            <a:extLst>
              <a:ext uri="{FF2B5EF4-FFF2-40B4-BE49-F238E27FC236}">
                <a16:creationId xmlns:a16="http://schemas.microsoft.com/office/drawing/2014/main" id="{027F624B-03A9-4B00-A057-FDB86E26321C}"/>
              </a:ext>
            </a:extLst>
          </p:cNvPr>
          <p:cNvSpPr/>
          <p:nvPr/>
        </p:nvSpPr>
        <p:spPr>
          <a:xfrm rot="16200000">
            <a:off x="2012708" y="3630853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438B8D79-C468-42C5-A518-48DD1CF72520}"/>
              </a:ext>
            </a:extLst>
          </p:cNvPr>
          <p:cNvSpPr txBox="1"/>
          <p:nvPr/>
        </p:nvSpPr>
        <p:spPr>
          <a:xfrm>
            <a:off x="1616811" y="3932908"/>
            <a:ext cx="83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After choosing</a:t>
            </a:r>
          </a:p>
        </p:txBody>
      </p:sp>
      <p:sp>
        <p:nvSpPr>
          <p:cNvPr id="87" name="Rektangel: afrundede hjørner 86">
            <a:extLst>
              <a:ext uri="{FF2B5EF4-FFF2-40B4-BE49-F238E27FC236}">
                <a16:creationId xmlns:a16="http://schemas.microsoft.com/office/drawing/2014/main" id="{C4B66E0E-15B2-4E0A-A77E-8A89E4314FF6}"/>
              </a:ext>
            </a:extLst>
          </p:cNvPr>
          <p:cNvSpPr/>
          <p:nvPr/>
        </p:nvSpPr>
        <p:spPr>
          <a:xfrm>
            <a:off x="2680344" y="278176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ktangel: afrundede hjørner 87">
            <a:extLst>
              <a:ext uri="{FF2B5EF4-FFF2-40B4-BE49-F238E27FC236}">
                <a16:creationId xmlns:a16="http://schemas.microsoft.com/office/drawing/2014/main" id="{19ADA328-D896-4CA1-9E2E-84F10D4F92F0}"/>
              </a:ext>
            </a:extLst>
          </p:cNvPr>
          <p:cNvSpPr/>
          <p:nvPr/>
        </p:nvSpPr>
        <p:spPr>
          <a:xfrm>
            <a:off x="3325181" y="277414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Venstre klammeparentes 88">
            <a:extLst>
              <a:ext uri="{FF2B5EF4-FFF2-40B4-BE49-F238E27FC236}">
                <a16:creationId xmlns:a16="http://schemas.microsoft.com/office/drawing/2014/main" id="{D9BA9230-E509-414E-AE2A-5D4F0D59917B}"/>
              </a:ext>
            </a:extLst>
          </p:cNvPr>
          <p:cNvSpPr/>
          <p:nvPr/>
        </p:nvSpPr>
        <p:spPr>
          <a:xfrm rot="16200000">
            <a:off x="3227556" y="2920836"/>
            <a:ext cx="152401" cy="12772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B95DB29E-F55E-4D24-9604-B434B0D17481}"/>
              </a:ext>
            </a:extLst>
          </p:cNvPr>
          <p:cNvSpPr txBox="1"/>
          <p:nvPr/>
        </p:nvSpPr>
        <p:spPr>
          <a:xfrm>
            <a:off x="2862489" y="2830232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5pPr>
            <a:lvl6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6pPr>
            <a:lvl7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7pPr>
            <a:lvl8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8pPr>
            <a:lvl9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C77C233E-7F25-4172-A136-3EF0480897D3}"/>
              </a:ext>
            </a:extLst>
          </p:cNvPr>
          <p:cNvSpPr txBox="1"/>
          <p:nvPr/>
        </p:nvSpPr>
        <p:spPr>
          <a:xfrm>
            <a:off x="2862489" y="3122007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92" name="Tekstfelt 91">
            <a:extLst>
              <a:ext uri="{FF2B5EF4-FFF2-40B4-BE49-F238E27FC236}">
                <a16:creationId xmlns:a16="http://schemas.microsoft.com/office/drawing/2014/main" id="{4EDB28C2-1860-4F85-930E-1345C7A8DA72}"/>
              </a:ext>
            </a:extLst>
          </p:cNvPr>
          <p:cNvSpPr txBox="1"/>
          <p:nvPr/>
        </p:nvSpPr>
        <p:spPr>
          <a:xfrm>
            <a:off x="3517820" y="2833828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93" name="Tekstfelt 92">
            <a:extLst>
              <a:ext uri="{FF2B5EF4-FFF2-40B4-BE49-F238E27FC236}">
                <a16:creationId xmlns:a16="http://schemas.microsoft.com/office/drawing/2014/main" id="{CEDF8F14-D233-4BAE-BFC9-1F58F4481699}"/>
              </a:ext>
            </a:extLst>
          </p:cNvPr>
          <p:cNvSpPr txBox="1"/>
          <p:nvPr/>
        </p:nvSpPr>
        <p:spPr>
          <a:xfrm>
            <a:off x="3523301" y="3125905"/>
            <a:ext cx="216000" cy="21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C1BDEB4E-8AB3-4475-886B-8C428B6B9025}"/>
              </a:ext>
            </a:extLst>
          </p:cNvPr>
          <p:cNvSpPr txBox="1"/>
          <p:nvPr/>
        </p:nvSpPr>
        <p:spPr>
          <a:xfrm>
            <a:off x="2457900" y="3617955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Gamble 1, #2</a:t>
            </a:r>
          </a:p>
        </p:txBody>
      </p:sp>
      <p:sp>
        <p:nvSpPr>
          <p:cNvPr id="95" name="Venstre klammeparentes 94">
            <a:extLst>
              <a:ext uri="{FF2B5EF4-FFF2-40B4-BE49-F238E27FC236}">
                <a16:creationId xmlns:a16="http://schemas.microsoft.com/office/drawing/2014/main" id="{6A3C852B-F132-4B56-9FF3-775398F734E9}"/>
              </a:ext>
            </a:extLst>
          </p:cNvPr>
          <p:cNvSpPr/>
          <p:nvPr/>
        </p:nvSpPr>
        <p:spPr>
          <a:xfrm rot="16200000">
            <a:off x="2959097" y="3618133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kstfelt 95">
            <a:extLst>
              <a:ext uri="{FF2B5EF4-FFF2-40B4-BE49-F238E27FC236}">
                <a16:creationId xmlns:a16="http://schemas.microsoft.com/office/drawing/2014/main" id="{261BFD96-09E1-4642-94EB-3A5182FC2A6D}"/>
              </a:ext>
            </a:extLst>
          </p:cNvPr>
          <p:cNvSpPr txBox="1"/>
          <p:nvPr/>
        </p:nvSpPr>
        <p:spPr>
          <a:xfrm>
            <a:off x="2567889" y="3911809"/>
            <a:ext cx="833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Before Choosing</a:t>
            </a:r>
          </a:p>
        </p:txBody>
      </p:sp>
      <p:cxnSp>
        <p:nvCxnSpPr>
          <p:cNvPr id="97" name="Lige pilforbindelse 96">
            <a:extLst>
              <a:ext uri="{FF2B5EF4-FFF2-40B4-BE49-F238E27FC236}">
                <a16:creationId xmlns:a16="http://schemas.microsoft.com/office/drawing/2014/main" id="{54256450-BB47-46AF-B791-90CBC6540775}"/>
              </a:ext>
            </a:extLst>
          </p:cNvPr>
          <p:cNvCxnSpPr/>
          <p:nvPr/>
        </p:nvCxnSpPr>
        <p:spPr>
          <a:xfrm>
            <a:off x="3594999" y="4294401"/>
            <a:ext cx="0" cy="58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Venstre klammeparentes 98">
            <a:extLst>
              <a:ext uri="{FF2B5EF4-FFF2-40B4-BE49-F238E27FC236}">
                <a16:creationId xmlns:a16="http://schemas.microsoft.com/office/drawing/2014/main" id="{CB55803C-3DBD-4255-AB70-C6929E546B5D}"/>
              </a:ext>
            </a:extLst>
          </p:cNvPr>
          <p:cNvSpPr/>
          <p:nvPr/>
        </p:nvSpPr>
        <p:spPr>
          <a:xfrm rot="16200000">
            <a:off x="3576729" y="3618133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640A02A6-4891-4014-9A5E-56956074A438}"/>
              </a:ext>
            </a:extLst>
          </p:cNvPr>
          <p:cNvSpPr txBox="1"/>
          <p:nvPr/>
        </p:nvSpPr>
        <p:spPr>
          <a:xfrm>
            <a:off x="3180832" y="3920188"/>
            <a:ext cx="83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After choosing</a:t>
            </a:r>
          </a:p>
        </p:txBody>
      </p:sp>
      <p:sp>
        <p:nvSpPr>
          <p:cNvPr id="114" name="Rektangel: afrundede hjørner 113">
            <a:extLst>
              <a:ext uri="{FF2B5EF4-FFF2-40B4-BE49-F238E27FC236}">
                <a16:creationId xmlns:a16="http://schemas.microsoft.com/office/drawing/2014/main" id="{C0A7A68A-FFF5-4176-A08E-8C94B0AFBC04}"/>
              </a:ext>
            </a:extLst>
          </p:cNvPr>
          <p:cNvSpPr/>
          <p:nvPr/>
        </p:nvSpPr>
        <p:spPr>
          <a:xfrm>
            <a:off x="4299605" y="2803050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ktangel: afrundede hjørner 114">
            <a:extLst>
              <a:ext uri="{FF2B5EF4-FFF2-40B4-BE49-F238E27FC236}">
                <a16:creationId xmlns:a16="http://schemas.microsoft.com/office/drawing/2014/main" id="{9748ECC5-B300-4104-96A6-26C41A5671C8}"/>
              </a:ext>
            </a:extLst>
          </p:cNvPr>
          <p:cNvSpPr/>
          <p:nvPr/>
        </p:nvSpPr>
        <p:spPr>
          <a:xfrm>
            <a:off x="4944442" y="2795430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Venstre klammeparentes 115">
            <a:extLst>
              <a:ext uri="{FF2B5EF4-FFF2-40B4-BE49-F238E27FC236}">
                <a16:creationId xmlns:a16="http://schemas.microsoft.com/office/drawing/2014/main" id="{378C091C-3928-42DD-9C68-C1C6E938B912}"/>
              </a:ext>
            </a:extLst>
          </p:cNvPr>
          <p:cNvSpPr/>
          <p:nvPr/>
        </p:nvSpPr>
        <p:spPr>
          <a:xfrm rot="16200000">
            <a:off x="4846817" y="2942120"/>
            <a:ext cx="152401" cy="12772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kstfelt 116">
            <a:extLst>
              <a:ext uri="{FF2B5EF4-FFF2-40B4-BE49-F238E27FC236}">
                <a16:creationId xmlns:a16="http://schemas.microsoft.com/office/drawing/2014/main" id="{E0CF0A7B-4C90-4201-BB22-5B6291BF4E3F}"/>
              </a:ext>
            </a:extLst>
          </p:cNvPr>
          <p:cNvSpPr txBox="1"/>
          <p:nvPr/>
        </p:nvSpPr>
        <p:spPr>
          <a:xfrm>
            <a:off x="4481750" y="2851516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5pPr>
            <a:lvl6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6pPr>
            <a:lvl7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7pPr>
            <a:lvl8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8pPr>
            <a:lvl9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7A929DBD-E20C-4EEC-ACC7-660979ADB85C}"/>
              </a:ext>
            </a:extLst>
          </p:cNvPr>
          <p:cNvSpPr txBox="1"/>
          <p:nvPr/>
        </p:nvSpPr>
        <p:spPr>
          <a:xfrm>
            <a:off x="4481750" y="314329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9D239478-3F04-4A71-ABEE-22296699DB2F}"/>
              </a:ext>
            </a:extLst>
          </p:cNvPr>
          <p:cNvSpPr txBox="1"/>
          <p:nvPr/>
        </p:nvSpPr>
        <p:spPr>
          <a:xfrm>
            <a:off x="5124068" y="2850855"/>
            <a:ext cx="216000" cy="21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</a:t>
            </a:r>
            <a:endParaRPr lang="en-US" dirty="0"/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AFD85B67-C502-428B-86DD-4AA7FE91CBD2}"/>
              </a:ext>
            </a:extLst>
          </p:cNvPr>
          <p:cNvSpPr txBox="1"/>
          <p:nvPr/>
        </p:nvSpPr>
        <p:spPr>
          <a:xfrm>
            <a:off x="5122624" y="3126890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5pPr>
            <a:lvl6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6pPr>
            <a:lvl7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7pPr>
            <a:lvl8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8pPr>
            <a:lvl9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9pPr>
          </a:lstStyle>
          <a:p>
            <a:r>
              <a:rPr lang="en-US" dirty="0"/>
              <a:t>9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106066E9-BD1C-4807-B962-04C8FD07BF00}"/>
              </a:ext>
            </a:extLst>
          </p:cNvPr>
          <p:cNvSpPr txBox="1"/>
          <p:nvPr/>
        </p:nvSpPr>
        <p:spPr>
          <a:xfrm>
            <a:off x="4087435" y="3639239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Gamble 1, #3</a:t>
            </a:r>
          </a:p>
        </p:txBody>
      </p:sp>
      <p:sp>
        <p:nvSpPr>
          <p:cNvPr id="122" name="Venstre klammeparentes 121">
            <a:extLst>
              <a:ext uri="{FF2B5EF4-FFF2-40B4-BE49-F238E27FC236}">
                <a16:creationId xmlns:a16="http://schemas.microsoft.com/office/drawing/2014/main" id="{B7AC3439-C562-4AF4-BE7D-9AE88B072D6D}"/>
              </a:ext>
            </a:extLst>
          </p:cNvPr>
          <p:cNvSpPr/>
          <p:nvPr/>
        </p:nvSpPr>
        <p:spPr>
          <a:xfrm rot="16200000">
            <a:off x="4578358" y="3639417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A21D4A08-BC78-4D7C-B2FF-C0303E06DDCE}"/>
              </a:ext>
            </a:extLst>
          </p:cNvPr>
          <p:cNvSpPr txBox="1"/>
          <p:nvPr/>
        </p:nvSpPr>
        <p:spPr>
          <a:xfrm>
            <a:off x="4198385" y="3933093"/>
            <a:ext cx="833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Before Choosing</a:t>
            </a:r>
          </a:p>
        </p:txBody>
      </p:sp>
      <p:cxnSp>
        <p:nvCxnSpPr>
          <p:cNvPr id="124" name="Lige pilforbindelse 123">
            <a:extLst>
              <a:ext uri="{FF2B5EF4-FFF2-40B4-BE49-F238E27FC236}">
                <a16:creationId xmlns:a16="http://schemas.microsoft.com/office/drawing/2014/main" id="{6D331002-C1C6-47A8-94BF-047EBBF89E2E}"/>
              </a:ext>
            </a:extLst>
          </p:cNvPr>
          <p:cNvCxnSpPr/>
          <p:nvPr/>
        </p:nvCxnSpPr>
        <p:spPr>
          <a:xfrm>
            <a:off x="5214260" y="4315685"/>
            <a:ext cx="0" cy="58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Venstre klammeparentes 125">
            <a:extLst>
              <a:ext uri="{FF2B5EF4-FFF2-40B4-BE49-F238E27FC236}">
                <a16:creationId xmlns:a16="http://schemas.microsoft.com/office/drawing/2014/main" id="{4453764B-5347-47A1-8AB6-945D8CA17E7D}"/>
              </a:ext>
            </a:extLst>
          </p:cNvPr>
          <p:cNvSpPr/>
          <p:nvPr/>
        </p:nvSpPr>
        <p:spPr>
          <a:xfrm rot="16200000">
            <a:off x="5195990" y="3639417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kstfelt 126">
            <a:extLst>
              <a:ext uri="{FF2B5EF4-FFF2-40B4-BE49-F238E27FC236}">
                <a16:creationId xmlns:a16="http://schemas.microsoft.com/office/drawing/2014/main" id="{29385897-2B05-4BA5-8763-778455F42217}"/>
              </a:ext>
            </a:extLst>
          </p:cNvPr>
          <p:cNvSpPr txBox="1"/>
          <p:nvPr/>
        </p:nvSpPr>
        <p:spPr>
          <a:xfrm>
            <a:off x="4800093" y="3941472"/>
            <a:ext cx="83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After choosing</a:t>
            </a:r>
          </a:p>
        </p:txBody>
      </p:sp>
      <p:sp>
        <p:nvSpPr>
          <p:cNvPr id="128" name="Rektangel: afrundede hjørner 127">
            <a:extLst>
              <a:ext uri="{FF2B5EF4-FFF2-40B4-BE49-F238E27FC236}">
                <a16:creationId xmlns:a16="http://schemas.microsoft.com/office/drawing/2014/main" id="{D0BA617F-52A1-415B-931A-44CA07C5C5CF}"/>
              </a:ext>
            </a:extLst>
          </p:cNvPr>
          <p:cNvSpPr/>
          <p:nvPr/>
        </p:nvSpPr>
        <p:spPr>
          <a:xfrm>
            <a:off x="6408148" y="2790330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ktangel: afrundede hjørner 128">
            <a:extLst>
              <a:ext uri="{FF2B5EF4-FFF2-40B4-BE49-F238E27FC236}">
                <a16:creationId xmlns:a16="http://schemas.microsoft.com/office/drawing/2014/main" id="{BF9462A8-1A1A-488B-9730-B27089DE589C}"/>
              </a:ext>
            </a:extLst>
          </p:cNvPr>
          <p:cNvSpPr/>
          <p:nvPr/>
        </p:nvSpPr>
        <p:spPr>
          <a:xfrm>
            <a:off x="7052985" y="2782710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Venstre klammeparentes 129">
            <a:extLst>
              <a:ext uri="{FF2B5EF4-FFF2-40B4-BE49-F238E27FC236}">
                <a16:creationId xmlns:a16="http://schemas.microsoft.com/office/drawing/2014/main" id="{73552CB4-0108-4A90-9BBF-DEBB039D9093}"/>
              </a:ext>
            </a:extLst>
          </p:cNvPr>
          <p:cNvSpPr/>
          <p:nvPr/>
        </p:nvSpPr>
        <p:spPr>
          <a:xfrm rot="16200000">
            <a:off x="6955360" y="2929400"/>
            <a:ext cx="152401" cy="12772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kstfelt 130">
            <a:extLst>
              <a:ext uri="{FF2B5EF4-FFF2-40B4-BE49-F238E27FC236}">
                <a16:creationId xmlns:a16="http://schemas.microsoft.com/office/drawing/2014/main" id="{9DD9DA91-4AEC-4FA7-9DD9-BC45766E6C1B}"/>
              </a:ext>
            </a:extLst>
          </p:cNvPr>
          <p:cNvSpPr txBox="1"/>
          <p:nvPr/>
        </p:nvSpPr>
        <p:spPr>
          <a:xfrm>
            <a:off x="6590293" y="2838796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5pPr>
            <a:lvl6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6pPr>
            <a:lvl7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7pPr>
            <a:lvl8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8pPr>
            <a:lvl9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132" name="Tekstfelt 131">
            <a:extLst>
              <a:ext uri="{FF2B5EF4-FFF2-40B4-BE49-F238E27FC236}">
                <a16:creationId xmlns:a16="http://schemas.microsoft.com/office/drawing/2014/main" id="{4A8C8F5F-7C93-4690-BB8C-055E0F1A976F}"/>
              </a:ext>
            </a:extLst>
          </p:cNvPr>
          <p:cNvSpPr txBox="1"/>
          <p:nvPr/>
        </p:nvSpPr>
        <p:spPr>
          <a:xfrm>
            <a:off x="6590293" y="313057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133" name="Tekstfelt 132">
            <a:extLst>
              <a:ext uri="{FF2B5EF4-FFF2-40B4-BE49-F238E27FC236}">
                <a16:creationId xmlns:a16="http://schemas.microsoft.com/office/drawing/2014/main" id="{9B388E30-703A-4002-B646-DD7A6BBA461D}"/>
              </a:ext>
            </a:extLst>
          </p:cNvPr>
          <p:cNvSpPr txBox="1"/>
          <p:nvPr/>
        </p:nvSpPr>
        <p:spPr>
          <a:xfrm>
            <a:off x="7245624" y="2842392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4" name="Tekstfelt 133">
            <a:extLst>
              <a:ext uri="{FF2B5EF4-FFF2-40B4-BE49-F238E27FC236}">
                <a16:creationId xmlns:a16="http://schemas.microsoft.com/office/drawing/2014/main" id="{802658D8-2C10-4638-B78E-44AC47171322}"/>
              </a:ext>
            </a:extLst>
          </p:cNvPr>
          <p:cNvSpPr txBox="1"/>
          <p:nvPr/>
        </p:nvSpPr>
        <p:spPr>
          <a:xfrm>
            <a:off x="7251105" y="3134469"/>
            <a:ext cx="216000" cy="21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35" name="Tekstfelt 134">
            <a:extLst>
              <a:ext uri="{FF2B5EF4-FFF2-40B4-BE49-F238E27FC236}">
                <a16:creationId xmlns:a16="http://schemas.microsoft.com/office/drawing/2014/main" id="{2002EB9E-5F45-4A08-A965-C2278E96CE98}"/>
              </a:ext>
            </a:extLst>
          </p:cNvPr>
          <p:cNvSpPr txBox="1"/>
          <p:nvPr/>
        </p:nvSpPr>
        <p:spPr>
          <a:xfrm>
            <a:off x="6185704" y="3626519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Gamble 1, #n</a:t>
            </a:r>
          </a:p>
        </p:txBody>
      </p:sp>
      <p:sp>
        <p:nvSpPr>
          <p:cNvPr id="136" name="Venstre klammeparentes 135">
            <a:extLst>
              <a:ext uri="{FF2B5EF4-FFF2-40B4-BE49-F238E27FC236}">
                <a16:creationId xmlns:a16="http://schemas.microsoft.com/office/drawing/2014/main" id="{BAB13B6D-14FE-41B9-86D5-B517C3E8EEA9}"/>
              </a:ext>
            </a:extLst>
          </p:cNvPr>
          <p:cNvSpPr/>
          <p:nvPr/>
        </p:nvSpPr>
        <p:spPr>
          <a:xfrm rot="16200000">
            <a:off x="6686901" y="3626697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kstfelt 136">
            <a:extLst>
              <a:ext uri="{FF2B5EF4-FFF2-40B4-BE49-F238E27FC236}">
                <a16:creationId xmlns:a16="http://schemas.microsoft.com/office/drawing/2014/main" id="{D220BE6D-13EB-422C-834E-2E2289E7EB7D}"/>
              </a:ext>
            </a:extLst>
          </p:cNvPr>
          <p:cNvSpPr txBox="1"/>
          <p:nvPr/>
        </p:nvSpPr>
        <p:spPr>
          <a:xfrm>
            <a:off x="6295693" y="3920373"/>
            <a:ext cx="833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Before Choosing</a:t>
            </a:r>
          </a:p>
        </p:txBody>
      </p:sp>
      <p:cxnSp>
        <p:nvCxnSpPr>
          <p:cNvPr id="138" name="Lige pilforbindelse 137">
            <a:extLst>
              <a:ext uri="{FF2B5EF4-FFF2-40B4-BE49-F238E27FC236}">
                <a16:creationId xmlns:a16="http://schemas.microsoft.com/office/drawing/2014/main" id="{2EAF11D2-A1FE-4DE6-86CA-249207DA41C8}"/>
              </a:ext>
            </a:extLst>
          </p:cNvPr>
          <p:cNvCxnSpPr/>
          <p:nvPr/>
        </p:nvCxnSpPr>
        <p:spPr>
          <a:xfrm>
            <a:off x="7322803" y="4302965"/>
            <a:ext cx="0" cy="58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Venstre klammeparentes 138">
            <a:extLst>
              <a:ext uri="{FF2B5EF4-FFF2-40B4-BE49-F238E27FC236}">
                <a16:creationId xmlns:a16="http://schemas.microsoft.com/office/drawing/2014/main" id="{4CCFADFF-1C36-41BD-9130-EF4415B548B1}"/>
              </a:ext>
            </a:extLst>
          </p:cNvPr>
          <p:cNvSpPr/>
          <p:nvPr/>
        </p:nvSpPr>
        <p:spPr>
          <a:xfrm rot="16200000">
            <a:off x="7304533" y="3626697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kstfelt 139">
            <a:extLst>
              <a:ext uri="{FF2B5EF4-FFF2-40B4-BE49-F238E27FC236}">
                <a16:creationId xmlns:a16="http://schemas.microsoft.com/office/drawing/2014/main" id="{06A0C4A9-B22B-4F70-A74C-F17C851F5043}"/>
              </a:ext>
            </a:extLst>
          </p:cNvPr>
          <p:cNvSpPr txBox="1"/>
          <p:nvPr/>
        </p:nvSpPr>
        <p:spPr>
          <a:xfrm>
            <a:off x="6908636" y="3928752"/>
            <a:ext cx="83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After choosing</a:t>
            </a:r>
          </a:p>
        </p:txBody>
      </p:sp>
      <p:sp>
        <p:nvSpPr>
          <p:cNvPr id="141" name="Tekstfelt 140">
            <a:extLst>
              <a:ext uri="{FF2B5EF4-FFF2-40B4-BE49-F238E27FC236}">
                <a16:creationId xmlns:a16="http://schemas.microsoft.com/office/drawing/2014/main" id="{F421C473-FFBE-4F8B-9C37-130BD6A0E96A}"/>
              </a:ext>
            </a:extLst>
          </p:cNvPr>
          <p:cNvSpPr txBox="1"/>
          <p:nvPr/>
        </p:nvSpPr>
        <p:spPr>
          <a:xfrm>
            <a:off x="5679827" y="3319899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2" name="Rektangel: afrundede hjørner 141">
            <a:extLst>
              <a:ext uri="{FF2B5EF4-FFF2-40B4-BE49-F238E27FC236}">
                <a16:creationId xmlns:a16="http://schemas.microsoft.com/office/drawing/2014/main" id="{1DBF8F3D-E4EA-4270-8061-C6C7F5AB6F2E}"/>
              </a:ext>
            </a:extLst>
          </p:cNvPr>
          <p:cNvSpPr/>
          <p:nvPr/>
        </p:nvSpPr>
        <p:spPr>
          <a:xfrm>
            <a:off x="3277919" y="511301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ktangel: afrundede hjørner 142">
            <a:extLst>
              <a:ext uri="{FF2B5EF4-FFF2-40B4-BE49-F238E27FC236}">
                <a16:creationId xmlns:a16="http://schemas.microsoft.com/office/drawing/2014/main" id="{7C4905A2-EFD3-4BDF-93F9-655571B99D62}"/>
              </a:ext>
            </a:extLst>
          </p:cNvPr>
          <p:cNvSpPr/>
          <p:nvPr/>
        </p:nvSpPr>
        <p:spPr>
          <a:xfrm>
            <a:off x="3277919" y="5970895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kstfelt 143">
                <a:extLst>
                  <a:ext uri="{FF2B5EF4-FFF2-40B4-BE49-F238E27FC236}">
                    <a16:creationId xmlns:a16="http://schemas.microsoft.com/office/drawing/2014/main" id="{4184A3C8-C7A4-47A0-BE87-8B50C74C3AEA}"/>
                  </a:ext>
                </a:extLst>
              </p:cNvPr>
              <p:cNvSpPr txBox="1"/>
              <p:nvPr/>
            </p:nvSpPr>
            <p:spPr>
              <a:xfrm>
                <a:off x="3290450" y="6161369"/>
                <a:ext cx="6167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4" name="Tekstfelt 143">
                <a:extLst>
                  <a:ext uri="{FF2B5EF4-FFF2-40B4-BE49-F238E27FC236}">
                    <a16:creationId xmlns:a16="http://schemas.microsoft.com/office/drawing/2014/main" id="{4184A3C8-C7A4-47A0-BE87-8B50C74C3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450" y="6161369"/>
                <a:ext cx="616707" cy="161583"/>
              </a:xfrm>
              <a:prstGeom prst="rect">
                <a:avLst/>
              </a:prstGeom>
              <a:blipFill>
                <a:blip r:embed="rId2"/>
                <a:stretch>
                  <a:fillRect l="-6931" t="-23077" r="-23762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ktangel 144">
                <a:extLst>
                  <a:ext uri="{FF2B5EF4-FFF2-40B4-BE49-F238E27FC236}">
                    <a16:creationId xmlns:a16="http://schemas.microsoft.com/office/drawing/2014/main" id="{C696AAE7-B5C5-46CB-9F0E-EC09217462A2}"/>
                  </a:ext>
                </a:extLst>
              </p:cNvPr>
              <p:cNvSpPr/>
              <p:nvPr/>
            </p:nvSpPr>
            <p:spPr>
              <a:xfrm>
                <a:off x="4843483" y="5140695"/>
                <a:ext cx="916893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     = 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a-DK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ad>
                        <m:radPr>
                          <m:degHide m:val="on"/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600" dirty="0"/>
              </a:p>
            </p:txBody>
          </p:sp>
        </mc:Choice>
        <mc:Fallback xmlns="">
          <p:sp>
            <p:nvSpPr>
              <p:cNvPr id="145" name="Rektangel 144">
                <a:extLst>
                  <a:ext uri="{FF2B5EF4-FFF2-40B4-BE49-F238E27FC236}">
                    <a16:creationId xmlns:a16="http://schemas.microsoft.com/office/drawing/2014/main" id="{C696AAE7-B5C5-46CB-9F0E-EC0921746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83" y="5140695"/>
                <a:ext cx="916893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95653368-A29A-4406-8FD2-32870E0B4A67}"/>
                  </a:ext>
                </a:extLst>
              </p:cNvPr>
              <p:cNvSpPr/>
              <p:nvPr/>
            </p:nvSpPr>
            <p:spPr>
              <a:xfrm>
                <a:off x="3197019" y="5169696"/>
                <a:ext cx="868526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     = 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a-DK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ad>
                        <m:radPr>
                          <m:degHide m:val="on"/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600" dirty="0"/>
              </a:p>
            </p:txBody>
          </p:sp>
        </mc:Choice>
        <mc:Fallback xmlns=""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95653368-A29A-4406-8FD2-32870E0B4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19" y="5169696"/>
                <a:ext cx="868526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ktangel 145">
                <a:extLst>
                  <a:ext uri="{FF2B5EF4-FFF2-40B4-BE49-F238E27FC236}">
                    <a16:creationId xmlns:a16="http://schemas.microsoft.com/office/drawing/2014/main" id="{1EE45BD9-82CB-4872-B3FF-242511512463}"/>
                  </a:ext>
                </a:extLst>
              </p:cNvPr>
              <p:cNvSpPr/>
              <p:nvPr/>
            </p:nvSpPr>
            <p:spPr>
              <a:xfrm>
                <a:off x="1653969" y="5160171"/>
                <a:ext cx="868526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     = 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a-DK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ad>
                        <m:radPr>
                          <m:degHide m:val="on"/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600" dirty="0"/>
              </a:p>
            </p:txBody>
          </p:sp>
        </mc:Choice>
        <mc:Fallback xmlns="">
          <p:sp>
            <p:nvSpPr>
              <p:cNvPr id="146" name="Rektangel 145">
                <a:extLst>
                  <a:ext uri="{FF2B5EF4-FFF2-40B4-BE49-F238E27FC236}">
                    <a16:creationId xmlns:a16="http://schemas.microsoft.com/office/drawing/2014/main" id="{1EE45BD9-82CB-4872-B3FF-242511512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69" y="5160171"/>
                <a:ext cx="868526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96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Predictors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E1EA5FA-6AB3-4B59-A2DB-C7FC6836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72" y="1035811"/>
            <a:ext cx="4286250" cy="54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PT model</a:t>
            </a:r>
          </a:p>
          <a:p>
            <a:endParaRPr lang="en-US" b="1" dirty="0"/>
          </a:p>
          <a:p>
            <a:r>
              <a:rPr lang="en-US" sz="1100" dirty="0"/>
              <a:t>Parameter estimates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Weighting function</a:t>
            </a:r>
            <a:endParaRPr lang="en-US" sz="14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LML model </a:t>
            </a:r>
          </a:p>
          <a:p>
            <a:endParaRPr lang="en-US" b="1" dirty="0"/>
          </a:p>
          <a:p>
            <a:r>
              <a:rPr lang="en-US" sz="1100" dirty="0"/>
              <a:t>Parameter estimates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Weighting function</a:t>
            </a:r>
          </a:p>
          <a:p>
            <a:endParaRPr lang="en-US" b="1" dirty="0"/>
          </a:p>
        </p:txBody>
      </p:sp>
      <p:pic>
        <p:nvPicPr>
          <p:cNvPr id="30" name="Billede 29">
            <a:extLst>
              <a:ext uri="{FF2B5EF4-FFF2-40B4-BE49-F238E27FC236}">
                <a16:creationId xmlns:a16="http://schemas.microsoft.com/office/drawing/2014/main" id="{50857B35-CC1C-4B5D-ABE0-A4C5EE3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5617" y="4040234"/>
            <a:ext cx="1687029" cy="1259999"/>
          </a:xfrm>
          <a:prstGeom prst="rect">
            <a:avLst/>
          </a:prstGeom>
        </p:spPr>
      </p:pic>
      <p:pic>
        <p:nvPicPr>
          <p:cNvPr id="33" name="Billede 32">
            <a:extLst>
              <a:ext uri="{FF2B5EF4-FFF2-40B4-BE49-F238E27FC236}">
                <a16:creationId xmlns:a16="http://schemas.microsoft.com/office/drawing/2014/main" id="{BC64974E-525B-4D46-8EF3-8628ADDA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6822" y="2645888"/>
            <a:ext cx="1687029" cy="1259999"/>
          </a:xfrm>
          <a:prstGeom prst="rect">
            <a:avLst/>
          </a:prstGeom>
        </p:spPr>
      </p:pic>
      <p:pic>
        <p:nvPicPr>
          <p:cNvPr id="23553" name="Billede 23552">
            <a:extLst>
              <a:ext uri="{FF2B5EF4-FFF2-40B4-BE49-F238E27FC236}">
                <a16:creationId xmlns:a16="http://schemas.microsoft.com/office/drawing/2014/main" id="{20591978-2717-44B5-8C18-1CE2C3C5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04533" y="5480234"/>
            <a:ext cx="1687029" cy="1259999"/>
          </a:xfrm>
          <a:prstGeom prst="rect">
            <a:avLst/>
          </a:prstGeom>
        </p:spPr>
      </p:pic>
      <p:pic>
        <p:nvPicPr>
          <p:cNvPr id="23556" name="Billede 23555">
            <a:extLst>
              <a:ext uri="{FF2B5EF4-FFF2-40B4-BE49-F238E27FC236}">
                <a16:creationId xmlns:a16="http://schemas.microsoft.com/office/drawing/2014/main" id="{F86F2AAA-39F1-4117-9793-3CE095B61D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85617" y="5480234"/>
            <a:ext cx="1687029" cy="1259999"/>
          </a:xfrm>
          <a:prstGeom prst="rect">
            <a:avLst/>
          </a:prstGeom>
        </p:spPr>
      </p:pic>
      <p:pic>
        <p:nvPicPr>
          <p:cNvPr id="23558" name="Billede 23557">
            <a:extLst>
              <a:ext uri="{FF2B5EF4-FFF2-40B4-BE49-F238E27FC236}">
                <a16:creationId xmlns:a16="http://schemas.microsoft.com/office/drawing/2014/main" id="{9CBBA3F6-7C6B-47CB-ACAD-1F0D564D94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25035" y="1385888"/>
            <a:ext cx="1687029" cy="1259999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3F66CC14-9CC6-4551-A38F-D375E0D4337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37736" y="4040234"/>
            <a:ext cx="1687029" cy="1259999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2CDEF45E-A53D-43F4-92BD-CA2E3FA1F0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225614" y="4040234"/>
            <a:ext cx="1687029" cy="1259999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CEC61F4F-107E-42B9-8784-34838AA0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37735" y="5480234"/>
            <a:ext cx="1687029" cy="1259999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56FBDB20-BF72-4E27-B6D7-48B6CAA8E93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212914" y="1385888"/>
            <a:ext cx="1687029" cy="1259999"/>
          </a:xfrm>
          <a:prstGeom prst="rect">
            <a:avLst/>
          </a:prstGeom>
        </p:spPr>
      </p:pic>
      <p:pic>
        <p:nvPicPr>
          <p:cNvPr id="44" name="Billede 43">
            <a:extLst>
              <a:ext uri="{FF2B5EF4-FFF2-40B4-BE49-F238E27FC236}">
                <a16:creationId xmlns:a16="http://schemas.microsoft.com/office/drawing/2014/main" id="{95B87E2B-9280-4EC6-87DF-CADF027D6AC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072916" y="1385888"/>
            <a:ext cx="1687029" cy="1259999"/>
          </a:xfrm>
          <a:prstGeom prst="rect">
            <a:avLst/>
          </a:prstGeom>
        </p:spPr>
      </p:pic>
      <p:pic>
        <p:nvPicPr>
          <p:cNvPr id="45" name="Billede 44">
            <a:extLst>
              <a:ext uri="{FF2B5EF4-FFF2-40B4-BE49-F238E27FC236}">
                <a16:creationId xmlns:a16="http://schemas.microsoft.com/office/drawing/2014/main" id="{4D14DBD4-24AA-4CB4-AB14-4299FBAE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15300" y="2648826"/>
            <a:ext cx="1687029" cy="1259999"/>
          </a:xfrm>
          <a:prstGeom prst="rect">
            <a:avLst/>
          </a:prstGeom>
        </p:spPr>
      </p:pic>
      <p:pic>
        <p:nvPicPr>
          <p:cNvPr id="46" name="Billede 45">
            <a:extLst>
              <a:ext uri="{FF2B5EF4-FFF2-40B4-BE49-F238E27FC236}">
                <a16:creationId xmlns:a16="http://schemas.microsoft.com/office/drawing/2014/main" id="{ED637EAF-869E-475A-98FC-7CD72C72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8827" y="2648826"/>
            <a:ext cx="1687029" cy="1259999"/>
          </a:xfrm>
          <a:prstGeom prst="rect">
            <a:avLst/>
          </a:prstGeom>
        </p:spPr>
      </p:pic>
      <p:sp>
        <p:nvSpPr>
          <p:cNvPr id="47" name="Tekstfelt 46">
            <a:extLst>
              <a:ext uri="{FF2B5EF4-FFF2-40B4-BE49-F238E27FC236}">
                <a16:creationId xmlns:a16="http://schemas.microsoft.com/office/drawing/2014/main" id="{54EF8C28-FCFE-4B61-8706-97D7C42FE55D}"/>
              </a:ext>
            </a:extLst>
          </p:cNvPr>
          <p:cNvSpPr txBox="1"/>
          <p:nvPr/>
        </p:nvSpPr>
        <p:spPr>
          <a:xfrm>
            <a:off x="4665107" y="1716135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D4BDC492-C81E-4FA6-B051-63876548CBE7}"/>
              </a:ext>
            </a:extLst>
          </p:cNvPr>
          <p:cNvSpPr txBox="1"/>
          <p:nvPr/>
        </p:nvSpPr>
        <p:spPr>
          <a:xfrm>
            <a:off x="4665107" y="3018763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88CC1168-7914-4C36-B951-393272B908D0}"/>
              </a:ext>
            </a:extLst>
          </p:cNvPr>
          <p:cNvSpPr txBox="1"/>
          <p:nvPr/>
        </p:nvSpPr>
        <p:spPr>
          <a:xfrm flipH="1">
            <a:off x="4679324" y="4485568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0" name="Tekstfelt 49">
            <a:extLst>
              <a:ext uri="{FF2B5EF4-FFF2-40B4-BE49-F238E27FC236}">
                <a16:creationId xmlns:a16="http://schemas.microsoft.com/office/drawing/2014/main" id="{BEF66B6B-1B99-4F52-9AAC-9F6AAA061A55}"/>
              </a:ext>
            </a:extLst>
          </p:cNvPr>
          <p:cNvSpPr txBox="1"/>
          <p:nvPr/>
        </p:nvSpPr>
        <p:spPr>
          <a:xfrm>
            <a:off x="4679324" y="5788196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kstfelt 50">
                <a:extLst>
                  <a:ext uri="{FF2B5EF4-FFF2-40B4-BE49-F238E27FC236}">
                    <a16:creationId xmlns:a16="http://schemas.microsoft.com/office/drawing/2014/main" id="{20575AA7-A28C-4604-AEAB-10F44372C97B}"/>
                  </a:ext>
                </a:extLst>
              </p:cNvPr>
              <p:cNvSpPr txBox="1"/>
              <p:nvPr/>
            </p:nvSpPr>
            <p:spPr>
              <a:xfrm>
                <a:off x="6772646" y="429835"/>
                <a:ext cx="1574489" cy="5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̂"/>
                                  <m:ctrlP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̂"/>
                                  <m:ctrlP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da-DK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05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050" dirty="0"/>
              </a:p>
              <a:p>
                <a:pPr algn="ctr"/>
                <a:endParaRPr lang="en-US" sz="1050" dirty="0"/>
              </a:p>
            </p:txBody>
          </p:sp>
        </mc:Choice>
        <mc:Fallback xmlns="">
          <p:sp>
            <p:nvSpPr>
              <p:cNvPr id="51" name="Tekstfelt 50">
                <a:extLst>
                  <a:ext uri="{FF2B5EF4-FFF2-40B4-BE49-F238E27FC236}">
                    <a16:creationId xmlns:a16="http://schemas.microsoft.com/office/drawing/2014/main" id="{20575AA7-A28C-4604-AEAB-10F44372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646" y="429835"/>
                <a:ext cx="1574489" cy="511102"/>
              </a:xfrm>
              <a:prstGeom prst="rect">
                <a:avLst/>
              </a:prstGeom>
              <a:blipFill>
                <a:blip r:embed="rId8"/>
                <a:stretch>
                  <a:fillRect l="-2326" t="-9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75" name="Pladsholder til slidenummer 23574">
            <a:extLst>
              <a:ext uri="{FF2B5EF4-FFF2-40B4-BE49-F238E27FC236}">
                <a16:creationId xmlns:a16="http://schemas.microsoft.com/office/drawing/2014/main" id="{CE3F76CA-0569-4B50-B7A7-B3AC2B91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FAB67FA8-45A5-485F-8DDB-7008D724C81C}"/>
              </a:ext>
            </a:extLst>
          </p:cNvPr>
          <p:cNvSpPr txBox="1"/>
          <p:nvPr/>
        </p:nvSpPr>
        <p:spPr>
          <a:xfrm>
            <a:off x="1602655" y="1237762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#1</a:t>
            </a:r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3CFA42ED-A95A-4129-9282-E43665AAEE4F}"/>
              </a:ext>
            </a:extLst>
          </p:cNvPr>
          <p:cNvSpPr txBox="1"/>
          <p:nvPr/>
        </p:nvSpPr>
        <p:spPr>
          <a:xfrm>
            <a:off x="3253655" y="1225062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#2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70CD5B6E-7AF1-4A91-9B53-084A7E8D05C7}"/>
              </a:ext>
            </a:extLst>
          </p:cNvPr>
          <p:cNvSpPr txBox="1"/>
          <p:nvPr/>
        </p:nvSpPr>
        <p:spPr>
          <a:xfrm>
            <a:off x="5069948" y="1225062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#n</a:t>
            </a:r>
          </a:p>
        </p:txBody>
      </p:sp>
      <p:sp>
        <p:nvSpPr>
          <p:cNvPr id="104" name="TextBox 3">
            <a:extLst>
              <a:ext uri="{FF2B5EF4-FFF2-40B4-BE49-F238E27FC236}">
                <a16:creationId xmlns:a16="http://schemas.microsoft.com/office/drawing/2014/main" id="{6AA262AA-8222-4282-A0B4-C02DDDF88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391" y="1237762"/>
            <a:ext cx="21336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sz="1100" dirty="0"/>
              <a:t>Stable parameter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Stable weighting function</a:t>
            </a:r>
            <a:endParaRPr lang="en-US" sz="14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1100" dirty="0"/>
              <a:t>Dynamic parameter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Dynamic weighting function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674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Planned Data Analyses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8393627-F036-4FAA-B98B-8FF6E0BEEC02}"/>
              </a:ext>
            </a:extLst>
          </p:cNvPr>
          <p:cNvSpPr/>
          <p:nvPr/>
        </p:nvSpPr>
        <p:spPr>
          <a:xfrm>
            <a:off x="457200" y="1446137"/>
            <a:ext cx="6426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the data from the simulations (using synthetic agents):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Using Bayesian Model Comparison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Comparing the models on basis of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Bayes Factor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Posterior model probabilities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(Protected) exceedance probabilities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Qualitatively evaluating the results to update the simulations with the aim of exposing differences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351CD9A-6735-4628-B12C-505F4B24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1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Status &amp; Publications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FC24E10-4CC2-48EA-9203-962618EBE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72" y="1454911"/>
            <a:ext cx="4286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Status 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13120CEB-B6CA-4B7C-824F-628433900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70" y="3654835"/>
            <a:ext cx="2873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Publications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FFB939C-6954-429C-9ECF-5F30F6C85944}"/>
              </a:ext>
            </a:extLst>
          </p:cNvPr>
          <p:cNvSpPr/>
          <p:nvPr/>
        </p:nvSpPr>
        <p:spPr>
          <a:xfrm>
            <a:off x="2260248" y="1501247"/>
            <a:ext cx="64265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Literature survey 90 % complete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Initial models formulated (more might be added)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Next step: Initial simulations – initial experiments are formulated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Comparing normative and descriptive models of probability weighting (Skjold, Andersen, </a:t>
            </a:r>
            <a:r>
              <a:rPr lang="en-US" dirty="0" err="1"/>
              <a:t>Hulme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This could be used as the basis for a neuroimaging experiment aiming to map the cortical representation of probability, and how this is distorted under different settings.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EF753228-17C1-4B7A-A51E-AFF0C82F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128E41B-3294-44F1-8BA3-D9843D8FC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71" y="5585419"/>
            <a:ext cx="2873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4446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what is it?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B4AC99C8-D717-473E-9615-91E6D97F5132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Concept introduced with Prospect Theory (</a:t>
            </a:r>
            <a:r>
              <a:rPr lang="en-US" dirty="0">
                <a:ea typeface="ＭＳ Ｐゴシック" charset="0"/>
              </a:rPr>
              <a:t>(Kahneman and Tversky (1979, 1992))</a:t>
            </a: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Response to examples where expected utility could not explain the general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 err="1">
                <a:latin typeface="+mn-lt"/>
                <a:ea typeface="ＭＳ Ｐゴシック" charset="0"/>
              </a:rPr>
              <a:t>E.g</a:t>
            </a:r>
            <a:r>
              <a:rPr lang="en-US" dirty="0">
                <a:latin typeface="+mn-lt"/>
                <a:ea typeface="ＭＳ Ｐゴシック" charset="0"/>
              </a:rPr>
              <a:t>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graphicFrame>
        <p:nvGraphicFramePr>
          <p:cNvPr id="5" name="Tabel 6">
            <a:extLst>
              <a:ext uri="{FF2B5EF4-FFF2-40B4-BE49-F238E27FC236}">
                <a16:creationId xmlns:a16="http://schemas.microsoft.com/office/drawing/2014/main" id="{6EE67C6C-3810-4790-AA24-85CB59DC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02265"/>
              </p:ext>
            </p:extLst>
          </p:nvPr>
        </p:nvGraphicFramePr>
        <p:xfrm>
          <a:off x="268446" y="4851871"/>
          <a:ext cx="8556772" cy="1650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025">
                  <a:extLst>
                    <a:ext uri="{9D8B030D-6E8A-4147-A177-3AD203B41FA5}">
                      <a16:colId xmlns:a16="http://schemas.microsoft.com/office/drawing/2014/main" val="2451948801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3955744075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1502198050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35632981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1: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A. $300 for 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$400 with 80%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635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5217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2: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 $300 with 25%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$400 with 20%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693543"/>
                  </a:ext>
                </a:extLst>
              </a:tr>
            </a:tbl>
          </a:graphicData>
        </a:graphic>
      </p:graphicFrame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07803832-31D1-43DD-AFD0-3215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what is it?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B4AC99C8-D717-473E-9615-91E6D97F5132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Concept introduced with Prospect Theory (</a:t>
            </a:r>
            <a:r>
              <a:rPr lang="en-US" dirty="0">
                <a:ea typeface="ＭＳ Ｐゴシック" charset="0"/>
              </a:rPr>
              <a:t>(Kahneman and Tversky (1979, 1992))</a:t>
            </a: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Response to examples where expected utility could not explain the general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 err="1">
                <a:latin typeface="+mn-lt"/>
                <a:ea typeface="ＭＳ Ｐゴシック" charset="0"/>
              </a:rPr>
              <a:t>E.g</a:t>
            </a:r>
            <a:r>
              <a:rPr lang="en-US" dirty="0">
                <a:latin typeface="+mn-lt"/>
                <a:ea typeface="ＭＳ Ｐゴシック" charset="0"/>
              </a:rPr>
              <a:t>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graphicFrame>
        <p:nvGraphicFramePr>
          <p:cNvPr id="5" name="Tabel 6">
            <a:extLst>
              <a:ext uri="{FF2B5EF4-FFF2-40B4-BE49-F238E27FC236}">
                <a16:creationId xmlns:a16="http://schemas.microsoft.com/office/drawing/2014/main" id="{6EE67C6C-3810-4790-AA24-85CB59DC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52686"/>
              </p:ext>
            </p:extLst>
          </p:nvPr>
        </p:nvGraphicFramePr>
        <p:xfrm>
          <a:off x="268446" y="4851871"/>
          <a:ext cx="8556772" cy="1650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025">
                  <a:extLst>
                    <a:ext uri="{9D8B030D-6E8A-4147-A177-3AD203B41FA5}">
                      <a16:colId xmlns:a16="http://schemas.microsoft.com/office/drawing/2014/main" val="2451948801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3955744075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1502198050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35632981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1: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A. $300 for 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$400 with 80%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635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5217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2: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 $300 with 25%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D. $400 with 20%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693543"/>
                  </a:ext>
                </a:extLst>
              </a:tr>
            </a:tbl>
          </a:graphicData>
        </a:graphic>
      </p:graphicFrame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07803832-31D1-43DD-AFD0-3215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2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what is it?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B4AC99C8-D717-473E-9615-91E6D97F5132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Concept introduced with Prospect Theory (</a:t>
            </a:r>
            <a:r>
              <a:rPr lang="en-US" dirty="0">
                <a:ea typeface="ＭＳ Ｐゴシック" charset="0"/>
              </a:rPr>
              <a:t>(Kahneman and Tversky (1979, 1992))</a:t>
            </a: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Response to examples where expected utility could not explain the general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 err="1">
                <a:latin typeface="+mn-lt"/>
                <a:ea typeface="ＭＳ Ｐゴシック" charset="0"/>
              </a:rPr>
              <a:t>E.g</a:t>
            </a:r>
            <a:r>
              <a:rPr lang="en-US" dirty="0">
                <a:latin typeface="+mn-lt"/>
                <a:ea typeface="ＭＳ Ｐゴシック" charset="0"/>
              </a:rPr>
              <a:t>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graphicFrame>
        <p:nvGraphicFramePr>
          <p:cNvPr id="5" name="Tabel 6">
            <a:extLst>
              <a:ext uri="{FF2B5EF4-FFF2-40B4-BE49-F238E27FC236}">
                <a16:creationId xmlns:a16="http://schemas.microsoft.com/office/drawing/2014/main" id="{6EE67C6C-3810-4790-AA24-85CB59DC4500}"/>
              </a:ext>
            </a:extLst>
          </p:cNvPr>
          <p:cNvGraphicFramePr>
            <a:graphicFrameLocks noGrp="1"/>
          </p:cNvGraphicFramePr>
          <p:nvPr/>
        </p:nvGraphicFramePr>
        <p:xfrm>
          <a:off x="268446" y="4851871"/>
          <a:ext cx="8556772" cy="1650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025">
                  <a:extLst>
                    <a:ext uri="{9D8B030D-6E8A-4147-A177-3AD203B41FA5}">
                      <a16:colId xmlns:a16="http://schemas.microsoft.com/office/drawing/2014/main" val="2451948801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3955744075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1502198050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35632981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1: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$300 for 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$400 with 80%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635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5217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2: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 $300 with 25%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$400 with 20%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693543"/>
                  </a:ext>
                </a:extLst>
              </a:tr>
            </a:tbl>
          </a:graphicData>
        </a:graphic>
      </p:graphicFrame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07803832-31D1-43DD-AFD0-3215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01C3275-5A04-4B9A-9752-613DA9D88E13}"/>
              </a:ext>
            </a:extLst>
          </p:cNvPr>
          <p:cNvSpPr/>
          <p:nvPr/>
        </p:nvSpPr>
        <p:spPr>
          <a:xfrm>
            <a:off x="1350628" y="4630723"/>
            <a:ext cx="553673" cy="2090752"/>
          </a:xfrm>
          <a:prstGeom prst="ellipse">
            <a:avLst/>
          </a:prstGeom>
          <a:noFill/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1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what is it?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B4AC99C8-D717-473E-9615-91E6D97F5132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Concept introduced with Prospect Theory (</a:t>
            </a:r>
            <a:r>
              <a:rPr lang="en-US" dirty="0">
                <a:ea typeface="ＭＳ Ｐゴシック" charset="0"/>
              </a:rPr>
              <a:t>(Kahneman and Tversky (1979, 1992))</a:t>
            </a: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Response to examples where expected utility could not explain the general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 err="1">
                <a:latin typeface="+mn-lt"/>
                <a:ea typeface="ＭＳ Ｐゴシック" charset="0"/>
              </a:rPr>
              <a:t>E.g</a:t>
            </a:r>
            <a:r>
              <a:rPr lang="en-US" dirty="0">
                <a:latin typeface="+mn-lt"/>
                <a:ea typeface="ＭＳ Ｐゴシック" charset="0"/>
              </a:rPr>
              <a:t>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graphicFrame>
        <p:nvGraphicFramePr>
          <p:cNvPr id="5" name="Tabel 6">
            <a:extLst>
              <a:ext uri="{FF2B5EF4-FFF2-40B4-BE49-F238E27FC236}">
                <a16:creationId xmlns:a16="http://schemas.microsoft.com/office/drawing/2014/main" id="{6EE67C6C-3810-4790-AA24-85CB59DC4500}"/>
              </a:ext>
            </a:extLst>
          </p:cNvPr>
          <p:cNvGraphicFramePr>
            <a:graphicFrameLocks noGrp="1"/>
          </p:cNvGraphicFramePr>
          <p:nvPr/>
        </p:nvGraphicFramePr>
        <p:xfrm>
          <a:off x="268446" y="4851871"/>
          <a:ext cx="8556772" cy="1650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025">
                  <a:extLst>
                    <a:ext uri="{9D8B030D-6E8A-4147-A177-3AD203B41FA5}">
                      <a16:colId xmlns:a16="http://schemas.microsoft.com/office/drawing/2014/main" val="2451948801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3955744075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1502198050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35632981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1: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$300 for 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$400 with 80%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635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5217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2: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 $300 with 25%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$400 with 20%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693543"/>
                  </a:ext>
                </a:extLst>
              </a:tr>
            </a:tbl>
          </a:graphicData>
        </a:graphic>
      </p:graphicFrame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07803832-31D1-43DD-AFD0-3215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01C3275-5A04-4B9A-9752-613DA9D88E13}"/>
              </a:ext>
            </a:extLst>
          </p:cNvPr>
          <p:cNvSpPr/>
          <p:nvPr/>
        </p:nvSpPr>
        <p:spPr>
          <a:xfrm>
            <a:off x="4857226" y="4561831"/>
            <a:ext cx="553673" cy="2090752"/>
          </a:xfrm>
          <a:prstGeom prst="ellipse">
            <a:avLst/>
          </a:prstGeom>
          <a:noFill/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6556" y="-4774"/>
            <a:ext cx="82296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/>
              <a:t>Background &amp; Motivation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86E8F71-8D62-4539-AB02-FBE4FD9D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dirty="0"/>
              <a:t>Decisions from description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CC124C1-29FD-4094-B62E-ACFD0CEE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627" y="3118622"/>
            <a:ext cx="4031926" cy="3951288"/>
          </a:xfrm>
          <a:prstGeom prst="rect">
            <a:avLst/>
          </a:prstGeom>
          <a:noFill/>
        </p:spPr>
      </p:pic>
      <p:sp>
        <p:nvSpPr>
          <p:cNvPr id="77" name="Slide Number Placeholder 6">
            <a:extLst>
              <a:ext uri="{FF2B5EF4-FFF2-40B4-BE49-F238E27FC236}">
                <a16:creationId xmlns:a16="http://schemas.microsoft.com/office/drawing/2014/main" id="{EC9FDB76-AA35-4F59-ADDE-C404EA18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7EE96471-0015-784D-AB05-6866F1415795}" type="slidenum">
              <a:rPr lang="en-US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D6241B42-480A-4A54-B700-96407CBD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61" y="3590436"/>
            <a:ext cx="2694666" cy="2481287"/>
          </a:xfrm>
          <a:prstGeom prst="rect">
            <a:avLst/>
          </a:prstGeom>
        </p:spPr>
      </p:pic>
      <p:sp>
        <p:nvSpPr>
          <p:cNvPr id="17" name="Bue 16">
            <a:extLst>
              <a:ext uri="{FF2B5EF4-FFF2-40B4-BE49-F238E27FC236}">
                <a16:creationId xmlns:a16="http://schemas.microsoft.com/office/drawing/2014/main" id="{3F9BD5FE-4586-4924-9711-E5E8E072E663}"/>
              </a:ext>
            </a:extLst>
          </p:cNvPr>
          <p:cNvSpPr/>
          <p:nvPr/>
        </p:nvSpPr>
        <p:spPr>
          <a:xfrm rot="5400000" flipV="1">
            <a:off x="925927" y="2081932"/>
            <a:ext cx="1866409" cy="1648960"/>
          </a:xfrm>
          <a:prstGeom prst="arc">
            <a:avLst>
              <a:gd name="adj1" fmla="val 16200000"/>
              <a:gd name="adj2" fmla="val 20865630"/>
            </a:avLst>
          </a:prstGeom>
          <a:ln w="34925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CCE43FDD-4C7C-41C2-B77C-774E184A7554}"/>
              </a:ext>
            </a:extLst>
          </p:cNvPr>
          <p:cNvSpPr txBox="1"/>
          <p:nvPr/>
        </p:nvSpPr>
        <p:spPr>
          <a:xfrm>
            <a:off x="283311" y="2249756"/>
            <a:ext cx="318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Outcome x with probability p</a:t>
            </a:r>
          </a:p>
        </p:txBody>
      </p:sp>
      <p:sp>
        <p:nvSpPr>
          <p:cNvPr id="41" name="Bue 40">
            <a:extLst>
              <a:ext uri="{FF2B5EF4-FFF2-40B4-BE49-F238E27FC236}">
                <a16:creationId xmlns:a16="http://schemas.microsoft.com/office/drawing/2014/main" id="{931F5D5A-4356-422C-82D2-F7EE575193A6}"/>
              </a:ext>
            </a:extLst>
          </p:cNvPr>
          <p:cNvSpPr/>
          <p:nvPr/>
        </p:nvSpPr>
        <p:spPr>
          <a:xfrm>
            <a:off x="3469049" y="3643607"/>
            <a:ext cx="2056677" cy="659015"/>
          </a:xfrm>
          <a:prstGeom prst="arc">
            <a:avLst>
              <a:gd name="adj1" fmla="val 10788616"/>
              <a:gd name="adj2" fmla="val 16373803"/>
            </a:avLst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ktangel 97">
            <a:extLst>
              <a:ext uri="{FF2B5EF4-FFF2-40B4-BE49-F238E27FC236}">
                <a16:creationId xmlns:a16="http://schemas.microsoft.com/office/drawing/2014/main" id="{AB71C4CC-7326-4799-98D1-0AA42D19169E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experiments</a:t>
            </a:r>
          </a:p>
        </p:txBody>
      </p:sp>
      <p:cxnSp>
        <p:nvCxnSpPr>
          <p:cNvPr id="99" name="Lige forbindelse 98">
            <a:extLst>
              <a:ext uri="{FF2B5EF4-FFF2-40B4-BE49-F238E27FC236}">
                <a16:creationId xmlns:a16="http://schemas.microsoft.com/office/drawing/2014/main" id="{835816BE-652A-4C26-850C-F8306172059F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2" name="Ellipse 18431">
            <a:extLst>
              <a:ext uri="{FF2B5EF4-FFF2-40B4-BE49-F238E27FC236}">
                <a16:creationId xmlns:a16="http://schemas.microsoft.com/office/drawing/2014/main" id="{497BAE8D-8A2A-4BC8-9BD7-2EFD2DCD2E9A}"/>
              </a:ext>
            </a:extLst>
          </p:cNvPr>
          <p:cNvSpPr/>
          <p:nvPr/>
        </p:nvSpPr>
        <p:spPr>
          <a:xfrm>
            <a:off x="1714500" y="3552336"/>
            <a:ext cx="1498938" cy="50531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87D31B59-BAEF-4D51-9D8F-474593E89E32}"/>
              </a:ext>
            </a:extLst>
          </p:cNvPr>
          <p:cNvSpPr txBox="1"/>
          <p:nvPr/>
        </p:nvSpPr>
        <p:spPr>
          <a:xfrm>
            <a:off x="3817098" y="299499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 = 27,5</a:t>
            </a:r>
          </a:p>
          <a:p>
            <a:r>
              <a:rPr lang="en-US" sz="1200" dirty="0"/>
              <a:t>x = 100</a:t>
            </a:r>
          </a:p>
          <a:p>
            <a:r>
              <a:rPr lang="en-US" sz="1200" dirty="0"/>
              <a:t>p = 0.2</a:t>
            </a:r>
          </a:p>
        </p:txBody>
      </p:sp>
    </p:spTree>
    <p:extLst>
      <p:ext uri="{BB962C8B-B14F-4D97-AF65-F5344CB8AC3E}">
        <p14:creationId xmlns:p14="http://schemas.microsoft.com/office/powerpoint/2010/main" val="46581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9554"/>
            <a:ext cx="82296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/>
              <a:t>Background &amp; Motivation</a:t>
            </a:r>
          </a:p>
        </p:txBody>
      </p:sp>
      <p:sp>
        <p:nvSpPr>
          <p:cNvPr id="43" name="Pladsholder til slidenummer 42">
            <a:extLst>
              <a:ext uri="{FF2B5EF4-FFF2-40B4-BE49-F238E27FC236}">
                <a16:creationId xmlns:a16="http://schemas.microsoft.com/office/drawing/2014/main" id="{605D8F52-1A5E-43BD-9476-5A7F5B6E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9E681-4A89-D448-9C6E-66475E68D0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3" name="Tekstfelt 52">
            <a:extLst>
              <a:ext uri="{FF2B5EF4-FFF2-40B4-BE49-F238E27FC236}">
                <a16:creationId xmlns:a16="http://schemas.microsoft.com/office/drawing/2014/main" id="{BF19E988-2472-4342-828A-09A053EA2E43}"/>
              </a:ext>
            </a:extLst>
          </p:cNvPr>
          <p:cNvSpPr txBox="1"/>
          <p:nvPr/>
        </p:nvSpPr>
        <p:spPr>
          <a:xfrm>
            <a:off x="590679" y="2376211"/>
            <a:ext cx="34687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Probabilities and outcomes are not given a priori, but must be learned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E0A6DED6-B362-41B6-947E-2ECC107F42F0}"/>
              </a:ext>
            </a:extLst>
          </p:cNvPr>
          <p:cNvSpPr txBox="1">
            <a:spLocks/>
          </p:cNvSpPr>
          <p:nvPr/>
        </p:nvSpPr>
        <p:spPr bwMode="auto">
          <a:xfrm>
            <a:off x="457199" y="1686115"/>
            <a:ext cx="423409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7394"/>
              </a:buClr>
              <a:buFont typeface="Arial" pitchFamily="-103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7394"/>
              </a:buClr>
              <a:buFont typeface="Arial" pitchFamily="-103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7394"/>
              </a:buClr>
              <a:buFont typeface="Arial" pitchFamily="-103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7394"/>
              </a:buClr>
              <a:buFont typeface="Arial" pitchFamily="-103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7394"/>
              </a:buClr>
              <a:buFont typeface="Arial" pitchFamily="-103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Decisions from experience</a:t>
            </a:r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9AC115AA-6204-4C48-8115-03D025B58C3D}"/>
              </a:ext>
            </a:extLst>
          </p:cNvPr>
          <p:cNvGrpSpPr/>
          <p:nvPr/>
        </p:nvGrpSpPr>
        <p:grpSpPr>
          <a:xfrm>
            <a:off x="1308100" y="3122336"/>
            <a:ext cx="2135668" cy="3435350"/>
            <a:chOff x="1308100" y="2921000"/>
            <a:chExt cx="2135668" cy="3435350"/>
          </a:xfrm>
        </p:grpSpPr>
        <p:pic>
          <p:nvPicPr>
            <p:cNvPr id="4" name="Billede 3">
              <a:extLst>
                <a:ext uri="{FF2B5EF4-FFF2-40B4-BE49-F238E27FC236}">
                  <a16:creationId xmlns:a16="http://schemas.microsoft.com/office/drawing/2014/main" id="{0BD866AA-E26D-46EE-9A0E-DEEF6F7E2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794" y="3032363"/>
              <a:ext cx="1990974" cy="3323987"/>
            </a:xfrm>
            <a:prstGeom prst="rect">
              <a:avLst/>
            </a:prstGeom>
          </p:spPr>
        </p:pic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7B03C913-7FB8-4B67-AD36-876A1A53DD55}"/>
                </a:ext>
              </a:extLst>
            </p:cNvPr>
            <p:cNvSpPr/>
            <p:nvPr/>
          </p:nvSpPr>
          <p:spPr>
            <a:xfrm>
              <a:off x="1308100" y="2921000"/>
              <a:ext cx="233594" cy="29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sx="1000" sy="1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kstfelt 44">
            <a:extLst>
              <a:ext uri="{FF2B5EF4-FFF2-40B4-BE49-F238E27FC236}">
                <a16:creationId xmlns:a16="http://schemas.microsoft.com/office/drawing/2014/main" id="{A032D1C3-E21F-4907-88B9-E4D15E3665BE}"/>
              </a:ext>
            </a:extLst>
          </p:cNvPr>
          <p:cNvSpPr txBox="1"/>
          <p:nvPr/>
        </p:nvSpPr>
        <p:spPr>
          <a:xfrm>
            <a:off x="5150150" y="2375859"/>
            <a:ext cx="34687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Disagreement in the field on the shape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Description-experience gab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D099B93B-4EA1-4488-95DD-52C411D90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39" y="3122336"/>
            <a:ext cx="3856067" cy="2880000"/>
          </a:xfrm>
          <a:prstGeom prst="rect">
            <a:avLst/>
          </a:prstGeom>
        </p:spPr>
      </p:pic>
      <p:sp>
        <p:nvSpPr>
          <p:cNvPr id="46" name="Rektangel 45">
            <a:extLst>
              <a:ext uri="{FF2B5EF4-FFF2-40B4-BE49-F238E27FC236}">
                <a16:creationId xmlns:a16="http://schemas.microsoft.com/office/drawing/2014/main" id="{E8ABD369-587B-40EA-9925-0BB3CEF13E1D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experiments</a:t>
            </a:r>
          </a:p>
        </p:txBody>
      </p:sp>
      <p:cxnSp>
        <p:nvCxnSpPr>
          <p:cNvPr id="47" name="Lige forbindelse 46">
            <a:extLst>
              <a:ext uri="{FF2B5EF4-FFF2-40B4-BE49-F238E27FC236}">
                <a16:creationId xmlns:a16="http://schemas.microsoft.com/office/drawing/2014/main" id="{C38DC371-139B-4AA8-A22B-3C84BC6F2182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why does it exist? 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ktangel 4">
            <a:extLst>
              <a:ext uri="{FF2B5EF4-FFF2-40B4-BE49-F238E27FC236}">
                <a16:creationId xmlns:a16="http://schemas.microsoft.com/office/drawing/2014/main" id="{32B6CE87-681A-402F-A76F-AAB1DF40901E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Traditionally probability weighting has been considered an irrational bias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Descriptive Theories; i.e. relating to actual (observed) rather than optimal (predicted)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Very recently researchers have released normative accounts of probability weighting; i.e. theories that explain why probability weighting should exist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Few different approaches have been presented; I focus one from Kirstein et al. (2020)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CA7B8327-ED38-48F4-AC97-24DFD55B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1297</Words>
  <Application>Microsoft Office PowerPoint</Application>
  <PresentationFormat>Skærmshow (4:3)</PresentationFormat>
  <Paragraphs>358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Normative accounts of Probability Weighting in Decision Science Benjamin Skjold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Aims</vt:lpstr>
      <vt:lpstr>Experimental strategy</vt:lpstr>
      <vt:lpstr>Models</vt:lpstr>
      <vt:lpstr>Models</vt:lpstr>
      <vt:lpstr>Experimental Design</vt:lpstr>
      <vt:lpstr>Predictors</vt:lpstr>
      <vt:lpstr>Planned Data Analyses </vt:lpstr>
      <vt:lpstr>Status &amp; 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Normative accounts of Probability Weighting in Decision Science Benjamin Skjold</dc:title>
  <dc:creator>benjamin Skjold</dc:creator>
  <cp:lastModifiedBy>benjamin Skjold</cp:lastModifiedBy>
  <cp:revision>1</cp:revision>
  <dcterms:created xsi:type="dcterms:W3CDTF">2020-10-14T12:26:48Z</dcterms:created>
  <dcterms:modified xsi:type="dcterms:W3CDTF">2020-11-04T12:02:50Z</dcterms:modified>
</cp:coreProperties>
</file>