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9"/>
  </p:notesMasterIdLst>
  <p:handoutMasterIdLst>
    <p:handoutMasterId r:id="rId40"/>
  </p:handoutMasterIdLst>
  <p:sldIdLst>
    <p:sldId id="256" r:id="rId10"/>
    <p:sldId id="257" r:id="rId11"/>
    <p:sldId id="265" r:id="rId12"/>
    <p:sldId id="261" r:id="rId13"/>
    <p:sldId id="267" r:id="rId14"/>
    <p:sldId id="268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3" r:id="rId27"/>
    <p:sldId id="281" r:id="rId28"/>
    <p:sldId id="282" r:id="rId29"/>
    <p:sldId id="283" r:id="rId30"/>
    <p:sldId id="264" r:id="rId31"/>
    <p:sldId id="284" r:id="rId32"/>
    <p:sldId id="285" r:id="rId33"/>
    <p:sldId id="286" r:id="rId34"/>
    <p:sldId id="266" r:id="rId35"/>
    <p:sldId id="287" r:id="rId36"/>
    <p:sldId id="288" r:id="rId37"/>
    <p:sldId id="290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1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C598A-4D9E-41F6-86F7-5D81D4506CA8}" v="612" dt="2021-01-06T14:08:3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77C598A-4D9E-41F6-86F7-5D81D4506CA8}"/>
    <pc:docChg chg="undo custSel addSld delSld modSld sldOrd">
      <pc:chgData name="benjamin Skjold" userId="c95198f139ad621b" providerId="LiveId" clId="{977C598A-4D9E-41F6-86F7-5D81D4506CA8}" dt="2021-01-06T14:13:28.492" v="2958" actId="20577"/>
      <pc:docMkLst>
        <pc:docMk/>
      </pc:docMkLst>
      <pc:sldChg chg="modSp">
        <pc:chgData name="benjamin Skjold" userId="c95198f139ad621b" providerId="LiveId" clId="{977C598A-4D9E-41F6-86F7-5D81D4506CA8}" dt="2021-01-05T09:03:17.139" v="2189" actId="20577"/>
        <pc:sldMkLst>
          <pc:docMk/>
          <pc:sldMk cId="4043678621" sldId="261"/>
        </pc:sldMkLst>
        <pc:spChg chg="mod">
          <ac:chgData name="benjamin Skjold" userId="c95198f139ad621b" providerId="LiveId" clId="{977C598A-4D9E-41F6-86F7-5D81D4506CA8}" dt="2021-01-05T09:03:17.139" v="2189" actId="20577"/>
          <ac:spMkLst>
            <pc:docMk/>
            <pc:sldMk cId="4043678621" sldId="261"/>
            <ac:spMk id="5" creationId="{4C595112-B773-4F2D-8C73-E10D8651FC8B}"/>
          </ac:spMkLst>
        </pc:spChg>
      </pc:sldChg>
      <pc:sldChg chg="addSp modSp del">
        <pc:chgData name="benjamin Skjold" userId="c95198f139ad621b" providerId="LiveId" clId="{977C598A-4D9E-41F6-86F7-5D81D4506CA8}" dt="2021-01-05T08:54:58.429" v="2119" actId="2696"/>
        <pc:sldMkLst>
          <pc:docMk/>
          <pc:sldMk cId="3737717230" sldId="262"/>
        </pc:sldMkLst>
        <pc:spChg chg="add mod">
          <ac:chgData name="benjamin Skjold" userId="c95198f139ad621b" providerId="LiveId" clId="{977C598A-4D9E-41F6-86F7-5D81D4506CA8}" dt="2021-01-04T18:00:34.271" v="868" actId="20577"/>
          <ac:spMkLst>
            <pc:docMk/>
            <pc:sldMk cId="3737717230" sldId="262"/>
            <ac:spMk id="5" creationId="{D771433F-129F-4BEA-919F-AF8CD069B65D}"/>
          </ac:spMkLst>
        </pc:spChg>
      </pc:sldChg>
      <pc:sldChg chg="addSp modSp">
        <pc:chgData name="benjamin Skjold" userId="c95198f139ad621b" providerId="LiveId" clId="{977C598A-4D9E-41F6-86F7-5D81D4506CA8}" dt="2021-01-05T10:40:43.172" v="2951" actId="1036"/>
        <pc:sldMkLst>
          <pc:docMk/>
          <pc:sldMk cId="3346449363" sldId="263"/>
        </pc:sldMkLst>
        <pc:spChg chg="add mod">
          <ac:chgData name="benjamin Skjold" userId="c95198f139ad621b" providerId="LiveId" clId="{977C598A-4D9E-41F6-86F7-5D81D4506CA8}" dt="2021-01-05T10:40:43.172" v="2951" actId="1036"/>
          <ac:spMkLst>
            <pc:docMk/>
            <pc:sldMk cId="3346449363" sldId="263"/>
            <ac:spMk id="7" creationId="{EA7F8E44-1210-4169-90FB-2CBE4AEE6F1C}"/>
          </ac:spMkLst>
        </pc:spChg>
        <pc:picChg chg="add mod">
          <ac:chgData name="benjamin Skjold" userId="c95198f139ad621b" providerId="LiveId" clId="{977C598A-4D9E-41F6-86F7-5D81D4506CA8}" dt="2021-01-05T08:55:28.887" v="2122" actId="27614"/>
          <ac:picMkLst>
            <pc:docMk/>
            <pc:sldMk cId="3346449363" sldId="263"/>
            <ac:picMk id="6" creationId="{0FE93CFC-B336-41AA-B842-12F75AA43873}"/>
          </ac:picMkLst>
        </pc:picChg>
      </pc:sldChg>
      <pc:sldChg chg="addSp modSp">
        <pc:chgData name="benjamin Skjold" userId="c95198f139ad621b" providerId="LiveId" clId="{977C598A-4D9E-41F6-86F7-5D81D4506CA8}" dt="2021-01-05T09:56:54.461" v="2442" actId="20577"/>
        <pc:sldMkLst>
          <pc:docMk/>
          <pc:sldMk cId="1982187418" sldId="264"/>
        </pc:sldMkLst>
        <pc:spChg chg="mod">
          <ac:chgData name="benjamin Skjold" userId="c95198f139ad621b" providerId="LiveId" clId="{977C598A-4D9E-41F6-86F7-5D81D4506CA8}" dt="2021-01-05T09:56:54.461" v="2442" actId="20577"/>
          <ac:spMkLst>
            <pc:docMk/>
            <pc:sldMk cId="1982187418" sldId="264"/>
            <ac:spMk id="2" creationId="{B0578DF5-156F-4135-88A9-3DBD6CDBF93E}"/>
          </ac:spMkLst>
        </pc:spChg>
        <pc:spChg chg="add mod">
          <ac:chgData name="benjamin Skjold" userId="c95198f139ad621b" providerId="LiveId" clId="{977C598A-4D9E-41F6-86F7-5D81D4506CA8}" dt="2021-01-05T09:55:31.401" v="2384" actId="1076"/>
          <ac:spMkLst>
            <pc:docMk/>
            <pc:sldMk cId="1982187418" sldId="264"/>
            <ac:spMk id="9" creationId="{17661C9F-7D75-4781-8996-BA0654CB35DA}"/>
          </ac:spMkLst>
        </pc:spChg>
        <pc:spChg chg="add mod">
          <ac:chgData name="benjamin Skjold" userId="c95198f139ad621b" providerId="LiveId" clId="{977C598A-4D9E-41F6-86F7-5D81D4506CA8}" dt="2021-01-05T09:55:45.041" v="2420" actId="1038"/>
          <ac:spMkLst>
            <pc:docMk/>
            <pc:sldMk cId="1982187418" sldId="264"/>
            <ac:spMk id="10" creationId="{1CDD6185-652F-45A7-BB69-CF5DFC1E1ED7}"/>
          </ac:spMkLst>
        </pc:spChg>
        <pc:picChg chg="add mod">
          <ac:chgData name="benjamin Skjold" userId="c95198f139ad621b" providerId="LiveId" clId="{977C598A-4D9E-41F6-86F7-5D81D4506CA8}" dt="2021-01-05T09:55:04.731" v="2361" actId="1076"/>
          <ac:picMkLst>
            <pc:docMk/>
            <pc:sldMk cId="1982187418" sldId="264"/>
            <ac:picMk id="6" creationId="{1BFAE31C-964D-4933-8BDB-30C5D36E3624}"/>
          </ac:picMkLst>
        </pc:picChg>
        <pc:picChg chg="add mod">
          <ac:chgData name="benjamin Skjold" userId="c95198f139ad621b" providerId="LiveId" clId="{977C598A-4D9E-41F6-86F7-5D81D4506CA8}" dt="2021-01-05T09:55:06.411" v="2362" actId="1076"/>
          <ac:picMkLst>
            <pc:docMk/>
            <pc:sldMk cId="1982187418" sldId="264"/>
            <ac:picMk id="8" creationId="{8CE710F8-295C-4507-9861-E040F338DEAE}"/>
          </ac:picMkLst>
        </pc:picChg>
      </pc:sldChg>
      <pc:sldChg chg="modSp modAnim">
        <pc:chgData name="benjamin Skjold" userId="c95198f139ad621b" providerId="LiveId" clId="{977C598A-4D9E-41F6-86F7-5D81D4506CA8}" dt="2021-01-05T10:35:04.582" v="2924" actId="20577"/>
        <pc:sldMkLst>
          <pc:docMk/>
          <pc:sldMk cId="2844950335" sldId="265"/>
        </pc:sldMkLst>
        <pc:spChg chg="mod">
          <ac:chgData name="benjamin Skjold" userId="c95198f139ad621b" providerId="LiveId" clId="{977C598A-4D9E-41F6-86F7-5D81D4506CA8}" dt="2021-01-05T10:35:04.582" v="2924" actId="20577"/>
          <ac:spMkLst>
            <pc:docMk/>
            <pc:sldMk cId="2844950335" sldId="265"/>
            <ac:spMk id="3" creationId="{9F64E2CF-4722-477A-865C-2F5DC3EB1D15}"/>
          </ac:spMkLst>
        </pc:spChg>
      </pc:sldChg>
      <pc:sldChg chg="addSp modSp modAnim">
        <pc:chgData name="benjamin Skjold" userId="c95198f139ad621b" providerId="LiveId" clId="{977C598A-4D9E-41F6-86F7-5D81D4506CA8}" dt="2021-01-05T10:18:06.479" v="2792"/>
        <pc:sldMkLst>
          <pc:docMk/>
          <pc:sldMk cId="2666414516" sldId="266"/>
        </pc:sldMkLst>
        <pc:spChg chg="add mod">
          <ac:chgData name="benjamin Skjold" userId="c95198f139ad621b" providerId="LiveId" clId="{977C598A-4D9E-41F6-86F7-5D81D4506CA8}" dt="2021-01-05T10:14:32.831" v="2774" actId="20577"/>
          <ac:spMkLst>
            <pc:docMk/>
            <pc:sldMk cId="2666414516" sldId="266"/>
            <ac:spMk id="5" creationId="{375837E8-7430-470D-8436-3B524562FB92}"/>
          </ac:spMkLst>
        </pc:spChg>
      </pc:sldChg>
      <pc:sldChg chg="addSp delSp modSp delAnim modAnim">
        <pc:chgData name="benjamin Skjold" userId="c95198f139ad621b" providerId="LiveId" clId="{977C598A-4D9E-41F6-86F7-5D81D4506CA8}" dt="2021-01-05T10:36:06.744" v="2929"/>
        <pc:sldMkLst>
          <pc:docMk/>
          <pc:sldMk cId="2139668013" sldId="267"/>
        </pc:sldMkLst>
        <pc:spChg chg="add del mod">
          <ac:chgData name="benjamin Skjold" userId="c95198f139ad621b" providerId="LiveId" clId="{977C598A-4D9E-41F6-86F7-5D81D4506CA8}" dt="2021-01-04T16:37:29.473" v="133" actId="478"/>
          <ac:spMkLst>
            <pc:docMk/>
            <pc:sldMk cId="2139668013" sldId="267"/>
            <ac:spMk id="7" creationId="{90C3B42F-BFFA-4F36-B7FF-7C26A90ADD06}"/>
          </ac:spMkLst>
        </pc:spChg>
        <pc:spChg chg="add del mod">
          <ac:chgData name="benjamin Skjold" userId="c95198f139ad621b" providerId="LiveId" clId="{977C598A-4D9E-41F6-86F7-5D81D4506CA8}" dt="2021-01-04T16:39:25.182" v="154" actId="478"/>
          <ac:spMkLst>
            <pc:docMk/>
            <pc:sldMk cId="2139668013" sldId="267"/>
            <ac:spMk id="8" creationId="{9276C7C9-0F8A-438C-95A2-67C5F050C137}"/>
          </ac:spMkLst>
        </pc:spChg>
        <pc:spChg chg="add del mod">
          <ac:chgData name="benjamin Skjold" userId="c95198f139ad621b" providerId="LiveId" clId="{977C598A-4D9E-41F6-86F7-5D81D4506CA8}" dt="2021-01-04T16:39:25.721" v="155" actId="478"/>
          <ac:spMkLst>
            <pc:docMk/>
            <pc:sldMk cId="2139668013" sldId="267"/>
            <ac:spMk id="9" creationId="{29AEC9D2-DCC8-4365-A013-A3BA94370C04}"/>
          </ac:spMkLst>
        </pc:spChg>
        <pc:spChg chg="add mod">
          <ac:chgData name="benjamin Skjold" userId="c95198f139ad621b" providerId="LiveId" clId="{977C598A-4D9E-41F6-86F7-5D81D4506CA8}" dt="2021-01-04T16:39:57.658" v="163" actId="1076"/>
          <ac:spMkLst>
            <pc:docMk/>
            <pc:sldMk cId="2139668013" sldId="267"/>
            <ac:spMk id="10" creationId="{8F857EAB-EED5-49CB-8089-9EECDF489358}"/>
          </ac:spMkLst>
        </pc:spChg>
        <pc:spChg chg="add mod">
          <ac:chgData name="benjamin Skjold" userId="c95198f139ad621b" providerId="LiveId" clId="{977C598A-4D9E-41F6-86F7-5D81D4506CA8}" dt="2021-01-04T16:40:09.531" v="166" actId="1076"/>
          <ac:spMkLst>
            <pc:docMk/>
            <pc:sldMk cId="2139668013" sldId="267"/>
            <ac:spMk id="11" creationId="{5EC9AD17-8C88-45C3-95C7-3E005965134A}"/>
          </ac:spMkLst>
        </pc:spChg>
        <pc:spChg chg="add mod">
          <ac:chgData name="benjamin Skjold" userId="c95198f139ad621b" providerId="LiveId" clId="{977C598A-4D9E-41F6-86F7-5D81D4506CA8}" dt="2021-01-04T16:41:21.844" v="184" actId="14100"/>
          <ac:spMkLst>
            <pc:docMk/>
            <pc:sldMk cId="2139668013" sldId="267"/>
            <ac:spMk id="12" creationId="{CBE8D8B6-30A4-4FFC-B369-3CFE96D064C8}"/>
          </ac:spMkLst>
        </pc:spChg>
        <pc:spChg chg="add mod">
          <ac:chgData name="benjamin Skjold" userId="c95198f139ad621b" providerId="LiveId" clId="{977C598A-4D9E-41F6-86F7-5D81D4506CA8}" dt="2021-01-04T16:41:30.483" v="241" actId="1037"/>
          <ac:spMkLst>
            <pc:docMk/>
            <pc:sldMk cId="2139668013" sldId="267"/>
            <ac:spMk id="13" creationId="{F7C1ACD4-03E2-49F3-85D5-2953DB7781BE}"/>
          </ac:spMkLst>
        </pc:spChg>
        <pc:picChg chg="add mod">
          <ac:chgData name="benjamin Skjold" userId="c95198f139ad621b" providerId="LiveId" clId="{977C598A-4D9E-41F6-86F7-5D81D4506CA8}" dt="2021-01-04T16:33:22.826" v="37" actId="1076"/>
          <ac:picMkLst>
            <pc:docMk/>
            <pc:sldMk cId="2139668013" sldId="267"/>
            <ac:picMk id="5" creationId="{CBD33CB1-5C9E-4AB5-AA0C-25A4B80D63BF}"/>
          </ac:picMkLst>
        </pc:picChg>
        <pc:picChg chg="add mod ord">
          <ac:chgData name="benjamin Skjold" userId="c95198f139ad621b" providerId="LiveId" clId="{977C598A-4D9E-41F6-86F7-5D81D4506CA8}" dt="2021-01-04T16:34:42.578" v="118" actId="1036"/>
          <ac:picMkLst>
            <pc:docMk/>
            <pc:sldMk cId="2139668013" sldId="267"/>
            <ac:picMk id="6" creationId="{9CEE73F4-0114-4AD3-A247-2AEF0C5998FE}"/>
          </ac:picMkLst>
        </pc:picChg>
      </pc:sldChg>
      <pc:sldChg chg="addSp delSp modSp add ord delAnim modAnim">
        <pc:chgData name="benjamin Skjold" userId="c95198f139ad621b" providerId="LiveId" clId="{977C598A-4D9E-41F6-86F7-5D81D4506CA8}" dt="2021-01-05T10:38:34.921" v="2940"/>
        <pc:sldMkLst>
          <pc:docMk/>
          <pc:sldMk cId="2633857991" sldId="268"/>
        </pc:sldMkLst>
        <pc:spChg chg="mod">
          <ac:chgData name="benjamin Skjold" userId="c95198f139ad621b" providerId="LiveId" clId="{977C598A-4D9E-41F6-86F7-5D81D4506CA8}" dt="2021-01-04T16:45:21.891" v="312" actId="20577"/>
          <ac:spMkLst>
            <pc:docMk/>
            <pc:sldMk cId="2633857991" sldId="268"/>
            <ac:spMk id="2" creationId="{B6BEEC1C-6AC4-4F38-ABBD-C8BFDF603A72}"/>
          </ac:spMkLst>
        </pc:spChg>
        <pc:spChg chg="add del">
          <ac:chgData name="benjamin Skjold" userId="c95198f139ad621b" providerId="LiveId" clId="{977C598A-4D9E-41F6-86F7-5D81D4506CA8}" dt="2021-01-04T17:41:00.281" v="516"/>
          <ac:spMkLst>
            <pc:docMk/>
            <pc:sldMk cId="2633857991" sldId="268"/>
            <ac:spMk id="8" creationId="{D3D6C2FA-9B50-405E-A683-31930069F809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3" creationId="{F7C1ACD4-03E2-49F3-85D5-2953DB7781BE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7" creationId="{73619DE4-4517-4B0F-82C8-23F2749D751D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8" creationId="{485A567A-90A2-40FB-AA5C-99CBAB227365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9" creationId="{2A4E3A7E-2ED9-4C18-BE55-F4B1666899EC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20" creationId="{9C4B5331-1794-483E-82D5-136067D75ED9}"/>
          </ac:spMkLst>
        </pc:spChg>
        <pc:spChg chg="add mod">
          <ac:chgData name="benjamin Skjold" userId="c95198f139ad621b" providerId="LiveId" clId="{977C598A-4D9E-41F6-86F7-5D81D4506CA8}" dt="2021-01-04T16:47:48.254" v="355" actId="115"/>
          <ac:spMkLst>
            <pc:docMk/>
            <pc:sldMk cId="2633857991" sldId="268"/>
            <ac:spMk id="21" creationId="{B538C869-42D1-4232-8FDB-335F112A9942}"/>
          </ac:spMkLst>
        </pc:spChg>
        <pc:spChg chg="add del mod">
          <ac:chgData name="benjamin Skjold" userId="c95198f139ad621b" providerId="LiveId" clId="{977C598A-4D9E-41F6-86F7-5D81D4506CA8}" dt="2021-01-04T17:47:23.921" v="643" actId="478"/>
          <ac:spMkLst>
            <pc:docMk/>
            <pc:sldMk cId="2633857991" sldId="268"/>
            <ac:spMk id="28" creationId="{EF28B928-0007-484F-80E5-54AEC86E88ED}"/>
          </ac:spMkLst>
        </pc:spChg>
        <pc:spChg chg="add del mod">
          <ac:chgData name="benjamin Skjold" userId="c95198f139ad621b" providerId="LiveId" clId="{977C598A-4D9E-41F6-86F7-5D81D4506CA8}" dt="2021-01-04T17:47:58.463" v="648" actId="478"/>
          <ac:spMkLst>
            <pc:docMk/>
            <pc:sldMk cId="2633857991" sldId="268"/>
            <ac:spMk id="29" creationId="{FE81BF54-CB85-49E5-8823-6A0F6039F3E6}"/>
          </ac:spMkLst>
        </pc:spChg>
        <pc:spChg chg="add del mod">
          <ac:chgData name="benjamin Skjold" userId="c95198f139ad621b" providerId="LiveId" clId="{977C598A-4D9E-41F6-86F7-5D81D4506CA8}" dt="2021-01-04T17:48:18.167" v="650" actId="478"/>
          <ac:spMkLst>
            <pc:docMk/>
            <pc:sldMk cId="2633857991" sldId="268"/>
            <ac:spMk id="30" creationId="{30975C68-F96D-4A05-A5C1-E95297C48BA3}"/>
          </ac:spMkLst>
        </pc:spChg>
        <pc:spChg chg="add mod">
          <ac:chgData name="benjamin Skjold" userId="c95198f139ad621b" providerId="LiveId" clId="{977C598A-4D9E-41F6-86F7-5D81D4506CA8}" dt="2021-01-04T17:53:32.162" v="710" actId="1076"/>
          <ac:spMkLst>
            <pc:docMk/>
            <pc:sldMk cId="2633857991" sldId="268"/>
            <ac:spMk id="33" creationId="{E8204BAA-D5CA-40C6-A4F2-E82A0E7A71E1}"/>
          </ac:spMkLst>
        </pc:spChg>
        <pc:spChg chg="add mod">
          <ac:chgData name="benjamin Skjold" userId="c95198f139ad621b" providerId="LiveId" clId="{977C598A-4D9E-41F6-86F7-5D81D4506CA8}" dt="2021-01-04T17:52:43.325" v="708" actId="164"/>
          <ac:spMkLst>
            <pc:docMk/>
            <pc:sldMk cId="2633857991" sldId="268"/>
            <ac:spMk id="34" creationId="{9623E994-71BD-4143-9E3E-2C3A3F6F22EB}"/>
          </ac:spMkLst>
        </pc:spChg>
        <pc:grpChg chg="add del mod">
          <ac:chgData name="benjamin Skjold" userId="c95198f139ad621b" providerId="LiveId" clId="{977C598A-4D9E-41F6-86F7-5D81D4506CA8}" dt="2021-01-04T16:48:54.497" v="360" actId="165"/>
          <ac:grpSpMkLst>
            <pc:docMk/>
            <pc:sldMk cId="2633857991" sldId="268"/>
            <ac:grpSpMk id="7" creationId="{948793FF-3BDB-415E-8338-592BE44A4648}"/>
          </ac:grpSpMkLst>
        </pc:grpChg>
        <pc:grpChg chg="add del mod">
          <ac:chgData name="benjamin Skjold" userId="c95198f139ad621b" providerId="LiveId" clId="{977C598A-4D9E-41F6-86F7-5D81D4506CA8}" dt="2021-01-04T16:46:22.009" v="315" actId="165"/>
          <ac:grpSpMkLst>
            <pc:docMk/>
            <pc:sldMk cId="2633857991" sldId="268"/>
            <ac:grpSpMk id="14" creationId="{04EB4E5D-4A50-4F10-A6F9-B8CA9C379EB4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5" creationId="{10080DF5-5855-4A89-BC7F-8D08175BBB9C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6" creationId="{F5882294-9625-4E15-B96B-629C06BB5A9A}"/>
          </ac:grpSpMkLst>
        </pc:grp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6" creationId="{9CEE73F4-0114-4AD3-A247-2AEF0C5998FE}"/>
          </ac:picMkLst>
        </pc:picChg>
        <pc:picChg chg="del mod topLvl">
          <ac:chgData name="benjamin Skjold" userId="c95198f139ad621b" providerId="LiveId" clId="{977C598A-4D9E-41F6-86F7-5D81D4506CA8}" dt="2021-01-04T17:40:57.660" v="514" actId="478"/>
          <ac:picMkLst>
            <pc:docMk/>
            <pc:sldMk cId="2633857991" sldId="268"/>
            <ac:picMk id="15" creationId="{82EE1AFF-AB30-45E3-B09F-8D5D2D72F508}"/>
          </ac:picMkLst>
        </pc:picChg>
        <pc:picChg chg="mod topLvl">
          <ac:chgData name="benjamin Skjold" userId="c95198f139ad621b" providerId="LiveId" clId="{977C598A-4D9E-41F6-86F7-5D81D4506CA8}" dt="2021-01-04T16:48:54.497" v="360" actId="165"/>
          <ac:picMkLst>
            <pc:docMk/>
            <pc:sldMk cId="2633857991" sldId="268"/>
            <ac:picMk id="16" creationId="{8939C1D4-23A7-4BC7-A600-8E353FFF9DC1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22" creationId="{EA5C2779-E4BD-49E2-B799-63FC43F7BCAF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32" creationId="{B7382B39-CCD7-4D1A-9A0B-DAA2DECCFFB0}"/>
          </ac:picMkLst>
        </pc:pic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4" creationId="{44B98FF8-E19D-4B56-9628-6809E8982F03}"/>
          </ac:cxnSpMkLst>
        </pc:cxn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6" creationId="{1A7BF5ED-2D57-4A1F-9E82-C15D61FB6A60}"/>
          </ac:cxnSpMkLst>
        </pc:cxnChg>
      </pc:sldChg>
      <pc:sldChg chg="addSp delSp modSp add del delAnim">
        <pc:chgData name="benjamin Skjold" userId="c95198f139ad621b" providerId="LiveId" clId="{977C598A-4D9E-41F6-86F7-5D81D4506CA8}" dt="2021-01-04T16:57:58.225" v="429" actId="2696"/>
        <pc:sldMkLst>
          <pc:docMk/>
          <pc:sldMk cId="899349536" sldId="269"/>
        </pc:sldMkLst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3" creationId="{F7C1ACD4-03E2-49F3-85D5-2953DB7781BE}"/>
          </ac:spMkLst>
        </pc:sp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6" creationId="{9CEE73F4-0114-4AD3-A247-2AEF0C5998FE}"/>
          </ac:picMkLst>
        </pc:picChg>
        <pc:picChg chg="add mod">
          <ac:chgData name="benjamin Skjold" userId="c95198f139ad621b" providerId="LiveId" clId="{977C598A-4D9E-41F6-86F7-5D81D4506CA8}" dt="2021-01-04T16:54:55.761" v="397" actId="1035"/>
          <ac:picMkLst>
            <pc:docMk/>
            <pc:sldMk cId="899349536" sldId="269"/>
            <ac:picMk id="8" creationId="{BD7E2FC1-0A36-4568-823E-C489C96E7568}"/>
          </ac:picMkLst>
        </pc:picChg>
      </pc:sldChg>
      <pc:sldChg chg="addSp delSp modSp add modAnim">
        <pc:chgData name="benjamin Skjold" userId="c95198f139ad621b" providerId="LiveId" clId="{977C598A-4D9E-41F6-86F7-5D81D4506CA8}" dt="2021-01-05T10:29:06.660" v="2894"/>
        <pc:sldMkLst>
          <pc:docMk/>
          <pc:sldMk cId="2357556229" sldId="270"/>
        </pc:sldMkLst>
        <pc:spChg chg="mod">
          <ac:chgData name="benjamin Skjold" userId="c95198f139ad621b" providerId="LiveId" clId="{977C598A-4D9E-41F6-86F7-5D81D4506CA8}" dt="2021-01-04T16:56:06.129" v="426" actId="20577"/>
          <ac:spMkLst>
            <pc:docMk/>
            <pc:sldMk cId="2357556229" sldId="270"/>
            <ac:spMk id="2" creationId="{B6BEEC1C-6AC4-4F38-ABBD-C8BFDF603A72}"/>
          </ac:spMkLst>
        </pc:spChg>
        <pc:spChg chg="add mod">
          <ac:chgData name="benjamin Skjold" userId="c95198f139ad621b" providerId="LiveId" clId="{977C598A-4D9E-41F6-86F7-5D81D4506CA8}" dt="2021-01-04T18:12:26.716" v="1182" actId="1035"/>
          <ac:spMkLst>
            <pc:docMk/>
            <pc:sldMk cId="2357556229" sldId="270"/>
            <ac:spMk id="5" creationId="{51288516-DD80-42BB-96AA-C0E5EEC4EBA5}"/>
          </ac:spMkLst>
        </pc:spChg>
        <pc:picChg chg="del">
          <ac:chgData name="benjamin Skjold" userId="c95198f139ad621b" providerId="LiveId" clId="{977C598A-4D9E-41F6-86F7-5D81D4506CA8}" dt="2021-01-04T16:55:37.875" v="399" actId="478"/>
          <ac:picMkLst>
            <pc:docMk/>
            <pc:sldMk cId="2357556229" sldId="270"/>
            <ac:picMk id="8" creationId="{BD7E2FC1-0A36-4568-823E-C489C96E7568}"/>
          </ac:picMkLst>
        </pc:picChg>
      </pc:sldChg>
      <pc:sldChg chg="add">
        <pc:chgData name="benjamin Skjold" userId="c95198f139ad621b" providerId="LiveId" clId="{977C598A-4D9E-41F6-86F7-5D81D4506CA8}" dt="2021-01-04T16:57:49.820" v="428"/>
        <pc:sldMkLst>
          <pc:docMk/>
          <pc:sldMk cId="1603380883" sldId="271"/>
        </pc:sldMkLst>
      </pc:sldChg>
      <pc:sldChg chg="addSp delSp modSp add delAnim modAnim">
        <pc:chgData name="benjamin Skjold" userId="c95198f139ad621b" providerId="LiveId" clId="{977C598A-4D9E-41F6-86F7-5D81D4506CA8}" dt="2021-01-05T10:40:02.680" v="2946"/>
        <pc:sldMkLst>
          <pc:docMk/>
          <pc:sldMk cId="1070172807" sldId="272"/>
        </pc:sldMkLst>
        <pc:spChg chg="add mod">
          <ac:chgData name="benjamin Skjold" userId="c95198f139ad621b" providerId="LiveId" clId="{977C598A-4D9E-41F6-86F7-5D81D4506CA8}" dt="2021-01-04T16:59:05.682" v="483" actId="1037"/>
          <ac:spMkLst>
            <pc:docMk/>
            <pc:sldMk cId="1070172807" sldId="272"/>
            <ac:spMk id="12" creationId="{BB224B1F-D000-456D-909F-1DA77464A98E}"/>
          </ac:spMkLst>
        </pc:spChg>
        <pc:spChg chg="del">
          <ac:chgData name="benjamin Skjold" userId="c95198f139ad621b" providerId="LiveId" clId="{977C598A-4D9E-41F6-86F7-5D81D4506CA8}" dt="2021-01-04T16:58:16.870" v="434" actId="478"/>
          <ac:spMkLst>
            <pc:docMk/>
            <pc:sldMk cId="1070172807" sldId="272"/>
            <ac:spMk id="17" creationId="{73619DE4-4517-4B0F-82C8-23F2749D751D}"/>
          </ac:spMkLst>
        </pc:spChg>
        <pc:spChg chg="del">
          <ac:chgData name="benjamin Skjold" userId="c95198f139ad621b" providerId="LiveId" clId="{977C598A-4D9E-41F6-86F7-5D81D4506CA8}" dt="2021-01-04T16:58:15.794" v="433" actId="478"/>
          <ac:spMkLst>
            <pc:docMk/>
            <pc:sldMk cId="1070172807" sldId="272"/>
            <ac:spMk id="18" creationId="{485A567A-90A2-40FB-AA5C-99CBAB227365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19" creationId="{2A4E3A7E-2ED9-4C18-BE55-F4B1666899EC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20" creationId="{9C4B5331-1794-483E-82D5-136067D75ED9}"/>
          </ac:spMkLst>
        </pc:spChg>
        <pc:spChg chg="mod">
          <ac:chgData name="benjamin Skjold" userId="c95198f139ad621b" providerId="LiveId" clId="{977C598A-4D9E-41F6-86F7-5D81D4506CA8}" dt="2021-01-04T16:58:21.026" v="444" actId="20577"/>
          <ac:spMkLst>
            <pc:docMk/>
            <pc:sldMk cId="1070172807" sldId="272"/>
            <ac:spMk id="21" creationId="{B538C869-42D1-4232-8FDB-335F112A9942}"/>
          </ac:spMkLst>
        </pc:spChg>
        <pc:spChg chg="add mod">
          <ac:chgData name="benjamin Skjold" userId="c95198f139ad621b" providerId="LiveId" clId="{977C598A-4D9E-41F6-86F7-5D81D4506CA8}" dt="2021-01-04T17:00:15.282" v="513" actId="14100"/>
          <ac:spMkLst>
            <pc:docMk/>
            <pc:sldMk cId="1070172807" sldId="272"/>
            <ac:spMk id="24" creationId="{AE8C707C-DDB5-4BAD-AB2B-A9BB025EA25B}"/>
          </ac:spMkLst>
        </pc:spChg>
        <pc:spChg chg="del">
          <ac:chgData name="benjamin Skjold" userId="c95198f139ad621b" providerId="LiveId" clId="{977C598A-4D9E-41F6-86F7-5D81D4506CA8}" dt="2021-01-04T17:54:12.454" v="717" actId="478"/>
          <ac:spMkLst>
            <pc:docMk/>
            <pc:sldMk cId="1070172807" sldId="272"/>
            <ac:spMk id="27" creationId="{D5D21F61-8451-4357-BFE1-7FBE2B33AED2}"/>
          </ac:spMkLst>
        </pc:spChg>
        <pc:spChg chg="del topLvl">
          <ac:chgData name="benjamin Skjold" userId="c95198f139ad621b" providerId="LiveId" clId="{977C598A-4D9E-41F6-86F7-5D81D4506CA8}" dt="2021-01-04T17:54:16.103" v="718" actId="478"/>
          <ac:spMkLst>
            <pc:docMk/>
            <pc:sldMk cId="1070172807" sldId="272"/>
            <ac:spMk id="28" creationId="{16D2D972-8C2C-4B8B-A943-E31728EA2A6B}"/>
          </ac:spMkLst>
        </pc:spChg>
        <pc:grpChg chg="add mod">
          <ac:chgData name="benjamin Skjold" userId="c95198f139ad621b" providerId="LiveId" clId="{977C598A-4D9E-41F6-86F7-5D81D4506CA8}" dt="2021-01-04T16:59:23.491" v="509" actId="1035"/>
          <ac:grpSpMkLst>
            <pc:docMk/>
            <pc:sldMk cId="1070172807" sldId="272"/>
            <ac:grpSpMk id="13" creationId="{8510F2EE-6837-4F8A-9972-1663F5819B43}"/>
          </ac:grpSpMkLst>
        </pc:grpChg>
        <pc:grpChg chg="add del mod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5" creationId="{BEDC62D6-46AA-44F6-9710-ACA98BCF13AB}"/>
          </ac:grpSpMkLst>
        </pc:grpChg>
        <pc:grpChg chg="mod topLvl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6" creationId="{DDDE5DEF-EDC3-4503-A8C4-F33A6B57C555}"/>
          </ac:grpSpMkLst>
        </pc:grpChg>
        <pc:picChg chg="del">
          <ac:chgData name="benjamin Skjold" userId="c95198f139ad621b" providerId="LiveId" clId="{977C598A-4D9E-41F6-86F7-5D81D4506CA8}" dt="2021-01-04T16:58:14.155" v="432" actId="478"/>
          <ac:picMkLst>
            <pc:docMk/>
            <pc:sldMk cId="1070172807" sldId="272"/>
            <ac:picMk id="15" creationId="{82EE1AFF-AB30-45E3-B09F-8D5D2D72F508}"/>
          </ac:picMkLst>
        </pc:picChg>
        <pc:picChg chg="del">
          <ac:chgData name="benjamin Skjold" userId="c95198f139ad621b" providerId="LiveId" clId="{977C598A-4D9E-41F6-86F7-5D81D4506CA8}" dt="2021-01-04T16:58:11.273" v="431" actId="478"/>
          <ac:picMkLst>
            <pc:docMk/>
            <pc:sldMk cId="1070172807" sldId="272"/>
            <ac:picMk id="16" creationId="{8939C1D4-23A7-4BC7-A600-8E353FFF9DC1}"/>
          </ac:picMkLst>
        </pc:picChg>
        <pc:picChg chg="add del">
          <ac:chgData name="benjamin Skjold" userId="c95198f139ad621b" providerId="LiveId" clId="{977C598A-4D9E-41F6-86F7-5D81D4506CA8}" dt="2021-01-04T17:53:43.033" v="712" actId="478"/>
          <ac:picMkLst>
            <pc:docMk/>
            <pc:sldMk cId="1070172807" sldId="272"/>
            <ac:picMk id="23" creationId="{21908659-65B2-4E60-9F47-5777110AFA3D}"/>
          </ac:picMkLst>
        </pc:picChg>
        <pc:picChg chg="mod">
          <ac:chgData name="benjamin Skjold" userId="c95198f139ad621b" providerId="LiveId" clId="{977C598A-4D9E-41F6-86F7-5D81D4506CA8}" dt="2021-01-04T17:53:52.284" v="713" actId="14826"/>
          <ac:picMkLst>
            <pc:docMk/>
            <pc:sldMk cId="1070172807" sldId="272"/>
            <ac:picMk id="29" creationId="{CBFB3146-19CB-4722-BC81-0EF5870921ED}"/>
          </ac:picMkLst>
        </pc:picChg>
        <pc:picChg chg="mod">
          <ac:chgData name="benjamin Skjold" userId="c95198f139ad621b" providerId="LiveId" clId="{977C598A-4D9E-41F6-86F7-5D81D4506CA8}" dt="2021-01-04T17:54:05.712" v="715" actId="1076"/>
          <ac:picMkLst>
            <pc:docMk/>
            <pc:sldMk cId="1070172807" sldId="272"/>
            <ac:picMk id="32" creationId="{764FBCB0-C907-43D2-BF05-03531B939794}"/>
          </ac:picMkLst>
        </pc:picChg>
        <pc:cxnChg chg="mod">
          <ac:chgData name="benjamin Skjold" userId="c95198f139ad621b" providerId="LiveId" clId="{977C598A-4D9E-41F6-86F7-5D81D4506CA8}" dt="2021-01-04T17:54:00.589" v="714" actId="14100"/>
          <ac:cxnSpMkLst>
            <pc:docMk/>
            <pc:sldMk cId="1070172807" sldId="272"/>
            <ac:cxnSpMk id="30" creationId="{9F627314-48EB-45CF-AE9D-42214F6E1411}"/>
          </ac:cxnSpMkLst>
        </pc:cxnChg>
        <pc:cxnChg chg="mod">
          <ac:chgData name="benjamin Skjold" userId="c95198f139ad621b" providerId="LiveId" clId="{977C598A-4D9E-41F6-86F7-5D81D4506CA8}" dt="2021-01-04T17:54:10.091" v="716" actId="1076"/>
          <ac:cxnSpMkLst>
            <pc:docMk/>
            <pc:sldMk cId="1070172807" sldId="272"/>
            <ac:cxnSpMk id="31" creationId="{8AB6C679-5F5B-4626-A6BF-781F98A24CC8}"/>
          </ac:cxnSpMkLst>
        </pc:cxnChg>
      </pc:sldChg>
      <pc:sldChg chg="addSp delSp modSp add delAnim modAnim addCm">
        <pc:chgData name="benjamin Skjold" userId="c95198f139ad621b" providerId="LiveId" clId="{977C598A-4D9E-41F6-86F7-5D81D4506CA8}" dt="2021-01-05T08:24:20.469" v="1488" actId="404"/>
        <pc:sldMkLst>
          <pc:docMk/>
          <pc:sldMk cId="474231395" sldId="273"/>
        </pc:sldMkLst>
        <pc:spChg chg="del">
          <ac:chgData name="benjamin Skjold" userId="c95198f139ad621b" providerId="LiveId" clId="{977C598A-4D9E-41F6-86F7-5D81D4506CA8}" dt="2021-01-05T08:06:21.053" v="1196" actId="478"/>
          <ac:spMkLst>
            <pc:docMk/>
            <pc:sldMk cId="474231395" sldId="273"/>
            <ac:spMk id="5" creationId="{51288516-DD80-42BB-96AA-C0E5EEC4EBA5}"/>
          </ac:spMkLst>
        </pc:spChg>
        <pc:spChg chg="add mod">
          <ac:chgData name="benjamin Skjold" userId="c95198f139ad621b" providerId="LiveId" clId="{977C598A-4D9E-41F6-86F7-5D81D4506CA8}" dt="2021-01-05T08:24:20.469" v="1488" actId="404"/>
          <ac:spMkLst>
            <pc:docMk/>
            <pc:sldMk cId="474231395" sldId="273"/>
            <ac:spMk id="6" creationId="{8B98DCFE-7CC9-48B0-BAFF-234D3E6F73F3}"/>
          </ac:spMkLst>
        </pc:spChg>
        <pc:spChg chg="add mod">
          <ac:chgData name="benjamin Skjold" userId="c95198f139ad621b" providerId="LiveId" clId="{977C598A-4D9E-41F6-86F7-5D81D4506CA8}" dt="2021-01-05T08:15:44.601" v="1386" actId="20577"/>
          <ac:spMkLst>
            <pc:docMk/>
            <pc:sldMk cId="474231395" sldId="273"/>
            <ac:spMk id="7" creationId="{950A42AC-72FE-4870-A0B6-7C5D28CFCEFE}"/>
          </ac:spMkLst>
        </pc:spChg>
        <pc:spChg chg="add del">
          <ac:chgData name="benjamin Skjold" userId="c95198f139ad621b" providerId="LiveId" clId="{977C598A-4D9E-41F6-86F7-5D81D4506CA8}" dt="2021-01-05T08:09:17.109" v="1241" actId="478"/>
          <ac:spMkLst>
            <pc:docMk/>
            <pc:sldMk cId="474231395" sldId="273"/>
            <ac:spMk id="8" creationId="{8F822EBC-D2D1-4024-8EC9-311ED018DE0D}"/>
          </ac:spMkLst>
        </pc:spChg>
        <pc:spChg chg="add del">
          <ac:chgData name="benjamin Skjold" userId="c95198f139ad621b" providerId="LiveId" clId="{977C598A-4D9E-41F6-86F7-5D81D4506CA8}" dt="2021-01-05T08:09:22.979" v="1243" actId="478"/>
          <ac:spMkLst>
            <pc:docMk/>
            <pc:sldMk cId="474231395" sldId="273"/>
            <ac:spMk id="9" creationId="{B95A5625-EF50-4FA8-AA33-803E9362B927}"/>
          </ac:spMkLst>
        </pc:spChg>
        <pc:spChg chg="add mod">
          <ac:chgData name="benjamin Skjold" userId="c95198f139ad621b" providerId="LiveId" clId="{977C598A-4D9E-41F6-86F7-5D81D4506CA8}" dt="2021-01-05T08:10:17.817" v="1255" actId="14100"/>
          <ac:spMkLst>
            <pc:docMk/>
            <pc:sldMk cId="474231395" sldId="273"/>
            <ac:spMk id="10" creationId="{27997202-35DF-4179-BAA3-4EC85FBA56AE}"/>
          </ac:spMkLst>
        </pc:spChg>
        <pc:spChg chg="add mod">
          <ac:chgData name="benjamin Skjold" userId="c95198f139ad621b" providerId="LiveId" clId="{977C598A-4D9E-41F6-86F7-5D81D4506CA8}" dt="2021-01-05T08:10:28.838" v="1257" actId="1076"/>
          <ac:spMkLst>
            <pc:docMk/>
            <pc:sldMk cId="474231395" sldId="273"/>
            <ac:spMk id="11" creationId="{1A01B3A5-35D9-4A68-9BDE-77BDFEFF0723}"/>
          </ac:spMkLst>
        </pc:spChg>
        <pc:spChg chg="add del mod">
          <ac:chgData name="benjamin Skjold" userId="c95198f139ad621b" providerId="LiveId" clId="{977C598A-4D9E-41F6-86F7-5D81D4506CA8}" dt="2021-01-05T08:14:29.840" v="1350" actId="478"/>
          <ac:spMkLst>
            <pc:docMk/>
            <pc:sldMk cId="474231395" sldId="273"/>
            <ac:spMk id="21" creationId="{C319E857-A9F1-4D4E-939B-F6AB8F228E6B}"/>
          </ac:spMkLst>
        </pc:spChg>
        <pc:spChg chg="add mod">
          <ac:chgData name="benjamin Skjold" userId="c95198f139ad621b" providerId="LiveId" clId="{977C598A-4D9E-41F6-86F7-5D81D4506CA8}" dt="2021-01-05T08:18:03.439" v="1444" actId="1036"/>
          <ac:spMkLst>
            <pc:docMk/>
            <pc:sldMk cId="474231395" sldId="273"/>
            <ac:spMk id="23" creationId="{59B88BCB-5580-4BE9-B594-730B0B47F47E}"/>
          </ac:spMkLst>
        </pc:spChg>
        <pc:spChg chg="add mod">
          <ac:chgData name="benjamin Skjold" userId="c95198f139ad621b" providerId="LiveId" clId="{977C598A-4D9E-41F6-86F7-5D81D4506CA8}" dt="2021-01-05T08:17:41.788" v="1438" actId="1038"/>
          <ac:spMkLst>
            <pc:docMk/>
            <pc:sldMk cId="474231395" sldId="273"/>
            <ac:spMk id="24" creationId="{7411BA31-885D-49B1-BEDC-52B53D44EA0C}"/>
          </ac:spMkLst>
        </pc:spChg>
        <pc:spChg chg="add mod">
          <ac:chgData name="benjamin Skjold" userId="c95198f139ad621b" providerId="LiveId" clId="{977C598A-4D9E-41F6-86F7-5D81D4506CA8}" dt="2021-01-05T08:18:30.822" v="1450" actId="12789"/>
          <ac:spMkLst>
            <pc:docMk/>
            <pc:sldMk cId="474231395" sldId="273"/>
            <ac:spMk id="25" creationId="{C20BBE5B-E0F2-41C6-904C-AEBFD70DC9D4}"/>
          </ac:spMkLst>
        </pc:spChg>
        <pc:spChg chg="add mod">
          <ac:chgData name="benjamin Skjold" userId="c95198f139ad621b" providerId="LiveId" clId="{977C598A-4D9E-41F6-86F7-5D81D4506CA8}" dt="2021-01-05T08:18:30.822" v="1450" actId="12789"/>
          <ac:spMkLst>
            <pc:docMk/>
            <pc:sldMk cId="474231395" sldId="273"/>
            <ac:spMk id="26" creationId="{2D8354F0-7F37-454B-8F19-87E77CB222F9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29" creationId="{B643E570-B972-4A9A-AA32-C653AB337518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0" creationId="{BABE3749-2CC2-44E3-ABAB-3F465D16AB4C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2" creationId="{552EA77B-8A19-45DE-A046-4FFF2A3F99A0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3" creationId="{418FD4EA-4AB0-41A4-97A7-038FD68C2C84}"/>
          </ac:spMkLst>
        </pc:spChg>
        <pc:cxnChg chg="add mod">
          <ac:chgData name="benjamin Skjold" userId="c95198f139ad621b" providerId="LiveId" clId="{977C598A-4D9E-41F6-86F7-5D81D4506CA8}" dt="2021-01-05T08:18:03.439" v="1444" actId="1036"/>
          <ac:cxnSpMkLst>
            <pc:docMk/>
            <pc:sldMk cId="474231395" sldId="273"/>
            <ac:cxnSpMk id="13" creationId="{39FAC110-C0C5-49E4-B406-038E075E837C}"/>
          </ac:cxnSpMkLst>
        </pc:cxnChg>
        <pc:cxnChg chg="add mod">
          <ac:chgData name="benjamin Skjold" userId="c95198f139ad621b" providerId="LiveId" clId="{977C598A-4D9E-41F6-86F7-5D81D4506CA8}" dt="2021-01-05T08:17:49.013" v="1440" actId="14100"/>
          <ac:cxnSpMkLst>
            <pc:docMk/>
            <pc:sldMk cId="474231395" sldId="273"/>
            <ac:cxnSpMk id="16" creationId="{B7A92992-899D-4084-A855-686CC7C2BEBF}"/>
          </ac:cxnSpMkLst>
        </pc:cxnChg>
        <pc:cxnChg chg="add mod">
          <ac:chgData name="benjamin Skjold" userId="c95198f139ad621b" providerId="LiveId" clId="{977C598A-4D9E-41F6-86F7-5D81D4506CA8}" dt="2021-01-05T08:19:07.378" v="1452" actId="571"/>
          <ac:cxnSpMkLst>
            <pc:docMk/>
            <pc:sldMk cId="474231395" sldId="273"/>
            <ac:cxnSpMk id="31" creationId="{B0C298CC-488D-416E-A4AD-5D53B999D343}"/>
          </ac:cxnSpMkLst>
        </pc:cxnChg>
      </pc:sldChg>
      <pc:sldChg chg="add del">
        <pc:chgData name="benjamin Skjold" userId="c95198f139ad621b" providerId="LiveId" clId="{977C598A-4D9E-41F6-86F7-5D81D4506CA8}" dt="2021-01-05T08:06:12.469" v="1194" actId="2696"/>
        <pc:sldMkLst>
          <pc:docMk/>
          <pc:sldMk cId="3884537149" sldId="273"/>
        </pc:sldMkLst>
      </pc:sldChg>
      <pc:sldChg chg="addSp delSp modSp add delAnim modAnim">
        <pc:chgData name="benjamin Skjold" userId="c95198f139ad621b" providerId="LiveId" clId="{977C598A-4D9E-41F6-86F7-5D81D4506CA8}" dt="2021-01-05T08:24:25.573" v="1489" actId="404"/>
        <pc:sldMkLst>
          <pc:docMk/>
          <pc:sldMk cId="2921263071" sldId="274"/>
        </pc:sldMkLst>
        <pc:spChg chg="mod">
          <ac:chgData name="benjamin Skjold" userId="c95198f139ad621b" providerId="LiveId" clId="{977C598A-4D9E-41F6-86F7-5D81D4506CA8}" dt="2021-01-05T08:24:25.573" v="1489" actId="404"/>
          <ac:spMkLst>
            <pc:docMk/>
            <pc:sldMk cId="2921263071" sldId="274"/>
            <ac:spMk id="6" creationId="{8B98DCFE-7CC9-48B0-BAFF-234D3E6F73F3}"/>
          </ac:spMkLst>
        </pc:spChg>
        <pc:spChg chg="del">
          <ac:chgData name="benjamin Skjold" userId="c95198f139ad621b" providerId="LiveId" clId="{977C598A-4D9E-41F6-86F7-5D81D4506CA8}" dt="2021-01-05T08:22:13.429" v="1470" actId="478"/>
          <ac:spMkLst>
            <pc:docMk/>
            <pc:sldMk cId="2921263071" sldId="274"/>
            <ac:spMk id="10" creationId="{27997202-35DF-4179-BAA3-4EC85FBA56AE}"/>
          </ac:spMkLst>
        </pc:spChg>
        <pc:spChg chg="del">
          <ac:chgData name="benjamin Skjold" userId="c95198f139ad621b" providerId="LiveId" clId="{977C598A-4D9E-41F6-86F7-5D81D4506CA8}" dt="2021-01-05T08:22:16.629" v="1472" actId="478"/>
          <ac:spMkLst>
            <pc:docMk/>
            <pc:sldMk cId="2921263071" sldId="274"/>
            <ac:spMk id="23" creationId="{59B88BCB-5580-4BE9-B594-730B0B47F47E}"/>
          </ac:spMkLst>
        </pc:spChg>
        <pc:spChg chg="del">
          <ac:chgData name="benjamin Skjold" userId="c95198f139ad621b" providerId="LiveId" clId="{977C598A-4D9E-41F6-86F7-5D81D4506CA8}" dt="2021-01-05T08:22:18.429" v="1473" actId="478"/>
          <ac:spMkLst>
            <pc:docMk/>
            <pc:sldMk cId="2921263071" sldId="274"/>
            <ac:spMk id="25" creationId="{C20BBE5B-E0F2-41C6-904C-AEBFD70DC9D4}"/>
          </ac:spMkLst>
        </pc:spChg>
        <pc:picChg chg="add mod ord">
          <ac:chgData name="benjamin Skjold" userId="c95198f139ad621b" providerId="LiveId" clId="{977C598A-4D9E-41F6-86F7-5D81D4506CA8}" dt="2021-01-05T08:22:10.109" v="1469" actId="171"/>
          <ac:picMkLst>
            <pc:docMk/>
            <pc:sldMk cId="2921263071" sldId="274"/>
            <ac:picMk id="15" creationId="{B78791B3-3797-4A03-91F8-ABB765698C36}"/>
          </ac:picMkLst>
        </pc:picChg>
        <pc:cxnChg chg="del mod">
          <ac:chgData name="benjamin Skjold" userId="c95198f139ad621b" providerId="LiveId" clId="{977C598A-4D9E-41F6-86F7-5D81D4506CA8}" dt="2021-01-05T08:22:14.821" v="1471" actId="478"/>
          <ac:cxnSpMkLst>
            <pc:docMk/>
            <pc:sldMk cId="2921263071" sldId="274"/>
            <ac:cxnSpMk id="13" creationId="{39FAC110-C0C5-49E4-B406-038E075E837C}"/>
          </ac:cxnSpMkLst>
        </pc:cxnChg>
      </pc:sldChg>
      <pc:sldChg chg="addSp delSp modSp add delAnim">
        <pc:chgData name="benjamin Skjold" userId="c95198f139ad621b" providerId="LiveId" clId="{977C598A-4D9E-41F6-86F7-5D81D4506CA8}" dt="2021-01-05T08:29:14.579" v="1536"/>
        <pc:sldMkLst>
          <pc:docMk/>
          <pc:sldMk cId="3528856192" sldId="275"/>
        </pc:sldMkLst>
        <pc:spChg chg="add del">
          <ac:chgData name="benjamin Skjold" userId="c95198f139ad621b" providerId="LiveId" clId="{977C598A-4D9E-41F6-86F7-5D81D4506CA8}" dt="2021-01-05T08:23:36.458" v="1484" actId="478"/>
          <ac:spMkLst>
            <pc:docMk/>
            <pc:sldMk cId="3528856192" sldId="275"/>
            <ac:spMk id="3" creationId="{43760A49-C42E-4C9E-9629-C88523F087B1}"/>
          </ac:spMkLst>
        </pc:spChg>
        <pc:spChg chg="add del mod">
          <ac:chgData name="benjamin Skjold" userId="c95198f139ad621b" providerId="LiveId" clId="{977C598A-4D9E-41F6-86F7-5D81D4506CA8}" dt="2021-01-05T08:29:14.579" v="1536"/>
          <ac:spMkLst>
            <pc:docMk/>
            <pc:sldMk cId="3528856192" sldId="275"/>
            <ac:spMk id="5" creationId="{343F41D1-1C14-4837-9CC9-7056B38F90F2}"/>
          </ac:spMkLst>
        </pc:spChg>
        <pc:spChg chg="mod">
          <ac:chgData name="benjamin Skjold" userId="c95198f139ad621b" providerId="LiveId" clId="{977C598A-4D9E-41F6-86F7-5D81D4506CA8}" dt="2021-01-05T08:24:29.269" v="1490" actId="404"/>
          <ac:spMkLst>
            <pc:docMk/>
            <pc:sldMk cId="3528856192" sldId="275"/>
            <ac:spMk id="6" creationId="{8B98DCFE-7CC9-48B0-BAFF-234D3E6F73F3}"/>
          </ac:spMkLst>
        </pc:spChg>
        <pc:spChg chg="del">
          <ac:chgData name="benjamin Skjold" userId="c95198f139ad621b" providerId="LiveId" clId="{977C598A-4D9E-41F6-86F7-5D81D4506CA8}" dt="2021-01-05T08:23:32.059" v="1481" actId="478"/>
          <ac:spMkLst>
            <pc:docMk/>
            <pc:sldMk cId="3528856192" sldId="275"/>
            <ac:spMk id="7" creationId="{950A42AC-72FE-4870-A0B6-7C5D28CFCEFE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11" creationId="{1A01B3A5-35D9-4A68-9BDE-77BDFEFF0723}"/>
          </ac:spMkLst>
        </pc:spChg>
        <pc:spChg chg="add mod">
          <ac:chgData name="benjamin Skjold" userId="c95198f139ad621b" providerId="LiveId" clId="{977C598A-4D9E-41F6-86F7-5D81D4506CA8}" dt="2021-01-05T08:29:01.320" v="1534" actId="1076"/>
          <ac:spMkLst>
            <pc:docMk/>
            <pc:sldMk cId="3528856192" sldId="275"/>
            <ac:spMk id="12" creationId="{86B23BC0-D5AF-4DC2-A1A1-CE554AE2DBC3}"/>
          </ac:spMkLst>
        </pc:spChg>
        <pc:spChg chg="add del mod">
          <ac:chgData name="benjamin Skjold" userId="c95198f139ad621b" providerId="LiveId" clId="{977C598A-4D9E-41F6-86F7-5D81D4506CA8}" dt="2021-01-05T08:28:25.889" v="1528" actId="478"/>
          <ac:spMkLst>
            <pc:docMk/>
            <pc:sldMk cId="3528856192" sldId="275"/>
            <ac:spMk id="14" creationId="{B88C29B3-5F08-47DC-8F6D-146779346CEE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24" creationId="{7411BA31-885D-49B1-BEDC-52B53D44EA0C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26" creationId="{2D8354F0-7F37-454B-8F19-87E77CB222F9}"/>
          </ac:spMkLst>
        </pc:spChg>
        <pc:picChg chg="add del mod">
          <ac:chgData name="benjamin Skjold" userId="c95198f139ad621b" providerId="LiveId" clId="{977C598A-4D9E-41F6-86F7-5D81D4506CA8}" dt="2021-01-05T08:28:29.519" v="1531" actId="478"/>
          <ac:picMkLst>
            <pc:docMk/>
            <pc:sldMk cId="3528856192" sldId="275"/>
            <ac:picMk id="9" creationId="{5015BCE2-3691-4642-92AE-3FAC18C03CEF}"/>
          </ac:picMkLst>
        </pc:picChg>
        <pc:picChg chg="add del mod">
          <ac:chgData name="benjamin Skjold" userId="c95198f139ad621b" providerId="LiveId" clId="{977C598A-4D9E-41F6-86F7-5D81D4506CA8}" dt="2021-01-05T08:28:28.092" v="1529" actId="478"/>
          <ac:picMkLst>
            <pc:docMk/>
            <pc:sldMk cId="3528856192" sldId="275"/>
            <ac:picMk id="13" creationId="{01AF2888-8EAE-4653-B9C3-D92574488644}"/>
          </ac:picMkLst>
        </pc:picChg>
        <pc:picChg chg="del">
          <ac:chgData name="benjamin Skjold" userId="c95198f139ad621b" providerId="LiveId" clId="{977C598A-4D9E-41F6-86F7-5D81D4506CA8}" dt="2021-01-05T08:23:32.909" v="1482" actId="478"/>
          <ac:picMkLst>
            <pc:docMk/>
            <pc:sldMk cId="3528856192" sldId="275"/>
            <ac:picMk id="15" creationId="{B78791B3-3797-4A03-91F8-ABB765698C36}"/>
          </ac:picMkLst>
        </pc:picChg>
        <pc:picChg chg="add del mod">
          <ac:chgData name="benjamin Skjold" userId="c95198f139ad621b" providerId="LiveId" clId="{977C598A-4D9E-41F6-86F7-5D81D4506CA8}" dt="2021-01-05T08:28:28.809" v="1530" actId="478"/>
          <ac:picMkLst>
            <pc:docMk/>
            <pc:sldMk cId="3528856192" sldId="275"/>
            <ac:picMk id="18" creationId="{02E8FF5A-0498-4DD6-B603-FEC35FB34491}"/>
          </ac:picMkLst>
        </pc:picChg>
        <pc:cxnChg chg="add del mod">
          <ac:chgData name="benjamin Skjold" userId="c95198f139ad621b" providerId="LiveId" clId="{977C598A-4D9E-41F6-86F7-5D81D4506CA8}" dt="2021-01-05T08:23:38.928" v="1485" actId="478"/>
          <ac:cxnSpMkLst>
            <pc:docMk/>
            <pc:sldMk cId="3528856192" sldId="275"/>
            <ac:cxnSpMk id="16" creationId="{B7A92992-899D-4084-A855-686CC7C2BEBF}"/>
          </ac:cxnSpMkLst>
        </pc:cxnChg>
      </pc:sldChg>
      <pc:sldChg chg="delSp modSp add modAnim">
        <pc:chgData name="benjamin Skjold" userId="c95198f139ad621b" providerId="LiveId" clId="{977C598A-4D9E-41F6-86F7-5D81D4506CA8}" dt="2021-01-06T14:13:28.492" v="2958" actId="20577"/>
        <pc:sldMkLst>
          <pc:docMk/>
          <pc:sldMk cId="1828641243" sldId="276"/>
        </pc:sldMkLst>
        <pc:spChg chg="mod">
          <ac:chgData name="benjamin Skjold" userId="c95198f139ad621b" providerId="LiveId" clId="{977C598A-4D9E-41F6-86F7-5D81D4506CA8}" dt="2021-01-05T08:29:22.857" v="1538" actId="1076"/>
          <ac:spMkLst>
            <pc:docMk/>
            <pc:sldMk cId="1828641243" sldId="276"/>
            <ac:spMk id="5" creationId="{343F41D1-1C14-4837-9CC9-7056B38F90F2}"/>
          </ac:spMkLst>
        </pc:spChg>
        <pc:spChg chg="del">
          <ac:chgData name="benjamin Skjold" userId="c95198f139ad621b" providerId="LiveId" clId="{977C598A-4D9E-41F6-86F7-5D81D4506CA8}" dt="2021-01-05T08:29:19.809" v="1537" actId="478"/>
          <ac:spMkLst>
            <pc:docMk/>
            <pc:sldMk cId="1828641243" sldId="276"/>
            <ac:spMk id="12" creationId="{86B23BC0-D5AF-4DC2-A1A1-CE554AE2DBC3}"/>
          </ac:spMkLst>
        </pc:spChg>
        <pc:spChg chg="mod">
          <ac:chgData name="benjamin Skjold" userId="c95198f139ad621b" providerId="LiveId" clId="{977C598A-4D9E-41F6-86F7-5D81D4506CA8}" dt="2021-01-06T14:13:28.492" v="2958" actId="20577"/>
          <ac:spMkLst>
            <pc:docMk/>
            <pc:sldMk cId="1828641243" sldId="276"/>
            <ac:spMk id="14" creationId="{B88C29B3-5F08-47DC-8F6D-146779346CEE}"/>
          </ac:spMkLst>
        </pc:sp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9" creationId="{5015BCE2-3691-4642-92AE-3FAC18C03CEF}"/>
          </ac:picMkLst>
        </pc:pic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13" creationId="{01AF2888-8EAE-4653-B9C3-D92574488644}"/>
          </ac:picMkLst>
        </pc:pic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18" creationId="{02E8FF5A-0498-4DD6-B603-FEC35FB34491}"/>
          </ac:picMkLst>
        </pc:picChg>
      </pc:sldChg>
      <pc:sldChg chg="addSp delSp modSp add delAnim modAnim">
        <pc:chgData name="benjamin Skjold" userId="c95198f139ad621b" providerId="LiveId" clId="{977C598A-4D9E-41F6-86F7-5D81D4506CA8}" dt="2021-01-05T08:38:30.759" v="1602"/>
        <pc:sldMkLst>
          <pc:docMk/>
          <pc:sldMk cId="371223990" sldId="277"/>
        </pc:sldMkLst>
        <pc:spChg chg="del">
          <ac:chgData name="benjamin Skjold" userId="c95198f139ad621b" providerId="LiveId" clId="{977C598A-4D9E-41F6-86F7-5D81D4506CA8}" dt="2021-01-05T08:34:39.469" v="1553" actId="478"/>
          <ac:spMkLst>
            <pc:docMk/>
            <pc:sldMk cId="371223990" sldId="277"/>
            <ac:spMk id="5" creationId="{343F41D1-1C14-4837-9CC9-7056B38F90F2}"/>
          </ac:spMkLst>
        </pc:spChg>
        <pc:spChg chg="add mod">
          <ac:chgData name="benjamin Skjold" userId="c95198f139ad621b" providerId="LiveId" clId="{977C598A-4D9E-41F6-86F7-5D81D4506CA8}" dt="2021-01-05T08:35:40.379" v="1560" actId="20577"/>
          <ac:spMkLst>
            <pc:docMk/>
            <pc:sldMk cId="371223990" sldId="277"/>
            <ac:spMk id="11" creationId="{8A3DC257-200A-4BDB-B5B2-E03A9679963A}"/>
          </ac:spMkLst>
        </pc:spChg>
        <pc:spChg chg="add mod">
          <ac:chgData name="benjamin Skjold" userId="c95198f139ad621b" providerId="LiveId" clId="{977C598A-4D9E-41F6-86F7-5D81D4506CA8}" dt="2021-01-05T08:36:51.526" v="1590" actId="20577"/>
          <ac:spMkLst>
            <pc:docMk/>
            <pc:sldMk cId="371223990" sldId="277"/>
            <ac:spMk id="12" creationId="{BB12B575-438B-47D0-9444-8527E30122C7}"/>
          </ac:spMkLst>
        </pc:spChg>
        <pc:spChg chg="del">
          <ac:chgData name="benjamin Skjold" userId="c95198f139ad621b" providerId="LiveId" clId="{977C598A-4D9E-41F6-86F7-5D81D4506CA8}" dt="2021-01-05T08:34:39.469" v="1553" actId="478"/>
          <ac:spMkLst>
            <pc:docMk/>
            <pc:sldMk cId="371223990" sldId="277"/>
            <ac:spMk id="14" creationId="{B88C29B3-5F08-47DC-8F6D-146779346CEE}"/>
          </ac:spMkLst>
        </pc:sp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9" creationId="{5015BCE2-3691-4642-92AE-3FAC18C03CEF}"/>
          </ac:picMkLst>
        </pc:pic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13" creationId="{01AF2888-8EAE-4653-B9C3-D92574488644}"/>
          </ac:picMkLst>
        </pc:pic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18" creationId="{02E8FF5A-0498-4DD6-B603-FEC35FB34491}"/>
          </ac:picMkLst>
        </pc:picChg>
        <pc:cxnChg chg="add mod">
          <ac:chgData name="benjamin Skjold" userId="c95198f139ad621b" providerId="LiveId" clId="{977C598A-4D9E-41F6-86F7-5D81D4506CA8}" dt="2021-01-05T08:37:33.169" v="1598" actId="208"/>
          <ac:cxnSpMkLst>
            <pc:docMk/>
            <pc:sldMk cId="371223990" sldId="277"/>
            <ac:cxnSpMk id="8" creationId="{E8DBDBC4-16AF-44B4-876E-51EF90EC153D}"/>
          </ac:cxnSpMkLst>
        </pc:cxnChg>
      </pc:sldChg>
      <pc:sldChg chg="addSp delSp modSp add modAnim">
        <pc:chgData name="benjamin Skjold" userId="c95198f139ad621b" providerId="LiveId" clId="{977C598A-4D9E-41F6-86F7-5D81D4506CA8}" dt="2021-01-05T08:40:23.179" v="1635" actId="478"/>
        <pc:sldMkLst>
          <pc:docMk/>
          <pc:sldMk cId="437655241" sldId="278"/>
        </pc:sldMkLst>
        <pc:spChg chg="mod">
          <ac:chgData name="benjamin Skjold" userId="c95198f139ad621b" providerId="LiveId" clId="{977C598A-4D9E-41F6-86F7-5D81D4506CA8}" dt="2021-01-05T08:38:45.860" v="1628" actId="1037"/>
          <ac:spMkLst>
            <pc:docMk/>
            <pc:sldMk cId="437655241" sldId="278"/>
            <ac:spMk id="11" creationId="{8A3DC257-200A-4BDB-B5B2-E03A9679963A}"/>
          </ac:spMkLst>
        </pc:spChg>
        <pc:spChg chg="mod">
          <ac:chgData name="benjamin Skjold" userId="c95198f139ad621b" providerId="LiveId" clId="{977C598A-4D9E-41F6-86F7-5D81D4506CA8}" dt="2021-01-05T08:38:45.860" v="1628" actId="1037"/>
          <ac:spMkLst>
            <pc:docMk/>
            <pc:sldMk cId="437655241" sldId="278"/>
            <ac:spMk id="12" creationId="{BB12B575-438B-47D0-9444-8527E30122C7}"/>
          </ac:spMkLst>
        </pc:spChg>
        <pc:picChg chg="add mod">
          <ac:chgData name="benjamin Skjold" userId="c95198f139ad621b" providerId="LiveId" clId="{977C598A-4D9E-41F6-86F7-5D81D4506CA8}" dt="2021-01-05T08:39:17.689" v="1634" actId="1076"/>
          <ac:picMkLst>
            <pc:docMk/>
            <pc:sldMk cId="437655241" sldId="278"/>
            <ac:picMk id="7" creationId="{4F5F1CD1-9886-4790-9F92-D89ADCB296AA}"/>
          </ac:picMkLst>
        </pc:picChg>
        <pc:cxnChg chg="del mod">
          <ac:chgData name="benjamin Skjold" userId="c95198f139ad621b" providerId="LiveId" clId="{977C598A-4D9E-41F6-86F7-5D81D4506CA8}" dt="2021-01-05T08:40:23.179" v="1635" actId="478"/>
          <ac:cxnSpMkLst>
            <pc:docMk/>
            <pc:sldMk cId="437655241" sldId="278"/>
            <ac:cxnSpMk id="8" creationId="{E8DBDBC4-16AF-44B4-876E-51EF90EC153D}"/>
          </ac:cxnSpMkLst>
        </pc:cxnChg>
      </pc:sldChg>
      <pc:sldChg chg="addSp delSp modSp add delAnim modAnim">
        <pc:chgData name="benjamin Skjold" userId="c95198f139ad621b" providerId="LiveId" clId="{977C598A-4D9E-41F6-86F7-5D81D4506CA8}" dt="2021-01-05T08:53:18.645" v="2095" actId="122"/>
        <pc:sldMkLst>
          <pc:docMk/>
          <pc:sldMk cId="3839989822" sldId="279"/>
        </pc:sldMkLst>
        <pc:spChg chg="mod">
          <ac:chgData name="benjamin Skjold" userId="c95198f139ad621b" providerId="LiveId" clId="{977C598A-4D9E-41F6-86F7-5D81D4506CA8}" dt="2021-01-05T08:40:50.958" v="1656" actId="20577"/>
          <ac:spMkLst>
            <pc:docMk/>
            <pc:sldMk cId="3839989822" sldId="279"/>
            <ac:spMk id="2" creationId="{B6BEEC1C-6AC4-4F38-ABBD-C8BFDF603A72}"/>
          </ac:spMkLst>
        </pc:spChg>
        <pc:spChg chg="add del mod">
          <ac:chgData name="benjamin Skjold" userId="c95198f139ad621b" providerId="LiveId" clId="{977C598A-4D9E-41F6-86F7-5D81D4506CA8}" dt="2021-01-05T08:52:47.439" v="2082" actId="478"/>
          <ac:spMkLst>
            <pc:docMk/>
            <pc:sldMk cId="3839989822" sldId="279"/>
            <ac:spMk id="5" creationId="{FB30070D-8C59-4BEC-B260-0F3BAFE7D3B6}"/>
          </ac:spMkLst>
        </pc:spChg>
        <pc:spChg chg="del">
          <ac:chgData name="benjamin Skjold" userId="c95198f139ad621b" providerId="LiveId" clId="{977C598A-4D9E-41F6-86F7-5D81D4506CA8}" dt="2021-01-05T08:40:54.129" v="1657" actId="478"/>
          <ac:spMkLst>
            <pc:docMk/>
            <pc:sldMk cId="3839989822" sldId="279"/>
            <ac:spMk id="6" creationId="{8B98DCFE-7CC9-48B0-BAFF-234D3E6F73F3}"/>
          </ac:spMkLst>
        </pc:spChg>
        <pc:spChg chg="add mod">
          <ac:chgData name="benjamin Skjold" userId="c95198f139ad621b" providerId="LiveId" clId="{977C598A-4D9E-41F6-86F7-5D81D4506CA8}" dt="2021-01-05T08:53:18.645" v="2095" actId="122"/>
          <ac:spMkLst>
            <pc:docMk/>
            <pc:sldMk cId="3839989822" sldId="279"/>
            <ac:spMk id="8" creationId="{E1E6B9FA-C7A5-4CD1-BFB8-0A16EA7EAC7E}"/>
          </ac:spMkLst>
        </pc:spChg>
        <pc:spChg chg="add del mod">
          <ac:chgData name="benjamin Skjold" userId="c95198f139ad621b" providerId="LiveId" clId="{977C598A-4D9E-41F6-86F7-5D81D4506CA8}" dt="2021-01-05T08:50:38.635" v="1768" actId="478"/>
          <ac:spMkLst>
            <pc:docMk/>
            <pc:sldMk cId="3839989822" sldId="279"/>
            <ac:spMk id="10" creationId="{398B1AEB-7A51-4503-8246-9418F485B748}"/>
          </ac:spMkLst>
        </pc:spChg>
        <pc:spChg chg="del">
          <ac:chgData name="benjamin Skjold" userId="c95198f139ad621b" providerId="LiveId" clId="{977C598A-4D9E-41F6-86F7-5D81D4506CA8}" dt="2021-01-05T08:40:56.669" v="1658" actId="478"/>
          <ac:spMkLst>
            <pc:docMk/>
            <pc:sldMk cId="3839989822" sldId="279"/>
            <ac:spMk id="11" creationId="{8A3DC257-200A-4BDB-B5B2-E03A9679963A}"/>
          </ac:spMkLst>
        </pc:spChg>
        <pc:spChg chg="del">
          <ac:chgData name="benjamin Skjold" userId="c95198f139ad621b" providerId="LiveId" clId="{977C598A-4D9E-41F6-86F7-5D81D4506CA8}" dt="2021-01-05T08:40:58.047" v="1659" actId="478"/>
          <ac:spMkLst>
            <pc:docMk/>
            <pc:sldMk cId="3839989822" sldId="279"/>
            <ac:spMk id="12" creationId="{BB12B575-438B-47D0-9444-8527E30122C7}"/>
          </ac:spMkLst>
        </pc:spChg>
        <pc:picChg chg="del mod">
          <ac:chgData name="benjamin Skjold" userId="c95198f139ad621b" providerId="LiveId" clId="{977C598A-4D9E-41F6-86F7-5D81D4506CA8}" dt="2021-01-05T08:50:39.729" v="1770" actId="478"/>
          <ac:picMkLst>
            <pc:docMk/>
            <pc:sldMk cId="3839989822" sldId="279"/>
            <ac:picMk id="7" creationId="{4F5F1CD1-9886-4790-9F92-D89ADCB296AA}"/>
          </ac:picMkLst>
        </pc:picChg>
        <pc:picChg chg="add del mod">
          <ac:chgData name="benjamin Skjold" userId="c95198f139ad621b" providerId="LiveId" clId="{977C598A-4D9E-41F6-86F7-5D81D4506CA8}" dt="2021-01-05T08:50:39.397" v="1769" actId="478"/>
          <ac:picMkLst>
            <pc:docMk/>
            <pc:sldMk cId="3839989822" sldId="279"/>
            <ac:picMk id="9" creationId="{050A72A5-9B09-4D70-BDD1-BEAE705ED2C4}"/>
          </ac:picMkLst>
        </pc:picChg>
      </pc:sldChg>
      <pc:sldChg chg="delSp modSp add modAnim">
        <pc:chgData name="benjamin Skjold" userId="c95198f139ad621b" providerId="LiveId" clId="{977C598A-4D9E-41F6-86F7-5D81D4506CA8}" dt="2021-01-05T08:54:22.770" v="2118" actId="1035"/>
        <pc:sldMkLst>
          <pc:docMk/>
          <pc:sldMk cId="1623868879" sldId="280"/>
        </pc:sldMkLst>
        <pc:spChg chg="del">
          <ac:chgData name="benjamin Skjold" userId="c95198f139ad621b" providerId="LiveId" clId="{977C598A-4D9E-41F6-86F7-5D81D4506CA8}" dt="2021-01-05T08:53:45.580" v="2096" actId="478"/>
          <ac:spMkLst>
            <pc:docMk/>
            <pc:sldMk cId="1623868879" sldId="280"/>
            <ac:spMk id="5" creationId="{FB30070D-8C59-4BEC-B260-0F3BAFE7D3B6}"/>
          </ac:spMkLst>
        </pc:spChg>
        <pc:spChg chg="mod">
          <ac:chgData name="benjamin Skjold" userId="c95198f139ad621b" providerId="LiveId" clId="{977C598A-4D9E-41F6-86F7-5D81D4506CA8}" dt="2021-01-05T08:53:53.139" v="2102" actId="20577"/>
          <ac:spMkLst>
            <pc:docMk/>
            <pc:sldMk cId="1623868879" sldId="280"/>
            <ac:spMk id="10" creationId="{398B1AEB-7A51-4503-8246-9418F485B748}"/>
          </ac:spMkLst>
        </pc:spChg>
        <pc:picChg chg="mod">
          <ac:chgData name="benjamin Skjold" userId="c95198f139ad621b" providerId="LiveId" clId="{977C598A-4D9E-41F6-86F7-5D81D4506CA8}" dt="2021-01-05T08:54:08.235" v="2116" actId="1037"/>
          <ac:picMkLst>
            <pc:docMk/>
            <pc:sldMk cId="1623868879" sldId="280"/>
            <ac:picMk id="7" creationId="{4F5F1CD1-9886-4790-9F92-D89ADCB296AA}"/>
          </ac:picMkLst>
        </pc:picChg>
        <pc:picChg chg="mod">
          <ac:chgData name="benjamin Skjold" userId="c95198f139ad621b" providerId="LiveId" clId="{977C598A-4D9E-41F6-86F7-5D81D4506CA8}" dt="2021-01-05T08:54:22.770" v="2118" actId="1035"/>
          <ac:picMkLst>
            <pc:docMk/>
            <pc:sldMk cId="1623868879" sldId="280"/>
            <ac:picMk id="9" creationId="{050A72A5-9B09-4D70-BDD1-BEAE705ED2C4}"/>
          </ac:picMkLst>
        </pc:picChg>
      </pc:sldChg>
      <pc:sldChg chg="addSp delSp modSp add">
        <pc:chgData name="benjamin Skjold" userId="c95198f139ad621b" providerId="LiveId" clId="{977C598A-4D9E-41F6-86F7-5D81D4506CA8}" dt="2021-01-05T09:04:18.302" v="2194" actId="12788"/>
        <pc:sldMkLst>
          <pc:docMk/>
          <pc:sldMk cId="2653546099" sldId="281"/>
        </pc:sldMkLst>
        <pc:spChg chg="mod">
          <ac:chgData name="benjamin Skjold" userId="c95198f139ad621b" providerId="LiveId" clId="{977C598A-4D9E-41F6-86F7-5D81D4506CA8}" dt="2021-01-05T09:03:08.209" v="2185" actId="20577"/>
          <ac:spMkLst>
            <pc:docMk/>
            <pc:sldMk cId="2653546099" sldId="281"/>
            <ac:spMk id="7" creationId="{EA7F8E44-1210-4169-90FB-2CBE4AEE6F1C}"/>
          </ac:spMkLst>
        </pc:spChg>
        <pc:picChg chg="del">
          <ac:chgData name="benjamin Skjold" userId="c95198f139ad621b" providerId="LiveId" clId="{977C598A-4D9E-41F6-86F7-5D81D4506CA8}" dt="2021-01-05T09:02:45.149" v="2136" actId="478"/>
          <ac:picMkLst>
            <pc:docMk/>
            <pc:sldMk cId="2653546099" sldId="281"/>
            <ac:picMk id="6" creationId="{0FE93CFC-B336-41AA-B842-12F75AA43873}"/>
          </ac:picMkLst>
        </pc:picChg>
        <pc:picChg chg="add mod">
          <ac:chgData name="benjamin Skjold" userId="c95198f139ad621b" providerId="LiveId" clId="{977C598A-4D9E-41F6-86F7-5D81D4506CA8}" dt="2021-01-05T09:04:18.302" v="2194" actId="12788"/>
          <ac:picMkLst>
            <pc:docMk/>
            <pc:sldMk cId="2653546099" sldId="281"/>
            <ac:picMk id="8" creationId="{B06E6323-792E-4109-A6C1-43CF1561C562}"/>
          </ac:picMkLst>
        </pc:picChg>
      </pc:sldChg>
      <pc:sldChg chg="addSp delSp modSp add">
        <pc:chgData name="benjamin Skjold" userId="c95198f139ad621b" providerId="LiveId" clId="{977C598A-4D9E-41F6-86F7-5D81D4506CA8}" dt="2021-01-05T09:06:50.994" v="2233" actId="12788"/>
        <pc:sldMkLst>
          <pc:docMk/>
          <pc:sldMk cId="534058069" sldId="282"/>
        </pc:sldMkLst>
        <pc:spChg chg="mod">
          <ac:chgData name="benjamin Skjold" userId="c95198f139ad621b" providerId="LiveId" clId="{977C598A-4D9E-41F6-86F7-5D81D4506CA8}" dt="2021-01-05T09:05:03.457" v="2227" actId="20577"/>
          <ac:spMkLst>
            <pc:docMk/>
            <pc:sldMk cId="534058069" sldId="282"/>
            <ac:spMk id="2" creationId="{38447CF7-4D72-4BEF-A7E8-299A608236A9}"/>
          </ac:spMkLst>
        </pc:spChg>
        <pc:spChg chg="del">
          <ac:chgData name="benjamin Skjold" userId="c95198f139ad621b" providerId="LiveId" clId="{977C598A-4D9E-41F6-86F7-5D81D4506CA8}" dt="2021-01-05T09:04:49.949" v="2197" actId="478"/>
          <ac:spMkLst>
            <pc:docMk/>
            <pc:sldMk cId="534058069" sldId="282"/>
            <ac:spMk id="7" creationId="{EA7F8E44-1210-4169-90FB-2CBE4AEE6F1C}"/>
          </ac:spMkLst>
        </pc:spChg>
        <pc:picChg chg="add mod modCrop">
          <ac:chgData name="benjamin Skjold" userId="c95198f139ad621b" providerId="LiveId" clId="{977C598A-4D9E-41F6-86F7-5D81D4506CA8}" dt="2021-01-05T09:06:50.994" v="2233" actId="12788"/>
          <ac:picMkLst>
            <pc:docMk/>
            <pc:sldMk cId="534058069" sldId="282"/>
            <ac:picMk id="6" creationId="{B5690DE2-5B5F-465F-88F6-1D2B01B47D0D}"/>
          </ac:picMkLst>
        </pc:picChg>
        <pc:picChg chg="del">
          <ac:chgData name="benjamin Skjold" userId="c95198f139ad621b" providerId="LiveId" clId="{977C598A-4D9E-41F6-86F7-5D81D4506CA8}" dt="2021-01-05T09:04:47.649" v="2196" actId="478"/>
          <ac:picMkLst>
            <pc:docMk/>
            <pc:sldMk cId="534058069" sldId="282"/>
            <ac:picMk id="8" creationId="{B06E6323-792E-4109-A6C1-43CF1561C562}"/>
          </ac:picMkLst>
        </pc:picChg>
      </pc:sldChg>
      <pc:sldChg chg="addSp modSp add modAnim">
        <pc:chgData name="benjamin Skjold" userId="c95198f139ad621b" providerId="LiveId" clId="{977C598A-4D9E-41F6-86F7-5D81D4506CA8}" dt="2021-01-05T09:51:14.755" v="2350"/>
        <pc:sldMkLst>
          <pc:docMk/>
          <pc:sldMk cId="6136900" sldId="283"/>
        </pc:sldMkLst>
        <pc:spChg chg="mod">
          <ac:chgData name="benjamin Skjold" userId="c95198f139ad621b" providerId="LiveId" clId="{977C598A-4D9E-41F6-86F7-5D81D4506CA8}" dt="2021-01-05T09:46:38.068" v="2254" actId="20577"/>
          <ac:spMkLst>
            <pc:docMk/>
            <pc:sldMk cId="6136900" sldId="283"/>
            <ac:spMk id="2" creationId="{38447CF7-4D72-4BEF-A7E8-299A608236A9}"/>
          </ac:spMkLst>
        </pc:spChg>
        <pc:spChg chg="add mod">
          <ac:chgData name="benjamin Skjold" userId="c95198f139ad621b" providerId="LiveId" clId="{977C598A-4D9E-41F6-86F7-5D81D4506CA8}" dt="2021-01-05T09:48:27.252" v="2337" actId="1076"/>
          <ac:spMkLst>
            <pc:docMk/>
            <pc:sldMk cId="6136900" sldId="283"/>
            <ac:spMk id="5" creationId="{C630F964-BFEA-4E82-B9F9-E7BEB6616C32}"/>
          </ac:spMkLst>
        </pc:spChg>
        <pc:picChg chg="mod">
          <ac:chgData name="benjamin Skjold" userId="c95198f139ad621b" providerId="LiveId" clId="{977C598A-4D9E-41F6-86F7-5D81D4506CA8}" dt="2021-01-05T09:48:31.341" v="2338" actId="1076"/>
          <ac:picMkLst>
            <pc:docMk/>
            <pc:sldMk cId="6136900" sldId="283"/>
            <ac:picMk id="6" creationId="{B5690DE2-5B5F-465F-88F6-1D2B01B47D0D}"/>
          </ac:picMkLst>
        </pc:picChg>
      </pc:sldChg>
      <pc:sldChg chg="addSp modSp add modAnim">
        <pc:chgData name="benjamin Skjold" userId="c95198f139ad621b" providerId="LiveId" clId="{977C598A-4D9E-41F6-86F7-5D81D4506CA8}" dt="2021-01-05T10:03:55.986" v="2561"/>
        <pc:sldMkLst>
          <pc:docMk/>
          <pc:sldMk cId="1166460060" sldId="284"/>
        </pc:sldMkLst>
        <pc:spChg chg="mod">
          <ac:chgData name="benjamin Skjold" userId="c95198f139ad621b" providerId="LiveId" clId="{977C598A-4D9E-41F6-86F7-5D81D4506CA8}" dt="2021-01-05T10:03:09.556" v="2548" actId="20577"/>
          <ac:spMkLst>
            <pc:docMk/>
            <pc:sldMk cId="1166460060" sldId="284"/>
            <ac:spMk id="2" creationId="{B0578DF5-156F-4135-88A9-3DBD6CDBF93E}"/>
          </ac:spMkLst>
        </pc:spChg>
        <pc:spChg chg="add mod">
          <ac:chgData name="benjamin Skjold" userId="c95198f139ad621b" providerId="LiveId" clId="{977C598A-4D9E-41F6-86F7-5D81D4506CA8}" dt="2021-01-05T09:59:46.621" v="2497" actId="1076"/>
          <ac:spMkLst>
            <pc:docMk/>
            <pc:sldMk cId="1166460060" sldId="284"/>
            <ac:spMk id="9" creationId="{7A1AB1BC-1583-4004-BEB9-AD208DA2D747}"/>
          </ac:spMkLst>
        </pc:spChg>
        <pc:spChg chg="add mod">
          <ac:chgData name="benjamin Skjold" userId="c95198f139ad621b" providerId="LiveId" clId="{977C598A-4D9E-41F6-86F7-5D81D4506CA8}" dt="2021-01-05T09:59:54.134" v="2508" actId="1037"/>
          <ac:spMkLst>
            <pc:docMk/>
            <pc:sldMk cId="1166460060" sldId="284"/>
            <ac:spMk id="10" creationId="{DD5017D3-1208-441E-94C2-705EB0BEEB89}"/>
          </ac:spMkLst>
        </pc:spChg>
        <pc:picChg chg="add mod">
          <ac:chgData name="benjamin Skjold" userId="c95198f139ad621b" providerId="LiveId" clId="{977C598A-4D9E-41F6-86F7-5D81D4506CA8}" dt="2021-01-05T09:59:29.103" v="2495" actId="1076"/>
          <ac:picMkLst>
            <pc:docMk/>
            <pc:sldMk cId="1166460060" sldId="284"/>
            <ac:picMk id="6" creationId="{7EF90D9D-CA14-4B44-912B-36D3EE3852D1}"/>
          </ac:picMkLst>
        </pc:picChg>
        <pc:picChg chg="add mod">
          <ac:chgData name="benjamin Skjold" userId="c95198f139ad621b" providerId="LiveId" clId="{977C598A-4D9E-41F6-86F7-5D81D4506CA8}" dt="2021-01-05T09:59:16.957" v="2493" actId="1076"/>
          <ac:picMkLst>
            <pc:docMk/>
            <pc:sldMk cId="1166460060" sldId="284"/>
            <ac:picMk id="8" creationId="{9243AB8C-C98D-438B-AC69-89A75C067052}"/>
          </ac:picMkLst>
        </pc:picChg>
      </pc:sldChg>
      <pc:sldChg chg="addSp delSp modSp add">
        <pc:chgData name="benjamin Skjold" userId="c95198f139ad621b" providerId="LiveId" clId="{977C598A-4D9E-41F6-86F7-5D81D4506CA8}" dt="2021-01-05T10:03:14.021" v="2557" actId="20577"/>
        <pc:sldMkLst>
          <pc:docMk/>
          <pc:sldMk cId="1600009417" sldId="285"/>
        </pc:sldMkLst>
        <pc:spChg chg="mod">
          <ac:chgData name="benjamin Skjold" userId="c95198f139ad621b" providerId="LiveId" clId="{977C598A-4D9E-41F6-86F7-5D81D4506CA8}" dt="2021-01-05T10:03:14.021" v="2557" actId="20577"/>
          <ac:spMkLst>
            <pc:docMk/>
            <pc:sldMk cId="1600009417" sldId="285"/>
            <ac:spMk id="2" creationId="{B0578DF5-156F-4135-88A9-3DBD6CDBF93E}"/>
          </ac:spMkLst>
        </pc:spChg>
        <pc:spChg chg="del">
          <ac:chgData name="benjamin Skjold" userId="c95198f139ad621b" providerId="LiveId" clId="{977C598A-4D9E-41F6-86F7-5D81D4506CA8}" dt="2021-01-05T10:00:50.612" v="2520" actId="478"/>
          <ac:spMkLst>
            <pc:docMk/>
            <pc:sldMk cId="1600009417" sldId="285"/>
            <ac:spMk id="9" creationId="{7A1AB1BC-1583-4004-BEB9-AD208DA2D747}"/>
          </ac:spMkLst>
        </pc:spChg>
        <pc:spChg chg="del">
          <ac:chgData name="benjamin Skjold" userId="c95198f139ad621b" providerId="LiveId" clId="{977C598A-4D9E-41F6-86F7-5D81D4506CA8}" dt="2021-01-05T10:00:48.620" v="2519" actId="478"/>
          <ac:spMkLst>
            <pc:docMk/>
            <pc:sldMk cId="1600009417" sldId="285"/>
            <ac:spMk id="10" creationId="{DD5017D3-1208-441E-94C2-705EB0BEEB89}"/>
          </ac:spMkLst>
        </pc:spChg>
        <pc:picChg chg="del">
          <ac:chgData name="benjamin Skjold" userId="c95198f139ad621b" providerId="LiveId" clId="{977C598A-4D9E-41F6-86F7-5D81D4506CA8}" dt="2021-01-05T10:00:16.381" v="2510" actId="478"/>
          <ac:picMkLst>
            <pc:docMk/>
            <pc:sldMk cId="1600009417" sldId="285"/>
            <ac:picMk id="6" creationId="{7EF90D9D-CA14-4B44-912B-36D3EE3852D1}"/>
          </ac:picMkLst>
        </pc:picChg>
        <pc:picChg chg="add del mod modCrop">
          <ac:chgData name="benjamin Skjold" userId="c95198f139ad621b" providerId="LiveId" clId="{977C598A-4D9E-41F6-86F7-5D81D4506CA8}" dt="2021-01-05T10:02:06.052" v="2530" actId="478"/>
          <ac:picMkLst>
            <pc:docMk/>
            <pc:sldMk cId="1600009417" sldId="285"/>
            <ac:picMk id="7" creationId="{51CE8EA4-74E4-4EC2-B609-9B20D8C90FD3}"/>
          </ac:picMkLst>
        </pc:picChg>
        <pc:picChg chg="del">
          <ac:chgData name="benjamin Skjold" userId="c95198f139ad621b" providerId="LiveId" clId="{977C598A-4D9E-41F6-86F7-5D81D4506CA8}" dt="2021-01-05T10:00:16.891" v="2511" actId="478"/>
          <ac:picMkLst>
            <pc:docMk/>
            <pc:sldMk cId="1600009417" sldId="285"/>
            <ac:picMk id="8" creationId="{9243AB8C-C98D-438B-AC69-89A75C067052}"/>
          </ac:picMkLst>
        </pc:picChg>
        <pc:picChg chg="add del mod">
          <ac:chgData name="benjamin Skjold" userId="c95198f139ad621b" providerId="LiveId" clId="{977C598A-4D9E-41F6-86F7-5D81D4506CA8}" dt="2021-01-05T10:00:44.147" v="2518" actId="478"/>
          <ac:picMkLst>
            <pc:docMk/>
            <pc:sldMk cId="1600009417" sldId="285"/>
            <ac:picMk id="12" creationId="{ED646A66-6CE5-404F-AEFA-51ACD4000A58}"/>
          </ac:picMkLst>
        </pc:picChg>
        <pc:picChg chg="add mod modCrop">
          <ac:chgData name="benjamin Skjold" userId="c95198f139ad621b" providerId="LiveId" clId="{977C598A-4D9E-41F6-86F7-5D81D4506CA8}" dt="2021-01-05T10:02:51.925" v="2539" actId="1076"/>
          <ac:picMkLst>
            <pc:docMk/>
            <pc:sldMk cId="1600009417" sldId="285"/>
            <ac:picMk id="14" creationId="{3E340FEE-9AF2-439E-948F-B456D280E7DF}"/>
          </ac:picMkLst>
        </pc:picChg>
      </pc:sldChg>
      <pc:sldChg chg="addSp delSp modSp add">
        <pc:chgData name="benjamin Skjold" userId="c95198f139ad621b" providerId="LiveId" clId="{977C598A-4D9E-41F6-86F7-5D81D4506CA8}" dt="2021-01-05T10:04:43.311" v="2582" actId="1076"/>
        <pc:sldMkLst>
          <pc:docMk/>
          <pc:sldMk cId="3283270260" sldId="286"/>
        </pc:sldMkLst>
        <pc:spChg chg="mod">
          <ac:chgData name="benjamin Skjold" userId="c95198f139ad621b" providerId="LiveId" clId="{977C598A-4D9E-41F6-86F7-5D81D4506CA8}" dt="2021-01-05T10:04:25.733" v="2576" actId="20577"/>
          <ac:spMkLst>
            <pc:docMk/>
            <pc:sldMk cId="3283270260" sldId="286"/>
            <ac:spMk id="2" creationId="{B0578DF5-156F-4135-88A9-3DBD6CDBF93E}"/>
          </ac:spMkLst>
        </pc:spChg>
        <pc:picChg chg="add mod">
          <ac:chgData name="benjamin Skjold" userId="c95198f139ad621b" providerId="LiveId" clId="{977C598A-4D9E-41F6-86F7-5D81D4506CA8}" dt="2021-01-05T10:04:43.311" v="2582" actId="1076"/>
          <ac:picMkLst>
            <pc:docMk/>
            <pc:sldMk cId="3283270260" sldId="286"/>
            <ac:picMk id="6" creationId="{FBFCC17F-DD45-4F1C-92E8-56AD1251D02B}"/>
          </ac:picMkLst>
        </pc:picChg>
        <pc:picChg chg="del">
          <ac:chgData name="benjamin Skjold" userId="c95198f139ad621b" providerId="LiveId" clId="{977C598A-4D9E-41F6-86F7-5D81D4506CA8}" dt="2021-01-05T10:04:27.764" v="2577" actId="478"/>
          <ac:picMkLst>
            <pc:docMk/>
            <pc:sldMk cId="3283270260" sldId="286"/>
            <ac:picMk id="14" creationId="{3E340FEE-9AF2-439E-948F-B456D280E7DF}"/>
          </ac:picMkLst>
        </pc:picChg>
      </pc:sldChg>
      <pc:sldChg chg="add ord">
        <pc:chgData name="benjamin Skjold" userId="c95198f139ad621b" providerId="LiveId" clId="{977C598A-4D9E-41F6-86F7-5D81D4506CA8}" dt="2021-01-05T10:18:47.111" v="2794"/>
        <pc:sldMkLst>
          <pc:docMk/>
          <pc:sldMk cId="2367809705" sldId="287"/>
        </pc:sldMkLst>
      </pc:sldChg>
      <pc:sldChg chg="addSp delSp modSp add ord delAnim">
        <pc:chgData name="benjamin Skjold" userId="c95198f139ad621b" providerId="LiveId" clId="{977C598A-4D9E-41F6-86F7-5D81D4506CA8}" dt="2021-01-05T10:20:20.006" v="2825" actId="1036"/>
        <pc:sldMkLst>
          <pc:docMk/>
          <pc:sldMk cId="970725269" sldId="288"/>
        </pc:sldMkLst>
        <pc:spChg chg="mod">
          <ac:chgData name="benjamin Skjold" userId="c95198f139ad621b" providerId="LiveId" clId="{977C598A-4D9E-41F6-86F7-5D81D4506CA8}" dt="2021-01-05T10:19:21.557" v="2809" actId="20577"/>
          <ac:spMkLst>
            <pc:docMk/>
            <pc:sldMk cId="970725269" sldId="288"/>
            <ac:spMk id="2" creationId="{B0578DF5-156F-4135-88A9-3DBD6CDBF93E}"/>
          </ac:spMkLst>
        </pc:spChg>
        <pc:spChg chg="del">
          <ac:chgData name="benjamin Skjold" userId="c95198f139ad621b" providerId="LiveId" clId="{977C598A-4D9E-41F6-86F7-5D81D4506CA8}" dt="2021-01-05T10:19:14.431" v="2796" actId="478"/>
          <ac:spMkLst>
            <pc:docMk/>
            <pc:sldMk cId="970725269" sldId="288"/>
            <ac:spMk id="5" creationId="{375837E8-7430-470D-8436-3B524562FB92}"/>
          </ac:spMkLst>
        </pc:spChg>
        <pc:picChg chg="add mod">
          <ac:chgData name="benjamin Skjold" userId="c95198f139ad621b" providerId="LiveId" clId="{977C598A-4D9E-41F6-86F7-5D81D4506CA8}" dt="2021-01-05T10:20:20.006" v="2825" actId="1036"/>
          <ac:picMkLst>
            <pc:docMk/>
            <pc:sldMk cId="970725269" sldId="288"/>
            <ac:picMk id="7" creationId="{597B24C1-DA98-4AFA-8BF1-30148DA07155}"/>
          </ac:picMkLst>
        </pc:picChg>
      </pc:sldChg>
      <pc:sldChg chg="delSp add del">
        <pc:chgData name="benjamin Skjold" userId="c95198f139ad621b" providerId="LiveId" clId="{977C598A-4D9E-41F6-86F7-5D81D4506CA8}" dt="2021-01-05T10:20:41.951" v="2830" actId="2696"/>
        <pc:sldMkLst>
          <pc:docMk/>
          <pc:sldMk cId="2855214676" sldId="289"/>
        </pc:sldMkLst>
        <pc:picChg chg="del">
          <ac:chgData name="benjamin Skjold" userId="c95198f139ad621b" providerId="LiveId" clId="{977C598A-4D9E-41F6-86F7-5D81D4506CA8}" dt="2021-01-05T10:20:29.841" v="2827" actId="478"/>
          <ac:picMkLst>
            <pc:docMk/>
            <pc:sldMk cId="2855214676" sldId="289"/>
            <ac:picMk id="7" creationId="{597B24C1-DA98-4AFA-8BF1-30148DA07155}"/>
          </ac:picMkLst>
        </pc:picChg>
      </pc:sldChg>
      <pc:sldChg chg="modSp add ord modAnim">
        <pc:chgData name="benjamin Skjold" userId="c95198f139ad621b" providerId="LiveId" clId="{977C598A-4D9E-41F6-86F7-5D81D4506CA8}" dt="2021-01-05T10:21:40.728" v="2872"/>
        <pc:sldMkLst>
          <pc:docMk/>
          <pc:sldMk cId="2122757319" sldId="290"/>
        </pc:sldMkLst>
        <pc:spChg chg="mod">
          <ac:chgData name="benjamin Skjold" userId="c95198f139ad621b" providerId="LiveId" clId="{977C598A-4D9E-41F6-86F7-5D81D4506CA8}" dt="2021-01-05T10:20:53.141" v="2857" actId="20577"/>
          <ac:spMkLst>
            <pc:docMk/>
            <pc:sldMk cId="2122757319" sldId="290"/>
            <ac:spMk id="2" creationId="{B0578DF5-156F-4135-88A9-3DBD6CDBF93E}"/>
          </ac:spMkLst>
        </pc:spChg>
        <pc:spChg chg="mod">
          <ac:chgData name="benjamin Skjold" userId="c95198f139ad621b" providerId="LiveId" clId="{977C598A-4D9E-41F6-86F7-5D81D4506CA8}" dt="2021-01-05T10:21:37.674" v="2871" actId="1076"/>
          <ac:spMkLst>
            <pc:docMk/>
            <pc:sldMk cId="2122757319" sldId="290"/>
            <ac:spMk id="9" creationId="{7A1AB1BC-1583-4004-BEB9-AD208DA2D747}"/>
          </ac:spMkLst>
        </pc:spChg>
        <pc:spChg chg="mod">
          <ac:chgData name="benjamin Skjold" userId="c95198f139ad621b" providerId="LiveId" clId="{977C598A-4D9E-41F6-86F7-5D81D4506CA8}" dt="2021-01-05T10:21:29.611" v="2865" actId="1076"/>
          <ac:spMkLst>
            <pc:docMk/>
            <pc:sldMk cId="2122757319" sldId="290"/>
            <ac:spMk id="10" creationId="{DD5017D3-1208-441E-94C2-705EB0BEEB89}"/>
          </ac:spMkLst>
        </pc:spChg>
        <pc:picChg chg="mod">
          <ac:chgData name="benjamin Skjold" userId="c95198f139ad621b" providerId="LiveId" clId="{977C598A-4D9E-41F6-86F7-5D81D4506CA8}" dt="2021-01-05T10:21:09.344" v="2858" actId="14826"/>
          <ac:picMkLst>
            <pc:docMk/>
            <pc:sldMk cId="2122757319" sldId="290"/>
            <ac:picMk id="6" creationId="{7EF90D9D-CA14-4B44-912B-36D3EE3852D1}"/>
          </ac:picMkLst>
        </pc:picChg>
        <pc:picChg chg="mod">
          <ac:chgData name="benjamin Skjold" userId="c95198f139ad621b" providerId="LiveId" clId="{977C598A-4D9E-41F6-86F7-5D81D4506CA8}" dt="2021-01-05T10:21:20.077" v="2859" actId="14826"/>
          <ac:picMkLst>
            <pc:docMk/>
            <pc:sldMk cId="2122757319" sldId="290"/>
            <ac:picMk id="8" creationId="{9243AB8C-C98D-438B-AC69-89A75C06705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09:14:38.89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f70daa97-d2a7-4f27-b3e4-3e0805dc6446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5afc5965-8474-4143-8eab-b124e0a01f3d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4. januar 2021</a:t>
            </a:r>
          </a:p>
        </p:txBody>
      </p:sp>
      <p:sp>
        <p:nvSpPr>
          <p:cNvPr id="7" name="text" descr="{&quot;templafy&quot;:{&quot;id&quot;:&quot;28e5adc8-12e5-44ea-9f55-d58f014d1558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531716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/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blipFill>
                <a:blip r:embed="rId3"/>
                <a:stretch>
                  <a:fillRect l="-2239" r="-34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Venstre klammeparentes 9">
            <a:extLst>
              <a:ext uri="{FF2B5EF4-FFF2-40B4-BE49-F238E27FC236}">
                <a16:creationId xmlns:a16="http://schemas.microsoft.com/office/drawing/2014/main" id="{27997202-35DF-4179-BAA3-4EC85FBA56AE}"/>
              </a:ext>
            </a:extLst>
          </p:cNvPr>
          <p:cNvSpPr/>
          <p:nvPr/>
        </p:nvSpPr>
        <p:spPr bwMode="auto">
          <a:xfrm rot="16200000">
            <a:off x="6167214" y="3356412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nstre klammeparentes 10">
            <a:extLst>
              <a:ext uri="{FF2B5EF4-FFF2-40B4-BE49-F238E27FC236}">
                <a16:creationId xmlns:a16="http://schemas.microsoft.com/office/drawing/2014/main" id="{1A01B3A5-35D9-4A68-9BDE-77BDFEFF0723}"/>
              </a:ext>
            </a:extLst>
          </p:cNvPr>
          <p:cNvSpPr/>
          <p:nvPr/>
        </p:nvSpPr>
        <p:spPr bwMode="auto">
          <a:xfrm rot="16200000">
            <a:off x="6887294" y="3356411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9FAC110-C0C5-49E4-B406-038E075E837C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482963" y="3823200"/>
            <a:ext cx="1716354" cy="703717"/>
          </a:xfrm>
          <a:prstGeom prst="straightConnector1">
            <a:avLst/>
          </a:prstGeom>
          <a:noFill/>
          <a:ln w="28575" cap="rnd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7A92992-899D-4084-A855-686CC7C2BEBF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6923298" y="3823200"/>
            <a:ext cx="1701600" cy="73682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59B88BCB-5580-4BE9-B594-730B0B47F47E}"/>
              </a:ext>
            </a:extLst>
          </p:cNvPr>
          <p:cNvSpPr txBox="1"/>
          <p:nvPr/>
        </p:nvSpPr>
        <p:spPr>
          <a:xfrm>
            <a:off x="3870231" y="4526917"/>
            <a:ext cx="12254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Valuefunction</a:t>
            </a:r>
            <a:endParaRPr lang="en-US" dirty="0"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411BA31-885D-49B1-BEDC-52B53D44EA0C}"/>
              </a:ext>
            </a:extLst>
          </p:cNvPr>
          <p:cNvSpPr txBox="1"/>
          <p:nvPr/>
        </p:nvSpPr>
        <p:spPr>
          <a:xfrm>
            <a:off x="7812432" y="4560023"/>
            <a:ext cx="16249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Weightingfunction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C20BBE5B-E0F2-41C6-904C-AEBFD70DC9D4}"/>
                  </a:ext>
                </a:extLst>
              </p:cNvPr>
              <p:cNvSpPr txBox="1"/>
              <p:nvPr/>
            </p:nvSpPr>
            <p:spPr>
              <a:xfrm>
                <a:off x="3302768" y="4941168"/>
                <a:ext cx="23603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C20BBE5B-E0F2-41C6-904C-AEBFD70D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68" y="4941168"/>
                <a:ext cx="236039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/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2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531716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/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blipFill>
                <a:blip r:embed="rId3"/>
                <a:stretch>
                  <a:fillRect l="-2239" r="-34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Venstre klammeparentes 10">
            <a:extLst>
              <a:ext uri="{FF2B5EF4-FFF2-40B4-BE49-F238E27FC236}">
                <a16:creationId xmlns:a16="http://schemas.microsoft.com/office/drawing/2014/main" id="{1A01B3A5-35D9-4A68-9BDE-77BDFEFF0723}"/>
              </a:ext>
            </a:extLst>
          </p:cNvPr>
          <p:cNvSpPr/>
          <p:nvPr/>
        </p:nvSpPr>
        <p:spPr bwMode="auto">
          <a:xfrm rot="16200000">
            <a:off x="6887294" y="3356411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78791B3-3797-4A03-91F8-ABB765698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74" y="3773681"/>
            <a:ext cx="3358134" cy="2508106"/>
          </a:xfrm>
          <a:prstGeom prst="rect">
            <a:avLst/>
          </a:prstGeom>
        </p:spPr>
      </p:pic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7A92992-899D-4084-A855-686CC7C2BEBF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6923298" y="3823200"/>
            <a:ext cx="1701600" cy="73682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7411BA31-885D-49B1-BEDC-52B53D44EA0C}"/>
              </a:ext>
            </a:extLst>
          </p:cNvPr>
          <p:cNvSpPr txBox="1"/>
          <p:nvPr/>
        </p:nvSpPr>
        <p:spPr>
          <a:xfrm>
            <a:off x="7812432" y="4560023"/>
            <a:ext cx="16249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Weightingfunction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/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6B23BC0-D5AF-4DC2-A1A1-CE554AE2DBC3}"/>
              </a:ext>
            </a:extLst>
          </p:cNvPr>
          <p:cNvSpPr/>
          <p:nvPr/>
        </p:nvSpPr>
        <p:spPr>
          <a:xfrm>
            <a:off x="2406007" y="3619472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</p:spTree>
    <p:extLst>
      <p:ext uri="{BB962C8B-B14F-4D97-AF65-F5344CB8AC3E}">
        <p14:creationId xmlns:p14="http://schemas.microsoft.com/office/powerpoint/2010/main" val="352885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43F41D1-1C14-4837-9CC9-7056B38F90F2}"/>
              </a:ext>
            </a:extLst>
          </p:cNvPr>
          <p:cNvSpPr/>
          <p:nvPr/>
        </p:nvSpPr>
        <p:spPr>
          <a:xfrm>
            <a:off x="1737144" y="3027808"/>
            <a:ext cx="489178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Illustrated by example with gaussian noise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B88C29B3-5F08-47DC-8F6D-146779346CEE}"/>
              </a:ext>
            </a:extLst>
          </p:cNvPr>
          <p:cNvSpPr txBox="1"/>
          <p:nvPr/>
        </p:nvSpPr>
        <p:spPr>
          <a:xfrm>
            <a:off x="2350790" y="3543338"/>
            <a:ext cx="894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approximation </a:t>
            </a:r>
            <a:r>
              <a:rPr lang="en-US"/>
              <a:t>of x, </a:t>
            </a:r>
            <a:r>
              <a:rPr lang="en-US" dirty="0"/>
              <a:t>but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decision maker</a:t>
            </a:r>
            <a:r>
              <a:rPr lang="en-US" dirty="0"/>
              <a:t> is more uncertain than the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observer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015BCE2-3691-4642-92AE-3FAC18C0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2" y="4230695"/>
            <a:ext cx="2700000" cy="2043333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01AF2888-8EAE-4653-B9C3-D92574488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6" y="4242361"/>
            <a:ext cx="2700000" cy="20200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02E8FF5A-0498-4DD6-B603-FEC35FB34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50" y="4221088"/>
            <a:ext cx="2700000" cy="20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/>
              <p:nvPr/>
            </p:nvSpPr>
            <p:spPr>
              <a:xfrm>
                <a:off x="4248835" y="3050807"/>
                <a:ext cx="3799566" cy="85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835" y="3050807"/>
                <a:ext cx="3799566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/>
              <p:nvPr/>
            </p:nvSpPr>
            <p:spPr>
              <a:xfrm>
                <a:off x="3536600" y="3931271"/>
                <a:ext cx="5117213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     =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00" y="3931271"/>
                <a:ext cx="5117213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E8DBDBC4-16AF-44B4-876E-51EF90EC153D}"/>
              </a:ext>
            </a:extLst>
          </p:cNvPr>
          <p:cNvCxnSpPr/>
          <p:nvPr/>
        </p:nvCxnSpPr>
        <p:spPr bwMode="auto">
          <a:xfrm flipH="1">
            <a:off x="8255446" y="4653136"/>
            <a:ext cx="72008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/>
              <p:nvPr/>
            </p:nvSpPr>
            <p:spPr>
              <a:xfrm>
                <a:off x="2486961" y="3050807"/>
                <a:ext cx="3799566" cy="85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61" y="3050807"/>
                <a:ext cx="3799566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/>
              <p:nvPr/>
            </p:nvSpPr>
            <p:spPr>
              <a:xfrm>
                <a:off x="1774726" y="3931271"/>
                <a:ext cx="5117213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     =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26" y="3931271"/>
                <a:ext cx="5117213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>
            <a:extLst>
              <a:ext uri="{FF2B5EF4-FFF2-40B4-BE49-F238E27FC236}">
                <a16:creationId xmlns:a16="http://schemas.microsoft.com/office/drawing/2014/main" id="{4F5F1CD1-9886-4790-9F92-D89ADCB29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66" y="2780928"/>
            <a:ext cx="3637534" cy="27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Thesis objective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1E6B9FA-C7A5-4CD1-BFB8-0A16EA7EAC7E}"/>
              </a:ext>
            </a:extLst>
          </p:cNvPr>
          <p:cNvSpPr txBox="1"/>
          <p:nvPr/>
        </p:nvSpPr>
        <p:spPr>
          <a:xfrm>
            <a:off x="2461854" y="2445794"/>
            <a:ext cx="7521784" cy="2701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432"/>
              </a:spcBef>
            </a:pPr>
            <a:r>
              <a:rPr lang="en-US" sz="2400" dirty="0">
                <a:latin typeface="+mn-lt"/>
              </a:rPr>
              <a:t>The goal if this project has been to provide insights into the state of the art literature within Probability weighting, by providing a modeling framework that effectively discriminates between Qualitatively different models of probability weighting. </a:t>
            </a:r>
          </a:p>
        </p:txBody>
      </p:sp>
    </p:spTree>
    <p:extLst>
      <p:ext uri="{BB962C8B-B14F-4D97-AF65-F5344CB8AC3E}">
        <p14:creationId xmlns:p14="http://schemas.microsoft.com/office/powerpoint/2010/main" val="383998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Thesis objective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F5F1CD1-9886-4790-9F92-D89ADCB29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4284936"/>
            <a:ext cx="2660060" cy="202438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50A72A5-9B09-4D70-BDD1-BEAE705ED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1484784"/>
            <a:ext cx="3014735" cy="2251631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398B1AEB-7A51-4503-8246-9418F485B748}"/>
              </a:ext>
            </a:extLst>
          </p:cNvPr>
          <p:cNvSpPr txBox="1"/>
          <p:nvPr/>
        </p:nvSpPr>
        <p:spPr>
          <a:xfrm>
            <a:off x="1798340" y="2192764"/>
            <a:ext cx="5762128" cy="3457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Do the subjective representations of probabilities in experience-based choices behave non-linearly</a:t>
            </a:r>
          </a:p>
          <a:p>
            <a:pPr>
              <a:spcBef>
                <a:spcPts val="432"/>
              </a:spcBef>
            </a:pPr>
            <a:r>
              <a:rPr lang="en-US" sz="1800" dirty="0">
                <a:latin typeface="+mn-lt"/>
              </a:rPr>
              <a:t>	 - and if so how?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sz="1800" dirty="0">
                <a:latin typeface="+mn-lt"/>
              </a:rPr>
              <a:t>Does this subjective representation change over time with respect to the actually experienced frequencies </a:t>
            </a:r>
          </a:p>
          <a:p>
            <a:pPr>
              <a:spcBef>
                <a:spcPts val="432"/>
              </a:spcBef>
            </a:pPr>
            <a:r>
              <a:rPr lang="en-US" sz="1800" dirty="0">
                <a:latin typeface="+mn-lt"/>
              </a:rPr>
              <a:t>	- and if so how?</a:t>
            </a:r>
          </a:p>
        </p:txBody>
      </p:sp>
    </p:spTree>
    <p:extLst>
      <p:ext uri="{BB962C8B-B14F-4D97-AF65-F5344CB8AC3E}">
        <p14:creationId xmlns:p14="http://schemas.microsoft.com/office/powerpoint/2010/main" val="16238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 descr="Et billede, der indeholder tekst, elektronik, skærmbillede&#10;&#10;Automatisk genereret beskrivelse">
            <a:extLst>
              <a:ext uri="{FF2B5EF4-FFF2-40B4-BE49-F238E27FC236}">
                <a16:creationId xmlns:a16="http://schemas.microsoft.com/office/drawing/2014/main" id="{0FE93CFC-B336-41AA-B842-12F75AA43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69" y="3284984"/>
            <a:ext cx="9583487" cy="2019582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A7F8E44-1210-4169-90FB-2CBE4AEE6F1C}"/>
              </a:ext>
            </a:extLst>
          </p:cNvPr>
          <p:cNvSpPr/>
          <p:nvPr/>
        </p:nvSpPr>
        <p:spPr>
          <a:xfrm>
            <a:off x="1808482" y="1991742"/>
            <a:ext cx="7472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Decisions from experience (Full feedback paradigm)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Example below: A = ($4,1.0), B = ($9,0.2)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A7F8E44-1210-4169-90FB-2CBE4AEE6F1C}"/>
              </a:ext>
            </a:extLst>
          </p:cNvPr>
          <p:cNvSpPr/>
          <p:nvPr/>
        </p:nvSpPr>
        <p:spPr>
          <a:xfrm>
            <a:off x="1808482" y="1658169"/>
            <a:ext cx="747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Gamble sets used (Tversky &amp; </a:t>
            </a:r>
            <a:r>
              <a:rPr lang="en-US" dirty="0" err="1"/>
              <a:t>Kahnemann</a:t>
            </a:r>
            <a:r>
              <a:rPr lang="en-US" dirty="0"/>
              <a:t> (1992))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Billede 7" descr="Et billede, der indeholder bord&#10;&#10;Automatisk genereret beskrivelse">
            <a:extLst>
              <a:ext uri="{FF2B5EF4-FFF2-40B4-BE49-F238E27FC236}">
                <a16:creationId xmlns:a16="http://schemas.microsoft.com/office/drawing/2014/main" id="{B06E6323-792E-4109-A6C1-43CF1561C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5" y="2132856"/>
            <a:ext cx="804022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Model(s)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5690DE2-5B5F-465F-88F6-1D2B01B4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9"/>
          <a:stretch/>
        </p:blipFill>
        <p:spPr>
          <a:xfrm>
            <a:off x="2534303" y="1778845"/>
            <a:ext cx="7121807" cy="36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Simulation study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5690DE2-5B5F-465F-88F6-1D2B01B4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9"/>
          <a:stretch/>
        </p:blipFill>
        <p:spPr>
          <a:xfrm>
            <a:off x="5631787" y="2177270"/>
            <a:ext cx="5874663" cy="3024336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C630F964-BFEA-4E82-B9F9-E7BEB6616C32}"/>
              </a:ext>
            </a:extLst>
          </p:cNvPr>
          <p:cNvSpPr txBox="1"/>
          <p:nvPr/>
        </p:nvSpPr>
        <p:spPr>
          <a:xfrm>
            <a:off x="1918742" y="2458332"/>
            <a:ext cx="3467296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Simulating synthetic agents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Parameter recovery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Model recovery</a:t>
            </a:r>
          </a:p>
        </p:txBody>
      </p:sp>
    </p:spTree>
    <p:extLst>
      <p:ext uri="{BB962C8B-B14F-4D97-AF65-F5344CB8AC3E}">
        <p14:creationId xmlns:p14="http://schemas.microsoft.com/office/powerpoint/2010/main" val="61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estimation error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1BFAE31C-964D-4933-8BDB-30C5D36E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420888"/>
            <a:ext cx="2160000" cy="3456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CE710F8-295C-4507-9861-E040F338D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420888"/>
            <a:ext cx="2160000" cy="3456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7661C9F-7D75-4781-8996-BA0654CB35DA}"/>
              </a:ext>
            </a:extLst>
          </p:cNvPr>
          <p:cNvSpPr txBox="1"/>
          <p:nvPr/>
        </p:nvSpPr>
        <p:spPr>
          <a:xfrm>
            <a:off x="4078982" y="2054210"/>
            <a:ext cx="1081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CPT-agents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1CDD6185-652F-45A7-BB69-CF5DFC1E1ED7}"/>
              </a:ext>
            </a:extLst>
          </p:cNvPr>
          <p:cNvSpPr txBox="1"/>
          <p:nvPr/>
        </p:nvSpPr>
        <p:spPr>
          <a:xfrm>
            <a:off x="7243824" y="2054210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198218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Probability weighting function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EF90D9D-CA14-4B44-912B-36D3EE38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00" y="2060848"/>
            <a:ext cx="3600000" cy="38437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243AB8C-C98D-438B-AC69-89A75C06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13" y="2060848"/>
            <a:ext cx="3600000" cy="384375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A1AB1BC-1583-4004-BEB9-AD208DA2D747}"/>
              </a:ext>
            </a:extLst>
          </p:cNvPr>
          <p:cNvSpPr txBox="1"/>
          <p:nvPr/>
        </p:nvSpPr>
        <p:spPr>
          <a:xfrm>
            <a:off x="3574926" y="1762852"/>
            <a:ext cx="1081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CPT-agents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17D3-1208-441E-94C2-705EB0BEEB89}"/>
              </a:ext>
            </a:extLst>
          </p:cNvPr>
          <p:cNvSpPr txBox="1"/>
          <p:nvPr/>
        </p:nvSpPr>
        <p:spPr>
          <a:xfrm>
            <a:off x="7247334" y="1762852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11664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Probability weighting function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3E340FEE-9AF2-439E-948F-B456D280E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" b="5656"/>
          <a:stretch/>
        </p:blipFill>
        <p:spPr>
          <a:xfrm>
            <a:off x="3899222" y="1636330"/>
            <a:ext cx="439196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Model recovery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 descr="Et billede, der indeholder plads&#10;&#10;Automatisk genereret beskrivelse">
            <a:extLst>
              <a:ext uri="{FF2B5EF4-FFF2-40B4-BE49-F238E27FC236}">
                <a16:creationId xmlns:a16="http://schemas.microsoft.com/office/drawing/2014/main" id="{FBFCC17F-DD45-4F1C-92E8-56AD1251D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497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375837E8-7430-470D-8436-3B524562FB92}"/>
              </a:ext>
            </a:extLst>
          </p:cNvPr>
          <p:cNvSpPr txBox="1"/>
          <p:nvPr/>
        </p:nvSpPr>
        <p:spPr>
          <a:xfrm>
            <a:off x="1990750" y="2060848"/>
            <a:ext cx="8280920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 have shown that there is a disagreement between the two types of theory that are easily drawn about through simple experiments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Further investigations into normative accounts of Probability Weighting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Experimental studies with human subjects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Cortical representation mapping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26664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27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780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97B24C1-DA98-4AFA-8BF1-30148DA0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06" y="1992197"/>
            <a:ext cx="5400000" cy="41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5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EF90D9D-CA14-4B44-912B-36D3EE38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600" y="2632723"/>
            <a:ext cx="3600000" cy="2700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243AB8C-C98D-438B-AC69-89A75C06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8813" y="2632723"/>
            <a:ext cx="3600000" cy="2700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A1AB1BC-1583-4004-BEB9-AD208DA2D747}"/>
              </a:ext>
            </a:extLst>
          </p:cNvPr>
          <p:cNvSpPr txBox="1"/>
          <p:nvPr/>
        </p:nvSpPr>
        <p:spPr>
          <a:xfrm>
            <a:off x="3862752" y="2509611"/>
            <a:ext cx="4776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Delta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17D3-1208-441E-94C2-705EB0BEEB89}"/>
              </a:ext>
            </a:extLst>
          </p:cNvPr>
          <p:cNvSpPr txBox="1"/>
          <p:nvPr/>
        </p:nvSpPr>
        <p:spPr>
          <a:xfrm>
            <a:off x="7723328" y="2509612"/>
            <a:ext cx="7309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Gamma</a:t>
            </a:r>
          </a:p>
        </p:txBody>
      </p:sp>
    </p:spTree>
    <p:extLst>
      <p:ext uri="{BB962C8B-B14F-4D97-AF65-F5344CB8AC3E}">
        <p14:creationId xmlns:p14="http://schemas.microsoft.com/office/powerpoint/2010/main" val="212275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612DE-B46F-49A1-9912-F241A8D5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64E2CF-4722-477A-865C-2F5DC3EB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and motivation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what is it?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how is it tested?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why does it exist?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Thesis objective</a:t>
            </a:r>
          </a:p>
          <a:p>
            <a:pPr marL="558900" lvl="1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Experimental design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Model(s)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 study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work</a:t>
            </a:r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BEABF7-FC01-4F86-AEBC-7ABF810FC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5" name="Picture 2" descr="Studentermedhjælper søges til MR-forskningscenter">
            <a:extLst>
              <a:ext uri="{FF2B5EF4-FFF2-40B4-BE49-F238E27FC236}">
                <a16:creationId xmlns:a16="http://schemas.microsoft.com/office/drawing/2014/main" id="{C2D8918C-E79B-41BA-A832-871046C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C595112-B773-4F2D-8C73-E10D8651FC8B}"/>
              </a:ext>
            </a:extLst>
          </p:cNvPr>
          <p:cNvSpPr/>
          <p:nvPr/>
        </p:nvSpPr>
        <p:spPr>
          <a:xfrm>
            <a:off x="1763411" y="1988840"/>
            <a:ext cx="8292235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Concept introduced with Prospect Theory (Kahneman &amp; Tversky (1979, 1992))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Response to examples where expected utility could not explain the general behavior (</a:t>
            </a:r>
            <a:r>
              <a:rPr lang="en-US" sz="1800" dirty="0" err="1">
                <a:ea typeface="ＭＳ Ｐゴシック" charset="0"/>
              </a:rPr>
              <a:t>Allias</a:t>
            </a:r>
            <a:r>
              <a:rPr lang="en-US" sz="1800" dirty="0">
                <a:ea typeface="ＭＳ Ｐゴシック" charset="0"/>
              </a:rPr>
              <a:t> (1952))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9CEE73F4-0114-4AD3-A247-2AEF0C59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50" y="3866237"/>
            <a:ext cx="9000000" cy="13629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BD33CB1-5C9E-4AB5-AA0C-25A4B80D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737" y="2032136"/>
            <a:ext cx="9000000" cy="141077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8F857EAB-EED5-49CB-8089-9EECDF489358}"/>
              </a:ext>
            </a:extLst>
          </p:cNvPr>
          <p:cNvSpPr/>
          <p:nvPr/>
        </p:nvSpPr>
        <p:spPr bwMode="auto">
          <a:xfrm>
            <a:off x="3214886" y="2596547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EC9AD17-8C88-45C3-95C7-3E005965134A}"/>
              </a:ext>
            </a:extLst>
          </p:cNvPr>
          <p:cNvSpPr/>
          <p:nvPr/>
        </p:nvSpPr>
        <p:spPr bwMode="auto">
          <a:xfrm>
            <a:off x="7031310" y="4367698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E8D8B6-30A4-4FFC-B369-3CFE96D064C8}"/>
              </a:ext>
            </a:extLst>
          </p:cNvPr>
          <p:cNvSpPr/>
          <p:nvPr/>
        </p:nvSpPr>
        <p:spPr bwMode="auto">
          <a:xfrm>
            <a:off x="2998862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7C1ACD4-03E2-49F3-85D5-2953DB7781BE}"/>
              </a:ext>
            </a:extLst>
          </p:cNvPr>
          <p:cNvSpPr/>
          <p:nvPr/>
        </p:nvSpPr>
        <p:spPr bwMode="auto">
          <a:xfrm>
            <a:off x="6815286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939C1D4-23A7-4BC7-A600-8E353FFF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64" y="3401528"/>
            <a:ext cx="2694666" cy="2481287"/>
          </a:xfrm>
          <a:prstGeom prst="rect">
            <a:avLst/>
          </a:prstGeom>
        </p:spPr>
      </p:pic>
      <p:sp>
        <p:nvSpPr>
          <p:cNvPr id="17" name="Bue 16">
            <a:extLst>
              <a:ext uri="{FF2B5EF4-FFF2-40B4-BE49-F238E27FC236}">
                <a16:creationId xmlns:a16="http://schemas.microsoft.com/office/drawing/2014/main" id="{73619DE4-4517-4B0F-82C8-23F2749D751D}"/>
              </a:ext>
            </a:extLst>
          </p:cNvPr>
          <p:cNvSpPr/>
          <p:nvPr/>
        </p:nvSpPr>
        <p:spPr>
          <a:xfrm rot="5400000" flipV="1">
            <a:off x="3209430" y="1959347"/>
            <a:ext cx="1866409" cy="1648960"/>
          </a:xfrm>
          <a:prstGeom prst="arc">
            <a:avLst>
              <a:gd name="adj1" fmla="val 16200000"/>
              <a:gd name="adj2" fmla="val 20865630"/>
            </a:avLst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485A567A-90A2-40FB-AA5C-99CBAB227365}"/>
              </a:ext>
            </a:extLst>
          </p:cNvPr>
          <p:cNvSpPr txBox="1"/>
          <p:nvPr/>
        </p:nvSpPr>
        <p:spPr>
          <a:xfrm>
            <a:off x="2566814" y="2060848"/>
            <a:ext cx="31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Outcome x with probability p</a:t>
            </a:r>
          </a:p>
        </p:txBody>
      </p:sp>
      <p:sp>
        <p:nvSpPr>
          <p:cNvPr id="19" name="Bue 18">
            <a:extLst>
              <a:ext uri="{FF2B5EF4-FFF2-40B4-BE49-F238E27FC236}">
                <a16:creationId xmlns:a16="http://schemas.microsoft.com/office/drawing/2014/main" id="{2A4E3A7E-2ED9-4C18-BE55-F4B1666899EC}"/>
              </a:ext>
            </a:extLst>
          </p:cNvPr>
          <p:cNvSpPr/>
          <p:nvPr/>
        </p:nvSpPr>
        <p:spPr>
          <a:xfrm>
            <a:off x="5752552" y="3454699"/>
            <a:ext cx="2056677" cy="659015"/>
          </a:xfrm>
          <a:prstGeom prst="arc">
            <a:avLst>
              <a:gd name="adj1" fmla="val 10788616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9C4B5331-1794-483E-82D5-136067D75ED9}"/>
              </a:ext>
            </a:extLst>
          </p:cNvPr>
          <p:cNvSpPr txBox="1"/>
          <p:nvPr/>
        </p:nvSpPr>
        <p:spPr>
          <a:xfrm>
            <a:off x="6100601" y="2806082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c = 27,5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x = 100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p = 0.2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description</a:t>
            </a:r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F5882294-9625-4E15-B96B-629C06BB5A9A}"/>
              </a:ext>
            </a:extLst>
          </p:cNvPr>
          <p:cNvGrpSpPr/>
          <p:nvPr/>
        </p:nvGrpSpPr>
        <p:grpSpPr>
          <a:xfrm>
            <a:off x="6887774" y="2924944"/>
            <a:ext cx="4320000" cy="3226508"/>
            <a:chOff x="6887774" y="2924944"/>
            <a:chExt cx="4320000" cy="3226508"/>
          </a:xfrm>
        </p:grpSpPr>
        <p:grpSp>
          <p:nvGrpSpPr>
            <p:cNvPr id="35" name="Gruppe 34">
              <a:extLst>
                <a:ext uri="{FF2B5EF4-FFF2-40B4-BE49-F238E27FC236}">
                  <a16:creationId xmlns:a16="http://schemas.microsoft.com/office/drawing/2014/main" id="{10080DF5-5855-4A89-BC7F-8D08175BBB9C}"/>
                </a:ext>
              </a:extLst>
            </p:cNvPr>
            <p:cNvGrpSpPr/>
            <p:nvPr/>
          </p:nvGrpSpPr>
          <p:grpSpPr>
            <a:xfrm>
              <a:off x="6887774" y="2924944"/>
              <a:ext cx="4320000" cy="3226508"/>
              <a:chOff x="6887774" y="2924944"/>
              <a:chExt cx="4320000" cy="3226508"/>
            </a:xfrm>
          </p:grpSpPr>
          <p:pic>
            <p:nvPicPr>
              <p:cNvPr id="22" name="Billede 21">
                <a:extLst>
                  <a:ext uri="{FF2B5EF4-FFF2-40B4-BE49-F238E27FC236}">
                    <a16:creationId xmlns:a16="http://schemas.microsoft.com/office/drawing/2014/main" id="{EA5C2779-E4BD-49E2-B799-63FC43F7B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774" y="2924944"/>
                <a:ext cx="4320000" cy="3226508"/>
              </a:xfrm>
              <a:prstGeom prst="rect">
                <a:avLst/>
              </a:prstGeom>
            </p:spPr>
          </p:pic>
          <p:cxnSp>
            <p:nvCxnSpPr>
              <p:cNvPr id="24" name="Lige forbindelse 23">
                <a:extLst>
                  <a:ext uri="{FF2B5EF4-FFF2-40B4-BE49-F238E27FC236}">
                    <a16:creationId xmlns:a16="http://schemas.microsoft.com/office/drawing/2014/main" id="{44B98FF8-E19D-4B56-9628-6809E8982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00000" y="5013176"/>
                <a:ext cx="0" cy="77400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Lige forbindelse 25">
                <a:extLst>
                  <a:ext uri="{FF2B5EF4-FFF2-40B4-BE49-F238E27FC236}">
                    <a16:creationId xmlns:a16="http://schemas.microsoft.com/office/drawing/2014/main" id="{1A7BF5ED-2D57-4A1F-9E82-C15D61FB6A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34000" y="5004772"/>
                <a:ext cx="666000" cy="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fik 31" descr="Luk">
                <a:extLst>
                  <a:ext uri="{FF2B5EF4-FFF2-40B4-BE49-F238E27FC236}">
                    <a16:creationId xmlns:a16="http://schemas.microsoft.com/office/drawing/2014/main" id="{B7382B39-CCD7-4D1A-9A0B-DAA2DECCF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15992" y="4929168"/>
                <a:ext cx="168015" cy="16801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/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blipFill>
                  <a:blip r:embed="rId7"/>
                  <a:stretch>
                    <a:fillRect l="-15000" r="-5000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/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31579" r="-2631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8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19" grpId="2" animBg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experience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B224B1F-D000-456D-909F-1DA77464A98E}"/>
              </a:ext>
            </a:extLst>
          </p:cNvPr>
          <p:cNvSpPr txBox="1"/>
          <p:nvPr/>
        </p:nvSpPr>
        <p:spPr>
          <a:xfrm>
            <a:off x="2710830" y="2376211"/>
            <a:ext cx="377633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and outcomes are not given a priori, but must be learned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8510F2EE-6837-4F8A-9972-1663F5819B43}"/>
              </a:ext>
            </a:extLst>
          </p:cNvPr>
          <p:cNvGrpSpPr/>
          <p:nvPr/>
        </p:nvGrpSpPr>
        <p:grpSpPr>
          <a:xfrm>
            <a:off x="3358902" y="2996952"/>
            <a:ext cx="2135668" cy="3435350"/>
            <a:chOff x="1308100" y="2921000"/>
            <a:chExt cx="2135668" cy="3435350"/>
          </a:xfrm>
        </p:grpSpPr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29B8F4BD-AF9C-45B5-A3FF-6345AF2E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794" y="3032363"/>
              <a:ext cx="1990974" cy="3323987"/>
            </a:xfrm>
            <a:prstGeom prst="rect">
              <a:avLst/>
            </a:prstGeom>
          </p:spPr>
        </p:pic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17FD18A0-B852-429A-8980-EDF0134B4D69}"/>
                </a:ext>
              </a:extLst>
            </p:cNvPr>
            <p:cNvSpPr/>
            <p:nvPr/>
          </p:nvSpPr>
          <p:spPr>
            <a:xfrm>
              <a:off x="1308100" y="2921000"/>
              <a:ext cx="233594" cy="29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Bue 23">
            <a:extLst>
              <a:ext uri="{FF2B5EF4-FFF2-40B4-BE49-F238E27FC236}">
                <a16:creationId xmlns:a16="http://schemas.microsoft.com/office/drawing/2014/main" id="{AE8C707C-DDB5-4BAD-AB2B-A9BB025EA25B}"/>
              </a:ext>
            </a:extLst>
          </p:cNvPr>
          <p:cNvSpPr/>
          <p:nvPr/>
        </p:nvSpPr>
        <p:spPr>
          <a:xfrm>
            <a:off x="4871070" y="3454699"/>
            <a:ext cx="3600400" cy="659015"/>
          </a:xfrm>
          <a:prstGeom prst="arc">
            <a:avLst>
              <a:gd name="adj1" fmla="val 12018449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DDDE5DEF-EDC3-4503-A8C4-F33A6B57C555}"/>
              </a:ext>
            </a:extLst>
          </p:cNvPr>
          <p:cNvGrpSpPr/>
          <p:nvPr/>
        </p:nvGrpSpPr>
        <p:grpSpPr>
          <a:xfrm>
            <a:off x="6887774" y="2924948"/>
            <a:ext cx="4320000" cy="3226500"/>
            <a:chOff x="6887774" y="2924948"/>
            <a:chExt cx="4320000" cy="3226500"/>
          </a:xfrm>
        </p:grpSpPr>
        <p:pic>
          <p:nvPicPr>
            <p:cNvPr id="29" name="Billede 28">
              <a:extLst>
                <a:ext uri="{FF2B5EF4-FFF2-40B4-BE49-F238E27FC236}">
                  <a16:creationId xmlns:a16="http://schemas.microsoft.com/office/drawing/2014/main" id="{CBFB3146-19CB-4722-BC81-0EF58709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7774" y="2924948"/>
              <a:ext cx="4320000" cy="3226500"/>
            </a:xfrm>
            <a:prstGeom prst="rect">
              <a:avLst/>
            </a:prstGeom>
          </p:spPr>
        </p:pic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9F627314-48EB-45CF-AE9D-42214F6E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000" y="5445224"/>
              <a:ext cx="0" cy="34195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8AB6C679-5F5B-4626-A6BF-781F98A24C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33999" y="5445223"/>
              <a:ext cx="666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Luk">
              <a:extLst>
                <a:ext uri="{FF2B5EF4-FFF2-40B4-BE49-F238E27FC236}">
                  <a16:creationId xmlns:a16="http://schemas.microsoft.com/office/drawing/2014/main" id="{764FBCB0-C907-43D2-BF05-03531B93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5992" y="5361216"/>
              <a:ext cx="168015" cy="168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1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D7E2FC1-0A36-4568-823E-C489C96E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080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8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1288516-DD80-42BB-96AA-C0E5EEC4EBA5}"/>
              </a:ext>
            </a:extLst>
          </p:cNvPr>
          <p:cNvSpPr txBox="1"/>
          <p:nvPr/>
        </p:nvSpPr>
        <p:spPr>
          <a:xfrm>
            <a:off x="1774726" y="2636912"/>
            <a:ext cx="6745436" cy="2575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Peters et al. (</a:t>
            </a:r>
            <a:r>
              <a:rPr lang="en-US" sz="1800" dirty="0"/>
              <a:t>LML;</a:t>
            </a:r>
            <a:r>
              <a:rPr lang="en-US" sz="1800" dirty="0">
                <a:latin typeface="+mn-lt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23575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gYYY5p0AW6ZZz+5WJ6voPQ=="}]}]]></TemplafyFormConfiguration>
</file>

<file path=customXml/item2.xml><?xml version="1.0" encoding="utf-8"?>
<TemplafyTemplateConfiguration><![CDATA[{"elementsMetadata":[{"type":"shape","id":"f70daa97-d2a7-4f27-b3e4-3e0805dc6446","elementConfiguration":{"binding":"UserProfile.Offices.Workarea_{{DocumentLanguage}}","disableUpdates":false,"type":"text"}},{"type":"shape","id":"5afc5965-8474-4143-8eab-b124e0a01f3d","elementConfiguration":{"format":"{{DateFormats.GeneralDate}}","binding":"Form.Date","disableUpdates":false,"type":"date"}},{"type":"shape","id":"28e5adc8-12e5-44ea-9f55-d58f014d1558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5DEE4BEE-00BA-4E32-BD26-AF535B50AC95}">
  <ds:schemaRefs/>
</ds:datastoreItem>
</file>

<file path=customXml/itemProps6.xml><?xml version="1.0" encoding="utf-8"?>
<ds:datastoreItem xmlns:ds="http://schemas.openxmlformats.org/officeDocument/2006/customXml" ds:itemID="{CA9FC985-930B-40D4-827F-9FAC5D35EA8C}">
  <ds:schemaRefs/>
</ds:datastoreItem>
</file>

<file path=customXml/itemProps7.xml><?xml version="1.0" encoding="utf-8"?>
<ds:datastoreItem xmlns:ds="http://schemas.openxmlformats.org/officeDocument/2006/customXml" ds:itemID="{802C3671-5CF8-4C47-B597-BE59743F76A3}">
  <ds:schemaRefs/>
</ds:datastoreItem>
</file>

<file path=customXml/itemProps8.xml><?xml version="1.0" encoding="utf-8"?>
<ds:datastoreItem xmlns:ds="http://schemas.openxmlformats.org/officeDocument/2006/customXml" ds:itemID="{C8D852B3-C04D-41BE-8B14-28F7E003395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823</Words>
  <Application>Microsoft Office PowerPoint</Application>
  <PresentationFormat>Brugerdefineret</PresentationFormat>
  <Paragraphs>182</Paragraphs>
  <Slides>29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Verdana</vt:lpstr>
      <vt:lpstr>Blank</vt:lpstr>
      <vt:lpstr>PowerPoint-præsentation</vt:lpstr>
      <vt:lpstr>PowerPoint-præsentation</vt:lpstr>
      <vt:lpstr>Agenda </vt:lpstr>
      <vt:lpstr>Background and motivation Probability Weighting – what is it?</vt:lpstr>
      <vt:lpstr>Background and motivation Probability Weighting – what is it?</vt:lpstr>
      <vt:lpstr>Background and motivation Probability Weighting – How has it been tested?</vt:lpstr>
      <vt:lpstr>Background and motivation Probability Weighting – How has it been tested?</vt:lpstr>
      <vt:lpstr>Background and motivation Probability Weighting – what is 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Thesis objective</vt:lpstr>
      <vt:lpstr>Background and motivation Thesis objective</vt:lpstr>
      <vt:lpstr>Methods Experimental design</vt:lpstr>
      <vt:lpstr>Methods Experimental design</vt:lpstr>
      <vt:lpstr>Methods Model(s)</vt:lpstr>
      <vt:lpstr>Methods Simulation study</vt:lpstr>
      <vt:lpstr>Results Parameter recovery – estimation error</vt:lpstr>
      <vt:lpstr>Results Parameter recovery – Probability weighting function</vt:lpstr>
      <vt:lpstr>Results Parameter recovery – Probability weighting function</vt:lpstr>
      <vt:lpstr>Results Model recovery</vt:lpstr>
      <vt:lpstr>Future work</vt:lpstr>
      <vt:lpstr>PowerPoint-præsentation</vt:lpstr>
      <vt:lpstr>Extra figures</vt:lpstr>
      <vt:lpstr>Extra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9</cp:revision>
  <dcterms:created xsi:type="dcterms:W3CDTF">2021-01-04T13:22:33Z</dcterms:created>
  <dcterms:modified xsi:type="dcterms:W3CDTF">2021-01-06T14:13:30Z</dcterms:modified>
</cp:coreProperties>
</file>