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Skjold" initials="bS" lastIdx="1" clrIdx="0">
    <p:extLst>
      <p:ext uri="{19B8F6BF-5375-455C-9EA6-DF929625EA0E}">
        <p15:presenceInfo xmlns:p15="http://schemas.microsoft.com/office/powerpoint/2012/main" userId="c95198f139ad62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31A352"/>
    <a:srgbClr val="C27B56"/>
    <a:srgbClr val="00B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C9B59-30A7-4360-B0DB-018F112CBDD9}" v="95" dt="2020-11-03T14:52:01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kjold" userId="c95198f139ad621b" providerId="LiveId" clId="{611C9B59-30A7-4360-B0DB-018F112CBDD9}"/>
    <pc:docChg chg="undo custSel addSld delSld modSld">
      <pc:chgData name="benjamin Skjold" userId="c95198f139ad621b" providerId="LiveId" clId="{611C9B59-30A7-4360-B0DB-018F112CBDD9}" dt="2020-11-03T14:53:50.237" v="1109" actId="2696"/>
      <pc:docMkLst>
        <pc:docMk/>
      </pc:docMkLst>
      <pc:sldChg chg="addSp delSp modSp del">
        <pc:chgData name="benjamin Skjold" userId="c95198f139ad621b" providerId="LiveId" clId="{611C9B59-30A7-4360-B0DB-018F112CBDD9}" dt="2020-11-03T14:53:50.237" v="1109" actId="2696"/>
        <pc:sldMkLst>
          <pc:docMk/>
          <pc:sldMk cId="698298492" sldId="256"/>
        </pc:sldMkLst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4" creationId="{CB0B4319-AD8F-4425-A63A-D23C4AD298E8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5" creationId="{718DDF04-BEF3-41A9-BFF9-6DFD03DCCA32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6" creationId="{0864ED90-0A78-480C-873A-867628DCFB28}"/>
          </ac:spMkLst>
        </pc:spChg>
        <pc:spChg chg="mod">
          <ac:chgData name="benjamin Skjold" userId="c95198f139ad621b" providerId="LiveId" clId="{611C9B59-30A7-4360-B0DB-018F112CBDD9}" dt="2020-11-03T14:09:53.440" v="40" actId="2085"/>
          <ac:spMkLst>
            <pc:docMk/>
            <pc:sldMk cId="698298492" sldId="256"/>
            <ac:spMk id="7" creationId="{A1F84760-3CBE-448C-8221-4D4812D258D7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9" creationId="{92C07813-98A7-4D2E-9E6D-EFA8C6A14F2A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0" creationId="{4FE425D7-288D-484E-BE48-D181F54FDAE8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1" creationId="{FF61DFD4-233E-48C6-BBA4-23458B8DD4E5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2" creationId="{22DE5057-F3CA-4F7E-94BC-8A1C304034A4}"/>
          </ac:spMkLst>
        </pc:spChg>
        <pc:spChg chg="add del">
          <ac:chgData name="benjamin Skjold" userId="c95198f139ad621b" providerId="LiveId" clId="{611C9B59-30A7-4360-B0DB-018F112CBDD9}" dt="2020-11-03T14:14:31.617" v="100" actId="478"/>
          <ac:spMkLst>
            <pc:docMk/>
            <pc:sldMk cId="698298492" sldId="256"/>
            <ac:spMk id="13" creationId="{58322AA2-597B-40CC-97F6-79F7945C6B99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4" creationId="{FED84D0B-5DAC-4CF4-A6FB-6E9903426F4C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5" creationId="{69ECC685-F26C-4425-ACEA-736DAD060282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6" creationId="{05531D7E-A272-458A-9C0B-73B588267DE4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7" creationId="{5F31D2C3-2E21-41A6-817B-4FE3E8E05A61}"/>
          </ac:spMkLst>
        </pc:spChg>
        <pc:spChg chg="del">
          <ac:chgData name="benjamin Skjold" userId="c95198f139ad621b" providerId="LiveId" clId="{611C9B59-30A7-4360-B0DB-018F112CBDD9}" dt="2020-11-03T14:14:23.898" v="97" actId="478"/>
          <ac:spMkLst>
            <pc:docMk/>
            <pc:sldMk cId="698298492" sldId="256"/>
            <ac:spMk id="18" creationId="{25D219DA-7F70-4556-A5E2-EEE9446BA1ED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19" creationId="{B3E068CA-291F-4793-9632-7FB63B836610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0" creationId="{223831A3-C87A-485B-91FD-39B1DB40F10A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1" creationId="{3A823839-D0CC-4A6C-89C1-552A486E7C35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2" creationId="{37F76972-8265-4709-A1A0-C43D8A8A12EB}"/>
          </ac:spMkLst>
        </pc:spChg>
        <pc:spChg chg="del">
          <ac:chgData name="benjamin Skjold" userId="c95198f139ad621b" providerId="LiveId" clId="{611C9B59-30A7-4360-B0DB-018F112CBDD9}" dt="2020-11-03T14:14:47.727" v="101" actId="478"/>
          <ac:spMkLst>
            <pc:docMk/>
            <pc:sldMk cId="698298492" sldId="256"/>
            <ac:spMk id="24" creationId="{1B57A93A-A2F3-4DC6-8D2F-56CC8BBC7802}"/>
          </ac:spMkLst>
        </pc:spChg>
        <pc:spChg chg="del">
          <ac:chgData name="benjamin Skjold" userId="c95198f139ad621b" providerId="LiveId" clId="{611C9B59-30A7-4360-B0DB-018F112CBDD9}" dt="2020-11-03T14:11:20.712" v="41" actId="478"/>
          <ac:spMkLst>
            <pc:docMk/>
            <pc:sldMk cId="698298492" sldId="256"/>
            <ac:spMk id="30" creationId="{6ABDCD28-AF85-47C1-9109-42ECD0E14CD9}"/>
          </ac:spMkLst>
        </pc:spChg>
        <pc:spChg chg="del">
          <ac:chgData name="benjamin Skjold" userId="c95198f139ad621b" providerId="LiveId" clId="{611C9B59-30A7-4360-B0DB-018F112CBDD9}" dt="2020-11-03T14:07:54.917" v="15" actId="478"/>
          <ac:spMkLst>
            <pc:docMk/>
            <pc:sldMk cId="698298492" sldId="256"/>
            <ac:spMk id="31" creationId="{291EF83A-D6DF-4A45-8519-D3AC43258A8A}"/>
          </ac:spMkLst>
        </pc:spChg>
        <pc:spChg chg="add del mod">
          <ac:chgData name="benjamin Skjold" userId="c95198f139ad621b" providerId="LiveId" clId="{611C9B59-30A7-4360-B0DB-018F112CBDD9}" dt="2020-11-03T14:07:54.917" v="17"/>
          <ac:spMkLst>
            <pc:docMk/>
            <pc:sldMk cId="698298492" sldId="256"/>
            <ac:spMk id="32" creationId="{946A45FF-2F82-4DBD-A7E7-9F1E0C06E00B}"/>
          </ac:spMkLst>
        </pc:spChg>
        <pc:spChg chg="add mod ord">
          <ac:chgData name="benjamin Skjold" userId="c95198f139ad621b" providerId="LiveId" clId="{611C9B59-30A7-4360-B0DB-018F112CBDD9}" dt="2020-11-03T14:08:55.608" v="39" actId="167"/>
          <ac:spMkLst>
            <pc:docMk/>
            <pc:sldMk cId="698298492" sldId="256"/>
            <ac:spMk id="33" creationId="{5211A460-23DE-4ADA-88DF-06F257F1438B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4" creationId="{236F9E3A-AA62-4DA5-8893-E0F984F432E5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5" creationId="{359650C5-5675-4E04-AA87-C459AC326A27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6" creationId="{99F94EB7-999D-4345-97D7-70007E1BF543}"/>
          </ac:spMkLst>
        </pc:spChg>
        <pc:spChg chg="add mod">
          <ac:chgData name="benjamin Skjold" userId="c95198f139ad621b" providerId="LiveId" clId="{611C9B59-30A7-4360-B0DB-018F112CBDD9}" dt="2020-11-03T14:12:26.566" v="73" actId="1037"/>
          <ac:spMkLst>
            <pc:docMk/>
            <pc:sldMk cId="698298492" sldId="256"/>
            <ac:spMk id="37" creationId="{DC157D06-D09F-4833-9433-AFAA53FE3C2B}"/>
          </ac:spMkLst>
        </pc:spChg>
        <pc:spChg chg="add mod">
          <ac:chgData name="benjamin Skjold" userId="c95198f139ad621b" providerId="LiveId" clId="{611C9B59-30A7-4360-B0DB-018F112CBDD9}" dt="2020-11-03T14:12:54.322" v="82" actId="20577"/>
          <ac:spMkLst>
            <pc:docMk/>
            <pc:sldMk cId="698298492" sldId="256"/>
            <ac:spMk id="38" creationId="{51881DD0-0329-4212-BEFA-A5B846111D1E}"/>
          </ac:spMkLst>
        </pc:spChg>
        <pc:spChg chg="add mod">
          <ac:chgData name="benjamin Skjold" userId="c95198f139ad621b" providerId="LiveId" clId="{611C9B59-30A7-4360-B0DB-018F112CBDD9}" dt="2020-11-03T14:13:05.510" v="88" actId="20577"/>
          <ac:spMkLst>
            <pc:docMk/>
            <pc:sldMk cId="698298492" sldId="256"/>
            <ac:spMk id="39" creationId="{B863C22E-7DDB-4120-8220-DAB194F8F7B8}"/>
          </ac:spMkLst>
        </pc:spChg>
        <pc:spChg chg="add mod">
          <ac:chgData name="benjamin Skjold" userId="c95198f139ad621b" providerId="LiveId" clId="{611C9B59-30A7-4360-B0DB-018F112CBDD9}" dt="2020-11-03T14:13:19.701" v="92" actId="20577"/>
          <ac:spMkLst>
            <pc:docMk/>
            <pc:sldMk cId="698298492" sldId="256"/>
            <ac:spMk id="40" creationId="{0DCE47A2-EF25-446A-95BE-6BCEDDCC223B}"/>
          </ac:spMkLst>
        </pc:spChg>
        <pc:spChg chg="add mod">
          <ac:chgData name="benjamin Skjold" userId="c95198f139ad621b" providerId="LiveId" clId="{611C9B59-30A7-4360-B0DB-018F112CBDD9}" dt="2020-11-03T14:13:35.021" v="96" actId="20577"/>
          <ac:spMkLst>
            <pc:docMk/>
            <pc:sldMk cId="698298492" sldId="256"/>
            <ac:spMk id="41" creationId="{BF72D6C0-911E-4460-952D-A9DFF970F6CD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2" creationId="{D825F2F8-D201-4E8D-9675-DF259F470A65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3" creationId="{C5812D4E-D931-4D23-8454-B2C1CD5FE0DC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4" creationId="{54C269D6-A370-4AD0-A459-BB7D52437FD9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5" creationId="{675D286F-1DDB-48EA-BD7E-E5448F8BAA93}"/>
          </ac:spMkLst>
        </pc:spChg>
        <pc:spChg chg="add mod">
          <ac:chgData name="benjamin Skjold" userId="c95198f139ad621b" providerId="LiveId" clId="{611C9B59-30A7-4360-B0DB-018F112CBDD9}" dt="2020-11-03T14:15:00.249" v="103" actId="1076"/>
          <ac:spMkLst>
            <pc:docMk/>
            <pc:sldMk cId="698298492" sldId="256"/>
            <ac:spMk id="46" creationId="{1C510FF3-5B78-4C32-B9E9-921309B3C0C4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7" creationId="{C046AC54-D518-4E70-95B4-3BF685BF75B4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8" creationId="{6608742F-1952-414D-AA5D-E0600273EDDC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49" creationId="{530AB1F7-F7CA-4566-9FEF-3272ABFD3EAD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50" creationId="{08A0FB4B-5758-4E77-8A4C-F9F95F6C69E1}"/>
          </ac:spMkLst>
        </pc:spChg>
        <pc:spChg chg="add mod">
          <ac:chgData name="benjamin Skjold" userId="c95198f139ad621b" providerId="LiveId" clId="{611C9B59-30A7-4360-B0DB-018F112CBDD9}" dt="2020-11-03T14:15:05.802" v="105" actId="1076"/>
          <ac:spMkLst>
            <pc:docMk/>
            <pc:sldMk cId="698298492" sldId="256"/>
            <ac:spMk id="51" creationId="{C017F52E-111A-4B84-B7CA-E48882F1EC04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2" creationId="{A75A5CD0-3D4A-4ADA-A72C-EFB3445157ED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3" creationId="{6075D805-FCEB-4D68-A834-9A188D632BAD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4" creationId="{BC5F2E79-AB97-4142-B960-63AD48000D88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5" creationId="{A498C76B-2B56-4DB3-A394-F66BF83314A3}"/>
          </ac:spMkLst>
        </pc:spChg>
        <pc:spChg chg="add mod">
          <ac:chgData name="benjamin Skjold" userId="c95198f139ad621b" providerId="LiveId" clId="{611C9B59-30A7-4360-B0DB-018F112CBDD9}" dt="2020-11-03T14:15:31.086" v="136" actId="1035"/>
          <ac:spMkLst>
            <pc:docMk/>
            <pc:sldMk cId="698298492" sldId="256"/>
            <ac:spMk id="56" creationId="{43559A36-6DC2-4B14-8A09-929225E02944}"/>
          </ac:spMkLst>
        </pc:spChg>
        <pc:spChg chg="add mod">
          <ac:chgData name="benjamin Skjold" userId="c95198f139ad621b" providerId="LiveId" clId="{611C9B59-30A7-4360-B0DB-018F112CBDD9}" dt="2020-11-03T14:15:43.728" v="138" actId="1076"/>
          <ac:spMkLst>
            <pc:docMk/>
            <pc:sldMk cId="698298492" sldId="256"/>
            <ac:spMk id="57" creationId="{CD7283E6-EEC8-4AEC-AF43-CF2AE3F7747F}"/>
          </ac:spMkLst>
        </pc:spChg>
        <pc:spChg chg="add mod">
          <ac:chgData name="benjamin Skjold" userId="c95198f139ad621b" providerId="LiveId" clId="{611C9B59-30A7-4360-B0DB-018F112CBDD9}" dt="2020-11-03T14:15:49.056" v="140" actId="1076"/>
          <ac:spMkLst>
            <pc:docMk/>
            <pc:sldMk cId="698298492" sldId="256"/>
            <ac:spMk id="58" creationId="{C601572A-8DC5-45C2-B478-8B8934B906E9}"/>
          </ac:spMkLst>
        </pc:spChg>
        <pc:spChg chg="add mod">
          <ac:chgData name="benjamin Skjold" userId="c95198f139ad621b" providerId="LiveId" clId="{611C9B59-30A7-4360-B0DB-018F112CBDD9}" dt="2020-11-03T14:15:53.962" v="142" actId="1076"/>
          <ac:spMkLst>
            <pc:docMk/>
            <pc:sldMk cId="698298492" sldId="256"/>
            <ac:spMk id="59" creationId="{B0ADD81F-587C-447F-A28C-337D39E6C529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0" creationId="{CC5CD6A9-C636-456D-ADC6-0A2DBDD2D982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1" creationId="{F861F4F6-6A33-4F10-8F22-434A6489DC26}"/>
          </ac:spMkLst>
        </pc:spChg>
        <pc:spChg chg="add mod">
          <ac:chgData name="benjamin Skjold" userId="c95198f139ad621b" providerId="LiveId" clId="{611C9B59-30A7-4360-B0DB-018F112CBDD9}" dt="2020-11-03T14:18:47.952" v="193" actId="408"/>
          <ac:spMkLst>
            <pc:docMk/>
            <pc:sldMk cId="698298492" sldId="256"/>
            <ac:spMk id="62" creationId="{AA97DD93-6F71-4783-9109-B379F4E15158}"/>
          </ac:spMkLst>
        </pc:spChg>
        <pc:picChg chg="add mod">
          <ac:chgData name="benjamin Skjold" userId="c95198f139ad621b" providerId="LiveId" clId="{611C9B59-30A7-4360-B0DB-018F112CBDD9}" dt="2020-11-03T14:19:21.454" v="195" actId="1076"/>
          <ac:picMkLst>
            <pc:docMk/>
            <pc:sldMk cId="698298492" sldId="256"/>
            <ac:picMk id="1026" creationId="{151820EA-3064-401A-B0F8-FC9249FF718B}"/>
          </ac:picMkLst>
        </pc:picChg>
      </pc:sldChg>
      <pc:sldChg chg="addSp delSp modSp add">
        <pc:chgData name="benjamin Skjold" userId="c95198f139ad621b" providerId="LiveId" clId="{611C9B59-30A7-4360-B0DB-018F112CBDD9}" dt="2020-11-03T14:53:08.730" v="1108" actId="208"/>
        <pc:sldMkLst>
          <pc:docMk/>
          <pc:sldMk cId="3424988156" sldId="257"/>
        </pc:sldMkLst>
        <pc:spChg chg="add mod">
          <ac:chgData name="benjamin Skjold" userId="c95198f139ad621b" providerId="LiveId" clId="{611C9B59-30A7-4360-B0DB-018F112CBDD9}" dt="2020-11-03T14:27:04.291" v="281" actId="164"/>
          <ac:spMkLst>
            <pc:docMk/>
            <pc:sldMk cId="3424988156" sldId="257"/>
            <ac:spMk id="2" creationId="{F8BCD6BA-31CB-438B-AE33-91F5ADC5A879}"/>
          </ac:spMkLst>
        </pc:spChg>
        <pc:spChg chg="add del mod">
          <ac:chgData name="benjamin Skjold" userId="c95198f139ad621b" providerId="LiveId" clId="{611C9B59-30A7-4360-B0DB-018F112CBDD9}" dt="2020-11-03T14:21:51.768" v="210" actId="478"/>
          <ac:spMkLst>
            <pc:docMk/>
            <pc:sldMk cId="3424988156" sldId="257"/>
            <ac:spMk id="3" creationId="{C1FB2E5D-5D63-40DD-A573-35042B76797D}"/>
          </ac:spMkLst>
        </pc:spChg>
        <pc:spChg chg="add del mod">
          <ac:chgData name="benjamin Skjold" userId="c95198f139ad621b" providerId="LiveId" clId="{611C9B59-30A7-4360-B0DB-018F112CBDD9}" dt="2020-11-03T14:21:51.768" v="210" actId="478"/>
          <ac:spMkLst>
            <pc:docMk/>
            <pc:sldMk cId="3424988156" sldId="257"/>
            <ac:spMk id="4" creationId="{B5095407-049D-4815-983E-4AC182AE92FC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5" creationId="{796B6288-E87F-4FA0-B8CB-8466F0C47AE0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6" creationId="{321353CA-DA61-4FAC-8088-A3E06A504787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7" creationId="{295C90BA-B6A6-4AC9-81F3-4AAC553479F6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8" creationId="{BF184646-7AD7-4577-B2F2-DDD6FAD0A15D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9" creationId="{19E41E75-B815-48A6-8B5F-24298913520F}"/>
          </ac:spMkLst>
        </pc:spChg>
        <pc:spChg chg="add mod">
          <ac:chgData name="benjamin Skjold" userId="c95198f139ad621b" providerId="LiveId" clId="{611C9B59-30A7-4360-B0DB-018F112CBDD9}" dt="2020-11-03T14:24:49.238" v="261" actId="164"/>
          <ac:spMkLst>
            <pc:docMk/>
            <pc:sldMk cId="3424988156" sldId="257"/>
            <ac:spMk id="10" creationId="{704AD941-1A1E-4CEA-BCAF-68F7701DEA93}"/>
          </ac:spMkLst>
        </pc:spChg>
        <pc:spChg chg="add mod">
          <ac:chgData name="benjamin Skjold" userId="c95198f139ad621b" providerId="LiveId" clId="{611C9B59-30A7-4360-B0DB-018F112CBDD9}" dt="2020-11-03T14:27:04.291" v="281" actId="164"/>
          <ac:spMkLst>
            <pc:docMk/>
            <pc:sldMk cId="3424988156" sldId="257"/>
            <ac:spMk id="33" creationId="{F12230F1-349E-4B22-BD39-94A15924E1F9}"/>
          </ac:spMkLst>
        </pc:spChg>
        <pc:spChg chg="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98" creationId="{0B6C7ABE-E7D3-4E35-B45A-CE9E06F776A8}"/>
          </ac:spMkLst>
        </pc:spChg>
        <pc:spChg chg="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03" creationId="{AC346359-6516-43C4-AB6A-C3E0D6485B83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28" creationId="{E5326C9D-0A14-4E44-B925-8A63F2B89ED5}"/>
          </ac:spMkLst>
        </pc:spChg>
        <pc:spChg chg="add del mod">
          <ac:chgData name="benjamin Skjold" userId="c95198f139ad621b" providerId="LiveId" clId="{611C9B59-30A7-4360-B0DB-018F112CBDD9}" dt="2020-11-03T14:33:00.075" v="520" actId="478"/>
          <ac:spMkLst>
            <pc:docMk/>
            <pc:sldMk cId="3424988156" sldId="257"/>
            <ac:spMk id="129" creationId="{778BB223-A944-4BFC-B4D2-462E64ED1AC8}"/>
          </ac:spMkLst>
        </pc:spChg>
        <pc:spChg chg="add del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0" creationId="{30AC766C-FF8C-4CEC-AB56-71D5C2AB2D64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1" creationId="{F1F06420-8C28-4F04-B1F5-AB05B96B6CD2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2" creationId="{F92E5BB2-4673-4E17-93CF-0077F53EED28}"/>
          </ac:spMkLst>
        </pc:spChg>
        <pc:spChg chg="add mod topLvl">
          <ac:chgData name="benjamin Skjold" userId="c95198f139ad621b" providerId="LiveId" clId="{611C9B59-30A7-4360-B0DB-018F112CBDD9}" dt="2020-11-03T14:45:23.986" v="791" actId="165"/>
          <ac:spMkLst>
            <pc:docMk/>
            <pc:sldMk cId="3424988156" sldId="257"/>
            <ac:spMk id="133" creationId="{309639EB-4920-40FA-9CE2-D3FCB57E8A37}"/>
          </ac:spMkLst>
        </pc:spChg>
        <pc:spChg chg="add del mod ord">
          <ac:chgData name="benjamin Skjold" userId="c95198f139ad621b" providerId="LiveId" clId="{611C9B59-30A7-4360-B0DB-018F112CBDD9}" dt="2020-11-03T14:38:40.089" v="628" actId="478"/>
          <ac:spMkLst>
            <pc:docMk/>
            <pc:sldMk cId="3424988156" sldId="257"/>
            <ac:spMk id="134" creationId="{5C568E4D-B8F0-4260-A8A6-DABB403A6FA2}"/>
          </ac:spMkLst>
        </pc:spChg>
        <pc:spChg chg="add mod topLvl">
          <ac:chgData name="benjamin Skjold" userId="c95198f139ad621b" providerId="LiveId" clId="{611C9B59-30A7-4360-B0DB-018F112CBDD9}" dt="2020-11-03T14:53:08.730" v="1108" actId="208"/>
          <ac:spMkLst>
            <pc:docMk/>
            <pc:sldMk cId="3424988156" sldId="257"/>
            <ac:spMk id="135" creationId="{DA57A4D1-EDF2-4771-B1A1-4D06568E0433}"/>
          </ac:spMkLst>
        </pc:spChg>
        <pc:spChg chg="add del mod">
          <ac:chgData name="benjamin Skjold" userId="c95198f139ad621b" providerId="LiveId" clId="{611C9B59-30A7-4360-B0DB-018F112CBDD9}" dt="2020-11-03T14:44:17.879" v="738" actId="478"/>
          <ac:spMkLst>
            <pc:docMk/>
            <pc:sldMk cId="3424988156" sldId="257"/>
            <ac:spMk id="147" creationId="{1E7ACC3A-8EDC-4EDE-BE6C-1A008424C580}"/>
          </ac:spMkLst>
        </pc:spChg>
        <pc:spChg chg="mod">
          <ac:chgData name="benjamin Skjold" userId="c95198f139ad621b" providerId="LiveId" clId="{611C9B59-30A7-4360-B0DB-018F112CBDD9}" dt="2020-11-03T14:44:14.466" v="737" actId="208"/>
          <ac:spMkLst>
            <pc:docMk/>
            <pc:sldMk cId="3424988156" sldId="257"/>
            <ac:spMk id="151" creationId="{1837442A-8DE2-4B6F-8CDF-9AEFF372FEA4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2" creationId="{E1FA2AA2-169A-4A33-9A19-A49BE84FC268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3" creationId="{5BE2B681-74F9-4A27-9A9E-F77E64FF4E30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4" creationId="{375695FD-1DD0-4DE3-8CB4-C6DED5721614}"/>
          </ac:spMkLst>
        </pc:spChg>
        <pc:spChg chg="mod">
          <ac:chgData name="benjamin Skjold" userId="c95198f139ad621b" providerId="LiveId" clId="{611C9B59-30A7-4360-B0DB-018F112CBDD9}" dt="2020-11-03T14:43:54.722" v="735" actId="207"/>
          <ac:spMkLst>
            <pc:docMk/>
            <pc:sldMk cId="3424988156" sldId="257"/>
            <ac:spMk id="155" creationId="{30846049-7E9E-49E2-AAC4-D3BAAE1FF55C}"/>
          </ac:spMkLst>
        </pc:spChg>
        <pc:spChg chg="mod">
          <ac:chgData name="benjamin Skjold" userId="c95198f139ad621b" providerId="LiveId" clId="{611C9B59-30A7-4360-B0DB-018F112CBDD9}" dt="2020-11-03T14:43:39.553" v="733" actId="1038"/>
          <ac:spMkLst>
            <pc:docMk/>
            <pc:sldMk cId="3424988156" sldId="257"/>
            <ac:spMk id="156" creationId="{342E5B5F-DADA-4C08-8285-1D6C439A802E}"/>
          </ac:spMkLst>
        </pc:spChg>
        <pc:spChg chg="add mod">
          <ac:chgData name="benjamin Skjold" userId="c95198f139ad621b" providerId="LiveId" clId="{611C9B59-30A7-4360-B0DB-018F112CBDD9}" dt="2020-11-03T14:48:09.757" v="890" actId="122"/>
          <ac:spMkLst>
            <pc:docMk/>
            <pc:sldMk cId="3424988156" sldId="257"/>
            <ac:spMk id="164" creationId="{BCE7E65F-799B-4C36-A76B-88A246957670}"/>
          </ac:spMkLst>
        </pc:spChg>
        <pc:spChg chg="add mod">
          <ac:chgData name="benjamin Skjold" userId="c95198f139ad621b" providerId="LiveId" clId="{611C9B59-30A7-4360-B0DB-018F112CBDD9}" dt="2020-11-03T14:48:23.585" v="897" actId="122"/>
          <ac:spMkLst>
            <pc:docMk/>
            <pc:sldMk cId="3424988156" sldId="257"/>
            <ac:spMk id="165" creationId="{DD12AC52-B0CB-431E-9C56-FE3F0172B1BC}"/>
          </ac:spMkLst>
        </pc:spChg>
        <pc:spChg chg="add mod">
          <ac:chgData name="benjamin Skjold" userId="c95198f139ad621b" providerId="LiveId" clId="{611C9B59-30A7-4360-B0DB-018F112CBDD9}" dt="2020-11-03T14:48:41.472" v="907" actId="122"/>
          <ac:spMkLst>
            <pc:docMk/>
            <pc:sldMk cId="3424988156" sldId="257"/>
            <ac:spMk id="166" creationId="{9006AD97-2B61-40A6-9898-3AD6DAACE909}"/>
          </ac:spMkLst>
        </pc:spChg>
        <pc:spChg chg="add mod">
          <ac:chgData name="benjamin Skjold" userId="c95198f139ad621b" providerId="LiveId" clId="{611C9B59-30A7-4360-B0DB-018F112CBDD9}" dt="2020-11-03T14:48:57.154" v="919" actId="122"/>
          <ac:spMkLst>
            <pc:docMk/>
            <pc:sldMk cId="3424988156" sldId="257"/>
            <ac:spMk id="167" creationId="{9A95A209-8D0E-48C3-84A3-62D23EB9D094}"/>
          </ac:spMkLst>
        </pc:spChg>
        <pc:spChg chg="add mod">
          <ac:chgData name="benjamin Skjold" userId="c95198f139ad621b" providerId="LiveId" clId="{611C9B59-30A7-4360-B0DB-018F112CBDD9}" dt="2020-11-03T14:50:50.105" v="1009" actId="20577"/>
          <ac:spMkLst>
            <pc:docMk/>
            <pc:sldMk cId="3424988156" sldId="257"/>
            <ac:spMk id="168" creationId="{60F01031-0F4F-47F5-868E-CB24B8370108}"/>
          </ac:spMkLst>
        </pc:spChg>
        <pc:spChg chg="add mod">
          <ac:chgData name="benjamin Skjold" userId="c95198f139ad621b" providerId="LiveId" clId="{611C9B59-30A7-4360-B0DB-018F112CBDD9}" dt="2020-11-03T14:50:49.068" v="1008" actId="20577"/>
          <ac:spMkLst>
            <pc:docMk/>
            <pc:sldMk cId="3424988156" sldId="257"/>
            <ac:spMk id="169" creationId="{0F06DD52-4903-4227-913C-D16F57DF33F3}"/>
          </ac:spMkLst>
        </pc:spChg>
        <pc:spChg chg="add mod">
          <ac:chgData name="benjamin Skjold" userId="c95198f139ad621b" providerId="LiveId" clId="{611C9B59-30A7-4360-B0DB-018F112CBDD9}" dt="2020-11-03T14:50:46.541" v="1007" actId="1038"/>
          <ac:spMkLst>
            <pc:docMk/>
            <pc:sldMk cId="3424988156" sldId="257"/>
            <ac:spMk id="170" creationId="{85C8C9B3-5ED3-4290-AD3F-2E4BA1D15FD1}"/>
          </ac:spMkLst>
        </pc:spChg>
        <pc:spChg chg="add mod">
          <ac:chgData name="benjamin Skjold" userId="c95198f139ad621b" providerId="LiveId" clId="{611C9B59-30A7-4360-B0DB-018F112CBDD9}" dt="2020-11-03T14:50:46.541" v="1007" actId="1038"/>
          <ac:spMkLst>
            <pc:docMk/>
            <pc:sldMk cId="3424988156" sldId="257"/>
            <ac:spMk id="171" creationId="{49AD9F0D-8858-40D0-8907-B572D54667A0}"/>
          </ac:spMkLst>
        </pc:spChg>
        <pc:spChg chg="add mod">
          <ac:chgData name="benjamin Skjold" userId="c95198f139ad621b" providerId="LiveId" clId="{611C9B59-30A7-4360-B0DB-018F112CBDD9}" dt="2020-11-03T14:52:01.786" v="1100" actId="555"/>
          <ac:spMkLst>
            <pc:docMk/>
            <pc:sldMk cId="3424988156" sldId="257"/>
            <ac:spMk id="172" creationId="{8CA032F3-8FBC-4161-AD02-FA529EA165F4}"/>
          </ac:spMkLst>
        </pc:spChg>
        <pc:spChg chg="add mod">
          <ac:chgData name="benjamin Skjold" userId="c95198f139ad621b" providerId="LiveId" clId="{611C9B59-30A7-4360-B0DB-018F112CBDD9}" dt="2020-11-03T14:52:11.642" v="1106" actId="20577"/>
          <ac:spMkLst>
            <pc:docMk/>
            <pc:sldMk cId="3424988156" sldId="257"/>
            <ac:spMk id="173" creationId="{E27E2E07-6150-403A-BA21-0D7C7167A81D}"/>
          </ac:spMkLst>
        </pc:spChg>
        <pc:spChg chg="add mod">
          <ac:chgData name="benjamin Skjold" userId="c95198f139ad621b" providerId="LiveId" clId="{611C9B59-30A7-4360-B0DB-018F112CBDD9}" dt="2020-11-03T14:52:09.562" v="1104" actId="20577"/>
          <ac:spMkLst>
            <pc:docMk/>
            <pc:sldMk cId="3424988156" sldId="257"/>
            <ac:spMk id="174" creationId="{FA981F38-424D-4D01-AAFA-67AA2AC19614}"/>
          </ac:spMkLst>
        </pc:spChg>
        <pc:spChg chg="add mod">
          <ac:chgData name="benjamin Skjold" userId="c95198f139ad621b" providerId="LiveId" clId="{611C9B59-30A7-4360-B0DB-018F112CBDD9}" dt="2020-11-03T14:52:05.766" v="1102" actId="20577"/>
          <ac:spMkLst>
            <pc:docMk/>
            <pc:sldMk cId="3424988156" sldId="257"/>
            <ac:spMk id="175" creationId="{CE70BAA0-3D69-485C-9A6F-DEE4B0F820CF}"/>
          </ac:spMkLst>
        </pc:s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1" creationId="{C5CB8ED7-4AA1-4E91-BD98-AEFC57E15581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2" creationId="{F363F47E-35A5-48E4-A392-6C5CD5AD2AAC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19" creationId="{423583E1-F851-4A25-9215-624079F49C4B}"/>
          </ac:grpSpMkLst>
        </pc:grpChg>
        <pc:grpChg chg="add 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26" creationId="{40D26D2A-0410-4736-BB61-073B730FCF84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34" creationId="{EADADEF4-86F8-4FD9-8D66-F07EEEB4B328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35" creationId="{9853EF8F-C5B7-4ECD-A9B4-11415C3CBDB9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7" creationId="{0FA158F9-088E-4F92-965C-E3E65BEF444C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8" creationId="{6F3EEAD1-7C24-44E4-9670-728275819E9D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39" creationId="{74234BDE-4054-4DAC-8CA7-15D1AA522426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40" creationId="{176F1CB3-0D74-4518-B353-AF680A8748BA}"/>
          </ac:grpSpMkLst>
        </pc:grpChg>
        <pc:grpChg chg="add 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66" creationId="{5B6A9652-23E7-43A2-AAF0-ACBAF1668AAA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68" creationId="{94B3D535-C0D7-4F5D-A9D7-85E85B1B7120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69" creationId="{06CC1025-CD7D-40D2-958F-1811A1840770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70" creationId="{1CE9F06E-1C94-490C-ADC2-9661BA0B979E}"/>
          </ac:grpSpMkLst>
        </pc:grpChg>
        <pc:grpChg chg="mod">
          <ac:chgData name="benjamin Skjold" userId="c95198f139ad621b" providerId="LiveId" clId="{611C9B59-30A7-4360-B0DB-018F112CBDD9}" dt="2020-11-03T14:44:58.976" v="790" actId="12789"/>
          <ac:grpSpMkLst>
            <pc:docMk/>
            <pc:sldMk cId="3424988156" sldId="257"/>
            <ac:grpSpMk id="71" creationId="{CDC2A808-B30D-46A5-9BF0-E70350B1F8AA}"/>
          </ac:grpSpMkLst>
        </pc:grpChg>
        <pc:grpChg chg="add del mod">
          <ac:chgData name="benjamin Skjold" userId="c95198f139ad621b" providerId="LiveId" clId="{611C9B59-30A7-4360-B0DB-018F112CBDD9}" dt="2020-11-03T14:43:00.047" v="694" actId="165"/>
          <ac:grpSpMkLst>
            <pc:docMk/>
            <pc:sldMk cId="3424988156" sldId="257"/>
            <ac:grpSpMk id="97" creationId="{B50251DB-EC16-4C30-A2F5-F19A6D88F963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99" creationId="{627EE0BA-99C6-4ACE-9BED-08B6D665496C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0" creationId="{42CC501E-525E-42A3-8BE9-38F14B27A3E8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1" creationId="{C5C959A9-89EB-4E6F-9883-16CDC87663C3}"/>
          </ac:grpSpMkLst>
        </pc:grpChg>
        <pc:grpChg chg="mod topLvl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02" creationId="{A22C3989-03EA-4D98-94A4-342AE1D9E141}"/>
          </ac:grpSpMkLst>
        </pc:grpChg>
        <pc:grpChg chg="add mod topLvl">
          <ac:chgData name="benjamin Skjold" userId="c95198f139ad621b" providerId="LiveId" clId="{611C9B59-30A7-4360-B0DB-018F112CBDD9}" dt="2020-11-03T14:45:56.876" v="843" actId="1038"/>
          <ac:grpSpMkLst>
            <pc:docMk/>
            <pc:sldMk cId="3424988156" sldId="257"/>
            <ac:grpSpMk id="150" creationId="{22A7C0AA-4A56-4090-B1D5-55564B7BD9B4}"/>
          </ac:grpSpMkLst>
        </pc:grpChg>
        <pc:grpChg chg="add del mod">
          <ac:chgData name="benjamin Skjold" userId="c95198f139ad621b" providerId="LiveId" clId="{611C9B59-30A7-4360-B0DB-018F112CBDD9}" dt="2020-11-03T14:45:23.986" v="791" actId="165"/>
          <ac:grpSpMkLst>
            <pc:docMk/>
            <pc:sldMk cId="3424988156" sldId="257"/>
            <ac:grpSpMk id="157" creationId="{6AD80FDC-F3B8-49BF-8656-C53E117F75F1}"/>
          </ac:grpSpMkLst>
        </pc:grpChg>
        <pc:cxnChg chg="add mod topLvl">
          <ac:chgData name="benjamin Skjold" userId="c95198f139ad621b" providerId="LiveId" clId="{611C9B59-30A7-4360-B0DB-018F112CBDD9}" dt="2020-11-03T14:52:51.456" v="1107" actId="208"/>
          <ac:cxnSpMkLst>
            <pc:docMk/>
            <pc:sldMk cId="3424988156" sldId="257"/>
            <ac:cxnSpMk id="137" creationId="{0C2D1019-F9AD-4690-8126-1BD6EDB06E7B}"/>
          </ac:cxnSpMkLst>
        </pc:cxnChg>
        <pc:cxnChg chg="add mod topLvl">
          <ac:chgData name="benjamin Skjold" userId="c95198f139ad621b" providerId="LiveId" clId="{611C9B59-30A7-4360-B0DB-018F112CBDD9}" dt="2020-11-03T14:52:51.456" v="1107" actId="208"/>
          <ac:cxnSpMkLst>
            <pc:docMk/>
            <pc:sldMk cId="3424988156" sldId="257"/>
            <ac:cxnSpMk id="142" creationId="{CBC4D186-657F-42F3-B5D8-68566559C9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75C4-9749-4786-95A3-8893C1D04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AFF6598-C365-4515-BD0D-12E473D3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A3EB71-799C-469C-8281-06B23D24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1F31A7-03AE-49E2-9719-8F4BE081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057CF85-8CC9-482E-BB64-820630D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FD0DF-7D31-4E92-88AC-8F1E9A10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A2DDF9-FF31-4BE7-AF65-55EF0F90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7F7820-626F-4CDA-83CC-D15EED69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EE523D-FC98-4578-B6B2-3337D2C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BEFFD2-24A4-48C3-BDB6-0761A940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37279A8-8C9D-45C4-BA81-FE1632FEC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AE111CA-32F1-48C4-B211-B9FEE2E6F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42DFDB-3871-4441-B0F8-74927339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FFD42A4-FFEB-4F3E-AA7F-F4D76E2B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858954-4673-4C21-ABF9-FEB725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AB37D-45F6-4DB3-A660-F02C981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FF7D09-F8E3-408B-A75E-223EE5EF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4F2EC4-34CD-4B52-A6C2-1582FB0A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02DDEE-8DC0-4F74-B5AB-6F96809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81F27A-9F2D-4CF6-99DA-004ADF31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F17E2-DEF7-4BD8-9D70-BF52156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6C2DCC-C213-40EE-A810-1B8615EC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687E56-199F-4948-9E1C-733DB626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780CBB-651A-4659-AD51-63A0751E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7A1B56-9516-47CC-98D2-59387EB0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6B086-BC47-4A42-A895-97D5BA76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93900A-240A-4D86-B7A2-F71394E1F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E9F9F41-005D-4CA8-B0F5-3BCBADEA8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6372AD-53E3-4336-9F80-8AC7443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087848E-5F22-4CF3-B8AC-0273D040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8940E9-1DF2-45F5-872B-8B061AFF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EBB60-8C15-4EB8-A4E1-2369B4E4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4E5FF0-EB1A-4ABB-8520-D0C6698B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FDC532-8BEA-45EB-B339-3EB4753C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939365E-22A4-4A19-A906-5F611BAA9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F157547-8720-4601-8ED7-1883C5E32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E9048ED-4A83-4D02-97BF-9236371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2B888EE-8445-4D77-BCD6-94C8F0F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762A722-279E-47A1-BB24-03A2566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DB5B5-20F1-4C5C-AB58-44189F10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CA57CBC-508D-4438-BBAF-203C9740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6E072DB-6D11-40C1-AED2-75916652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8349E63-84E3-4875-ABB2-0BED6D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71694C4-B737-491C-B601-9D898C9F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E92B5A2-38EA-4C85-95AD-D14C0D6A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CCAFFDD-8067-43B2-AC5F-DAD252E7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61657-5A39-4BED-9EA4-1494AAB2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CD1AAA-F092-4266-8F3D-3CB758D3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DFDF26-B48F-46EC-8FA5-79587898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7B4CB5-74A8-4DDC-820B-4C2A56E1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909BF8-4CD9-456F-B8BA-B4243769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271A0AF-B81C-493D-B359-60A5F0AF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54B6-EAA3-4CC7-821B-34DBFB6E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37D828-E318-46AD-9EA3-A1E8ADB44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040CF52-FB5B-476C-BA6B-38C4D477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85B144-1F1E-470C-AF6A-27A695ED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C7F154-7149-49C0-B412-4A4A47FC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FD7FE3-2615-41F8-92D5-53EFE746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73136A6-9DBD-4A06-9630-DC673716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00C923C-9230-410B-AE08-D60C15B1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F2D0EF-FCAA-4C8B-99EA-A6DAC673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AE15-B2FB-4AB7-8AC4-94FB87B74DD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5A9CB6-CAD0-4775-AA19-331F3C289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AA1A8A-C63E-4D0E-8783-11E29C9C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4993-382B-4E80-B7DF-82975126AD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EADADEF4-86F8-4FD9-8D66-F07EEEB4B328}"/>
              </a:ext>
            </a:extLst>
          </p:cNvPr>
          <p:cNvGrpSpPr/>
          <p:nvPr/>
        </p:nvGrpSpPr>
        <p:grpSpPr>
          <a:xfrm>
            <a:off x="2062134" y="1987431"/>
            <a:ext cx="8067733" cy="424988"/>
            <a:chOff x="1149292" y="748744"/>
            <a:chExt cx="8067733" cy="424988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F8BCD6BA-31CB-438B-AE33-91F5ADC5A879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C5CB8ED7-4AA1-4E91-BD98-AEFC57E15581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796B6288-E87F-4FA0-B8CB-8466F0C47AE0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ktangel 5">
                <a:extLst>
                  <a:ext uri="{FF2B5EF4-FFF2-40B4-BE49-F238E27FC236}">
                    <a16:creationId xmlns:a16="http://schemas.microsoft.com/office/drawing/2014/main" id="{321353CA-DA61-4FAC-8088-A3E06A504787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ktangel 6">
                <a:extLst>
                  <a:ext uri="{FF2B5EF4-FFF2-40B4-BE49-F238E27FC236}">
                    <a16:creationId xmlns:a16="http://schemas.microsoft.com/office/drawing/2014/main" id="{295C90BA-B6A6-4AC9-81F3-4AAC553479F6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ktangel 7">
                <a:extLst>
                  <a:ext uri="{FF2B5EF4-FFF2-40B4-BE49-F238E27FC236}">
                    <a16:creationId xmlns:a16="http://schemas.microsoft.com/office/drawing/2014/main" id="{BF184646-7AD7-4577-B2F2-DDD6FAD0A15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19E41E75-B815-48A6-8B5F-24298913520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kstfelt 9">
                <a:extLst>
                  <a:ext uri="{FF2B5EF4-FFF2-40B4-BE49-F238E27FC236}">
                    <a16:creationId xmlns:a16="http://schemas.microsoft.com/office/drawing/2014/main" id="{704AD941-1A1E-4CEA-BCAF-68F7701DEA93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" name="Gruppe 11">
              <a:extLst>
                <a:ext uri="{FF2B5EF4-FFF2-40B4-BE49-F238E27FC236}">
                  <a16:creationId xmlns:a16="http://schemas.microsoft.com/office/drawing/2014/main" id="{F363F47E-35A5-48E4-A392-6C5CD5AD2AAC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A871B70D-734A-4D94-AC5D-E6C5197471A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3A9F2659-BDA3-4C9C-930B-010745AE11A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E599AC62-670F-427D-80E3-DAFAA83DCE2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D52AC9AC-78A5-4380-93E2-628A642D49AA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D3670AF6-F1D2-42CC-8261-4AAE7CB780EF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felt 17">
                <a:extLst>
                  <a:ext uri="{FF2B5EF4-FFF2-40B4-BE49-F238E27FC236}">
                    <a16:creationId xmlns:a16="http://schemas.microsoft.com/office/drawing/2014/main" id="{93A63E28-A376-4C8F-BF46-4A811C278DD1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9" name="Gruppe 18">
              <a:extLst>
                <a:ext uri="{FF2B5EF4-FFF2-40B4-BE49-F238E27FC236}">
                  <a16:creationId xmlns:a16="http://schemas.microsoft.com/office/drawing/2014/main" id="{423583E1-F851-4A25-9215-624079F49C4B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044245D7-17D0-4387-B239-EB36576F381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2F23D809-C654-4C9D-9777-E7E4B3CD1F5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46204C29-B23E-40CA-9EE6-B1803F51DA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52039A67-8C1D-42F5-9AEF-C1EE410ABB2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D1B8259-78F2-4808-95E9-1DF64A49DF1C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62C13580-1517-421D-B0BD-C238C7A5BDF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6" name="Gruppe 25">
              <a:extLst>
                <a:ext uri="{FF2B5EF4-FFF2-40B4-BE49-F238E27FC236}">
                  <a16:creationId xmlns:a16="http://schemas.microsoft.com/office/drawing/2014/main" id="{40D26D2A-0410-4736-BB61-073B730FCF84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3FB3100-B101-4C48-82CF-D558DC16DE9A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E27037ED-6F06-4337-AAA9-F33FBC9FD9F8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D2BE9960-7F08-492B-AF45-FBB302E49C9C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C342ECEC-1493-484C-9BE3-1D0E6C9EBB0D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944594BA-09FA-407D-9F0D-BD101FA3FE7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kstfelt 31">
                <a:extLst>
                  <a:ext uri="{FF2B5EF4-FFF2-40B4-BE49-F238E27FC236}">
                    <a16:creationId xmlns:a16="http://schemas.microsoft.com/office/drawing/2014/main" id="{90340ACC-D09A-4517-9756-CBC42FDD8696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F12230F1-349E-4B22-BD39-94A15924E1F9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9853EF8F-C5B7-4ECD-A9B4-11415C3CBDB9}"/>
              </a:ext>
            </a:extLst>
          </p:cNvPr>
          <p:cNvGrpSpPr/>
          <p:nvPr/>
        </p:nvGrpSpPr>
        <p:grpSpPr>
          <a:xfrm>
            <a:off x="2062134" y="2424845"/>
            <a:ext cx="8067733" cy="424988"/>
            <a:chOff x="1149292" y="748744"/>
            <a:chExt cx="8067733" cy="42498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30B3BC59-C52D-46FA-BB83-1CE080E4275A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uppe 36">
              <a:extLst>
                <a:ext uri="{FF2B5EF4-FFF2-40B4-BE49-F238E27FC236}">
                  <a16:creationId xmlns:a16="http://schemas.microsoft.com/office/drawing/2014/main" id="{0FA158F9-088E-4F92-965C-E3E65BEF444C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C77EFC21-E023-46E9-ACC6-D4F5782EED44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965A7C53-677C-42C3-A71F-2B2720762E26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212ADE3-9BF1-4CD7-99E2-BBCF35644AD2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9E00F438-74EE-4564-85A3-ADD63D1E3D0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1B25DA65-C7D3-4002-BFDB-C4E8CF31735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kstfelt 64">
                <a:extLst>
                  <a:ext uri="{FF2B5EF4-FFF2-40B4-BE49-F238E27FC236}">
                    <a16:creationId xmlns:a16="http://schemas.microsoft.com/office/drawing/2014/main" id="{6326D828-99A9-483D-A1EC-01F654D6C4E0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8" name="Gruppe 37">
              <a:extLst>
                <a:ext uri="{FF2B5EF4-FFF2-40B4-BE49-F238E27FC236}">
                  <a16:creationId xmlns:a16="http://schemas.microsoft.com/office/drawing/2014/main" id="{6F3EEAD1-7C24-44E4-9670-728275819E9D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191920DE-7D3B-41B1-A076-2FDEBA9B0CAC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2F2C5B9D-C77C-41FE-9D0B-AA72AC95C31A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C0C864D-2EC5-43CE-B502-1771DDE5F3C1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9632170E-76C6-4195-B048-2D5198EAB88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C290567-4DC6-43D4-8F53-0530DFAD376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EBFD978D-5E72-4EA0-A830-9564DCE5641D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39" name="Gruppe 38">
              <a:extLst>
                <a:ext uri="{FF2B5EF4-FFF2-40B4-BE49-F238E27FC236}">
                  <a16:creationId xmlns:a16="http://schemas.microsoft.com/office/drawing/2014/main" id="{74234BDE-4054-4DAC-8CA7-15D1AA522426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092DB23D-5D19-40E3-B344-C1D9C1EF490D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2C8E05D1-BE49-43F1-A37B-E06B2EEF5A8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B9526F7-3434-4112-8A04-7C05FA3625B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EA8CDE59-C5C3-4003-B9A3-3679320B106C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50A6C4A1-D7A1-4D3A-B4D7-52154AF132BA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kstfelt 52">
                <a:extLst>
                  <a:ext uri="{FF2B5EF4-FFF2-40B4-BE49-F238E27FC236}">
                    <a16:creationId xmlns:a16="http://schemas.microsoft.com/office/drawing/2014/main" id="{8266FD7A-AB45-4A3B-B8AA-CBBF5BB32F8A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40" name="Gruppe 39">
              <a:extLst>
                <a:ext uri="{FF2B5EF4-FFF2-40B4-BE49-F238E27FC236}">
                  <a16:creationId xmlns:a16="http://schemas.microsoft.com/office/drawing/2014/main" id="{176F1CB3-0D74-4518-B353-AF680A8748B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60D06AFA-23CE-40C7-AE44-0DB69CA985A5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CFBF0D85-22FF-46ED-B291-1417BFC1980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E78B6772-A5D1-41DD-953A-10CB630D8F50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0089AE0-F4F6-4C18-841B-DC1546D7A6A6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BF72EB66-2C24-46C7-BD6B-54BEB2B0391E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kstfelt 46">
                <a:extLst>
                  <a:ext uri="{FF2B5EF4-FFF2-40B4-BE49-F238E27FC236}">
                    <a16:creationId xmlns:a16="http://schemas.microsoft.com/office/drawing/2014/main" id="{8C88D283-5244-4440-B668-A9A923E75DC4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1" name="Tekstfelt 40">
              <a:extLst>
                <a:ext uri="{FF2B5EF4-FFF2-40B4-BE49-F238E27FC236}">
                  <a16:creationId xmlns:a16="http://schemas.microsoft.com/office/drawing/2014/main" id="{ABB0BF8C-97D4-46FB-81C9-BB4FAE2EB7F2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6" name="Gruppe 65">
            <a:extLst>
              <a:ext uri="{FF2B5EF4-FFF2-40B4-BE49-F238E27FC236}">
                <a16:creationId xmlns:a16="http://schemas.microsoft.com/office/drawing/2014/main" id="{5B6A9652-23E7-43A2-AAF0-ACBAF1668AAA}"/>
              </a:ext>
            </a:extLst>
          </p:cNvPr>
          <p:cNvGrpSpPr/>
          <p:nvPr/>
        </p:nvGrpSpPr>
        <p:grpSpPr>
          <a:xfrm>
            <a:off x="2062134" y="2862258"/>
            <a:ext cx="8067733" cy="424988"/>
            <a:chOff x="1149292" y="748744"/>
            <a:chExt cx="8067733" cy="424988"/>
          </a:xfrm>
        </p:grpSpPr>
        <p:sp>
          <p:nvSpPr>
            <p:cNvPr id="67" name="Rektangel 66">
              <a:extLst>
                <a:ext uri="{FF2B5EF4-FFF2-40B4-BE49-F238E27FC236}">
                  <a16:creationId xmlns:a16="http://schemas.microsoft.com/office/drawing/2014/main" id="{906BBF58-670D-4AEA-8AD3-E3DD8FC0532E}"/>
                </a:ext>
              </a:extLst>
            </p:cNvPr>
            <p:cNvSpPr/>
            <p:nvPr/>
          </p:nvSpPr>
          <p:spPr>
            <a:xfrm>
              <a:off x="1149292" y="813732"/>
              <a:ext cx="8067733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e 67">
              <a:extLst>
                <a:ext uri="{FF2B5EF4-FFF2-40B4-BE49-F238E27FC236}">
                  <a16:creationId xmlns:a16="http://schemas.microsoft.com/office/drawing/2014/main" id="{94B3D535-C0D7-4F5D-A9D7-85E85B1B7120}"/>
                </a:ext>
              </a:extLst>
            </p:cNvPr>
            <p:cNvGrpSpPr/>
            <p:nvPr/>
          </p:nvGrpSpPr>
          <p:grpSpPr>
            <a:xfrm>
              <a:off x="1168344" y="756212"/>
              <a:ext cx="1800000" cy="378858"/>
              <a:chOff x="1168344" y="756212"/>
              <a:chExt cx="1800000" cy="378858"/>
            </a:xfrm>
          </p:grpSpPr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74C2D3E1-AC2C-4628-85A8-65BAA000033B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8B0829BF-5704-4928-BDA2-7ABDA3C9C685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ktangel 92">
                <a:extLst>
                  <a:ext uri="{FF2B5EF4-FFF2-40B4-BE49-F238E27FC236}">
                    <a16:creationId xmlns:a16="http://schemas.microsoft.com/office/drawing/2014/main" id="{48EDC52A-B43E-46A2-AEB5-5631749A9437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C7EB7A08-DD99-4E52-B76C-4FA7B0185BF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538F771A-C886-4B98-9872-A8166A25DF65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kstfelt 95">
                <a:extLst>
                  <a:ext uri="{FF2B5EF4-FFF2-40B4-BE49-F238E27FC236}">
                    <a16:creationId xmlns:a16="http://schemas.microsoft.com/office/drawing/2014/main" id="{29A1EC05-FCB3-48DD-89B3-FCF4A93A7C8F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9" name="Gruppe 68">
              <a:extLst>
                <a:ext uri="{FF2B5EF4-FFF2-40B4-BE49-F238E27FC236}">
                  <a16:creationId xmlns:a16="http://schemas.microsoft.com/office/drawing/2014/main" id="{06CC1025-CD7D-40D2-958F-1811A1840770}"/>
                </a:ext>
              </a:extLst>
            </p:cNvPr>
            <p:cNvGrpSpPr/>
            <p:nvPr/>
          </p:nvGrpSpPr>
          <p:grpSpPr>
            <a:xfrm>
              <a:off x="3126855" y="753507"/>
              <a:ext cx="1800000" cy="378858"/>
              <a:chOff x="1168344" y="756212"/>
              <a:chExt cx="1800000" cy="378858"/>
            </a:xfrm>
          </p:grpSpPr>
          <p:sp>
            <p:nvSpPr>
              <p:cNvPr id="85" name="Rektangel 84">
                <a:extLst>
                  <a:ext uri="{FF2B5EF4-FFF2-40B4-BE49-F238E27FC236}">
                    <a16:creationId xmlns:a16="http://schemas.microsoft.com/office/drawing/2014/main" id="{1C33D086-5529-47DA-8D92-B90A33842AB7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ktangel 85">
                <a:extLst>
                  <a:ext uri="{FF2B5EF4-FFF2-40B4-BE49-F238E27FC236}">
                    <a16:creationId xmlns:a16="http://schemas.microsoft.com/office/drawing/2014/main" id="{DE1B49D0-0120-4937-B1AA-F8DADE688311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ktangel 86">
                <a:extLst>
                  <a:ext uri="{FF2B5EF4-FFF2-40B4-BE49-F238E27FC236}">
                    <a16:creationId xmlns:a16="http://schemas.microsoft.com/office/drawing/2014/main" id="{9C5CBCB2-80B8-4929-B53D-BEC6F8744D19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ktangel 87">
                <a:extLst>
                  <a:ext uri="{FF2B5EF4-FFF2-40B4-BE49-F238E27FC236}">
                    <a16:creationId xmlns:a16="http://schemas.microsoft.com/office/drawing/2014/main" id="{94A7A560-67D9-4C82-8384-25636EF4F0B1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ktangel 88">
                <a:extLst>
                  <a:ext uri="{FF2B5EF4-FFF2-40B4-BE49-F238E27FC236}">
                    <a16:creationId xmlns:a16="http://schemas.microsoft.com/office/drawing/2014/main" id="{3509341C-49CD-45BE-910F-14D85AF66FC0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BA6E921-6934-4E95-8408-7172B406E64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0" name="Gruppe 69">
              <a:extLst>
                <a:ext uri="{FF2B5EF4-FFF2-40B4-BE49-F238E27FC236}">
                  <a16:creationId xmlns:a16="http://schemas.microsoft.com/office/drawing/2014/main" id="{1CE9F06E-1C94-490C-ADC2-9661BA0B979E}"/>
                </a:ext>
              </a:extLst>
            </p:cNvPr>
            <p:cNvGrpSpPr/>
            <p:nvPr/>
          </p:nvGrpSpPr>
          <p:grpSpPr>
            <a:xfrm>
              <a:off x="5085366" y="748744"/>
              <a:ext cx="1800000" cy="378858"/>
              <a:chOff x="1168344" y="756212"/>
              <a:chExt cx="1800000" cy="378858"/>
            </a:xfrm>
          </p:grpSpPr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B34B788E-CD31-4A95-B322-A3F6750F4489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ktangel 79">
                <a:extLst>
                  <a:ext uri="{FF2B5EF4-FFF2-40B4-BE49-F238E27FC236}">
                    <a16:creationId xmlns:a16="http://schemas.microsoft.com/office/drawing/2014/main" id="{FE682B7E-DDF4-4FDF-B67F-4C904681BA44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ktangel 80">
                <a:extLst>
                  <a:ext uri="{FF2B5EF4-FFF2-40B4-BE49-F238E27FC236}">
                    <a16:creationId xmlns:a16="http://schemas.microsoft.com/office/drawing/2014/main" id="{BBB17B6F-B485-4BB4-87DB-AFFC89F368EB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ktangel 81">
                <a:extLst>
                  <a:ext uri="{FF2B5EF4-FFF2-40B4-BE49-F238E27FC236}">
                    <a16:creationId xmlns:a16="http://schemas.microsoft.com/office/drawing/2014/main" id="{F338EDDE-B985-4CC1-9AB4-1E47BEE3E067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ktangel 82">
                <a:extLst>
                  <a:ext uri="{FF2B5EF4-FFF2-40B4-BE49-F238E27FC236}">
                    <a16:creationId xmlns:a16="http://schemas.microsoft.com/office/drawing/2014/main" id="{65F4730C-3E08-4D2F-8664-8FBA17F7EAE4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kstfelt 83">
                <a:extLst>
                  <a:ext uri="{FF2B5EF4-FFF2-40B4-BE49-F238E27FC236}">
                    <a16:creationId xmlns:a16="http://schemas.microsoft.com/office/drawing/2014/main" id="{26183EDC-6B0A-480F-AF0B-0472B378885C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71" name="Gruppe 70">
              <a:extLst>
                <a:ext uri="{FF2B5EF4-FFF2-40B4-BE49-F238E27FC236}">
                  <a16:creationId xmlns:a16="http://schemas.microsoft.com/office/drawing/2014/main" id="{CDC2A808-B30D-46A5-9BF0-E70350B1F8AA}"/>
                </a:ext>
              </a:extLst>
            </p:cNvPr>
            <p:cNvGrpSpPr/>
            <p:nvPr/>
          </p:nvGrpSpPr>
          <p:grpSpPr>
            <a:xfrm>
              <a:off x="7390980" y="751449"/>
              <a:ext cx="1800000" cy="378858"/>
              <a:chOff x="1168344" y="756212"/>
              <a:chExt cx="1800000" cy="378858"/>
            </a:xfrm>
          </p:grpSpPr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E9C68FAA-DAF5-4754-8F11-EB0DEF18E6FF}"/>
                  </a:ext>
                </a:extLst>
              </p:cNvPr>
              <p:cNvSpPr/>
              <p:nvPr/>
            </p:nvSpPr>
            <p:spPr>
              <a:xfrm>
                <a:off x="1168344" y="847070"/>
                <a:ext cx="1800000" cy="288000"/>
              </a:xfrm>
              <a:prstGeom prst="rect">
                <a:avLst/>
              </a:prstGeom>
              <a:solidFill>
                <a:srgbClr val="ED7D31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2868CB4E-D8AE-4EFE-A495-AB1EA5B55C3B}"/>
                  </a:ext>
                </a:extLst>
              </p:cNvPr>
              <p:cNvSpPr/>
              <p:nvPr/>
            </p:nvSpPr>
            <p:spPr>
              <a:xfrm>
                <a:off x="1187389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C12624A7-B673-4B8F-9BBD-241AD44E8D3E}"/>
                  </a:ext>
                </a:extLst>
              </p:cNvPr>
              <p:cNvSpPr/>
              <p:nvPr/>
            </p:nvSpPr>
            <p:spPr>
              <a:xfrm>
                <a:off x="1570773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F1078186-06C7-4FF9-862D-4D34F0C93222}"/>
                  </a:ext>
                </a:extLst>
              </p:cNvPr>
              <p:cNvSpPr/>
              <p:nvPr/>
            </p:nvSpPr>
            <p:spPr>
              <a:xfrm>
                <a:off x="1949825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18E5E4AA-1B04-482A-9F81-153BE8C943F7}"/>
                  </a:ext>
                </a:extLst>
              </p:cNvPr>
              <p:cNvSpPr/>
              <p:nvPr/>
            </p:nvSpPr>
            <p:spPr>
              <a:xfrm>
                <a:off x="2589292" y="883070"/>
                <a:ext cx="360000" cy="216000"/>
              </a:xfrm>
              <a:prstGeom prst="rect">
                <a:avLst/>
              </a:prstGeom>
              <a:solidFill>
                <a:srgbClr val="00B050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kstfelt 77">
                <a:extLst>
                  <a:ext uri="{FF2B5EF4-FFF2-40B4-BE49-F238E27FC236}">
                    <a16:creationId xmlns:a16="http://schemas.microsoft.com/office/drawing/2014/main" id="{7853F884-8A7B-441C-8F66-679008CF2CD2}"/>
                  </a:ext>
                </a:extLst>
              </p:cNvPr>
              <p:cNvSpPr txBox="1"/>
              <p:nvPr/>
            </p:nvSpPr>
            <p:spPr>
              <a:xfrm>
                <a:off x="2277877" y="7562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72" name="Tekstfelt 71">
              <a:extLst>
                <a:ext uri="{FF2B5EF4-FFF2-40B4-BE49-F238E27FC236}">
                  <a16:creationId xmlns:a16="http://schemas.microsoft.com/office/drawing/2014/main" id="{46EAFEE7-BF0A-4D84-B5E4-2107D96C7533}"/>
                </a:ext>
              </a:extLst>
            </p:cNvPr>
            <p:cNvSpPr txBox="1"/>
            <p:nvPr/>
          </p:nvSpPr>
          <p:spPr>
            <a:xfrm>
              <a:off x="6968360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98" name="Rektangel 97">
            <a:extLst>
              <a:ext uri="{FF2B5EF4-FFF2-40B4-BE49-F238E27FC236}">
                <a16:creationId xmlns:a16="http://schemas.microsoft.com/office/drawing/2014/main" id="{0B6C7ABE-E7D3-4E35-B45A-CE9E06F776A8}"/>
              </a:ext>
            </a:extLst>
          </p:cNvPr>
          <p:cNvSpPr/>
          <p:nvPr/>
        </p:nvSpPr>
        <p:spPr>
          <a:xfrm>
            <a:off x="2062133" y="3625746"/>
            <a:ext cx="80677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627EE0BA-99C6-4ACE-9BED-08B6D665496C}"/>
              </a:ext>
            </a:extLst>
          </p:cNvPr>
          <p:cNvGrpSpPr/>
          <p:nvPr/>
        </p:nvGrpSpPr>
        <p:grpSpPr>
          <a:xfrm>
            <a:off x="2081185" y="3568226"/>
            <a:ext cx="1800000" cy="378858"/>
            <a:chOff x="1168344" y="756212"/>
            <a:chExt cx="1800000" cy="378858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E8AB2892-4CB1-4762-A030-6529B87E875E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9FE17E4E-8E72-4544-A6F3-B527A8747A86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ktangel 123">
              <a:extLst>
                <a:ext uri="{FF2B5EF4-FFF2-40B4-BE49-F238E27FC236}">
                  <a16:creationId xmlns:a16="http://schemas.microsoft.com/office/drawing/2014/main" id="{91A1F13D-0541-4197-9EC5-AA2A6486AF73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FDA40D7E-DA09-4D17-8EA6-06B1C997F4FE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43C65FDA-82F0-4201-ACFB-BFA987A585DE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kstfelt 126">
              <a:extLst>
                <a:ext uri="{FF2B5EF4-FFF2-40B4-BE49-F238E27FC236}">
                  <a16:creationId xmlns:a16="http://schemas.microsoft.com/office/drawing/2014/main" id="{52E2FA9C-3981-4F40-81E8-D0E5CAA0C976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0" name="Gruppe 99">
            <a:extLst>
              <a:ext uri="{FF2B5EF4-FFF2-40B4-BE49-F238E27FC236}">
                <a16:creationId xmlns:a16="http://schemas.microsoft.com/office/drawing/2014/main" id="{42CC501E-525E-42A3-8BE9-38F14B27A3E8}"/>
              </a:ext>
            </a:extLst>
          </p:cNvPr>
          <p:cNvGrpSpPr/>
          <p:nvPr/>
        </p:nvGrpSpPr>
        <p:grpSpPr>
          <a:xfrm>
            <a:off x="4039696" y="3565521"/>
            <a:ext cx="1800000" cy="378858"/>
            <a:chOff x="1168344" y="756212"/>
            <a:chExt cx="1800000" cy="378858"/>
          </a:xfrm>
        </p:grpSpPr>
        <p:sp>
          <p:nvSpPr>
            <p:cNvPr id="116" name="Rektangel 115">
              <a:extLst>
                <a:ext uri="{FF2B5EF4-FFF2-40B4-BE49-F238E27FC236}">
                  <a16:creationId xmlns:a16="http://schemas.microsoft.com/office/drawing/2014/main" id="{F29C0EE2-9108-45E8-B8B2-FCD6C1F21445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E3D54A06-3797-4361-AEF2-E12B5493DFA5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ktangel 117">
              <a:extLst>
                <a:ext uri="{FF2B5EF4-FFF2-40B4-BE49-F238E27FC236}">
                  <a16:creationId xmlns:a16="http://schemas.microsoft.com/office/drawing/2014/main" id="{F83BCE77-CC1B-45CB-AD16-BB6E6F462854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ktangel 118">
              <a:extLst>
                <a:ext uri="{FF2B5EF4-FFF2-40B4-BE49-F238E27FC236}">
                  <a16:creationId xmlns:a16="http://schemas.microsoft.com/office/drawing/2014/main" id="{52853C95-53D9-4CD9-BB5B-C1AB848DBBDB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2609BE39-A836-4B03-83A1-3B51CF38AC5A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kstfelt 120">
              <a:extLst>
                <a:ext uri="{FF2B5EF4-FFF2-40B4-BE49-F238E27FC236}">
                  <a16:creationId xmlns:a16="http://schemas.microsoft.com/office/drawing/2014/main" id="{6DB694AD-E2F0-4339-9DEB-386DE8E29B13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1" name="Gruppe 100">
            <a:extLst>
              <a:ext uri="{FF2B5EF4-FFF2-40B4-BE49-F238E27FC236}">
                <a16:creationId xmlns:a16="http://schemas.microsoft.com/office/drawing/2014/main" id="{C5C959A9-89EB-4E6F-9883-16CDC87663C3}"/>
              </a:ext>
            </a:extLst>
          </p:cNvPr>
          <p:cNvGrpSpPr/>
          <p:nvPr/>
        </p:nvGrpSpPr>
        <p:grpSpPr>
          <a:xfrm>
            <a:off x="5998207" y="3560758"/>
            <a:ext cx="1800000" cy="378858"/>
            <a:chOff x="1168344" y="756212"/>
            <a:chExt cx="1800000" cy="378858"/>
          </a:xfrm>
        </p:grpSpPr>
        <p:sp>
          <p:nvSpPr>
            <p:cNvPr id="110" name="Rektangel 109">
              <a:extLst>
                <a:ext uri="{FF2B5EF4-FFF2-40B4-BE49-F238E27FC236}">
                  <a16:creationId xmlns:a16="http://schemas.microsoft.com/office/drawing/2014/main" id="{0ABDF011-BA9C-4E39-ACBF-D469A2FD7747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06F61F1F-0107-44E8-BF90-CAE668AFB1E3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ktangel 111">
              <a:extLst>
                <a:ext uri="{FF2B5EF4-FFF2-40B4-BE49-F238E27FC236}">
                  <a16:creationId xmlns:a16="http://schemas.microsoft.com/office/drawing/2014/main" id="{10E00FC6-71D1-4E7F-8E39-57557D35CD39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ktangel 112">
              <a:extLst>
                <a:ext uri="{FF2B5EF4-FFF2-40B4-BE49-F238E27FC236}">
                  <a16:creationId xmlns:a16="http://schemas.microsoft.com/office/drawing/2014/main" id="{190364B3-BA38-41A1-A5BE-097680D46611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3801F4A3-203F-413D-A156-A95BB3BF5066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kstfelt 114">
              <a:extLst>
                <a:ext uri="{FF2B5EF4-FFF2-40B4-BE49-F238E27FC236}">
                  <a16:creationId xmlns:a16="http://schemas.microsoft.com/office/drawing/2014/main" id="{12B875ED-A9C9-4329-9595-677C169ADA10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02" name="Gruppe 101">
            <a:extLst>
              <a:ext uri="{FF2B5EF4-FFF2-40B4-BE49-F238E27FC236}">
                <a16:creationId xmlns:a16="http://schemas.microsoft.com/office/drawing/2014/main" id="{A22C3989-03EA-4D98-94A4-342AE1D9E141}"/>
              </a:ext>
            </a:extLst>
          </p:cNvPr>
          <p:cNvGrpSpPr/>
          <p:nvPr/>
        </p:nvGrpSpPr>
        <p:grpSpPr>
          <a:xfrm>
            <a:off x="8303821" y="3563463"/>
            <a:ext cx="1800000" cy="378858"/>
            <a:chOff x="1168344" y="756212"/>
            <a:chExt cx="1800000" cy="378858"/>
          </a:xfrm>
        </p:grpSpPr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818B6ECE-A81A-425A-AAEE-E9B708702E1F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ED7D31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ktangel 104">
              <a:extLst>
                <a:ext uri="{FF2B5EF4-FFF2-40B4-BE49-F238E27FC236}">
                  <a16:creationId xmlns:a16="http://schemas.microsoft.com/office/drawing/2014/main" id="{FBC920FE-0AF9-4E7C-BC85-72CD79FCEB79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ktangel 105">
              <a:extLst>
                <a:ext uri="{FF2B5EF4-FFF2-40B4-BE49-F238E27FC236}">
                  <a16:creationId xmlns:a16="http://schemas.microsoft.com/office/drawing/2014/main" id="{ABCE0A94-FA79-4C1F-AFD3-D1DCAC909EB2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ktangel 106">
              <a:extLst>
                <a:ext uri="{FF2B5EF4-FFF2-40B4-BE49-F238E27FC236}">
                  <a16:creationId xmlns:a16="http://schemas.microsoft.com/office/drawing/2014/main" id="{3173AEB0-452A-4B37-8347-1BDD1596BEE6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F1AAC7C4-F191-477F-AAE6-16DE765CA0B0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00B05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kstfelt 108">
              <a:extLst>
                <a:ext uri="{FF2B5EF4-FFF2-40B4-BE49-F238E27FC236}">
                  <a16:creationId xmlns:a16="http://schemas.microsoft.com/office/drawing/2014/main" id="{1453C5BA-6BDF-4E76-B21F-1B9CFBCA5EC8}"/>
                </a:ext>
              </a:extLst>
            </p:cNvPr>
            <p:cNvSpPr txBox="1"/>
            <p:nvPr/>
          </p:nvSpPr>
          <p:spPr>
            <a:xfrm>
              <a:off x="227787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346359-6516-43C4-AB6A-C3E0D6485B83}"/>
              </a:ext>
            </a:extLst>
          </p:cNvPr>
          <p:cNvSpPr txBox="1"/>
          <p:nvPr/>
        </p:nvSpPr>
        <p:spPr>
          <a:xfrm>
            <a:off x="7881201" y="35682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E5326C9D-0A14-4E44-B925-8A63F2B89ED5}"/>
              </a:ext>
            </a:extLst>
          </p:cNvPr>
          <p:cNvSpPr txBox="1"/>
          <p:nvPr/>
        </p:nvSpPr>
        <p:spPr>
          <a:xfrm>
            <a:off x="28106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0" name="Tekstfelt 129">
            <a:extLst>
              <a:ext uri="{FF2B5EF4-FFF2-40B4-BE49-F238E27FC236}">
                <a16:creationId xmlns:a16="http://schemas.microsoft.com/office/drawing/2014/main" id="{30AC766C-FF8C-4CEC-AB56-71D5C2AB2D64}"/>
              </a:ext>
            </a:extLst>
          </p:cNvPr>
          <p:cNvSpPr txBox="1"/>
          <p:nvPr/>
        </p:nvSpPr>
        <p:spPr>
          <a:xfrm>
            <a:off x="905552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1" name="Tekstfelt 130">
            <a:extLst>
              <a:ext uri="{FF2B5EF4-FFF2-40B4-BE49-F238E27FC236}">
                <a16:creationId xmlns:a16="http://schemas.microsoft.com/office/drawing/2014/main" id="{F1F06420-8C28-4F04-B1F5-AB05B96B6CD2}"/>
              </a:ext>
            </a:extLst>
          </p:cNvPr>
          <p:cNvSpPr txBox="1"/>
          <p:nvPr/>
        </p:nvSpPr>
        <p:spPr>
          <a:xfrm>
            <a:off x="6756711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2" name="Tekstfelt 131">
            <a:extLst>
              <a:ext uri="{FF2B5EF4-FFF2-40B4-BE49-F238E27FC236}">
                <a16:creationId xmlns:a16="http://schemas.microsoft.com/office/drawing/2014/main" id="{F92E5BB2-4673-4E17-93CF-0077F53EED28}"/>
              </a:ext>
            </a:extLst>
          </p:cNvPr>
          <p:cNvSpPr txBox="1"/>
          <p:nvPr/>
        </p:nvSpPr>
        <p:spPr>
          <a:xfrm>
            <a:off x="4783694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3" name="Tekstfelt 132">
            <a:extLst>
              <a:ext uri="{FF2B5EF4-FFF2-40B4-BE49-F238E27FC236}">
                <a16:creationId xmlns:a16="http://schemas.microsoft.com/office/drawing/2014/main" id="{309639EB-4920-40FA-9CE2-D3FCB57E8A37}"/>
              </a:ext>
            </a:extLst>
          </p:cNvPr>
          <p:cNvSpPr txBox="1"/>
          <p:nvPr/>
        </p:nvSpPr>
        <p:spPr>
          <a:xfrm>
            <a:off x="7889077" y="3324971"/>
            <a:ext cx="461665" cy="251031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5" name="Rektangel: afrundede hjørner 134">
            <a:extLst>
              <a:ext uri="{FF2B5EF4-FFF2-40B4-BE49-F238E27FC236}">
                <a16:creationId xmlns:a16="http://schemas.microsoft.com/office/drawing/2014/main" id="{DA57A4D1-EDF2-4771-B1A1-4D06568E0433}"/>
              </a:ext>
            </a:extLst>
          </p:cNvPr>
          <p:cNvSpPr/>
          <p:nvPr/>
        </p:nvSpPr>
        <p:spPr>
          <a:xfrm>
            <a:off x="3992772" y="3614323"/>
            <a:ext cx="1898304" cy="372543"/>
          </a:xfrm>
          <a:prstGeom prst="roundRect">
            <a:avLst/>
          </a:prstGeom>
          <a:noFill/>
          <a:ln w="19050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0C2D1019-F9AD-4690-8126-1BD6EDB06E7B}"/>
              </a:ext>
            </a:extLst>
          </p:cNvPr>
          <p:cNvCxnSpPr>
            <a:cxnSpLocks/>
          </p:cNvCxnSpPr>
          <p:nvPr/>
        </p:nvCxnSpPr>
        <p:spPr>
          <a:xfrm flipH="1">
            <a:off x="2087880" y="3972727"/>
            <a:ext cx="1910654" cy="599273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Lige forbindelse 141">
            <a:extLst>
              <a:ext uri="{FF2B5EF4-FFF2-40B4-BE49-F238E27FC236}">
                <a16:creationId xmlns:a16="http://schemas.microsoft.com/office/drawing/2014/main" id="{CBC4D186-657F-42F3-B5D8-68566559C95D}"/>
              </a:ext>
            </a:extLst>
          </p:cNvPr>
          <p:cNvCxnSpPr>
            <a:cxnSpLocks/>
          </p:cNvCxnSpPr>
          <p:nvPr/>
        </p:nvCxnSpPr>
        <p:spPr>
          <a:xfrm>
            <a:off x="5884847" y="3971200"/>
            <a:ext cx="3393103" cy="601844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uppe 149">
            <a:extLst>
              <a:ext uri="{FF2B5EF4-FFF2-40B4-BE49-F238E27FC236}">
                <a16:creationId xmlns:a16="http://schemas.microsoft.com/office/drawing/2014/main" id="{22A7C0AA-4A56-4090-B1D5-55564B7BD9B4}"/>
              </a:ext>
            </a:extLst>
          </p:cNvPr>
          <p:cNvGrpSpPr/>
          <p:nvPr/>
        </p:nvGrpSpPr>
        <p:grpSpPr>
          <a:xfrm>
            <a:off x="2077950" y="4491712"/>
            <a:ext cx="7200000" cy="378858"/>
            <a:chOff x="1168344" y="756212"/>
            <a:chExt cx="1800000" cy="378858"/>
          </a:xfrm>
        </p:grpSpPr>
        <p:sp>
          <p:nvSpPr>
            <p:cNvPr id="151" name="Rektangel 150">
              <a:extLst>
                <a:ext uri="{FF2B5EF4-FFF2-40B4-BE49-F238E27FC236}">
                  <a16:creationId xmlns:a16="http://schemas.microsoft.com/office/drawing/2014/main" id="{1837442A-8DE2-4B6F-8CDF-9AEFF372FEA4}"/>
                </a:ext>
              </a:extLst>
            </p:cNvPr>
            <p:cNvSpPr/>
            <p:nvPr/>
          </p:nvSpPr>
          <p:spPr>
            <a:xfrm>
              <a:off x="1168344" y="847070"/>
              <a:ext cx="1800000" cy="288000"/>
            </a:xfrm>
            <a:prstGeom prst="rect">
              <a:avLst/>
            </a:prstGeom>
            <a:solidFill>
              <a:srgbClr val="C27B56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ktangel 151">
              <a:extLst>
                <a:ext uri="{FF2B5EF4-FFF2-40B4-BE49-F238E27FC236}">
                  <a16:creationId xmlns:a16="http://schemas.microsoft.com/office/drawing/2014/main" id="{E1FA2AA2-169A-4A33-9A19-A49BE84FC268}"/>
                </a:ext>
              </a:extLst>
            </p:cNvPr>
            <p:cNvSpPr/>
            <p:nvPr/>
          </p:nvSpPr>
          <p:spPr>
            <a:xfrm>
              <a:off x="1187389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ktangel 152">
              <a:extLst>
                <a:ext uri="{FF2B5EF4-FFF2-40B4-BE49-F238E27FC236}">
                  <a16:creationId xmlns:a16="http://schemas.microsoft.com/office/drawing/2014/main" id="{5BE2B681-74F9-4A27-9A9E-F77E64FF4E30}"/>
                </a:ext>
              </a:extLst>
            </p:cNvPr>
            <p:cNvSpPr/>
            <p:nvPr/>
          </p:nvSpPr>
          <p:spPr>
            <a:xfrm>
              <a:off x="1570773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ktangel 153">
              <a:extLst>
                <a:ext uri="{FF2B5EF4-FFF2-40B4-BE49-F238E27FC236}">
                  <a16:creationId xmlns:a16="http://schemas.microsoft.com/office/drawing/2014/main" id="{375695FD-1DD0-4DE3-8CB4-C6DED5721614}"/>
                </a:ext>
              </a:extLst>
            </p:cNvPr>
            <p:cNvSpPr/>
            <p:nvPr/>
          </p:nvSpPr>
          <p:spPr>
            <a:xfrm>
              <a:off x="1949825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ktangel 154">
              <a:extLst>
                <a:ext uri="{FF2B5EF4-FFF2-40B4-BE49-F238E27FC236}">
                  <a16:creationId xmlns:a16="http://schemas.microsoft.com/office/drawing/2014/main" id="{30846049-7E9E-49E2-AAC4-D3BAAE1FF55C}"/>
                </a:ext>
              </a:extLst>
            </p:cNvPr>
            <p:cNvSpPr/>
            <p:nvPr/>
          </p:nvSpPr>
          <p:spPr>
            <a:xfrm>
              <a:off x="2589292" y="883070"/>
              <a:ext cx="360000" cy="216000"/>
            </a:xfrm>
            <a:prstGeom prst="rect">
              <a:avLst/>
            </a:prstGeom>
            <a:solidFill>
              <a:srgbClr val="31A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kstfelt 155">
              <a:extLst>
                <a:ext uri="{FF2B5EF4-FFF2-40B4-BE49-F238E27FC236}">
                  <a16:creationId xmlns:a16="http://schemas.microsoft.com/office/drawing/2014/main" id="{342E5B5F-DADA-4C08-8285-1D6C439A802E}"/>
                </a:ext>
              </a:extLst>
            </p:cNvPr>
            <p:cNvSpPr txBox="1"/>
            <p:nvPr/>
          </p:nvSpPr>
          <p:spPr>
            <a:xfrm>
              <a:off x="2385827" y="75621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64" name="Tekstfelt 163">
            <a:extLst>
              <a:ext uri="{FF2B5EF4-FFF2-40B4-BE49-F238E27FC236}">
                <a16:creationId xmlns:a16="http://schemas.microsoft.com/office/drawing/2014/main" id="{BCE7E65F-799B-4C36-A76B-88A246957670}"/>
              </a:ext>
            </a:extLst>
          </p:cNvPr>
          <p:cNvSpPr txBox="1"/>
          <p:nvPr/>
        </p:nvSpPr>
        <p:spPr>
          <a:xfrm>
            <a:off x="2091948" y="1724190"/>
            <a:ext cx="177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1</a:t>
            </a: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DD12AC52-B0CB-431E-9C56-FE3F0172B1BC}"/>
              </a:ext>
            </a:extLst>
          </p:cNvPr>
          <p:cNvSpPr txBox="1"/>
          <p:nvPr/>
        </p:nvSpPr>
        <p:spPr>
          <a:xfrm>
            <a:off x="4057242" y="1723197"/>
            <a:ext cx="17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006AD97-2B61-40A6-9898-3AD6DAACE909}"/>
              </a:ext>
            </a:extLst>
          </p:cNvPr>
          <p:cNvSpPr txBox="1"/>
          <p:nvPr/>
        </p:nvSpPr>
        <p:spPr>
          <a:xfrm>
            <a:off x="6010474" y="1730202"/>
            <a:ext cx="175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3</a:t>
            </a:r>
          </a:p>
        </p:txBody>
      </p:sp>
      <p:sp>
        <p:nvSpPr>
          <p:cNvPr id="167" name="Tekstfelt 166">
            <a:extLst>
              <a:ext uri="{FF2B5EF4-FFF2-40B4-BE49-F238E27FC236}">
                <a16:creationId xmlns:a16="http://schemas.microsoft.com/office/drawing/2014/main" id="{9A95A209-8D0E-48C3-84A3-62D23EB9D094}"/>
              </a:ext>
            </a:extLst>
          </p:cNvPr>
          <p:cNvSpPr txBox="1"/>
          <p:nvPr/>
        </p:nvSpPr>
        <p:spPr>
          <a:xfrm>
            <a:off x="8320601" y="1722825"/>
            <a:ext cx="180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Session n</a:t>
            </a:r>
          </a:p>
        </p:txBody>
      </p:sp>
      <p:sp>
        <p:nvSpPr>
          <p:cNvPr id="168" name="Tekstfelt 167">
            <a:extLst>
              <a:ext uri="{FF2B5EF4-FFF2-40B4-BE49-F238E27FC236}">
                <a16:creationId xmlns:a16="http://schemas.microsoft.com/office/drawing/2014/main" id="{60F01031-0F4F-47F5-868E-CB24B8370108}"/>
              </a:ext>
            </a:extLst>
          </p:cNvPr>
          <p:cNvSpPr txBox="1"/>
          <p:nvPr/>
        </p:nvSpPr>
        <p:spPr>
          <a:xfrm>
            <a:off x="1145745" y="2058867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1</a:t>
            </a:r>
          </a:p>
        </p:txBody>
      </p:sp>
      <p:sp>
        <p:nvSpPr>
          <p:cNvPr id="169" name="Tekstfelt 168">
            <a:extLst>
              <a:ext uri="{FF2B5EF4-FFF2-40B4-BE49-F238E27FC236}">
                <a16:creationId xmlns:a16="http://schemas.microsoft.com/office/drawing/2014/main" id="{0F06DD52-4903-4227-913C-D16F57DF33F3}"/>
              </a:ext>
            </a:extLst>
          </p:cNvPr>
          <p:cNvSpPr txBox="1"/>
          <p:nvPr/>
        </p:nvSpPr>
        <p:spPr>
          <a:xfrm>
            <a:off x="1145744" y="2493868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85C8C9B3-5ED3-4290-AD3F-2E4BA1D15FD1}"/>
              </a:ext>
            </a:extLst>
          </p:cNvPr>
          <p:cNvSpPr txBox="1"/>
          <p:nvPr/>
        </p:nvSpPr>
        <p:spPr>
          <a:xfrm>
            <a:off x="1145743" y="2921981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3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49AD9F0D-8858-40D0-8907-B572D54667A0}"/>
              </a:ext>
            </a:extLst>
          </p:cNvPr>
          <p:cNvSpPr txBox="1"/>
          <p:nvPr/>
        </p:nvSpPr>
        <p:spPr>
          <a:xfrm>
            <a:off x="1146034" y="3651616"/>
            <a:ext cx="10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Gamble 28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8CA032F3-8FBC-4161-AD02-FA529EA165F4}"/>
              </a:ext>
            </a:extLst>
          </p:cNvPr>
          <p:cNvSpPr txBox="1"/>
          <p:nvPr/>
        </p:nvSpPr>
        <p:spPr>
          <a:xfrm>
            <a:off x="2188978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E27E2E07-6150-403A-BA21-0D7C7167A81D}"/>
              </a:ext>
            </a:extLst>
          </p:cNvPr>
          <p:cNvSpPr txBox="1"/>
          <p:nvPr/>
        </p:nvSpPr>
        <p:spPr>
          <a:xfrm>
            <a:off x="3722803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2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FA981F38-424D-4D01-AAFA-67AA2AC19614}"/>
              </a:ext>
            </a:extLst>
          </p:cNvPr>
          <p:cNvSpPr txBox="1"/>
          <p:nvPr/>
        </p:nvSpPr>
        <p:spPr>
          <a:xfrm>
            <a:off x="522173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3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CE70BAA0-3D69-485C-9A6F-DEE4B0F820CF}"/>
              </a:ext>
            </a:extLst>
          </p:cNvPr>
          <p:cNvSpPr txBox="1"/>
          <p:nvPr/>
        </p:nvSpPr>
        <p:spPr>
          <a:xfrm>
            <a:off x="7784594" y="433782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Trial n</a:t>
            </a:r>
          </a:p>
        </p:txBody>
      </p:sp>
    </p:spTree>
    <p:extLst>
      <p:ext uri="{BB962C8B-B14F-4D97-AF65-F5344CB8AC3E}">
        <p14:creationId xmlns:p14="http://schemas.microsoft.com/office/powerpoint/2010/main" val="342498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Skjold</dc:creator>
  <cp:lastModifiedBy>benjamin Skjold</cp:lastModifiedBy>
  <cp:revision>1</cp:revision>
  <dcterms:created xsi:type="dcterms:W3CDTF">2020-11-03T14:00:53Z</dcterms:created>
  <dcterms:modified xsi:type="dcterms:W3CDTF">2020-11-03T14:53:52Z</dcterms:modified>
</cp:coreProperties>
</file>