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2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C"/>
    <a:srgbClr val="BDD7EE"/>
    <a:srgbClr val="D9E8F5"/>
    <a:srgbClr val="FFE490"/>
    <a:srgbClr val="B5D2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FA602-9CCE-4EEF-AA1E-E12DDF2D2857}" v="559" dt="2020-10-20T08:46:40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389FA602-9CCE-4EEF-AA1E-E12DDF2D2857}"/>
    <pc:docChg chg="undo custSel addSld delSld modSld">
      <pc:chgData name="benjamin Skjold" userId="c95198f139ad621b" providerId="LiveId" clId="{389FA602-9CCE-4EEF-AA1E-E12DDF2D2857}" dt="2020-10-20T08:46:40.392" v="1422" actId="20577"/>
      <pc:docMkLst>
        <pc:docMk/>
      </pc:docMkLst>
      <pc:sldChg chg="addSp delSp modSp">
        <pc:chgData name="benjamin Skjold" userId="c95198f139ad621b" providerId="LiveId" clId="{389FA602-9CCE-4EEF-AA1E-E12DDF2D2857}" dt="2020-09-22T16:13:49.414" v="527" actId="20577"/>
        <pc:sldMkLst>
          <pc:docMk/>
          <pc:sldMk cId="3231696275" sldId="256"/>
        </pc:sldMkLst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" creationId="{688FE8FA-BA15-4B1F-9BD4-1096CE40C71C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" creationId="{67418947-AEB7-487B-ADFF-391FE3A4A7D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4" creationId="{62ED69BC-7BB3-4094-BF36-1E24D24EB67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5" creationId="{1CDC4ACD-5E5B-4E18-B71B-8F3E4A202A5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6" creationId="{960E560E-4FCE-480B-9D1C-0F96798F3B4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7" creationId="{4236705E-B4C5-4CB6-B992-F4733A1FA98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8" creationId="{389F84F1-51A8-465A-96E0-2718E8FEE1C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9" creationId="{047E6E1F-42D9-4044-A6FA-100C0D63B6F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" creationId="{959481EB-CD0B-4893-9A6D-7E5F5B64A944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7" creationId="{EAA5DB2E-B0A4-4150-BB25-348E250BC37B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8" creationId="{14464EDE-8413-4813-A843-7E7EAE9718FA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9" creationId="{846D48ED-B5BB-4011-8C00-53E119AD60E1}"/>
          </ac:spMkLst>
        </pc:spChg>
        <pc:spChg chg="del">
          <ac:chgData name="benjamin Skjold" userId="c95198f139ad621b" providerId="LiveId" clId="{389FA602-9CCE-4EEF-AA1E-E12DDF2D2857}" dt="2020-09-22T15:47:09.339" v="0" actId="478"/>
          <ac:spMkLst>
            <pc:docMk/>
            <pc:sldMk cId="3231696275" sldId="256"/>
            <ac:spMk id="20" creationId="{3DD0A4F5-AF90-4052-BD9D-93ED7C635CB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1" creationId="{D00A7D79-184C-497F-A902-2E2B1A5052D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" creationId="{FB99DC07-3754-495D-BB2D-97C37C705BB7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3" creationId="{20C91AC5-267C-4F0E-9359-48031E05F6D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4" creationId="{A42EFB49-BFD9-491B-A332-9437E299666F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5" creationId="{89AE81D4-5736-4E28-997D-9A0613E0DA44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6" creationId="{8737B0BF-DE3F-4F24-A917-4511F9DDA63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7" creationId="{9B6CFD89-F3CF-42CD-97B5-71B6387043B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8" creationId="{EC836837-DBBD-41A5-86BC-D5EABA0AEFE6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9" creationId="{BC75E43D-C1E7-46AA-90FB-AF80812CE9F7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0" creationId="{C14BB247-EED1-4EC5-9325-1CE01931F410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1" creationId="{1CF39D72-CCF2-4AAF-B88A-3BBE79CD5BA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2" creationId="{74954EC1-609A-4A59-998A-7ECFF5E0C4D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5" creationId="{4FF312F4-BE1B-4210-9C70-487EB99A17B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6" creationId="{E3C0A775-647F-4BC5-A227-CA25FE3FD50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7" creationId="{65263791-6279-4A41-87BE-B40C824A8A1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8" creationId="{AC3684E5-4184-4785-9773-BC39A692728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9" creationId="{824F4448-0094-4437-A23B-B325F72B45C7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1" creationId="{6EC26994-2291-4CD2-8E67-4F08EDBE7B65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2" creationId="{5B2415E8-34A6-4C6D-8796-B5EC39124BD3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3" creationId="{E6081DBF-89F4-4A95-805D-79F7ABE4FE8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4" creationId="{9B793AE4-5255-4662-B007-0F8EFABD1400}"/>
          </ac:spMkLst>
        </pc:spChg>
        <pc:spChg chg="add mod">
          <ac:chgData name="benjamin Skjold" userId="c95198f139ad621b" providerId="LiveId" clId="{389FA602-9CCE-4EEF-AA1E-E12DDF2D2857}" dt="2020-09-22T16:13:49.414" v="527" actId="20577"/>
          <ac:spMkLst>
            <pc:docMk/>
            <pc:sldMk cId="3231696275" sldId="256"/>
            <ac:spMk id="45" creationId="{0429DD45-6225-4D26-B949-FF09844010DD}"/>
          </ac:spMkLst>
        </pc:spChg>
        <pc:spChg chg="del">
          <ac:chgData name="benjamin Skjold" userId="c95198f139ad621b" providerId="LiveId" clId="{389FA602-9CCE-4EEF-AA1E-E12DDF2D2857}" dt="2020-09-22T15:47:54.810" v="11" actId="478"/>
          <ac:spMkLst>
            <pc:docMk/>
            <pc:sldMk cId="3231696275" sldId="256"/>
            <ac:spMk id="54" creationId="{407E2A8C-8A72-483C-99C5-5EA37FE0A4B1}"/>
          </ac:spMkLst>
        </pc:spChg>
        <pc:spChg chg="mod">
          <ac:chgData name="benjamin Skjold" userId="c95198f139ad621b" providerId="LiveId" clId="{389FA602-9CCE-4EEF-AA1E-E12DDF2D2857}" dt="2020-09-22T15:58:19.730" v="168" actId="108"/>
          <ac:spMkLst>
            <pc:docMk/>
            <pc:sldMk cId="3231696275" sldId="256"/>
            <ac:spMk id="59" creationId="{CE5BC464-6BC8-450E-A1F8-64E752C44F03}"/>
          </ac:spMkLst>
        </pc:spChg>
        <pc:spChg chg="del">
          <ac:chgData name="benjamin Skjold" userId="c95198f139ad621b" providerId="LiveId" clId="{389FA602-9CCE-4EEF-AA1E-E12DDF2D2857}" dt="2020-09-22T15:54:13.219" v="133" actId="478"/>
          <ac:spMkLst>
            <pc:docMk/>
            <pc:sldMk cId="3231696275" sldId="256"/>
            <ac:spMk id="60" creationId="{BBE1F358-67E6-4F72-9597-0B15B8EDDDBD}"/>
          </ac:spMkLst>
        </pc:spChg>
        <pc:spChg chg="del">
          <ac:chgData name="benjamin Skjold" userId="c95198f139ad621b" providerId="LiveId" clId="{389FA602-9CCE-4EEF-AA1E-E12DDF2D2857}" dt="2020-09-22T15:54:08.813" v="130" actId="478"/>
          <ac:spMkLst>
            <pc:docMk/>
            <pc:sldMk cId="3231696275" sldId="256"/>
            <ac:spMk id="61" creationId="{C1733F2F-6B46-4D14-9E97-041E5F3AD8EC}"/>
          </ac:spMkLst>
        </pc:spChg>
        <pc:spChg chg="mod">
          <ac:chgData name="benjamin Skjold" userId="c95198f139ad621b" providerId="LiveId" clId="{389FA602-9CCE-4EEF-AA1E-E12DDF2D2857}" dt="2020-09-22T16:03:51.601" v="306" actId="20577"/>
          <ac:spMkLst>
            <pc:docMk/>
            <pc:sldMk cId="3231696275" sldId="256"/>
            <ac:spMk id="142" creationId="{E4E3C234-D852-4F66-B4A4-AA9772FBD819}"/>
          </ac:spMkLst>
        </pc:spChg>
        <pc:spChg chg="del">
          <ac:chgData name="benjamin Skjold" userId="c95198f139ad621b" providerId="LiveId" clId="{389FA602-9CCE-4EEF-AA1E-E12DDF2D2857}" dt="2020-09-22T16:03:39.681" v="305" actId="478"/>
          <ac:spMkLst>
            <pc:docMk/>
            <pc:sldMk cId="3231696275" sldId="256"/>
            <ac:spMk id="143" creationId="{5D79E50C-389A-4467-BA6E-4E3143F5EF9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54" creationId="{75804730-028F-4D90-9820-5FA0B9A3950E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55" creationId="{C277D79D-66A2-4D61-A245-2FFCB18F084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56" creationId="{AB36CFDF-7991-479F-A4B4-4C9A26EC53B6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58" creationId="{DF84CB30-523A-416F-BD73-F3B19F77DDCA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59" creationId="{003FB84C-FFBB-4192-9DD5-696DF3C1E47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0" creationId="{D0CA3475-F105-4408-BF85-20012E7A0A69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1" creationId="{FD4BE05B-7A61-4353-A220-F716A6EB24EC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62" creationId="{187DE218-5713-4F7E-B536-FA3081D36FC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3" creationId="{978057E2-F7D4-42C5-86B0-DA89FFCCE945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4" creationId="{D1B82921-8531-4D45-8A59-8E5F7DF4AD4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5" creationId="{2D676C87-8B9F-49E1-9DC8-0579E887B315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6" creationId="{1550BD89-32DE-4032-8DCD-75FE2AB4435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7" creationId="{881612CB-17A0-4E45-8887-10C7616179E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8" creationId="{5C525863-3A52-4B55-B08C-6A4A94D6684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9" creationId="{BF6B2D47-65E6-452A-8876-07DD4DCC71B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0" creationId="{BE81C7E2-74CF-4EE2-B6AD-5931B26D9A37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1" creationId="{FE8EFA37-BE04-460B-A7A4-27BB22EE008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2" creationId="{AC5673D5-8F56-4355-9410-B1885FCB170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3" creationId="{57B2912E-C283-4B4D-95A8-C7E19B49225C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4" creationId="{9AE56D7A-929B-47E6-B5E3-C0203852C3EE}"/>
          </ac:spMkLst>
        </pc:spChg>
        <pc:spChg chg="del">
          <ac:chgData name="benjamin Skjold" userId="c95198f139ad621b" providerId="LiveId" clId="{389FA602-9CCE-4EEF-AA1E-E12DDF2D2857}" dt="2020-09-22T15:47:30.274" v="6" actId="478"/>
          <ac:spMkLst>
            <pc:docMk/>
            <pc:sldMk cId="3231696275" sldId="256"/>
            <ac:spMk id="175" creationId="{DA7599D8-3301-426E-8F6F-D1EF72CBC582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6" creationId="{00EA006A-904C-4427-B645-D911CED91919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7" creationId="{6A406976-70E4-4281-B56D-473C2E6613AE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8" creationId="{3ABE3E0E-F6F3-417F-B08D-BD1DC46EE0F5}"/>
          </ac:spMkLst>
        </pc:spChg>
        <pc:spChg chg="mod">
          <ac:chgData name="benjamin Skjold" userId="c95198f139ad621b" providerId="LiveId" clId="{389FA602-9CCE-4EEF-AA1E-E12DDF2D2857}" dt="2020-09-22T15:53:16.733" v="119" actId="1076"/>
          <ac:spMkLst>
            <pc:docMk/>
            <pc:sldMk cId="3231696275" sldId="256"/>
            <ac:spMk id="181" creationId="{DB345930-5826-4A4C-AFBC-71EB291DB7F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84" creationId="{6A6B2873-6E83-4998-856C-6A4166662EF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85" creationId="{6F0951C0-7E24-4F11-91F1-7D40DFBFF438}"/>
          </ac:spMkLst>
        </pc:spChg>
        <pc:spChg chg="mod">
          <ac:chgData name="benjamin Skjold" userId="c95198f139ad621b" providerId="LiveId" clId="{389FA602-9CCE-4EEF-AA1E-E12DDF2D2857}" dt="2020-09-22T15:53:53.869" v="126" actId="1076"/>
          <ac:spMkLst>
            <pc:docMk/>
            <pc:sldMk cId="3231696275" sldId="256"/>
            <ac:spMk id="186" creationId="{6DC0539A-1214-4483-830A-B6BE6C0AEBDA}"/>
          </ac:spMkLst>
        </pc:spChg>
        <pc:spChg chg="mod">
          <ac:chgData name="benjamin Skjold" userId="c95198f139ad621b" providerId="LiveId" clId="{389FA602-9CCE-4EEF-AA1E-E12DDF2D2857}" dt="2020-09-22T15:54:05.533" v="129" actId="1076"/>
          <ac:spMkLst>
            <pc:docMk/>
            <pc:sldMk cId="3231696275" sldId="256"/>
            <ac:spMk id="189" creationId="{820CD9A8-AF5A-42E0-9E2F-0DFA4B35E03D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0" creationId="{E916EAB8-2931-4726-95CC-A6A29699481E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1" creationId="{17200BB5-39D3-4D6F-8045-3CC4D8E53324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2" creationId="{F38CB40A-1974-4148-9972-39A257D941E3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3" creationId="{C125CD8A-A741-4718-B61C-21263D56440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6" creationId="{450AFCA7-D927-4051-8A1F-111A005D28D4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7" creationId="{A40C6613-3A7F-4D6E-808C-F39256E8A0B2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8" creationId="{95B5A6EB-15D6-4CA0-987F-023B825F29F1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9" creationId="{25426C4F-AE05-43AF-AB12-BDB02502C6B4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0" creationId="{990CE963-B5C9-42CC-93E0-1B438953D9F6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1" creationId="{D20E1B86-4351-41AC-924A-4A79D5D2B9C1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2" creationId="{37569722-A29C-45CF-A4EA-234EA13C0C3E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3" creationId="{B05EC7F2-F5F3-46B9-8154-8E6F2DC0BA0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4" creationId="{0F02D615-6D5F-4CCD-96B5-6DC6C54A209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5" creationId="{C9200E1C-211F-4009-80F4-8E2CA9E8BFC9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6" creationId="{47C6B134-D688-47C3-A87E-316D8CA3F4AA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16" creationId="{3892FE7D-4175-4039-97AB-ACA8860C9D2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17" creationId="{D3B62904-8F80-430F-B001-7DBAD7925670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18" creationId="{DDE8BBF4-3258-42B0-9494-B45066243728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19" creationId="{292D4881-736B-4E9E-9DF5-4A0581272E09}"/>
          </ac:spMkLst>
        </pc:spChg>
        <pc:spChg chg="add del">
          <ac:chgData name="benjamin Skjold" userId="c95198f139ad621b" providerId="LiveId" clId="{389FA602-9CCE-4EEF-AA1E-E12DDF2D2857}" dt="2020-09-22T15:50:10.411" v="54" actId="478"/>
          <ac:spMkLst>
            <pc:docMk/>
            <pc:sldMk cId="3231696275" sldId="256"/>
            <ac:spMk id="220" creationId="{CD02FC7D-1E70-4943-A06F-46B89CE6F695}"/>
          </ac:spMkLst>
        </pc:spChg>
        <pc:spChg chg="add del">
          <ac:chgData name="benjamin Skjold" userId="c95198f139ad621b" providerId="LiveId" clId="{389FA602-9CCE-4EEF-AA1E-E12DDF2D2857}" dt="2020-09-22T15:50:11.627" v="55" actId="478"/>
          <ac:spMkLst>
            <pc:docMk/>
            <pc:sldMk cId="3231696275" sldId="256"/>
            <ac:spMk id="221" creationId="{F9E8FEB9-0DAE-49E9-80B0-D8C066A52A5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4" creationId="{D388C01E-37A8-4260-ADBC-172D4ACB977C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5" creationId="{6057A4E9-D86D-4C47-AE8F-456E510F3C1F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26" creationId="{53F7C8D4-1FB4-4CDB-82E2-855192380E9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7" creationId="{EA46BE7B-86C3-4930-89A3-585AA8D65F6E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28" creationId="{15E108F4-D64B-416F-BAA0-00C43841815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29" creationId="{B4C3A212-2CEB-4A46-84DE-55910E58964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30" creationId="{08A5BCD9-16C3-432E-B450-ECB293C9A3BF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31" creationId="{918876C4-A067-41F0-A0BB-9A3E87144D4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32" creationId="{B6DD1814-A96B-415F-BDE8-00054D04B90E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33" creationId="{BBE5F99F-BC1A-4E60-88EA-17CF38A2C4C5}"/>
          </ac:spMkLst>
        </pc:spChg>
        <pc:spChg chg="del mod">
          <ac:chgData name="benjamin Skjold" userId="c95198f139ad621b" providerId="LiveId" clId="{389FA602-9CCE-4EEF-AA1E-E12DDF2D2857}" dt="2020-09-22T15:51:29.098" v="88"/>
          <ac:spMkLst>
            <pc:docMk/>
            <pc:sldMk cId="3231696275" sldId="256"/>
            <ac:spMk id="234" creationId="{C51645C4-9646-4062-9239-8841E85C5C6E}"/>
          </ac:spMkLst>
        </pc:spChg>
        <pc:spChg chg="del">
          <ac:chgData name="benjamin Skjold" userId="c95198f139ad621b" providerId="LiveId" clId="{389FA602-9CCE-4EEF-AA1E-E12DDF2D2857}" dt="2020-09-22T15:47:59.274" v="12" actId="478"/>
          <ac:spMkLst>
            <pc:docMk/>
            <pc:sldMk cId="3231696275" sldId="256"/>
            <ac:spMk id="235" creationId="{C36B15D7-969A-4612-9D56-ACEC382160BB}"/>
          </ac:spMkLst>
        </pc:spChg>
        <pc:spChg chg="mod">
          <ac:chgData name="benjamin Skjold" userId="c95198f139ad621b" providerId="LiveId" clId="{389FA602-9CCE-4EEF-AA1E-E12DDF2D2857}" dt="2020-09-22T15:58:19.730" v="168" actId="108"/>
          <ac:spMkLst>
            <pc:docMk/>
            <pc:sldMk cId="3231696275" sldId="256"/>
            <ac:spMk id="236" creationId="{E94A3D5E-8EBA-4041-81DC-E2FA74440747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37" creationId="{2AC529A5-DFBD-4977-B512-F0D276FD4EFB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38" creationId="{B9AB9D2F-D23C-465B-82B1-0754D55663EF}"/>
          </ac:spMkLst>
        </pc:spChg>
        <pc:spChg chg="del">
          <ac:chgData name="benjamin Skjold" userId="c95198f139ad621b" providerId="LiveId" clId="{389FA602-9CCE-4EEF-AA1E-E12DDF2D2857}" dt="2020-09-22T15:54:15.533" v="134" actId="478"/>
          <ac:spMkLst>
            <pc:docMk/>
            <pc:sldMk cId="3231696275" sldId="256"/>
            <ac:spMk id="239" creationId="{74D5FA21-059A-44FA-93DB-6B4174D314EE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40" creationId="{6B308A36-B580-4D74-B3E4-40DCE4A88B65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41" creationId="{61FDBDAC-3173-48D8-86DE-41F1572FAFA9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2" creationId="{DEB3EC26-5F42-4467-9582-35612FC1333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8" creationId="{B667FD2A-D9CB-43C9-9763-55C08BEDE9F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9" creationId="{CB18FE7F-88C3-4FB8-B750-D76F78DC8C9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0" creationId="{5FBEE574-483F-4C5A-94A9-396A2E107B6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1" creationId="{BA0EC80B-4847-4E80-B68D-93262F2B8685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52" creationId="{0C7E2A89-D90A-41A1-966E-23167D176FD2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3" creationId="{94E8AE04-3222-4596-9F59-FC4A2012B7E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4" creationId="{CE084752-97F0-44B1-B5F4-F657584B0104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56" creationId="{87FDC767-6191-43EB-9C71-4F7878341A2F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7" creationId="{57431273-96AC-4F23-BA6E-D797BC2FB53C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8" creationId="{5686C6EE-94E7-4523-9FED-BC893AA03A57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59" creationId="{745E52AC-15D5-493D-8EBF-A2E2A46CB36E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0" creationId="{8CCEEF52-AB47-4DE4-B085-CF731877BD13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1" creationId="{33CD3EE7-A2B0-4558-AB37-EC2A01967470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2" creationId="{70DA93C6-A44F-4A26-9225-F3D8E0F9E80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5" creationId="{B87A3A80-B8B1-4A5E-B043-C0BBF4C4DECF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6" creationId="{FDBD2E4D-7F0C-405B-A0B3-6DD16709CB3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7" creationId="{52846FE9-5ECB-4424-A45D-08C6B101EF98}"/>
          </ac:spMkLst>
        </pc:spChg>
        <pc:spChg chg="del">
          <ac:chgData name="benjamin Skjold" userId="c95198f139ad621b" providerId="LiveId" clId="{389FA602-9CCE-4EEF-AA1E-E12DDF2D2857}" dt="2020-09-22T15:47:34.378" v="8" actId="478"/>
          <ac:spMkLst>
            <pc:docMk/>
            <pc:sldMk cId="3231696275" sldId="256"/>
            <ac:spMk id="268" creationId="{950E655E-3BE5-4852-A216-5458E4DA80D0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9" creationId="{527F33D6-4EFC-4399-9C37-7B979522D782}"/>
          </ac:spMkLst>
        </pc:s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0" creationId="{9C7F40E8-E221-40E1-9CD5-87DEA6E89487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40" creationId="{FF4E20A6-7491-4F55-AF1B-5ACC46675C76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79" creationId="{22CEECFF-DB77-4F1E-BDEB-88A328668439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82" creationId="{CECF3C5F-1533-42ED-A44E-167558277AB1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87" creationId="{D48D0517-C9A3-42E5-9007-C281C21D10B4}"/>
          </ac:grpSpMkLst>
        </pc:grpChg>
        <pc:picChg chg="add del mod">
          <ac:chgData name="benjamin Skjold" userId="c95198f139ad621b" providerId="LiveId" clId="{389FA602-9CCE-4EEF-AA1E-E12DDF2D2857}" dt="2020-09-22T16:13:18.881" v="524"/>
          <ac:picMkLst>
            <pc:docMk/>
            <pc:sldMk cId="3231696275" sldId="256"/>
            <ac:picMk id="46" creationId="{07ABDDD1-AA1B-4793-AEAF-FE9F3F91F411}"/>
          </ac:picMkLst>
        </pc:pic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63" creationId="{8AC4F474-9C4A-493B-946C-7C4D0E7684B2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65" creationId="{8015F219-F430-4414-B518-CE6AAC2DAD12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70" creationId="{B3AEF0B7-C3FF-4010-9AED-3BAD7F0D383A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74" creationId="{E96D228E-2EAA-4A90-B699-53AAAA422B3A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3" creationId="{921C2B17-6085-40E7-BE87-365515AE08F1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5" creationId="{A2170F60-41F4-4E69-BA47-A69F650F33D5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8" creationId="{3D289223-321E-4F6A-BDF9-CC8325E4767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9" creationId="{C3A4542B-4660-466A-8948-328F62340614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0" creationId="{A7BEE487-F146-4B05-861D-985F66A5F779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1" creationId="{C2EE4CB9-06E6-4241-93C8-FDD0605C220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2" creationId="{1310B301-76A7-4DCC-B619-F25AB4481A2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3" creationId="{665F0154-F940-44BC-BB8A-0AF6AB7E4B53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5" creationId="{4DAE052B-D85B-48EC-88DA-B2B016C028D9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7" creationId="{62A0E96D-4B76-4A05-A714-0C0273E8CF71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9" creationId="{84EAF553-5B33-4E7E-B541-EF55E18C066D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2" creationId="{C02FC25E-037E-410C-938A-166F027001E6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3" creationId="{FD030562-A0E0-4ACB-9FEA-9DD6C3818BED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4" creationId="{0B1E49E2-D08F-43C4-A1EA-A648FC8C6C50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5" creationId="{C50AC329-00D9-463F-8665-458D7B697398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6" creationId="{AF926119-6382-40B5-A59B-A52F2826029E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7" creationId="{77CB7052-2EC9-4D48-9C1E-671A0B643481}"/>
          </ac:cxnSpMkLst>
        </pc:cxnChg>
        <pc:cxnChg chg="del mod">
          <ac:chgData name="benjamin Skjold" userId="c95198f139ad621b" providerId="LiveId" clId="{389FA602-9CCE-4EEF-AA1E-E12DDF2D2857}" dt="2020-09-22T15:54:55.693" v="140" actId="478"/>
          <ac:cxnSpMkLst>
            <pc:docMk/>
            <pc:sldMk cId="3231696275" sldId="256"/>
            <ac:cxnSpMk id="115" creationId="{79BA7164-0837-46C3-B6C0-7B3786F37630}"/>
          </ac:cxnSpMkLst>
        </pc:cxnChg>
        <pc:cxnChg chg="del mod">
          <ac:chgData name="benjamin Skjold" userId="c95198f139ad621b" providerId="LiveId" clId="{389FA602-9CCE-4EEF-AA1E-E12DDF2D2857}" dt="2020-09-22T15:54:12.204" v="132" actId="478"/>
          <ac:cxnSpMkLst>
            <pc:docMk/>
            <pc:sldMk cId="3231696275" sldId="256"/>
            <ac:cxnSpMk id="117" creationId="{F1EFD7D4-283D-4EA7-9EC4-D0872B1814F3}"/>
          </ac:cxnSpMkLst>
        </pc:cxnChg>
        <pc:cxnChg chg="del mod">
          <ac:chgData name="benjamin Skjold" userId="c95198f139ad621b" providerId="LiveId" clId="{389FA602-9CCE-4EEF-AA1E-E12DDF2D2857}" dt="2020-09-22T15:54:10.636" v="131" actId="478"/>
          <ac:cxnSpMkLst>
            <pc:docMk/>
            <pc:sldMk cId="3231696275" sldId="256"/>
            <ac:cxnSpMk id="121" creationId="{2DF1F979-F550-4240-A307-07DCF9FFDE2D}"/>
          </ac:cxnSpMkLst>
        </pc:cxnChg>
        <pc:cxnChg chg="del mod">
          <ac:chgData name="benjamin Skjold" userId="c95198f139ad621b" providerId="LiveId" clId="{389FA602-9CCE-4EEF-AA1E-E12DDF2D2857}" dt="2020-09-22T15:47:16.521" v="2" actId="478"/>
          <ac:cxnSpMkLst>
            <pc:docMk/>
            <pc:sldMk cId="3231696275" sldId="256"/>
            <ac:cxnSpMk id="125" creationId="{E6AE773A-CC9A-4A02-BACF-8F13CB1E9F01}"/>
          </ac:cxnSpMkLst>
        </pc:cxnChg>
        <pc:cxnChg chg="del mod">
          <ac:chgData name="benjamin Skjold" userId="c95198f139ad621b" providerId="LiveId" clId="{389FA602-9CCE-4EEF-AA1E-E12DDF2D2857}" dt="2020-09-22T15:47:18.186" v="3" actId="478"/>
          <ac:cxnSpMkLst>
            <pc:docMk/>
            <pc:sldMk cId="3231696275" sldId="256"/>
            <ac:cxnSpMk id="127" creationId="{30EBCD9E-56C9-43CF-96BC-37BAFFBC1646}"/>
          </ac:cxnSpMkLst>
        </pc:cxnChg>
        <pc:cxnChg chg="del mod">
          <ac:chgData name="benjamin Skjold" userId="c95198f139ad621b" providerId="LiveId" clId="{389FA602-9CCE-4EEF-AA1E-E12DDF2D2857}" dt="2020-09-22T15:47:46.474" v="10" actId="478"/>
          <ac:cxnSpMkLst>
            <pc:docMk/>
            <pc:sldMk cId="3231696275" sldId="256"/>
            <ac:cxnSpMk id="129" creationId="{99C22844-F4BF-48CD-9732-994777B259B6}"/>
          </ac:cxnSpMkLst>
        </pc:cxnChg>
        <pc:cxnChg chg="del mod">
          <ac:chgData name="benjamin Skjold" userId="c95198f139ad621b" providerId="LiveId" clId="{389FA602-9CCE-4EEF-AA1E-E12DDF2D2857}" dt="2020-09-22T15:54:21.452" v="135" actId="478"/>
          <ac:cxnSpMkLst>
            <pc:docMk/>
            <pc:sldMk cId="3231696275" sldId="256"/>
            <ac:cxnSpMk id="131" creationId="{5C649906-CEC8-4AF8-819C-0BA6CDA3874C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194" creationId="{D5C4040F-256D-42DF-A040-596622C428BB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195" creationId="{C379D318-6A21-44D6-89BE-E714ED958871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07" creationId="{24D8E767-E042-4A83-B2E1-3AAA4B3AA04E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08" creationId="{DC6AD487-600E-43D4-B566-6BCEF6446A5E}"/>
          </ac:cxnSpMkLst>
        </pc:cxnChg>
        <pc:cxnChg chg="del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09" creationId="{234F1876-53E2-469B-AE3F-359792DA4EFB}"/>
          </ac:cxnSpMkLst>
        </pc:cxnChg>
        <pc:cxnChg chg="del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10" creationId="{9DE74850-B870-4FCB-BB43-117DE2CF3C32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1" creationId="{757CBF49-6A08-4FE8-B0DB-2F75C34F1E50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2" creationId="{9C5DA6E4-8EB7-4EE8-8D8B-F6738C6E3502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3" creationId="{E8709DCE-1DE3-480A-ADD8-CC56D1D5FCEC}"/>
          </ac:cxnSpMkLst>
        </pc:cxnChg>
        <pc:cxnChg chg="del mod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14" creationId="{20B6C2FB-B278-4DA0-8C02-1526AB3B2805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5" creationId="{15A06C6F-26CE-446E-9294-3DE3B7E0D958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22" creationId="{9C2747F9-0169-4284-8B9B-3902714B3EF1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23" creationId="{EB2E61F0-61C8-4880-8447-2EC8B6F5DF93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4" creationId="{7C85D077-F3BC-4F5F-B317-E7EF835F5C0B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5" creationId="{68A298F9-16AE-4CD7-99BE-3FB8A7D19971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6" creationId="{6E6B86E7-12E6-4359-B651-D72AB3620BCB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7" creationId="{FF7BCDD6-EB1C-42DE-857D-4EB168D19890}"/>
          </ac:cxnSpMkLst>
        </pc:cxnChg>
      </pc:sldChg>
      <pc:sldChg chg="addSp delSp modSp add">
        <pc:chgData name="benjamin Skjold" userId="c95198f139ad621b" providerId="LiveId" clId="{389FA602-9CCE-4EEF-AA1E-E12DDF2D2857}" dt="2020-10-14T12:25:51.203" v="1414"/>
        <pc:sldMkLst>
          <pc:docMk/>
          <pc:sldMk cId="610942646" sldId="257"/>
        </pc:sldMkLst>
        <pc:spChg chg="mod">
          <ac:chgData name="benjamin Skjold" userId="c95198f139ad621b" providerId="LiveId" clId="{389FA602-9CCE-4EEF-AA1E-E12DDF2D2857}" dt="2020-10-01T09:43:22.053" v="1057" actId="1076"/>
          <ac:spMkLst>
            <pc:docMk/>
            <pc:sldMk cId="610942646" sldId="257"/>
            <ac:spMk id="45" creationId="{0429DD45-6225-4D26-B949-FF09844010DD}"/>
          </ac:spMkLst>
        </pc:spChg>
        <pc:spChg chg="mod">
          <ac:chgData name="benjamin Skjold" userId="c95198f139ad621b" providerId="LiveId" clId="{389FA602-9CCE-4EEF-AA1E-E12DDF2D2857}" dt="2020-10-01T09:40:31.439" v="1000" actId="20577"/>
          <ac:spMkLst>
            <pc:docMk/>
            <pc:sldMk cId="610942646" sldId="257"/>
            <ac:spMk id="57" creationId="{EB213B57-EFE2-4E56-BB0D-2BB324151060}"/>
          </ac:spMkLst>
        </pc:spChg>
        <pc:spChg chg="mod">
          <ac:chgData name="benjamin Skjold" userId="c95198f139ad621b" providerId="LiveId" clId="{389FA602-9CCE-4EEF-AA1E-E12DDF2D2857}" dt="2020-09-30T13:25:42.111" v="639" actId="1076"/>
          <ac:spMkLst>
            <pc:docMk/>
            <pc:sldMk cId="610942646" sldId="257"/>
            <ac:spMk id="59" creationId="{CE5BC464-6BC8-450E-A1F8-64E752C44F03}"/>
          </ac:spMkLst>
        </pc:spChg>
        <pc:spChg chg="mod">
          <ac:chgData name="benjamin Skjold" userId="c95198f139ad621b" providerId="LiveId" clId="{389FA602-9CCE-4EEF-AA1E-E12DDF2D2857}" dt="2020-10-01T09:40:23.465" v="993" actId="6549"/>
          <ac:spMkLst>
            <pc:docMk/>
            <pc:sldMk cId="610942646" sldId="257"/>
            <ac:spMk id="60" creationId="{3BAA4233-A235-45FA-8B57-665DF08ED695}"/>
          </ac:spMkLst>
        </pc:spChg>
        <pc:spChg chg="add mod">
          <ac:chgData name="benjamin Skjold" userId="c95198f139ad621b" providerId="LiveId" clId="{389FA602-9CCE-4EEF-AA1E-E12DDF2D2857}" dt="2020-10-12T15:30:09.828" v="1364" actId="20577"/>
          <ac:spMkLst>
            <pc:docMk/>
            <pc:sldMk cId="610942646" sldId="257"/>
            <ac:spMk id="89" creationId="{E9647AA4-5BEA-4C33-80D9-B8DEF5C0F888}"/>
          </ac:spMkLst>
        </pc:spChg>
        <pc:spChg chg="mod">
          <ac:chgData name="benjamin Skjold" userId="c95198f139ad621b" providerId="LiveId" clId="{389FA602-9CCE-4EEF-AA1E-E12DDF2D2857}" dt="2020-10-01T09:32:48.347" v="874" actId="16959"/>
          <ac:spMkLst>
            <pc:docMk/>
            <pc:sldMk cId="610942646" sldId="257"/>
            <ac:spMk id="92" creationId="{D269406B-FC60-433F-8D1D-4C3373614DB7}"/>
          </ac:spMkLst>
        </pc:spChg>
        <pc:spChg chg="mod">
          <ac:chgData name="benjamin Skjold" userId="c95198f139ad621b" providerId="LiveId" clId="{389FA602-9CCE-4EEF-AA1E-E12DDF2D2857}" dt="2020-10-01T09:33:11.123" v="878" actId="16959"/>
          <ac:spMkLst>
            <pc:docMk/>
            <pc:sldMk cId="610942646" sldId="257"/>
            <ac:spMk id="95" creationId="{B0257590-0D29-4378-9D22-5E54A7133F62}"/>
          </ac:spMkLst>
        </pc:spChg>
        <pc:spChg chg="mod">
          <ac:chgData name="benjamin Skjold" userId="c95198f139ad621b" providerId="LiveId" clId="{389FA602-9CCE-4EEF-AA1E-E12DDF2D2857}" dt="2020-10-01T09:37:08.268" v="907" actId="692"/>
          <ac:spMkLst>
            <pc:docMk/>
            <pc:sldMk cId="610942646" sldId="257"/>
            <ac:spMk id="97" creationId="{EB32BB97-D36E-4827-B30B-8FFA2A84F4DE}"/>
          </ac:spMkLst>
        </pc:spChg>
        <pc:spChg chg="mod">
          <ac:chgData name="benjamin Skjold" userId="c95198f139ad621b" providerId="LiveId" clId="{389FA602-9CCE-4EEF-AA1E-E12DDF2D2857}" dt="2020-10-01T09:33:16.073" v="880" actId="16959"/>
          <ac:spMkLst>
            <pc:docMk/>
            <pc:sldMk cId="610942646" sldId="257"/>
            <ac:spMk id="98" creationId="{FBC3A3F5-6E30-4E63-928D-BC7D8A92EABF}"/>
          </ac:spMkLst>
        </pc:spChg>
        <pc:spChg chg="mod">
          <ac:chgData name="benjamin Skjold" userId="c95198f139ad621b" providerId="LiveId" clId="{389FA602-9CCE-4EEF-AA1E-E12DDF2D2857}" dt="2020-10-01T09:34:58.853" v="898" actId="16959"/>
          <ac:spMkLst>
            <pc:docMk/>
            <pc:sldMk cId="610942646" sldId="257"/>
            <ac:spMk id="121" creationId="{20EF2C0E-1CD9-4F5C-BAC8-5ECA70E9FDC4}"/>
          </ac:spMkLst>
        </pc:spChg>
        <pc:spChg chg="mod">
          <ac:chgData name="benjamin Skjold" userId="c95198f139ad621b" providerId="LiveId" clId="{389FA602-9CCE-4EEF-AA1E-E12DDF2D2857}" dt="2020-10-01T09:35:03.032" v="900" actId="16959"/>
          <ac:spMkLst>
            <pc:docMk/>
            <pc:sldMk cId="610942646" sldId="257"/>
            <ac:spMk id="124" creationId="{E6FCC5C3-CEE2-4265-9347-E4B84896E6DD}"/>
          </ac:spMkLst>
        </pc:spChg>
        <pc:spChg chg="mod topLvl">
          <ac:chgData name="benjamin Skjold" userId="c95198f139ad621b" providerId="LiveId" clId="{389FA602-9CCE-4EEF-AA1E-E12DDF2D2857}" dt="2020-10-01T09:38:04.061" v="946" actId="1076"/>
          <ac:spMkLst>
            <pc:docMk/>
            <pc:sldMk cId="610942646" sldId="257"/>
            <ac:spMk id="126" creationId="{8B04525E-964F-4E92-98F4-6B917377E62E}"/>
          </ac:spMkLst>
        </pc:spChg>
        <pc:spChg chg="mod topLvl">
          <ac:chgData name="benjamin Skjold" userId="c95198f139ad621b" providerId="LiveId" clId="{389FA602-9CCE-4EEF-AA1E-E12DDF2D2857}" dt="2020-10-01T09:39:05.954" v="980" actId="1036"/>
          <ac:spMkLst>
            <pc:docMk/>
            <pc:sldMk cId="610942646" sldId="257"/>
            <ac:spMk id="127" creationId="{9BA7C24B-410C-47AE-A999-483D34FED943}"/>
          </ac:spMkLst>
        </pc:spChg>
        <pc:spChg chg="mod">
          <ac:chgData name="benjamin Skjold" userId="c95198f139ad621b" providerId="LiveId" clId="{389FA602-9CCE-4EEF-AA1E-E12DDF2D2857}" dt="2020-10-01T09:37:34.392" v="910" actId="1076"/>
          <ac:spMkLst>
            <pc:docMk/>
            <pc:sldMk cId="610942646" sldId="257"/>
            <ac:spMk id="131" creationId="{DBF2E19E-E720-4FAF-9F4F-FCE1BFB1F20E}"/>
          </ac:spMkLst>
        </pc:spChg>
        <pc:spChg chg="mod">
          <ac:chgData name="benjamin Skjold" userId="c95198f139ad621b" providerId="LiveId" clId="{389FA602-9CCE-4EEF-AA1E-E12DDF2D2857}" dt="2020-10-01T09:38:52.182" v="976" actId="16959"/>
          <ac:spMkLst>
            <pc:docMk/>
            <pc:sldMk cId="610942646" sldId="257"/>
            <ac:spMk id="132" creationId="{5A2CC477-AE2C-43CA-BA48-E55681918881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38" creationId="{17BE8AF5-28DA-4DD7-AD4A-78AEA0D2FE23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0" creationId="{C376B79D-2E25-4154-A855-E07F74C0A1DD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1" creationId="{410529EE-4D7F-47C7-81DE-B4B8F9066C72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2" creationId="{E4E3C234-D852-4F66-B4A4-AA9772FBD819}"/>
          </ac:spMkLst>
        </pc:spChg>
        <pc:spChg chg="mod topLvl">
          <ac:chgData name="benjamin Skjold" userId="c95198f139ad621b" providerId="LiveId" clId="{389FA602-9CCE-4EEF-AA1E-E12DDF2D2857}" dt="2020-10-01T09:39:29.848" v="983" actId="1076"/>
          <ac:spMkLst>
            <pc:docMk/>
            <pc:sldMk cId="610942646" sldId="257"/>
            <ac:spMk id="156" creationId="{AB36CFDF-7991-479F-A4B4-4C9A26EC53B6}"/>
          </ac:spMkLst>
        </pc:spChg>
        <pc:spChg chg="mod topLvl">
          <ac:chgData name="benjamin Skjold" userId="c95198f139ad621b" providerId="LiveId" clId="{389FA602-9CCE-4EEF-AA1E-E12DDF2D2857}" dt="2020-10-01T09:29:33.641" v="743" actId="16959"/>
          <ac:spMkLst>
            <pc:docMk/>
            <pc:sldMk cId="610942646" sldId="257"/>
            <ac:spMk id="176" creationId="{00EA006A-904C-4427-B645-D911CED91919}"/>
          </ac:spMkLst>
        </pc:spChg>
        <pc:spChg chg="mod topLvl">
          <ac:chgData name="benjamin Skjold" userId="c95198f139ad621b" providerId="LiveId" clId="{389FA602-9CCE-4EEF-AA1E-E12DDF2D2857}" dt="2020-10-01T09:29:39.684" v="745" actId="16959"/>
          <ac:spMkLst>
            <pc:docMk/>
            <pc:sldMk cId="610942646" sldId="257"/>
            <ac:spMk id="177" creationId="{6A406976-70E4-4281-B56D-473C2E6613AE}"/>
          </ac:spMkLst>
        </pc:spChg>
        <pc:spChg chg="mod topLvl">
          <ac:chgData name="benjamin Skjold" userId="c95198f139ad621b" providerId="LiveId" clId="{389FA602-9CCE-4EEF-AA1E-E12DDF2D2857}" dt="2020-10-01T09:31:19.812" v="856" actId="164"/>
          <ac:spMkLst>
            <pc:docMk/>
            <pc:sldMk cId="610942646" sldId="257"/>
            <ac:spMk id="178" creationId="{3ABE3E0E-F6F3-417F-B08D-BD1DC46EE0F5}"/>
          </ac:spMkLst>
        </pc:spChg>
        <pc:spChg chg="mod">
          <ac:chgData name="benjamin Skjold" userId="c95198f139ad621b" providerId="LiveId" clId="{389FA602-9CCE-4EEF-AA1E-E12DDF2D2857}" dt="2020-10-01T09:41:05.652" v="1022" actId="1038"/>
          <ac:spMkLst>
            <pc:docMk/>
            <pc:sldMk cId="610942646" sldId="257"/>
            <ac:spMk id="189" creationId="{820CD9A8-AF5A-42E0-9E2F-0DFA4B35E03D}"/>
          </ac:spMkLst>
        </pc:spChg>
        <pc:spChg chg="add del mod topLvl">
          <ac:chgData name="benjamin Skjold" userId="c95198f139ad621b" providerId="LiveId" clId="{389FA602-9CCE-4EEF-AA1E-E12DDF2D2857}" dt="2020-10-01T09:41:11.962" v="1023" actId="14100"/>
          <ac:spMkLst>
            <pc:docMk/>
            <pc:sldMk cId="610942646" sldId="257"/>
            <ac:spMk id="196" creationId="{450AFCA7-D927-4051-8A1F-111A005D28D4}"/>
          </ac:spMkLst>
        </pc:spChg>
        <pc:spChg chg="mod topLvl">
          <ac:chgData name="benjamin Skjold" userId="c95198f139ad621b" providerId="LiveId" clId="{389FA602-9CCE-4EEF-AA1E-E12DDF2D2857}" dt="2020-10-01T09:31:15.886" v="855" actId="164"/>
          <ac:spMkLst>
            <pc:docMk/>
            <pc:sldMk cId="610942646" sldId="257"/>
            <ac:spMk id="197" creationId="{A40C6613-3A7F-4D6E-808C-F39256E8A0B2}"/>
          </ac:spMkLst>
        </pc:spChg>
        <pc:spChg chg="mod topLvl">
          <ac:chgData name="benjamin Skjold" userId="c95198f139ad621b" providerId="LiveId" clId="{389FA602-9CCE-4EEF-AA1E-E12DDF2D2857}" dt="2020-10-01T09:37:15.759" v="908" actId="692"/>
          <ac:spMkLst>
            <pc:docMk/>
            <pc:sldMk cId="610942646" sldId="257"/>
            <ac:spMk id="198" creationId="{95B5A6EB-15D6-4CA0-987F-023B825F29F1}"/>
          </ac:spMkLst>
        </pc:spChg>
        <pc:spChg chg="mod topLvl">
          <ac:chgData name="benjamin Skjold" userId="c95198f139ad621b" providerId="LiveId" clId="{389FA602-9CCE-4EEF-AA1E-E12DDF2D2857}" dt="2020-10-01T09:26:48.755" v="719" actId="164"/>
          <ac:spMkLst>
            <pc:docMk/>
            <pc:sldMk cId="610942646" sldId="257"/>
            <ac:spMk id="199" creationId="{25426C4F-AE05-43AF-AB12-BDB02502C6B4}"/>
          </ac:spMkLst>
        </pc:spChg>
        <pc:spChg chg="mod topLvl">
          <ac:chgData name="benjamin Skjold" userId="c95198f139ad621b" providerId="LiveId" clId="{389FA602-9CCE-4EEF-AA1E-E12DDF2D2857}" dt="2020-10-01T09:26:48.755" v="719" actId="164"/>
          <ac:spMkLst>
            <pc:docMk/>
            <pc:sldMk cId="610942646" sldId="257"/>
            <ac:spMk id="200" creationId="{990CE963-B5C9-42CC-93E0-1B438953D9F6}"/>
          </ac:spMkLst>
        </pc:spChg>
        <pc:spChg chg="mod topLvl">
          <ac:chgData name="benjamin Skjold" userId="c95198f139ad621b" providerId="LiveId" clId="{389FA602-9CCE-4EEF-AA1E-E12DDF2D2857}" dt="2020-10-01T09:31:29.204" v="858" actId="164"/>
          <ac:spMkLst>
            <pc:docMk/>
            <pc:sldMk cId="610942646" sldId="257"/>
            <ac:spMk id="203" creationId="{B05EC7F2-F5F3-46B9-8154-8E6F2DC0BA08}"/>
          </ac:spMkLst>
        </pc:spChg>
        <pc:spChg chg="mod topLvl">
          <ac:chgData name="benjamin Skjold" userId="c95198f139ad621b" providerId="LiveId" clId="{389FA602-9CCE-4EEF-AA1E-E12DDF2D2857}" dt="2020-10-01T09:31:23.669" v="857" actId="164"/>
          <ac:spMkLst>
            <pc:docMk/>
            <pc:sldMk cId="610942646" sldId="257"/>
            <ac:spMk id="204" creationId="{0F02D615-6D5F-4CCD-96B5-6DC6C54A209B}"/>
          </ac:spMkLst>
        </pc:spChg>
        <pc:spChg chg="mod topLvl">
          <ac:chgData name="benjamin Skjold" userId="c95198f139ad621b" providerId="LiveId" clId="{389FA602-9CCE-4EEF-AA1E-E12DDF2D2857}" dt="2020-10-01T09:31:11.113" v="854" actId="164"/>
          <ac:spMkLst>
            <pc:docMk/>
            <pc:sldMk cId="610942646" sldId="257"/>
            <ac:spMk id="205" creationId="{C9200E1C-211F-4009-80F4-8E2CA9E8BFC9}"/>
          </ac:spMkLst>
        </pc:spChg>
        <pc:spChg chg="mod topLvl">
          <ac:chgData name="benjamin Skjold" userId="c95198f139ad621b" providerId="LiveId" clId="{389FA602-9CCE-4EEF-AA1E-E12DDF2D2857}" dt="2020-10-01T09:31:23.669" v="857" actId="164"/>
          <ac:spMkLst>
            <pc:docMk/>
            <pc:sldMk cId="610942646" sldId="257"/>
            <ac:spMk id="216" creationId="{3892FE7D-4175-4039-97AB-ACA8860C9D2B}"/>
          </ac:spMkLst>
        </pc:spChg>
        <pc:spChg chg="mod topLvl">
          <ac:chgData name="benjamin Skjold" userId="c95198f139ad621b" providerId="LiveId" clId="{389FA602-9CCE-4EEF-AA1E-E12DDF2D2857}" dt="2020-10-01T09:31:29.204" v="858" actId="164"/>
          <ac:spMkLst>
            <pc:docMk/>
            <pc:sldMk cId="610942646" sldId="257"/>
            <ac:spMk id="217" creationId="{D3B62904-8F80-430F-B001-7DBAD7925670}"/>
          </ac:spMkLst>
        </pc:spChg>
        <pc:spChg chg="mod">
          <ac:chgData name="benjamin Skjold" userId="c95198f139ad621b" providerId="LiveId" clId="{389FA602-9CCE-4EEF-AA1E-E12DDF2D2857}" dt="2020-10-14T12:25:51.203" v="1414"/>
          <ac:spMkLst>
            <pc:docMk/>
            <pc:sldMk cId="610942646" sldId="257"/>
            <ac:spMk id="220" creationId="{209998F2-3843-4C08-9826-DF599D3711C8}"/>
          </ac:spMkLst>
        </pc:spChg>
        <pc:spChg chg="add mod">
          <ac:chgData name="benjamin Skjold" userId="c95198f139ad621b" providerId="LiveId" clId="{389FA602-9CCE-4EEF-AA1E-E12DDF2D2857}" dt="2020-10-01T09:43:18.577" v="1056" actId="1076"/>
          <ac:spMkLst>
            <pc:docMk/>
            <pc:sldMk cId="610942646" sldId="257"/>
            <ac:spMk id="228" creationId="{4CA9CC8F-1F48-4126-B8CC-8F39FB67FBA8}"/>
          </ac:spMkLst>
        </pc:spChg>
        <pc:spChg chg="add mod">
          <ac:chgData name="benjamin Skjold" userId="c95198f139ad621b" providerId="LiveId" clId="{389FA602-9CCE-4EEF-AA1E-E12DDF2D2857}" dt="2020-10-01T09:44:28.519" v="1070" actId="1076"/>
          <ac:spMkLst>
            <pc:docMk/>
            <pc:sldMk cId="610942646" sldId="257"/>
            <ac:spMk id="229" creationId="{C2243A7E-7383-477F-8C20-34894FE25489}"/>
          </ac:spMkLst>
        </pc:spChg>
        <pc:spChg chg="mod topLvl">
          <ac:chgData name="benjamin Skjold" userId="c95198f139ad621b" providerId="LiveId" clId="{389FA602-9CCE-4EEF-AA1E-E12DDF2D2857}" dt="2020-10-01T09:31:11.113" v="854" actId="164"/>
          <ac:spMkLst>
            <pc:docMk/>
            <pc:sldMk cId="610942646" sldId="257"/>
            <ac:spMk id="230" creationId="{08A5BCD9-16C3-432E-B450-ECB293C9A3BF}"/>
          </ac:spMkLst>
        </pc:spChg>
        <pc:spChg chg="mod topLvl">
          <ac:chgData name="benjamin Skjold" userId="c95198f139ad621b" providerId="LiveId" clId="{389FA602-9CCE-4EEF-AA1E-E12DDF2D2857}" dt="2020-10-01T09:31:15.886" v="855" actId="164"/>
          <ac:spMkLst>
            <pc:docMk/>
            <pc:sldMk cId="610942646" sldId="257"/>
            <ac:spMk id="231" creationId="{918876C4-A067-41F0-A0BB-9A3E87144D4B}"/>
          </ac:spMkLst>
        </pc:spChg>
        <pc:spChg chg="add mod">
          <ac:chgData name="benjamin Skjold" userId="c95198f139ad621b" providerId="LiveId" clId="{389FA602-9CCE-4EEF-AA1E-E12DDF2D2857}" dt="2020-10-01T09:46:06.648" v="1103" actId="1076"/>
          <ac:spMkLst>
            <pc:docMk/>
            <pc:sldMk cId="610942646" sldId="257"/>
            <ac:spMk id="232" creationId="{4D02A329-1F1A-474C-AE4E-099B58A70628}"/>
          </ac:spMkLst>
        </pc:spChg>
        <pc:spChg chg="mod topLvl">
          <ac:chgData name="benjamin Skjold" userId="c95198f139ad621b" providerId="LiveId" clId="{389FA602-9CCE-4EEF-AA1E-E12DDF2D2857}" dt="2020-09-30T13:26:12.643" v="649" actId="164"/>
          <ac:spMkLst>
            <pc:docMk/>
            <pc:sldMk cId="610942646" sldId="257"/>
            <ac:spMk id="256" creationId="{87FDC767-6191-43EB-9C71-4F7878341A2F}"/>
          </ac:spMkLst>
        </pc:spChg>
        <pc:spChg chg="mod topLvl">
          <ac:chgData name="benjamin Skjold" userId="c95198f139ad621b" providerId="LiveId" clId="{389FA602-9CCE-4EEF-AA1E-E12DDF2D2857}" dt="2020-09-30T13:26:19.826" v="650" actId="164"/>
          <ac:spMkLst>
            <pc:docMk/>
            <pc:sldMk cId="610942646" sldId="257"/>
            <ac:spMk id="260" creationId="{8CCEEF52-AB47-4DE4-B085-CF731877BD13}"/>
          </ac:spMkLst>
        </pc:spChg>
        <pc:spChg chg="mod topLvl">
          <ac:chgData name="benjamin Skjold" userId="c95198f139ad621b" providerId="LiveId" clId="{389FA602-9CCE-4EEF-AA1E-E12DDF2D2857}" dt="2020-09-30T13:26:24.884" v="651" actId="164"/>
          <ac:spMkLst>
            <pc:docMk/>
            <pc:sldMk cId="610942646" sldId="257"/>
            <ac:spMk id="261" creationId="{33CD3EE7-A2B0-4558-AB37-EC2A01967470}"/>
          </ac:spMkLst>
        </pc:spChg>
        <pc:spChg chg="mod topLvl">
          <ac:chgData name="benjamin Skjold" userId="c95198f139ad621b" providerId="LiveId" clId="{389FA602-9CCE-4EEF-AA1E-E12DDF2D2857}" dt="2020-10-01T09:40:39.487" v="1007" actId="20577"/>
          <ac:spMkLst>
            <pc:docMk/>
            <pc:sldMk cId="610942646" sldId="257"/>
            <ac:spMk id="262" creationId="{70DA93C6-A44F-4A26-9225-F3D8E0F9E807}"/>
          </ac:spMkLst>
        </pc:s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2" creationId="{CF696EED-1062-44B6-9DBD-9D0E605703A2}"/>
          </ac:grpSpMkLst>
        </pc:gr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3" creationId="{462BC317-6A21-4F43-8A14-1F3C52E760B9}"/>
          </ac:grpSpMkLst>
        </pc:gr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4" creationId="{C5CE7595-7177-47AA-8B0E-B9EEB93A7F5A}"/>
          </ac:grpSpMkLst>
        </pc:grpChg>
        <pc:grpChg chg="add mod">
          <ac:chgData name="benjamin Skjold" userId="c95198f139ad621b" providerId="LiveId" clId="{389FA602-9CCE-4EEF-AA1E-E12DDF2D2857}" dt="2020-10-01T09:40:43.265" v="1008" actId="6549"/>
          <ac:grpSpMkLst>
            <pc:docMk/>
            <pc:sldMk cId="610942646" sldId="257"/>
            <ac:grpSpMk id="5" creationId="{281E9BD7-E448-4172-9EAD-3B54D66716AF}"/>
          </ac:grpSpMkLst>
        </pc:grpChg>
        <pc:grpChg chg="add mod">
          <ac:chgData name="benjamin Skjold" userId="c95198f139ad621b" providerId="LiveId" clId="{389FA602-9CCE-4EEF-AA1E-E12DDF2D2857}" dt="2020-10-01T09:29:39.684" v="745" actId="16959"/>
          <ac:grpSpMkLst>
            <pc:docMk/>
            <pc:sldMk cId="610942646" sldId="257"/>
            <ac:grpSpMk id="8" creationId="{CF3740BB-06D4-4C60-84E1-83338E770D25}"/>
          </ac:grpSpMkLst>
        </pc:grpChg>
        <pc:grpChg chg="mod topLvl">
          <ac:chgData name="benjamin Skjold" userId="c95198f139ad621b" providerId="LiveId" clId="{389FA602-9CCE-4EEF-AA1E-E12DDF2D2857}" dt="2020-09-30T13:26:12.643" v="649" actId="164"/>
          <ac:grpSpMkLst>
            <pc:docMk/>
            <pc:sldMk cId="610942646" sldId="257"/>
            <ac:grpSpMk id="10" creationId="{9C7F40E8-E221-40E1-9CD5-87DEA6E89487}"/>
          </ac:grpSpMkLst>
        </pc:grpChg>
        <pc:grpChg chg="add mod">
          <ac:chgData name="benjamin Skjold" userId="c95198f139ad621b" providerId="LiveId" clId="{389FA602-9CCE-4EEF-AA1E-E12DDF2D2857}" dt="2020-10-01T09:31:11.113" v="854" actId="164"/>
          <ac:grpSpMkLst>
            <pc:docMk/>
            <pc:sldMk cId="610942646" sldId="257"/>
            <ac:grpSpMk id="12" creationId="{DE1DA642-B805-4B50-B24C-0A86D02A1531}"/>
          </ac:grpSpMkLst>
        </pc:grpChg>
        <pc:grpChg chg="add mod">
          <ac:chgData name="benjamin Skjold" userId="c95198f139ad621b" providerId="LiveId" clId="{389FA602-9CCE-4EEF-AA1E-E12DDF2D2857}" dt="2020-10-01T09:31:15.886" v="855" actId="164"/>
          <ac:grpSpMkLst>
            <pc:docMk/>
            <pc:sldMk cId="610942646" sldId="257"/>
            <ac:grpSpMk id="13" creationId="{138A2E0C-9001-4645-A5A3-22FF93AC416B}"/>
          </ac:grpSpMkLst>
        </pc:grpChg>
        <pc:grpChg chg="add mod">
          <ac:chgData name="benjamin Skjold" userId="c95198f139ad621b" providerId="LiveId" clId="{389FA602-9CCE-4EEF-AA1E-E12DDF2D2857}" dt="2020-10-01T09:31:19.812" v="856" actId="164"/>
          <ac:grpSpMkLst>
            <pc:docMk/>
            <pc:sldMk cId="610942646" sldId="257"/>
            <ac:grpSpMk id="14" creationId="{5229C023-1301-46CE-8121-D9DFDBB8D48D}"/>
          </ac:grpSpMkLst>
        </pc:grpChg>
        <pc:grpChg chg="add mod">
          <ac:chgData name="benjamin Skjold" userId="c95198f139ad621b" providerId="LiveId" clId="{389FA602-9CCE-4EEF-AA1E-E12DDF2D2857}" dt="2020-10-01T09:31:23.669" v="857" actId="164"/>
          <ac:grpSpMkLst>
            <pc:docMk/>
            <pc:sldMk cId="610942646" sldId="257"/>
            <ac:grpSpMk id="15" creationId="{C2F478E6-FF95-46F7-9A29-82F8A6536588}"/>
          </ac:grpSpMkLst>
        </pc:grpChg>
        <pc:grpChg chg="add mod">
          <ac:chgData name="benjamin Skjold" userId="c95198f139ad621b" providerId="LiveId" clId="{389FA602-9CCE-4EEF-AA1E-E12DDF2D2857}" dt="2020-10-01T09:31:29.204" v="858" actId="164"/>
          <ac:grpSpMkLst>
            <pc:docMk/>
            <pc:sldMk cId="610942646" sldId="257"/>
            <ac:grpSpMk id="16" creationId="{FB07145D-6C5D-4017-9CA0-AFC3884DEE39}"/>
          </ac:grpSpMkLst>
        </pc:grpChg>
        <pc:grpChg chg="del mod">
          <ac:chgData name="benjamin Skjold" userId="c95198f139ad621b" providerId="LiveId" clId="{389FA602-9CCE-4EEF-AA1E-E12DDF2D2857}" dt="2020-09-30T13:25:51.534" v="640" actId="165"/>
          <ac:grpSpMkLst>
            <pc:docMk/>
            <pc:sldMk cId="610942646" sldId="257"/>
            <ac:grpSpMk id="40" creationId="{FF4E20A6-7491-4F55-AF1B-5ACC46675C76}"/>
          </ac:grpSpMkLst>
        </pc:grpChg>
        <pc:grpChg chg="add mod">
          <ac:chgData name="benjamin Skjold" userId="c95198f139ad621b" providerId="LiveId" clId="{389FA602-9CCE-4EEF-AA1E-E12DDF2D2857}" dt="2020-10-01T09:39:54.162" v="984" actId="1076"/>
          <ac:grpSpMkLst>
            <pc:docMk/>
            <pc:sldMk cId="610942646" sldId="257"/>
            <ac:grpSpMk id="55" creationId="{9793501F-4F04-4304-9B20-BD3769AC04EA}"/>
          </ac:grpSpMkLst>
        </pc:grpChg>
        <pc:grpChg chg="mod">
          <ac:chgData name="benjamin Skjold" userId="c95198f139ad621b" providerId="LiveId" clId="{389FA602-9CCE-4EEF-AA1E-E12DDF2D2857}" dt="2020-09-30T13:26:43.705" v="659"/>
          <ac:grpSpMkLst>
            <pc:docMk/>
            <pc:sldMk cId="610942646" sldId="257"/>
            <ac:grpSpMk id="56" creationId="{7F6370D0-606D-4B50-91D3-ACC2B9B6ACCB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0" creationId="{A24B242F-1925-4D9C-AC03-87FC7AD13007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3" creationId="{62654BB4-F449-41D5-8D87-F392077301D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6" creationId="{1C4DD8AD-C8CA-4CE3-ABCA-EC0D7A153A4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9" creationId="{EF409E89-E3EB-4CA0-A4CA-D8E89B0E17A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82" creationId="{D3FE21EC-6D79-4154-9CF1-234C0EB46887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87" creationId="{E4AEA153-43F2-4B16-94A1-8476F7C29D7C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0" creationId="{8C0B09F0-9FBA-4EF6-8AED-343CFE39DB41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3" creationId="{A57FDA1A-ABD5-40FC-A356-F48238551ADD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6" creationId="{45EFE89F-118E-45DD-A35E-FBE6A8A1CC59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08" creationId="{DB4ADFD0-6B17-4FAD-B07B-24860744C324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11" creationId="{01418B57-BCC5-421E-86CB-4733BA7A2092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14" creationId="{86CB5319-3374-4EEF-B0C5-57417064862E}"/>
          </ac:grpSpMkLst>
        </pc:grpChg>
        <pc:grpChg chg="add mod">
          <ac:chgData name="benjamin Skjold" userId="c95198f139ad621b" providerId="LiveId" clId="{389FA602-9CCE-4EEF-AA1E-E12DDF2D2857}" dt="2020-10-01T09:38:04.061" v="946" actId="1076"/>
          <ac:grpSpMkLst>
            <pc:docMk/>
            <pc:sldMk cId="610942646" sldId="257"/>
            <ac:grpSpMk id="119" creationId="{6443D064-8F3C-4660-9ECD-5CC48F2210B4}"/>
          </ac:grpSpMkLst>
        </pc:grpChg>
        <pc:grpChg chg="add mod">
          <ac:chgData name="benjamin Skjold" userId="c95198f139ad621b" providerId="LiveId" clId="{389FA602-9CCE-4EEF-AA1E-E12DDF2D2857}" dt="2020-10-01T09:38:04.061" v="946" actId="1076"/>
          <ac:grpSpMkLst>
            <pc:docMk/>
            <pc:sldMk cId="610942646" sldId="257"/>
            <ac:grpSpMk id="122" creationId="{CFF38718-6A61-4028-B095-DFD3F24061BF}"/>
          </ac:grpSpMkLst>
        </pc:grpChg>
        <pc:grpChg chg="add del mod">
          <ac:chgData name="benjamin Skjold" userId="c95198f139ad621b" providerId="LiveId" clId="{389FA602-9CCE-4EEF-AA1E-E12DDF2D2857}" dt="2020-10-01T09:36:45.598" v="905" actId="165"/>
          <ac:grpSpMkLst>
            <pc:docMk/>
            <pc:sldMk cId="610942646" sldId="257"/>
            <ac:grpSpMk id="125" creationId="{BFC5F791-2032-49FB-BFA3-6FE48F00FC5E}"/>
          </ac:grpSpMkLst>
        </pc:grpChg>
        <pc:grpChg chg="add mod">
          <ac:chgData name="benjamin Skjold" userId="c95198f139ad621b" providerId="LiveId" clId="{389FA602-9CCE-4EEF-AA1E-E12DDF2D2857}" dt="2020-10-01T09:38:52.182" v="976" actId="16959"/>
          <ac:grpSpMkLst>
            <pc:docMk/>
            <pc:sldMk cId="610942646" sldId="257"/>
            <ac:grpSpMk id="130" creationId="{302931BE-BD46-4D98-B3D9-0B2843F42CBE}"/>
          </ac:grpSpMkLst>
        </pc:grpChg>
        <pc:grpChg chg="mod topLvl">
          <ac:chgData name="benjamin Skjold" userId="c95198f139ad621b" providerId="LiveId" clId="{389FA602-9CCE-4EEF-AA1E-E12DDF2D2857}" dt="2020-09-30T13:26:19.826" v="650" actId="164"/>
          <ac:grpSpMkLst>
            <pc:docMk/>
            <pc:sldMk cId="610942646" sldId="257"/>
            <ac:grpSpMk id="179" creationId="{22CEECFF-DB77-4F1E-BDEB-88A328668439}"/>
          </ac:grpSpMkLst>
        </pc:grpChg>
        <pc:grpChg chg="mod topLvl">
          <ac:chgData name="benjamin Skjold" userId="c95198f139ad621b" providerId="LiveId" clId="{389FA602-9CCE-4EEF-AA1E-E12DDF2D2857}" dt="2020-09-30T13:26:24.884" v="651" actId="164"/>
          <ac:grpSpMkLst>
            <pc:docMk/>
            <pc:sldMk cId="610942646" sldId="257"/>
            <ac:grpSpMk id="182" creationId="{CECF3C5F-1533-42ED-A44E-167558277AB1}"/>
          </ac:grpSpMkLst>
        </pc:grpChg>
        <pc:grpChg chg="mod topLvl">
          <ac:chgData name="benjamin Skjold" userId="c95198f139ad621b" providerId="LiveId" clId="{389FA602-9CCE-4EEF-AA1E-E12DDF2D2857}" dt="2020-10-01T09:40:43.265" v="1008" actId="6549"/>
          <ac:grpSpMkLst>
            <pc:docMk/>
            <pc:sldMk cId="610942646" sldId="257"/>
            <ac:grpSpMk id="187" creationId="{D48D0517-C9A3-42E5-9007-C281C21D10B4}"/>
          </ac:grpSpMkLst>
        </pc:grpChg>
        <pc:cxnChg chg="add mod">
          <ac:chgData name="benjamin Skjold" userId="c95198f139ad621b" providerId="LiveId" clId="{389FA602-9CCE-4EEF-AA1E-E12DDF2D2857}" dt="2020-10-01T09:40:03.031" v="987" actId="14100"/>
          <ac:cxnSpMkLst>
            <pc:docMk/>
            <pc:sldMk cId="610942646" sldId="257"/>
            <ac:cxnSpMk id="7" creationId="{11EC74E7-4DB2-4AFE-8541-08F58CAC4BCE}"/>
          </ac:cxnSpMkLst>
        </pc:cxnChg>
        <pc:cxnChg chg="add mod">
          <ac:chgData name="benjamin Skjold" userId="c95198f139ad621b" providerId="LiveId" clId="{389FA602-9CCE-4EEF-AA1E-E12DDF2D2857}" dt="2020-10-01T09:37:48.259" v="945" actId="1038"/>
          <ac:cxnSpMkLst>
            <pc:docMk/>
            <pc:sldMk cId="610942646" sldId="257"/>
            <ac:cxnSpMk id="100" creationId="{7175424A-2FF4-49C1-B076-829BB55C2A06}"/>
          </ac:cxnSpMkLst>
        </pc:cxnChg>
        <pc:cxnChg chg="add mod">
          <ac:chgData name="benjamin Skjold" userId="c95198f139ad621b" providerId="LiveId" clId="{389FA602-9CCE-4EEF-AA1E-E12DDF2D2857}" dt="2020-10-01T09:37:48.259" v="945" actId="1038"/>
          <ac:cxnSpMkLst>
            <pc:docMk/>
            <pc:sldMk cId="610942646" sldId="257"/>
            <ac:cxnSpMk id="101" creationId="{C2E9411F-4F78-427E-B533-CDDBCFDE18E8}"/>
          </ac:cxnSpMkLst>
        </pc:cxnChg>
        <pc:cxnChg chg="add del mod">
          <ac:chgData name="benjamin Skjold" userId="c95198f139ad621b" providerId="LiveId" clId="{389FA602-9CCE-4EEF-AA1E-E12DDF2D2857}" dt="2020-10-01T09:34:21.712" v="894"/>
          <ac:cxnSpMkLst>
            <pc:docMk/>
            <pc:sldMk cId="610942646" sldId="257"/>
            <ac:cxnSpMk id="117" creationId="{A23BB0BE-14FB-4D1A-BDF2-BDFFC5DF6513}"/>
          </ac:cxnSpMkLst>
        </pc:cxnChg>
        <pc:cxnChg chg="add del mod">
          <ac:chgData name="benjamin Skjold" userId="c95198f139ad621b" providerId="LiveId" clId="{389FA602-9CCE-4EEF-AA1E-E12DDF2D2857}" dt="2020-10-01T09:34:21.712" v="894"/>
          <ac:cxnSpMkLst>
            <pc:docMk/>
            <pc:sldMk cId="610942646" sldId="257"/>
            <ac:cxnSpMk id="118" creationId="{5897C051-EA2E-4E45-BEFA-D1DDF842AF2A}"/>
          </ac:cxnSpMkLst>
        </pc:cxnChg>
        <pc:cxnChg chg="add mod">
          <ac:chgData name="benjamin Skjold" userId="c95198f139ad621b" providerId="LiveId" clId="{389FA602-9CCE-4EEF-AA1E-E12DDF2D2857}" dt="2020-10-01T09:38:04.061" v="946" actId="1076"/>
          <ac:cxnSpMkLst>
            <pc:docMk/>
            <pc:sldMk cId="610942646" sldId="257"/>
            <ac:cxnSpMk id="128" creationId="{96BB5033-81E2-425B-B815-77115A01D0F0}"/>
          </ac:cxnSpMkLst>
        </pc:cxnChg>
        <pc:cxnChg chg="add mod">
          <ac:chgData name="benjamin Skjold" userId="c95198f139ad621b" providerId="LiveId" clId="{389FA602-9CCE-4EEF-AA1E-E12DDF2D2857}" dt="2020-10-01T09:38:04.061" v="946" actId="1076"/>
          <ac:cxnSpMkLst>
            <pc:docMk/>
            <pc:sldMk cId="610942646" sldId="257"/>
            <ac:cxnSpMk id="129" creationId="{B58D5BF6-92E3-437D-8EE6-2F2F583718D5}"/>
          </ac:cxnSpMkLst>
        </pc:cxnChg>
        <pc:cxnChg chg="add mod">
          <ac:chgData name="benjamin Skjold" userId="c95198f139ad621b" providerId="LiveId" clId="{389FA602-9CCE-4EEF-AA1E-E12DDF2D2857}" dt="2020-10-01T09:41:46.888" v="1033" actId="14100"/>
          <ac:cxnSpMkLst>
            <pc:docMk/>
            <pc:sldMk cId="610942646" sldId="257"/>
            <ac:cxnSpMk id="139" creationId="{54B8DE04-A80F-4190-8E61-336553834257}"/>
          </ac:cxnSpMkLst>
        </pc:cxnChg>
        <pc:cxnChg chg="add mod">
          <ac:chgData name="benjamin Skjold" userId="c95198f139ad621b" providerId="LiveId" clId="{389FA602-9CCE-4EEF-AA1E-E12DDF2D2857}" dt="2020-10-01T09:41:40.439" v="1031" actId="14100"/>
          <ac:cxnSpMkLst>
            <pc:docMk/>
            <pc:sldMk cId="610942646" sldId="257"/>
            <ac:cxnSpMk id="143" creationId="{CF772723-C490-4540-B275-613D1E1BAE68}"/>
          </ac:cxnSpMkLst>
        </pc:cxnChg>
        <pc:cxnChg chg="add mod">
          <ac:chgData name="benjamin Skjold" userId="c95198f139ad621b" providerId="LiveId" clId="{389FA602-9CCE-4EEF-AA1E-E12DDF2D2857}" dt="2020-10-01T09:41:31.464" v="1028" actId="14100"/>
          <ac:cxnSpMkLst>
            <pc:docMk/>
            <pc:sldMk cId="610942646" sldId="257"/>
            <ac:cxnSpMk id="144" creationId="{CDAA7258-7F2A-4E55-868B-B3FA9233A4D1}"/>
          </ac:cxnSpMkLst>
        </pc:cxnChg>
        <pc:cxnChg chg="mod topLvl">
          <ac:chgData name="benjamin Skjold" userId="c95198f139ad621b" providerId="LiveId" clId="{389FA602-9CCE-4EEF-AA1E-E12DDF2D2857}" dt="2020-10-01T09:40:17.265" v="991" actId="14100"/>
          <ac:cxnSpMkLst>
            <pc:docMk/>
            <pc:sldMk cId="610942646" sldId="257"/>
            <ac:cxnSpMk id="194" creationId="{D5C4040F-256D-42DF-A040-596622C428BB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195" creationId="{C379D318-6A21-44D6-89BE-E714ED958871}"/>
          </ac:cxnSpMkLst>
        </pc:cxnChg>
        <pc:cxnChg chg="mod topLvl">
          <ac:chgData name="benjamin Skjold" userId="c95198f139ad621b" providerId="LiveId" clId="{389FA602-9CCE-4EEF-AA1E-E12DDF2D2857}" dt="2020-09-30T13:25:51.534" v="640" actId="165"/>
          <ac:cxnSpMkLst>
            <pc:docMk/>
            <pc:sldMk cId="610942646" sldId="257"/>
            <ac:cxnSpMk id="207" creationId="{24D8E767-E042-4A83-B2E1-3AAA4B3AA04E}"/>
          </ac:cxnSpMkLst>
        </pc:cxnChg>
        <pc:cxnChg chg="mod topLvl">
          <ac:chgData name="benjamin Skjold" userId="c95198f139ad621b" providerId="LiveId" clId="{389FA602-9CCE-4EEF-AA1E-E12DDF2D2857}" dt="2020-09-30T13:25:51.534" v="640" actId="165"/>
          <ac:cxnSpMkLst>
            <pc:docMk/>
            <pc:sldMk cId="610942646" sldId="257"/>
            <ac:cxnSpMk id="208" creationId="{DC6AD487-600E-43D4-B566-6BCEF6446A5E}"/>
          </ac:cxnSpMkLst>
        </pc:cxnChg>
        <pc:cxnChg chg="mod topLvl">
          <ac:chgData name="benjamin Skjold" userId="c95198f139ad621b" providerId="LiveId" clId="{389FA602-9CCE-4EEF-AA1E-E12DDF2D2857}" dt="2020-10-01T09:27:03.997" v="727" actId="1036"/>
          <ac:cxnSpMkLst>
            <pc:docMk/>
            <pc:sldMk cId="610942646" sldId="257"/>
            <ac:cxnSpMk id="211" creationId="{757CBF49-6A08-4FE8-B0DB-2F75C34F1E50}"/>
          </ac:cxnSpMkLst>
        </pc:cxnChg>
        <pc:cxnChg chg="mod topLvl">
          <ac:chgData name="benjamin Skjold" userId="c95198f139ad621b" providerId="LiveId" clId="{389FA602-9CCE-4EEF-AA1E-E12DDF2D2857}" dt="2020-10-01T09:27:16.726" v="730" actId="1036"/>
          <ac:cxnSpMkLst>
            <pc:docMk/>
            <pc:sldMk cId="610942646" sldId="257"/>
            <ac:cxnSpMk id="212" creationId="{9C5DA6E4-8EB7-4EE8-8D8B-F6738C6E3502}"/>
          </ac:cxnSpMkLst>
        </pc:cxnChg>
        <pc:cxnChg chg="mod topLvl">
          <ac:chgData name="benjamin Skjold" userId="c95198f139ad621b" providerId="LiveId" clId="{389FA602-9CCE-4EEF-AA1E-E12DDF2D2857}" dt="2020-10-01T09:34:05.681" v="890" actId="14100"/>
          <ac:cxnSpMkLst>
            <pc:docMk/>
            <pc:sldMk cId="610942646" sldId="257"/>
            <ac:cxnSpMk id="213" creationId="{E8709DCE-1DE3-480A-ADD8-CC56D1D5FCEC}"/>
          </ac:cxnSpMkLst>
        </pc:cxnChg>
        <pc:cxnChg chg="mod topLvl">
          <ac:chgData name="benjamin Skjold" userId="c95198f139ad621b" providerId="LiveId" clId="{389FA602-9CCE-4EEF-AA1E-E12DDF2D2857}" dt="2020-10-01T09:34:01.741" v="889" actId="14100"/>
          <ac:cxnSpMkLst>
            <pc:docMk/>
            <pc:sldMk cId="610942646" sldId="257"/>
            <ac:cxnSpMk id="215" creationId="{15A06C6F-26CE-446E-9294-3DE3B7E0D958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222" creationId="{9C2747F9-0169-4284-8B9B-3902714B3EF1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223" creationId="{EB2E61F0-61C8-4880-8447-2EC8B6F5DF93}"/>
          </ac:cxnSpMkLst>
        </pc:cxnChg>
      </pc:sldChg>
      <pc:sldChg chg="del">
        <pc:chgData name="benjamin Skjold" userId="c95198f139ad621b" providerId="LiveId" clId="{389FA602-9CCE-4EEF-AA1E-E12DDF2D2857}" dt="2020-09-22T16:01:29.691" v="212" actId="2696"/>
        <pc:sldMkLst>
          <pc:docMk/>
          <pc:sldMk cId="3706192249" sldId="257"/>
        </pc:sldMkLst>
      </pc:sldChg>
      <pc:sldChg chg="del">
        <pc:chgData name="benjamin Skjold" userId="c95198f139ad621b" providerId="LiveId" clId="{389FA602-9CCE-4EEF-AA1E-E12DDF2D2857}" dt="2020-09-22T16:01:29.559" v="211" actId="2696"/>
        <pc:sldMkLst>
          <pc:docMk/>
          <pc:sldMk cId="45555517" sldId="258"/>
        </pc:sldMkLst>
      </pc:sldChg>
      <pc:sldChg chg="addSp delSp modSp add">
        <pc:chgData name="benjamin Skjold" userId="c95198f139ad621b" providerId="LiveId" clId="{389FA602-9CCE-4EEF-AA1E-E12DDF2D2857}" dt="2020-10-01T09:59:22.483" v="1276" actId="1076"/>
        <pc:sldMkLst>
          <pc:docMk/>
          <pc:sldMk cId="2343024671" sldId="258"/>
        </pc:sldMkLst>
        <pc:spChg chg="del">
          <ac:chgData name="benjamin Skjold" userId="c95198f139ad621b" providerId="LiveId" clId="{389FA602-9CCE-4EEF-AA1E-E12DDF2D2857}" dt="2020-10-01T09:53:43.941" v="1227" actId="478"/>
          <ac:spMkLst>
            <pc:docMk/>
            <pc:sldMk cId="2343024671" sldId="258"/>
            <ac:spMk id="45" creationId="{0429DD45-6225-4D26-B949-FF09844010DD}"/>
          </ac:spMkLst>
        </pc:spChg>
        <pc:spChg chg="mod">
          <ac:chgData name="benjamin Skjold" userId="c95198f139ad621b" providerId="LiveId" clId="{389FA602-9CCE-4EEF-AA1E-E12DDF2D2857}" dt="2020-10-01T09:52:20.950" v="1173" actId="16959"/>
          <ac:spMkLst>
            <pc:docMk/>
            <pc:sldMk cId="2343024671" sldId="258"/>
            <ac:spMk id="92" creationId="{D269406B-FC60-433F-8D1D-4C3373614DB7}"/>
          </ac:spMkLst>
        </pc:spChg>
        <pc:spChg chg="mod">
          <ac:chgData name="benjamin Skjold" userId="c95198f139ad621b" providerId="LiveId" clId="{389FA602-9CCE-4EEF-AA1E-E12DDF2D2857}" dt="2020-10-01T09:52:24.190" v="1175" actId="16959"/>
          <ac:spMkLst>
            <pc:docMk/>
            <pc:sldMk cId="2343024671" sldId="258"/>
            <ac:spMk id="95" creationId="{B0257590-0D29-4378-9D22-5E54A7133F62}"/>
          </ac:spMkLst>
        </pc:spChg>
        <pc:spChg chg="mod">
          <ac:chgData name="benjamin Skjold" userId="c95198f139ad621b" providerId="LiveId" clId="{389FA602-9CCE-4EEF-AA1E-E12DDF2D2857}" dt="2020-10-01T09:52:27.029" v="1177" actId="16959"/>
          <ac:spMkLst>
            <pc:docMk/>
            <pc:sldMk cId="2343024671" sldId="258"/>
            <ac:spMk id="98" creationId="{FBC3A3F5-6E30-4E63-928D-BC7D8A92EABF}"/>
          </ac:spMkLst>
        </pc:spChg>
        <pc:spChg chg="add 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112" creationId="{4AF50215-B301-4CFB-852F-2FD106BCEADB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3" creationId="{07066447-FE42-471D-B62A-8BB8E8CFFB43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4" creationId="{885F6753-53BA-4065-A3A7-60AEA39081E5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5" creationId="{20265431-2C7C-4705-9518-A116F6B44B00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6" creationId="{915E0084-C4E7-4172-906F-BC360235501C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7" creationId="{1E0152B7-C578-4849-AA5A-A036F2F2D280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8" creationId="{FFC5B1C3-20D6-4160-8204-48D27F2C9817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25" creationId="{1A9506D2-69DC-422E-BCDE-F0CCC17BD554}"/>
          </ac:spMkLst>
        </pc:spChg>
        <pc:spChg chg="del">
          <ac:chgData name="benjamin Skjold" userId="c95198f139ad621b" providerId="LiveId" clId="{389FA602-9CCE-4EEF-AA1E-E12DDF2D2857}" dt="2020-10-01T09:51:48.843" v="1166" actId="478"/>
          <ac:spMkLst>
            <pc:docMk/>
            <pc:sldMk cId="2343024671" sldId="258"/>
            <ac:spMk id="126" creationId="{8B04525E-964F-4E92-98F4-6B917377E62E}"/>
          </ac:spMkLst>
        </pc:spChg>
        <pc:spChg chg="del">
          <ac:chgData name="benjamin Skjold" userId="c95198f139ad621b" providerId="LiveId" clId="{389FA602-9CCE-4EEF-AA1E-E12DDF2D2857}" dt="2020-10-01T09:51:48.843" v="1166" actId="478"/>
          <ac:spMkLst>
            <pc:docMk/>
            <pc:sldMk cId="2343024671" sldId="258"/>
            <ac:spMk id="127" creationId="{9BA7C24B-410C-47AE-A999-483D34FED943}"/>
          </ac:spMkLst>
        </pc:spChg>
        <pc:spChg chg="mod">
          <ac:chgData name="benjamin Skjold" userId="c95198f139ad621b" providerId="LiveId" clId="{389FA602-9CCE-4EEF-AA1E-E12DDF2D2857}" dt="2020-10-01T09:51:12.030" v="1160" actId="1076"/>
          <ac:spMkLst>
            <pc:docMk/>
            <pc:sldMk cId="2343024671" sldId="258"/>
            <ac:spMk id="131" creationId="{DBF2E19E-E720-4FAF-9F4F-FCE1BFB1F20E}"/>
          </ac:spMkLst>
        </pc:spChg>
        <pc:spChg chg="mod">
          <ac:chgData name="benjamin Skjold" userId="c95198f139ad621b" providerId="LiveId" clId="{389FA602-9CCE-4EEF-AA1E-E12DDF2D2857}" dt="2020-10-01T09:51:06.380" v="1159" actId="1037"/>
          <ac:spMkLst>
            <pc:docMk/>
            <pc:sldMk cId="2343024671" sldId="258"/>
            <ac:spMk id="132" creationId="{5A2CC477-AE2C-43CA-BA48-E55681918881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33" creationId="{44354BD6-35BE-4126-B4BC-24F2F2BE571F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4" creationId="{CEE8D182-EE9B-48F9-AF6A-6356941B57C5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5" creationId="{60D5DBE6-2851-4D74-93AF-C28B41D3D55F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6" creationId="{473F4F30-0D64-4FA3-9E8C-23E75AFC172E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7" creationId="{9D9CEB98-DB3F-40F4-822E-90DDC092AB8D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5" creationId="{C502D7C8-05F7-4C4D-A1F6-D7F798122E46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6" creationId="{BE5DB040-387A-4820-96DA-80B9232D8B8C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7" creationId="{EEC0A6D1-9233-42AD-97DE-5F0FD2780D70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8" creationId="{13B095DE-67EE-4790-A2FE-5C83E5E50E32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9" creationId="{D4D4FC69-2685-4DE1-9BE1-ED9765B3AE3A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0" creationId="{95193131-9C0C-4FA7-965F-1FDB5A1D29EA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1" creationId="{7D15A2CF-92E7-4D60-AE81-5F61A7436556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2" creationId="{49BFD149-04C9-4FA0-8DE3-2EB293C26BED}"/>
          </ac:spMkLst>
        </pc:spChg>
        <pc:spChg chg="mod">
          <ac:chgData name="benjamin Skjold" userId="c95198f139ad621b" providerId="LiveId" clId="{389FA602-9CCE-4EEF-AA1E-E12DDF2D2857}" dt="2020-10-01T09:49:59.506" v="1110" actId="1076"/>
          <ac:spMkLst>
            <pc:docMk/>
            <pc:sldMk cId="2343024671" sldId="258"/>
            <ac:spMk id="156" creationId="{AB36CFDF-7991-479F-A4B4-4C9A26EC53B6}"/>
          </ac:spMkLst>
        </pc:spChg>
        <pc:spChg chg="mod">
          <ac:chgData name="benjamin Skjold" userId="c95198f139ad621b" providerId="LiveId" clId="{389FA602-9CCE-4EEF-AA1E-E12DDF2D2857}" dt="2020-10-01T09:56:49.355" v="1258" actId="14100"/>
          <ac:spMkLst>
            <pc:docMk/>
            <pc:sldMk cId="2343024671" sldId="258"/>
            <ac:spMk id="196" creationId="{450AFCA7-D927-4051-8A1F-111A005D28D4}"/>
          </ac:spMkLst>
        </pc:spChg>
        <pc:spChg chg="mod">
          <ac:chgData name="benjamin Skjold" userId="c95198f139ad621b" providerId="LiveId" clId="{389FA602-9CCE-4EEF-AA1E-E12DDF2D2857}" dt="2020-10-01T09:52:59.070" v="1182" actId="16959"/>
          <ac:spMkLst>
            <pc:docMk/>
            <pc:sldMk cId="2343024671" sldId="258"/>
            <ac:spMk id="216" creationId="{3892FE7D-4175-4039-97AB-ACA8860C9D2B}"/>
          </ac:spMkLst>
        </pc:spChg>
        <pc:spChg chg="mod">
          <ac:chgData name="benjamin Skjold" userId="c95198f139ad621b" providerId="LiveId" clId="{389FA602-9CCE-4EEF-AA1E-E12DDF2D2857}" dt="2020-10-01T09:53:02.743" v="1184" actId="16959"/>
          <ac:spMkLst>
            <pc:docMk/>
            <pc:sldMk cId="2343024671" sldId="258"/>
            <ac:spMk id="217" creationId="{D3B62904-8F80-430F-B001-7DBAD7925670}"/>
          </ac:spMkLst>
        </pc:spChg>
        <pc:spChg chg="del">
          <ac:chgData name="benjamin Skjold" userId="c95198f139ad621b" providerId="LiveId" clId="{389FA602-9CCE-4EEF-AA1E-E12DDF2D2857}" dt="2020-10-01T09:53:43.941" v="1227" actId="478"/>
          <ac:spMkLst>
            <pc:docMk/>
            <pc:sldMk cId="2343024671" sldId="258"/>
            <ac:spMk id="228" creationId="{4CA9CC8F-1F48-4126-B8CC-8F39FB67FBA8}"/>
          </ac:spMkLst>
        </pc:spChg>
        <pc:spChg chg="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229" creationId="{C2243A7E-7383-477F-8C20-34894FE25489}"/>
          </ac:spMkLst>
        </pc:spChg>
        <pc:spChg chg="mod">
          <ac:chgData name="benjamin Skjold" userId="c95198f139ad621b" providerId="LiveId" clId="{389FA602-9CCE-4EEF-AA1E-E12DDF2D2857}" dt="2020-10-01T09:53:09.625" v="1186" actId="16959"/>
          <ac:spMkLst>
            <pc:docMk/>
            <pc:sldMk cId="2343024671" sldId="258"/>
            <ac:spMk id="230" creationId="{08A5BCD9-16C3-432E-B450-ECB293C9A3BF}"/>
          </ac:spMkLst>
        </pc:spChg>
        <pc:spChg chg="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232" creationId="{4D02A329-1F1A-474C-AE4E-099B58A70628}"/>
          </ac:spMkLst>
        </pc:spChg>
        <pc:grpChg chg="mod">
          <ac:chgData name="benjamin Skjold" userId="c95198f139ad621b" providerId="LiveId" clId="{389FA602-9CCE-4EEF-AA1E-E12DDF2D2857}" dt="2020-10-01T09:57:58.624" v="1260" actId="1076"/>
          <ac:grpSpMkLst>
            <pc:docMk/>
            <pc:sldMk cId="2343024671" sldId="258"/>
            <ac:grpSpMk id="5" creationId="{281E9BD7-E448-4172-9EAD-3B54D66716AF}"/>
          </ac:grpSpMkLst>
        </pc:grpChg>
        <pc:grpChg chg="mod">
          <ac:chgData name="benjamin Skjold" userId="c95198f139ad621b" providerId="LiveId" clId="{389FA602-9CCE-4EEF-AA1E-E12DDF2D2857}" dt="2020-10-01T09:53:09.625" v="1186" actId="16959"/>
          <ac:grpSpMkLst>
            <pc:docMk/>
            <pc:sldMk cId="2343024671" sldId="258"/>
            <ac:grpSpMk id="12" creationId="{DE1DA642-B805-4B50-B24C-0A86D02A1531}"/>
          </ac:grpSpMkLst>
        </pc:grpChg>
        <pc:grpChg chg="mod">
          <ac:chgData name="benjamin Skjold" userId="c95198f139ad621b" providerId="LiveId" clId="{389FA602-9CCE-4EEF-AA1E-E12DDF2D2857}" dt="2020-10-01T09:52:59.070" v="1182" actId="16959"/>
          <ac:grpSpMkLst>
            <pc:docMk/>
            <pc:sldMk cId="2343024671" sldId="258"/>
            <ac:grpSpMk id="15" creationId="{C2F478E6-FF95-46F7-9A29-82F8A6536588}"/>
          </ac:grpSpMkLst>
        </pc:grpChg>
        <pc:grpChg chg="mod">
          <ac:chgData name="benjamin Skjold" userId="c95198f139ad621b" providerId="LiveId" clId="{389FA602-9CCE-4EEF-AA1E-E12DDF2D2857}" dt="2020-10-01T09:53:02.743" v="1184" actId="16959"/>
          <ac:grpSpMkLst>
            <pc:docMk/>
            <pc:sldMk cId="2343024671" sldId="258"/>
            <ac:grpSpMk id="16" creationId="{FB07145D-6C5D-4017-9CA0-AFC3884DEE39}"/>
          </ac:grpSpMkLst>
        </pc:grpChg>
        <pc:grpChg chg="del mod">
          <ac:chgData name="benjamin Skjold" userId="c95198f139ad621b" providerId="LiveId" clId="{389FA602-9CCE-4EEF-AA1E-E12DDF2D2857}" dt="2020-10-01T09:57:31.248" v="1259" actId="478"/>
          <ac:grpSpMkLst>
            <pc:docMk/>
            <pc:sldMk cId="2343024671" sldId="258"/>
            <ac:grpSpMk id="55" creationId="{9793501F-4F04-4304-9B20-BD3769AC04EA}"/>
          </ac:grpSpMkLst>
        </pc:grpChg>
        <pc:grpChg chg="mod">
          <ac:chgData name="benjamin Skjold" userId="c95198f139ad621b" providerId="LiveId" clId="{389FA602-9CCE-4EEF-AA1E-E12DDF2D2857}" dt="2020-10-01T09:52:20.950" v="1173" actId="16959"/>
          <ac:grpSpMkLst>
            <pc:docMk/>
            <pc:sldMk cId="2343024671" sldId="258"/>
            <ac:grpSpMk id="90" creationId="{8C0B09F0-9FBA-4EF6-8AED-343CFE39DB41}"/>
          </ac:grpSpMkLst>
        </pc:grpChg>
        <pc:grpChg chg="mod">
          <ac:chgData name="benjamin Skjold" userId="c95198f139ad621b" providerId="LiveId" clId="{389FA602-9CCE-4EEF-AA1E-E12DDF2D2857}" dt="2020-10-01T09:52:24.190" v="1175" actId="16959"/>
          <ac:grpSpMkLst>
            <pc:docMk/>
            <pc:sldMk cId="2343024671" sldId="258"/>
            <ac:grpSpMk id="93" creationId="{A57FDA1A-ABD5-40FC-A356-F48238551ADD}"/>
          </ac:grpSpMkLst>
        </pc:grpChg>
        <pc:grpChg chg="mod">
          <ac:chgData name="benjamin Skjold" userId="c95198f139ad621b" providerId="LiveId" clId="{389FA602-9CCE-4EEF-AA1E-E12DDF2D2857}" dt="2020-10-01T09:52:27.029" v="1177" actId="16959"/>
          <ac:grpSpMkLst>
            <pc:docMk/>
            <pc:sldMk cId="2343024671" sldId="258"/>
            <ac:grpSpMk id="96" creationId="{45EFE89F-118E-45DD-A35E-FBE6A8A1CC59}"/>
          </ac:grpSpMkLst>
        </pc:grpChg>
        <pc:grpChg chg="del">
          <ac:chgData name="benjamin Skjold" userId="c95198f139ad621b" providerId="LiveId" clId="{389FA602-9CCE-4EEF-AA1E-E12DDF2D2857}" dt="2020-10-01T09:51:48.843" v="1166" actId="478"/>
          <ac:grpSpMkLst>
            <pc:docMk/>
            <pc:sldMk cId="2343024671" sldId="258"/>
            <ac:grpSpMk id="119" creationId="{6443D064-8F3C-4660-9ECD-5CC48F2210B4}"/>
          </ac:grpSpMkLst>
        </pc:grpChg>
        <pc:grpChg chg="del">
          <ac:chgData name="benjamin Skjold" userId="c95198f139ad621b" providerId="LiveId" clId="{389FA602-9CCE-4EEF-AA1E-E12DDF2D2857}" dt="2020-10-01T09:51:48.843" v="1166" actId="478"/>
          <ac:grpSpMkLst>
            <pc:docMk/>
            <pc:sldMk cId="2343024671" sldId="258"/>
            <ac:grpSpMk id="122" creationId="{CFF38718-6A61-4028-B095-DFD3F24061BF}"/>
          </ac:grpSpMkLst>
        </pc:grpChg>
        <pc:cxnChg chg="mod">
          <ac:chgData name="benjamin Skjold" userId="c95198f139ad621b" providerId="LiveId" clId="{389FA602-9CCE-4EEF-AA1E-E12DDF2D2857}" dt="2020-10-01T09:58:15.304" v="1262" actId="14100"/>
          <ac:cxnSpMkLst>
            <pc:docMk/>
            <pc:sldMk cId="2343024671" sldId="258"/>
            <ac:cxnSpMk id="7" creationId="{11EC74E7-4DB2-4AFE-8541-08F58CAC4BCE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28" creationId="{96BB5033-81E2-425B-B815-77115A01D0F0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29" creationId="{B58D5BF6-92E3-437D-8EE6-2F2F583718D5}"/>
          </ac:cxnSpMkLst>
        </pc:cxnChg>
        <pc:cxnChg chg="mod">
          <ac:chgData name="benjamin Skjold" userId="c95198f139ad621b" providerId="LiveId" clId="{389FA602-9CCE-4EEF-AA1E-E12DDF2D2857}" dt="2020-10-01T09:51:12.030" v="1160" actId="1076"/>
          <ac:cxnSpMkLst>
            <pc:docMk/>
            <pc:sldMk cId="2343024671" sldId="258"/>
            <ac:cxnSpMk id="139" creationId="{54B8DE04-A80F-4190-8E61-336553834257}"/>
          </ac:cxnSpMkLst>
        </pc:cxnChg>
        <pc:cxnChg chg="mod">
          <ac:chgData name="benjamin Skjold" userId="c95198f139ad621b" providerId="LiveId" clId="{389FA602-9CCE-4EEF-AA1E-E12DDF2D2857}" dt="2020-10-01T09:51:17.851" v="1161" actId="14100"/>
          <ac:cxnSpMkLst>
            <pc:docMk/>
            <pc:sldMk cId="2343024671" sldId="258"/>
            <ac:cxnSpMk id="143" creationId="{CF772723-C490-4540-B275-613D1E1BAE68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44" creationId="{CDAA7258-7F2A-4E55-868B-B3FA9233A4D1}"/>
          </ac:cxnSpMkLst>
        </pc:cxnChg>
        <pc:cxnChg chg="add mod">
          <ac:chgData name="benjamin Skjold" userId="c95198f139ad621b" providerId="LiveId" clId="{389FA602-9CCE-4EEF-AA1E-E12DDF2D2857}" dt="2020-10-01T09:58:46.018" v="1273" actId="14100"/>
          <ac:cxnSpMkLst>
            <pc:docMk/>
            <pc:sldMk cId="2343024671" sldId="258"/>
            <ac:cxnSpMk id="153" creationId="{5EE78EA0-EEE0-4F91-8609-254C66413FC4}"/>
          </ac:cxnSpMkLst>
        </pc:cxnChg>
        <pc:cxnChg chg="add mod">
          <ac:chgData name="benjamin Skjold" userId="c95198f139ad621b" providerId="LiveId" clId="{389FA602-9CCE-4EEF-AA1E-E12DDF2D2857}" dt="2020-10-01T09:58:43.712" v="1272" actId="14100"/>
          <ac:cxnSpMkLst>
            <pc:docMk/>
            <pc:sldMk cId="2343024671" sldId="258"/>
            <ac:cxnSpMk id="154" creationId="{45EF65A6-64D5-4865-9F76-0E8B124153EC}"/>
          </ac:cxnSpMkLst>
        </pc:cxnChg>
        <pc:cxnChg chg="add mod">
          <ac:chgData name="benjamin Skjold" userId="c95198f139ad621b" providerId="LiveId" clId="{389FA602-9CCE-4EEF-AA1E-E12DDF2D2857}" dt="2020-10-01T09:58:41.807" v="1271" actId="14100"/>
          <ac:cxnSpMkLst>
            <pc:docMk/>
            <pc:sldMk cId="2343024671" sldId="258"/>
            <ac:cxnSpMk id="155" creationId="{EDD15A35-B003-467C-8A6E-0506E07CE646}"/>
          </ac:cxnSpMkLst>
        </pc:cxnChg>
        <pc:cxnChg chg="mod">
          <ac:chgData name="benjamin Skjold" userId="c95198f139ad621b" providerId="LiveId" clId="{389FA602-9CCE-4EEF-AA1E-E12DDF2D2857}" dt="2020-10-01T09:59:03.086" v="1275" actId="14100"/>
          <ac:cxnSpMkLst>
            <pc:docMk/>
            <pc:sldMk cId="2343024671" sldId="258"/>
            <ac:cxnSpMk id="194" creationId="{D5C4040F-256D-42DF-A040-596622C428BB}"/>
          </ac:cxnSpMkLst>
        </pc:cxnChg>
      </pc:sldChg>
      <pc:sldChg chg="addSp delSp modSp add">
        <pc:chgData name="benjamin Skjold" userId="c95198f139ad621b" providerId="LiveId" clId="{389FA602-9CCE-4EEF-AA1E-E12DDF2D2857}" dt="2020-10-01T12:03:49.161" v="1349" actId="1037"/>
        <pc:sldMkLst>
          <pc:docMk/>
          <pc:sldMk cId="728842273" sldId="259"/>
        </pc:sldMkLst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99" creationId="{726248D7-1764-4A2D-A629-0D733C9B0960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112" creationId="{4AF50215-B301-4CFB-852F-2FD106BCEADB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121" creationId="{72C2410C-23BD-4107-ABC3-8AFC886C5F4B}"/>
          </ac:spMkLst>
        </pc:spChg>
        <pc:spChg chg="mod">
          <ac:chgData name="benjamin Skjold" userId="c95198f139ad621b" providerId="LiveId" clId="{389FA602-9CCE-4EEF-AA1E-E12DDF2D2857}" dt="2020-10-01T12:03:49.161" v="1349" actId="1037"/>
          <ac:spMkLst>
            <pc:docMk/>
            <pc:sldMk cId="728842273" sldId="259"/>
            <ac:spMk id="132" creationId="{5A2CC477-AE2C-43CA-BA48-E55681918881}"/>
          </ac:spMkLst>
        </pc:spChg>
        <pc:spChg chg="add mod">
          <ac:chgData name="benjamin Skjold" userId="c95198f139ad621b" providerId="LiveId" clId="{389FA602-9CCE-4EEF-AA1E-E12DDF2D2857}" dt="2020-10-01T11:24:47.432" v="1294" actId="16959"/>
          <ac:spMkLst>
            <pc:docMk/>
            <pc:sldMk cId="728842273" sldId="259"/>
            <ac:spMk id="161" creationId="{8C6A42BA-5984-4D87-8FFC-AA81F3A657F3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209" creationId="{C09FB298-D564-4A5F-A522-4312DCF7B582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210" creationId="{1760D3B0-099F-4174-9555-3FFEA4FCD0EA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27" creationId="{F9A506F8-77A2-4A4C-9E21-024B79F48B7B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28" creationId="{731607C7-080F-429D-BC26-1107AB206F1A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229" creationId="{C2243A7E-7383-477F-8C20-34894FE25489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232" creationId="{4D02A329-1F1A-474C-AE4E-099B58A70628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33" creationId="{8EA455A7-8A56-4618-98DE-615558258E3A}"/>
          </ac:spMkLst>
        </pc:s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2" creationId="{CF696EED-1062-44B6-9DBD-9D0E605703A2}"/>
          </ac:grpSpMkLst>
        </pc:gr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3" creationId="{462BC317-6A21-4F43-8A14-1F3C52E760B9}"/>
          </ac:grpSpMkLst>
        </pc:gr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4" creationId="{C5CE7595-7177-47AA-8B0E-B9EEB93A7F5A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08" creationId="{58CF4892-B621-40D3-B8A4-F5A96E980ADE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1" creationId="{5E7AB845-87A6-4137-9330-885ABDF6CB9B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5" creationId="{597247FE-420F-4ABA-8243-3837E290C6E9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8" creationId="{F693A202-9C97-4398-B9E0-A022A28A2AF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22" creationId="{04547A6D-F9C7-42C9-9CD2-D2F49ED08A01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27" creationId="{0D27B5E1-C429-481E-818A-CBFEE5DB3054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44" creationId="{1C75AB94-8128-4461-9FF0-84BBF101675F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62" creationId="{4EE4F4A0-0B9F-4803-9CBA-4A79209BE60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68" creationId="{4354B69E-8520-45F3-867B-DFE4760AC55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71" creationId="{3D208612-1825-4727-B0D5-5196145C514A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74" creationId="{5B404A0F-A3E8-4DF2-B830-1C4BB4860CF5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91" creationId="{7C30B0A6-AF5E-4A36-9E17-54D3B8A478B2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201" creationId="{D97D7A87-28C1-4275-83A9-03C1BA354DEC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219" creationId="{E11A49D2-4E16-46CA-93D3-6ADE47658BF1}"/>
          </ac:grpSpMkLst>
        </pc:grp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2" creationId="{42EDDFE2-6305-47E4-BA89-B0B4B996915E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3" creationId="{FFCB40D4-71DE-4484-9A31-81797C6E9979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4" creationId="{50C37990-FA9F-488A-956B-29287FF26D40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5" creationId="{CDA1F853-8BBF-447F-B59F-A9629AFE12CC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6" creationId="{024CE307-BB82-4208-8FEE-57EA7E623CF4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7" creationId="{D9D78AE9-F89B-4BDC-B143-E4D55A362A14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33" creationId="{2205B90A-E2A3-4152-BBF5-7F08D31D941D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67" creationId="{537369CE-A70D-400D-A491-7FFB1452BFDF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85" creationId="{CAD3CA5C-56B0-4288-B8AC-6B3A43FFAAC0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90" creationId="{E75CCB35-36C3-4B6F-9597-65103D925A3E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195" creationId="{C379D318-6A21-44D6-89BE-E714ED958871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14" creationId="{A53D3DC7-F329-4319-8276-7AC12329A31C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18" creationId="{45249AA7-8EBA-41C3-81B4-CF98AF6D7354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222" creationId="{9C2747F9-0169-4284-8B9B-3902714B3EF1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223" creationId="{EB2E61F0-61C8-4880-8447-2EC8B6F5DF93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4" creationId="{442748A7-F135-4D99-A4CE-67F73429DDA7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5" creationId="{C2A3BE09-B4FE-4DCF-8707-9424EE22830D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6" creationId="{AD47805F-E48E-4821-BA85-2CD8D0006ABF}"/>
          </ac:cxnSpMkLst>
        </pc:cxnChg>
      </pc:sldChg>
      <pc:sldChg chg="del">
        <pc:chgData name="benjamin Skjold" userId="c95198f139ad621b" providerId="LiveId" clId="{389FA602-9CCE-4EEF-AA1E-E12DDF2D2857}" dt="2020-09-22T16:01:26.689" v="210" actId="2696"/>
        <pc:sldMkLst>
          <pc:docMk/>
          <pc:sldMk cId="3041127676" sldId="259"/>
        </pc:sldMkLst>
      </pc:sldChg>
      <pc:sldChg chg="modSp">
        <pc:chgData name="benjamin Skjold" userId="c95198f139ad621b" providerId="LiveId" clId="{389FA602-9CCE-4EEF-AA1E-E12DDF2D2857}" dt="2020-10-20T08:46:40.392" v="1422" actId="20577"/>
        <pc:sldMkLst>
          <pc:docMk/>
          <pc:sldMk cId="2566565792" sldId="260"/>
        </pc:sldMkLst>
        <pc:spChg chg="mod">
          <ac:chgData name="benjamin Skjold" userId="c95198f139ad621b" providerId="LiveId" clId="{389FA602-9CCE-4EEF-AA1E-E12DDF2D2857}" dt="2020-10-14T12:23:39.398" v="1385" actId="20577"/>
          <ac:spMkLst>
            <pc:docMk/>
            <pc:sldMk cId="2566565792" sldId="260"/>
            <ac:spMk id="101" creationId="{B961949B-645F-4C89-BE02-88C1276C1F0B}"/>
          </ac:spMkLst>
        </pc:spChg>
        <pc:spChg chg="mod">
          <ac:chgData name="benjamin Skjold" userId="c95198f139ad621b" providerId="LiveId" clId="{389FA602-9CCE-4EEF-AA1E-E12DDF2D2857}" dt="2020-10-20T08:46:40.392" v="1422" actId="20577"/>
          <ac:spMkLst>
            <pc:docMk/>
            <pc:sldMk cId="2566565792" sldId="260"/>
            <ac:spMk id="232" creationId="{4D02A329-1F1A-474C-AE4E-099B58A70628}"/>
          </ac:spMkLst>
        </pc:spChg>
      </pc:sldChg>
      <pc:sldChg chg="del">
        <pc:chgData name="benjamin Skjold" userId="c95198f139ad621b" providerId="LiveId" clId="{389FA602-9CCE-4EEF-AA1E-E12DDF2D2857}" dt="2020-09-22T16:01:24.879" v="209" actId="2696"/>
        <pc:sldMkLst>
          <pc:docMk/>
          <pc:sldMk cId="3341912554" sldId="260"/>
        </pc:sldMkLst>
      </pc:sldChg>
      <pc:sldChg chg="modSp del">
        <pc:chgData name="benjamin Skjold" userId="c95198f139ad621b" providerId="LiveId" clId="{389FA602-9CCE-4EEF-AA1E-E12DDF2D2857}" dt="2020-10-14T12:23:37.162" v="1383" actId="2696"/>
        <pc:sldMkLst>
          <pc:docMk/>
          <pc:sldMk cId="1581144105" sldId="262"/>
        </pc:sldMkLst>
        <pc:spChg chg="mod">
          <ac:chgData name="benjamin Skjold" userId="c95198f139ad621b" providerId="LiveId" clId="{389FA602-9CCE-4EEF-AA1E-E12DDF2D2857}" dt="2020-10-12T15:32:12.264" v="1378" actId="207"/>
          <ac:spMkLst>
            <pc:docMk/>
            <pc:sldMk cId="1581144105" sldId="262"/>
            <ac:spMk id="214" creationId="{1B974379-E3B4-4BAF-90FC-E31FE6D2EA3F}"/>
          </ac:spMkLst>
        </pc:spChg>
      </pc:sldChg>
      <pc:sldChg chg="modSp">
        <pc:chgData name="benjamin Skjold" userId="c95198f139ad621b" providerId="LiveId" clId="{389FA602-9CCE-4EEF-AA1E-E12DDF2D2857}" dt="2020-10-12T15:25:19.605" v="1351" actId="207"/>
        <pc:sldMkLst>
          <pc:docMk/>
          <pc:sldMk cId="3350640358" sldId="263"/>
        </pc:sldMkLst>
        <pc:graphicFrameChg chg="modGraphic">
          <ac:chgData name="benjamin Skjold" userId="c95198f139ad621b" providerId="LiveId" clId="{389FA602-9CCE-4EEF-AA1E-E12DDF2D2857}" dt="2020-10-12T15:25:19.605" v="1351" actId="207"/>
          <ac:graphicFrameMkLst>
            <pc:docMk/>
            <pc:sldMk cId="3350640358" sldId="263"/>
            <ac:graphicFrameMk id="9" creationId="{B2D07DBF-CAE4-4138-BA10-E259D3373F69}"/>
          </ac:graphicFrameMkLst>
        </pc:graphicFrameChg>
      </pc:sldChg>
      <pc:sldChg chg="addSp delSp modSp add del">
        <pc:chgData name="benjamin Skjold" userId="c95198f139ad621b" providerId="LiveId" clId="{389FA602-9CCE-4EEF-AA1E-E12DDF2D2857}" dt="2020-10-12T15:33:01.713" v="1382" actId="2696"/>
        <pc:sldMkLst>
          <pc:docMk/>
          <pc:sldMk cId="3902416320" sldId="264"/>
        </pc:sldMkLst>
        <pc:spChg chg="del">
          <ac:chgData name="benjamin Skjold" userId="c95198f139ad621b" providerId="LiveId" clId="{389FA602-9CCE-4EEF-AA1E-E12DDF2D2857}" dt="2020-10-12T15:28:48.126" v="1354" actId="478"/>
          <ac:spMkLst>
            <pc:docMk/>
            <pc:sldMk cId="3902416320" sldId="264"/>
            <ac:spMk id="2" creationId="{9CF101DF-E2B6-47A3-BB42-BB203F05ED09}"/>
          </ac:spMkLst>
        </pc:spChg>
        <pc:spChg chg="del">
          <ac:chgData name="benjamin Skjold" userId="c95198f139ad621b" providerId="LiveId" clId="{389FA602-9CCE-4EEF-AA1E-E12DDF2D2857}" dt="2020-10-12T15:28:46.199" v="1353" actId="478"/>
          <ac:spMkLst>
            <pc:docMk/>
            <pc:sldMk cId="3902416320" sldId="264"/>
            <ac:spMk id="3" creationId="{E7564D2F-5CE1-4290-822A-53602B675957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4" creationId="{9667F915-0E0B-474D-A2C8-F34D48158362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5" creationId="{9459167C-5E4C-4ADD-90E3-4F017E4A0859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6" creationId="{A6875470-FADE-4A8F-AFD1-242E219A36AB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7" creationId="{BA7A69E1-F9E1-4FFC-846C-C24B34ED161B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79" creationId="{C7D1504B-9D56-4DC8-ACCE-10D929A1237D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0" creationId="{D85BDD14-BDA4-43C7-9E03-C5196358D06A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1" creationId="{DFE54B66-E0EA-4213-BEC8-4FE72762F91F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2" creationId="{33DFCF11-511C-45B5-AA46-1EF962630A36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83" creationId="{2CB6B0AB-4AED-4208-83FF-ED064D38BC76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84" creationId="{6C87C232-B1A4-427D-A3BE-F1672F4BAFCC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39" creationId="{06717665-4D30-4272-ABC9-97B600FD6EE0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0" creationId="{E6A8AE0A-2D3A-4CB5-AA4A-8224C64B6752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1" creationId="{86DA6371-0782-4DF9-AD1F-E9AD8482FD7D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2" creationId="{D67BCB4D-F616-46C8-A068-2736BD425CAA}"/>
          </ac:spMkLst>
        </pc:spChg>
        <pc:spChg chg="add mod">
          <ac:chgData name="benjamin Skjold" userId="c95198f139ad621b" providerId="LiveId" clId="{389FA602-9CCE-4EEF-AA1E-E12DDF2D2857}" dt="2020-10-12T15:30:17.396" v="1366" actId="1076"/>
          <ac:spMkLst>
            <pc:docMk/>
            <pc:sldMk cId="3902416320" sldId="264"/>
            <ac:spMk id="144" creationId="{6AF42B97-F19C-4E62-A4A2-B9D3F59D18E7}"/>
          </ac:spMkLst>
        </pc:spChg>
        <pc:spChg chg="add mod">
          <ac:chgData name="benjamin Skjold" userId="c95198f139ad621b" providerId="LiveId" clId="{389FA602-9CCE-4EEF-AA1E-E12DDF2D2857}" dt="2020-10-12T15:31:18.782" v="1370" actId="1076"/>
          <ac:spMkLst>
            <pc:docMk/>
            <pc:sldMk cId="3902416320" sldId="264"/>
            <ac:spMk id="152" creationId="{00EB7DE3-95A4-4993-85D6-034364A6DF4D}"/>
          </ac:spMkLst>
        </pc:spChg>
        <pc:spChg chg="add mod">
          <ac:chgData name="benjamin Skjold" userId="c95198f139ad621b" providerId="LiveId" clId="{389FA602-9CCE-4EEF-AA1E-E12DDF2D2857}" dt="2020-10-12T15:31:23.750" v="1371" actId="1076"/>
          <ac:spMkLst>
            <pc:docMk/>
            <pc:sldMk cId="3902416320" sldId="264"/>
            <ac:spMk id="153" creationId="{E26D6D19-4724-4259-BFEC-F73A9DF5C1AB}"/>
          </ac:spMkLst>
        </pc:spChg>
        <pc:spChg chg="add">
          <ac:chgData name="benjamin Skjold" userId="c95198f139ad621b" providerId="LiveId" clId="{389FA602-9CCE-4EEF-AA1E-E12DDF2D2857}" dt="2020-10-12T15:32:48.987" v="1381"/>
          <ac:spMkLst>
            <pc:docMk/>
            <pc:sldMk cId="3902416320" sldId="264"/>
            <ac:spMk id="161" creationId="{5A0897EE-78FF-4F31-BFE5-02FA1921BA74}"/>
          </ac:spMkLst>
        </pc:spChg>
        <pc:grpChg chg="add mod">
          <ac:chgData name="benjamin Skjold" userId="c95198f139ad621b" providerId="LiveId" clId="{389FA602-9CCE-4EEF-AA1E-E12DDF2D2857}" dt="2020-10-12T15:29:18.941" v="1356" actId="1076"/>
          <ac:grpSpMkLst>
            <pc:docMk/>
            <pc:sldMk cId="3902416320" sldId="264"/>
            <ac:grpSpMk id="8" creationId="{CC989A9C-58F4-4BBD-922D-CCF7C52E69DB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86" creationId="{9915976F-DA15-41DD-847F-7AC6858C2A0A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91" creationId="{EF349C5B-AD1E-4EB7-B5C3-03A45E596BA0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97" creationId="{15C1E58B-AFBB-485F-B6FE-060725CD5527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04" creationId="{A86235DD-C629-499D-99BB-0370EBB2E141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11" creationId="{56EF160F-98F1-4DD5-9A6C-D58144710233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18" creationId="{9C2B8EAC-7D67-4B22-9422-ADBBD1249103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1" creationId="{1EB9F6F2-F361-4DEC-932A-F3A9A9D7F7E9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4" creationId="{A4A8D568-DEFF-49E5-83FA-103069B39752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7" creationId="{CA6B5A79-7BFE-4196-9A07-2F5D33FB60E4}"/>
          </ac:grpSpMkLst>
        </pc:grpChg>
        <pc:grpChg chg="add mod">
          <ac:chgData name="benjamin Skjold" userId="c95198f139ad621b" providerId="LiveId" clId="{389FA602-9CCE-4EEF-AA1E-E12DDF2D2857}" dt="2020-10-12T15:30:57.288" v="1368" actId="1076"/>
          <ac:grpSpMkLst>
            <pc:docMk/>
            <pc:sldMk cId="3902416320" sldId="264"/>
            <ac:grpSpMk id="145" creationId="{013EC880-62A4-42CB-816B-A9CE8D912BB3}"/>
          </ac:grpSpMkLst>
        </pc:grpChg>
        <pc:grpChg chg="add mod">
          <ac:chgData name="benjamin Skjold" userId="c95198f139ad621b" providerId="LiveId" clId="{389FA602-9CCE-4EEF-AA1E-E12DDF2D2857}" dt="2020-10-12T15:32:36.007" v="1380" actId="1076"/>
          <ac:grpSpMkLst>
            <pc:docMk/>
            <pc:sldMk cId="3902416320" sldId="264"/>
            <ac:grpSpMk id="154" creationId="{F97C55A4-5B2B-403E-B7C1-1CF509DE68FC}"/>
          </ac:grpSpMkLst>
        </pc:grp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85" creationId="{5EC24969-E6E5-48F9-8764-57BEA272BC3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96" creationId="{B2832435-AA28-497C-AE5F-8EB58AE59438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0" creationId="{BDF29649-EFEA-407D-BDE0-086D88F26475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1" creationId="{99A1B2AB-E38A-4B7D-943E-8B413E029DAA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2" creationId="{7AF8C70D-408A-40B4-AE38-C97775DDC1FA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3" creationId="{9C540FEE-9552-4C09-ABA5-299ED3C7FE54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4" creationId="{208A1AFE-6C2D-44D6-AB5F-295F9AB93E1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5" creationId="{F3831F31-E029-4B20-9012-51F393859C2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6" creationId="{FF58791B-9A07-41A6-88B6-82861A68D118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7" creationId="{36C6ED63-C22F-4D24-80B7-44EFADA99CE0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8" creationId="{A0C97D9C-8869-4D02-9AE8-3AFAB4BAB846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43" creationId="{EF4D7B32-9C5C-4B6B-B48A-9E850DCA2D5D}"/>
          </ac:cxnSpMkLst>
        </pc:cxnChg>
      </pc:sldChg>
    </pc:docChg>
  </pc:docChgLst>
  <pc:docChgLst>
    <pc:chgData name="benjamin Skjold" userId="c95198f139ad621b" providerId="LiveId" clId="{6364D716-CC07-407B-8B15-91B15A8050C7}"/>
    <pc:docChg chg="undo custSel addSld delSld modSld sldOrd modMainMaster">
      <pc:chgData name="benjamin Skjold" userId="c95198f139ad621b" providerId="LiveId" clId="{6364D716-CC07-407B-8B15-91B15A8050C7}" dt="2020-05-31T20:30:16.980" v="2531" actId="1037"/>
      <pc:docMkLst>
        <pc:docMk/>
      </pc:docMkLst>
      <pc:sldChg chg="addSp delSp modSp addCm delCm">
        <pc:chgData name="benjamin Skjold" userId="c95198f139ad621b" providerId="LiveId" clId="{6364D716-CC07-407B-8B15-91B15A8050C7}" dt="2020-05-31T20:30:16.980" v="2531" actId="1037"/>
        <pc:sldMkLst>
          <pc:docMk/>
          <pc:sldMk cId="3231696275" sldId="256"/>
        </pc:sldMkLst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" creationId="{688FE8FA-BA15-4B1F-9BD4-1096CE40C71C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3" creationId="{67418947-AEB7-487B-ADFF-391FE3A4A7D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" creationId="{62ED69BC-7BB3-4094-BF36-1E24D24EB67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" creationId="{1CDC4ACD-5E5B-4E18-B71B-8F3E4A202A5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6" creationId="{960E560E-4FCE-480B-9D1C-0F96798F3B4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7" creationId="{4236705E-B4C5-4CB6-B992-F4733A1FA98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8" creationId="{389F84F1-51A8-465A-96E0-2718E8FEE1C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9" creationId="{047E6E1F-42D9-4044-A6FA-100C0D63B6FD}"/>
          </ac:spMkLst>
        </pc:spChg>
        <pc:spChg chg="add mod">
          <ac:chgData name="benjamin Skjold" userId="c95198f139ad621b" providerId="LiveId" clId="{6364D716-CC07-407B-8B15-91B15A8050C7}" dt="2020-05-28T12:48:08.198" v="2217" actId="20577"/>
          <ac:spMkLst>
            <pc:docMk/>
            <pc:sldMk cId="3231696275" sldId="256"/>
            <ac:spMk id="16" creationId="{959481EB-CD0B-4893-9A6D-7E5F5B64A944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7" creationId="{EAA5DB2E-B0A4-4150-BB25-348E250BC37B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8" creationId="{14464EDE-8413-4813-A843-7E7EAE9718FA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9" creationId="{846D48ED-B5BB-4011-8C00-53E119AD60E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1" creationId="{D00A7D79-184C-497F-A902-2E2B1A5052D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2" creationId="{FB99DC07-3754-495D-BB2D-97C37C705BB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3" creationId="{20C91AC5-267C-4F0E-9359-48031E05F6D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4" creationId="{A42EFB49-BFD9-491B-A332-9437E299666F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5" creationId="{89AE81D4-5736-4E28-997D-9A0613E0DA4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6" creationId="{8737B0BF-DE3F-4F24-A917-4511F9DDA63A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7" creationId="{9B6CFD89-F3CF-42CD-97B5-71B6387043B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8" creationId="{EC836837-DBBD-41A5-86BC-D5EABA0AEFE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9" creationId="{BC75E43D-C1E7-46AA-90FB-AF80812CE9F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0" creationId="{C14BB247-EED1-4EC5-9325-1CE01931F41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1" creationId="{1CF39D72-CCF2-4AAF-B88A-3BBE79CD5BA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2" creationId="{74954EC1-609A-4A59-998A-7ECFF5E0C4D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5" creationId="{4FF312F4-BE1B-4210-9C70-487EB99A17B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6" creationId="{E3C0A775-647F-4BC5-A227-CA25FE3FD50A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7" creationId="{65263791-6279-4A41-87BE-B40C824A8A13}"/>
          </ac:spMkLst>
        </pc:spChg>
        <pc:spChg chg="mod">
          <ac:chgData name="benjamin Skjold" userId="c95198f139ad621b" providerId="LiveId" clId="{6364D716-CC07-407B-8B15-91B15A8050C7}" dt="2020-05-26T07:12:21.809" v="577" actId="20577"/>
          <ac:spMkLst>
            <pc:docMk/>
            <pc:sldMk cId="3231696275" sldId="256"/>
            <ac:spMk id="38" creationId="{AC3684E5-4184-4785-9773-BC39A692728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9" creationId="{824F4448-0094-4437-A23B-B325F72B45C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1" creationId="{6EC26994-2291-4CD2-8E67-4F08EDBE7B65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2" creationId="{5B2415E8-34A6-4C6D-8796-B5EC39124BD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3" creationId="{E6081DBF-89F4-4A95-805D-79F7ABE4FE8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4" creationId="{9B793AE4-5255-4662-B007-0F8EFABD140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4" creationId="{407E2A8C-8A72-483C-99C5-5EA37FE0A4B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9" creationId="{CE5BC464-6BC8-450E-A1F8-64E752C44F03}"/>
          </ac:spMkLst>
        </pc:spChg>
        <pc:spChg chg="mod">
          <ac:chgData name="benjamin Skjold" userId="c95198f139ad621b" providerId="LiveId" clId="{6364D716-CC07-407B-8B15-91B15A8050C7}" dt="2020-05-28T11:38:49.427" v="1093" actId="207"/>
          <ac:spMkLst>
            <pc:docMk/>
            <pc:sldMk cId="3231696275" sldId="256"/>
            <ac:spMk id="60" creationId="{BBE1F358-67E6-4F72-9597-0B15B8EDDDBD}"/>
          </ac:spMkLst>
        </pc:spChg>
        <pc:spChg chg="mod">
          <ac:chgData name="benjamin Skjold" userId="c95198f139ad621b" providerId="LiveId" clId="{6364D716-CC07-407B-8B15-91B15A8050C7}" dt="2020-05-28T11:38:49.427" v="1093" actId="207"/>
          <ac:spMkLst>
            <pc:docMk/>
            <pc:sldMk cId="3231696275" sldId="256"/>
            <ac:spMk id="61" creationId="{C1733F2F-6B46-4D14-9E97-041E5F3AD8EC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38" creationId="{17BE8AF5-28DA-4DD7-AD4A-78AEA0D2FE23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0" creationId="{C376B79D-2E25-4154-A855-E07F74C0A1DD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1" creationId="{410529EE-4D7F-47C7-81DE-B4B8F9066C72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2" creationId="{E4E3C234-D852-4F66-B4A4-AA9772FBD819}"/>
          </ac:spMkLst>
        </pc:spChg>
        <pc:spChg chg="mod">
          <ac:chgData name="benjamin Skjold" userId="c95198f139ad621b" providerId="LiveId" clId="{6364D716-CC07-407B-8B15-91B15A8050C7}" dt="2020-05-31T20:17:28.861" v="2482" actId="207"/>
          <ac:spMkLst>
            <pc:docMk/>
            <pc:sldMk cId="3231696275" sldId="256"/>
            <ac:spMk id="143" creationId="{5D79E50C-389A-4467-BA6E-4E3143F5EF99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4" creationId="{75804730-028F-4D90-9820-5FA0B9A3950E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5" creationId="{C277D79D-66A2-4D61-A245-2FFCB18F084B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6" creationId="{AB36CFDF-7991-479F-A4B4-4C9A26EC53B6}"/>
          </ac:spMkLst>
        </pc:spChg>
        <pc:spChg chg="mod">
          <ac:chgData name="benjamin Skjold" userId="c95198f139ad621b" providerId="LiveId" clId="{6364D716-CC07-407B-8B15-91B15A8050C7}" dt="2020-05-31T20:17:14.436" v="2461" actId="207"/>
          <ac:spMkLst>
            <pc:docMk/>
            <pc:sldMk cId="3231696275" sldId="256"/>
            <ac:spMk id="158" creationId="{DF84CB30-523A-416F-BD73-F3B19F77DDCA}"/>
          </ac:spMkLst>
        </pc:spChg>
        <pc:spChg chg="mod">
          <ac:chgData name="benjamin Skjold" userId="c95198f139ad621b" providerId="LiveId" clId="{6364D716-CC07-407B-8B15-91B15A8050C7}" dt="2020-05-31T20:16:15.343" v="2290" actId="207"/>
          <ac:spMkLst>
            <pc:docMk/>
            <pc:sldMk cId="3231696275" sldId="256"/>
            <ac:spMk id="159" creationId="{003FB84C-FFBB-4192-9DD5-696DF3C1E47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60" creationId="{D0CA3475-F105-4408-BF85-20012E7A0A69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61" creationId="{FD4BE05B-7A61-4353-A220-F716A6EB24EC}"/>
          </ac:spMkLst>
        </pc:spChg>
        <pc:spChg chg="mod">
          <ac:chgData name="benjamin Skjold" userId="c95198f139ad621b" providerId="LiveId" clId="{6364D716-CC07-407B-8B15-91B15A8050C7}" dt="2020-05-31T20:16:42.583" v="2352" actId="207"/>
          <ac:spMkLst>
            <pc:docMk/>
            <pc:sldMk cId="3231696275" sldId="256"/>
            <ac:spMk id="162" creationId="{187DE218-5713-4F7E-B536-FA3081D36FC0}"/>
          </ac:spMkLst>
        </pc:spChg>
        <pc:spChg chg="mod">
          <ac:chgData name="benjamin Skjold" userId="c95198f139ad621b" providerId="LiveId" clId="{6364D716-CC07-407B-8B15-91B15A8050C7}" dt="2020-05-26T07:27:46.436" v="924" actId="1035"/>
          <ac:spMkLst>
            <pc:docMk/>
            <pc:sldMk cId="3231696275" sldId="256"/>
            <ac:spMk id="163" creationId="{978057E2-F7D4-42C5-86B0-DA89FFCCE945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4" creationId="{D1B82921-8531-4D45-8A59-8E5F7DF4AD4D}"/>
          </ac:spMkLst>
        </pc:spChg>
        <pc:spChg chg="mod">
          <ac:chgData name="benjamin Skjold" userId="c95198f139ad621b" providerId="LiveId" clId="{6364D716-CC07-407B-8B15-91B15A8050C7}" dt="2020-05-26T07:26:36.828" v="890" actId="1038"/>
          <ac:spMkLst>
            <pc:docMk/>
            <pc:sldMk cId="3231696275" sldId="256"/>
            <ac:spMk id="165" creationId="{2D676C87-8B9F-49E1-9DC8-0579E887B315}"/>
          </ac:spMkLst>
        </pc:spChg>
        <pc:spChg chg="mod">
          <ac:chgData name="benjamin Skjold" userId="c95198f139ad621b" providerId="LiveId" clId="{6364D716-CC07-407B-8B15-91B15A8050C7}" dt="2020-05-26T07:23:41.288" v="784" actId="1037"/>
          <ac:spMkLst>
            <pc:docMk/>
            <pc:sldMk cId="3231696275" sldId="256"/>
            <ac:spMk id="166" creationId="{1550BD89-32DE-4032-8DCD-75FE2AB44359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7" creationId="{881612CB-17A0-4E45-8887-10C7616179E3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8" creationId="{5C525863-3A52-4B55-B08C-6A4A94D66840}"/>
          </ac:spMkLst>
        </pc:spChg>
        <pc:spChg chg="mod">
          <ac:chgData name="benjamin Skjold" userId="c95198f139ad621b" providerId="LiveId" clId="{6364D716-CC07-407B-8B15-91B15A8050C7}" dt="2020-05-26T07:25:29.022" v="850" actId="20577"/>
          <ac:spMkLst>
            <pc:docMk/>
            <pc:sldMk cId="3231696275" sldId="256"/>
            <ac:spMk id="169" creationId="{BF6B2D47-65E6-452A-8876-07DD4DCC71BA}"/>
          </ac:spMkLst>
        </pc:spChg>
        <pc:spChg chg="mod">
          <ac:chgData name="benjamin Skjold" userId="c95198f139ad621b" providerId="LiveId" clId="{6364D716-CC07-407B-8B15-91B15A8050C7}" dt="2020-05-26T07:26:52.371" v="898" actId="1035"/>
          <ac:spMkLst>
            <pc:docMk/>
            <pc:sldMk cId="3231696275" sldId="256"/>
            <ac:spMk id="170" creationId="{BE81C7E2-74CF-4EE2-B6AD-5931B26D9A37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71" creationId="{FE8EFA37-BE04-460B-A7A4-27BB22EE0083}"/>
          </ac:spMkLst>
        </pc:spChg>
        <pc:spChg chg="mod">
          <ac:chgData name="benjamin Skjold" userId="c95198f139ad621b" providerId="LiveId" clId="{6364D716-CC07-407B-8B15-91B15A8050C7}" dt="2020-05-26T07:26:52.371" v="898" actId="1035"/>
          <ac:spMkLst>
            <pc:docMk/>
            <pc:sldMk cId="3231696275" sldId="256"/>
            <ac:spMk id="172" creationId="{AC5673D5-8F56-4355-9410-B1885FCB1709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73" creationId="{57B2912E-C283-4B4D-95A8-C7E19B49225C}"/>
          </ac:spMkLst>
        </pc:spChg>
        <pc:spChg chg="mod">
          <ac:chgData name="benjamin Skjold" userId="c95198f139ad621b" providerId="LiveId" clId="{6364D716-CC07-407B-8B15-91B15A8050C7}" dt="2020-05-31T20:30:16.980" v="2531" actId="1037"/>
          <ac:spMkLst>
            <pc:docMk/>
            <pc:sldMk cId="3231696275" sldId="256"/>
            <ac:spMk id="175" creationId="{DA7599D8-3301-426E-8F6F-D1EF72CBC582}"/>
          </ac:spMkLst>
        </pc:spChg>
        <pc:spChg chg="mod">
          <ac:chgData name="benjamin Skjold" userId="c95198f139ad621b" providerId="LiveId" clId="{6364D716-CC07-407B-8B15-91B15A8050C7}" dt="2020-05-26T07:28:32.514" v="943" actId="1036"/>
          <ac:spMkLst>
            <pc:docMk/>
            <pc:sldMk cId="3231696275" sldId="256"/>
            <ac:spMk id="184" creationId="{6A6B2873-6E83-4998-856C-6A4166662EFA}"/>
          </ac:spMkLst>
        </pc:spChg>
        <pc:spChg chg="mod">
          <ac:chgData name="benjamin Skjold" userId="c95198f139ad621b" providerId="LiveId" clId="{6364D716-CC07-407B-8B15-91B15A8050C7}" dt="2020-05-26T07:28:23.820" v="941" actId="1037"/>
          <ac:spMkLst>
            <pc:docMk/>
            <pc:sldMk cId="3231696275" sldId="256"/>
            <ac:spMk id="185" creationId="{6F0951C0-7E24-4F11-91F1-7D40DFBFF438}"/>
          </ac:spMkLst>
        </pc:spChg>
        <pc:spChg chg="mod">
          <ac:chgData name="benjamin Skjold" userId="c95198f139ad621b" providerId="LiveId" clId="{6364D716-CC07-407B-8B15-91B15A8050C7}" dt="2020-05-26T07:27:12.986" v="918" actId="1037"/>
          <ac:spMkLst>
            <pc:docMk/>
            <pc:sldMk cId="3231696275" sldId="256"/>
            <ac:spMk id="190" creationId="{E916EAB8-2931-4726-95CC-A6A29699481E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91" creationId="{17200BB5-39D3-4D6F-8045-3CC4D8E53324}"/>
          </ac:spMkLst>
        </pc:spChg>
        <pc:spChg chg="mod">
          <ac:chgData name="benjamin Skjold" userId="c95198f139ad621b" providerId="LiveId" clId="{6364D716-CC07-407B-8B15-91B15A8050C7}" dt="2020-05-26T07:28:10.286" v="938" actId="1036"/>
          <ac:spMkLst>
            <pc:docMk/>
            <pc:sldMk cId="3231696275" sldId="256"/>
            <ac:spMk id="192" creationId="{F38CB40A-1974-4148-9972-39A257D941E3}"/>
          </ac:spMkLst>
        </pc:spChg>
        <pc:spChg chg="mod">
          <ac:chgData name="benjamin Skjold" userId="c95198f139ad621b" providerId="LiveId" clId="{6364D716-CC07-407B-8B15-91B15A8050C7}" dt="2020-05-26T07:24:26.163" v="797" actId="1037"/>
          <ac:spMkLst>
            <pc:docMk/>
            <pc:sldMk cId="3231696275" sldId="256"/>
            <ac:spMk id="193" creationId="{C125CD8A-A741-4718-B61C-21263D564408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6" creationId="{450AFCA7-D927-4051-8A1F-111A005D28D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7" creationId="{A40C6613-3A7F-4D6E-808C-F39256E8A0B2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8" creationId="{95B5A6EB-15D6-4CA0-987F-023B825F29F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9" creationId="{25426C4F-AE05-43AF-AB12-BDB02502C6B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0" creationId="{990CE963-B5C9-42CC-93E0-1B438953D9F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1" creationId="{D20E1B86-4351-41AC-924A-4A79D5D2B9C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2" creationId="{37569722-A29C-45CF-A4EA-234EA13C0C3E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3" creationId="{B05EC7F2-F5F3-46B9-8154-8E6F2DC0BA08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4" creationId="{0F02D615-6D5F-4CCD-96B5-6DC6C54A209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5" creationId="{C9200E1C-211F-4009-80F4-8E2CA9E8BFC9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6" creationId="{47C6B134-D688-47C3-A87E-316D8CA3F4AA}"/>
          </ac:spMkLst>
        </pc:spChg>
        <pc:spChg chg="mod">
          <ac:chgData name="benjamin Skjold" userId="c95198f139ad621b" providerId="LiveId" clId="{6364D716-CC07-407B-8B15-91B15A8050C7}" dt="2020-05-26T07:28:06.380" v="937" actId="1036"/>
          <ac:spMkLst>
            <pc:docMk/>
            <pc:sldMk cId="3231696275" sldId="256"/>
            <ac:spMk id="216" creationId="{3892FE7D-4175-4039-97AB-ACA8860C9D2B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17" creationId="{D3B62904-8F80-430F-B001-7DBAD7925670}"/>
          </ac:spMkLst>
        </pc:spChg>
        <pc:spChg chg="mod">
          <ac:chgData name="benjamin Skjold" userId="c95198f139ad621b" providerId="LiveId" clId="{6364D716-CC07-407B-8B15-91B15A8050C7}" dt="2020-05-26T07:28:02.468" v="935" actId="1038"/>
          <ac:spMkLst>
            <pc:docMk/>
            <pc:sldMk cId="3231696275" sldId="256"/>
            <ac:spMk id="218" creationId="{DDE8BBF4-3258-42B0-9494-B45066243728}"/>
          </ac:spMkLst>
        </pc:spChg>
        <pc:spChg chg="mod">
          <ac:chgData name="benjamin Skjold" userId="c95198f139ad621b" providerId="LiveId" clId="{6364D716-CC07-407B-8B15-91B15A8050C7}" dt="2020-05-26T07:28:59.061" v="956" actId="1036"/>
          <ac:spMkLst>
            <pc:docMk/>
            <pc:sldMk cId="3231696275" sldId="256"/>
            <ac:spMk id="219" creationId="{292D4881-736B-4E9E-9DF5-4A0581272E09}"/>
          </ac:spMkLst>
        </pc:spChg>
        <pc:spChg chg="mod">
          <ac:chgData name="benjamin Skjold" userId="c95198f139ad621b" providerId="LiveId" clId="{6364D716-CC07-407B-8B15-91B15A8050C7}" dt="2020-05-26T07:28:37.373" v="947" actId="1036"/>
          <ac:spMkLst>
            <pc:docMk/>
            <pc:sldMk cId="3231696275" sldId="256"/>
            <ac:spMk id="220" creationId="{CD02FC7D-1E70-4943-A06F-46B89CE6F695}"/>
          </ac:spMkLst>
        </pc:spChg>
        <pc:spChg chg="mod">
          <ac:chgData name="benjamin Skjold" userId="c95198f139ad621b" providerId="LiveId" clId="{6364D716-CC07-407B-8B15-91B15A8050C7}" dt="2020-05-26T07:28:43.243" v="950" actId="1036"/>
          <ac:spMkLst>
            <pc:docMk/>
            <pc:sldMk cId="3231696275" sldId="256"/>
            <ac:spMk id="221" creationId="{F9E8FEB9-0DAE-49E9-80B0-D8C066A52A5D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4" creationId="{D388C01E-37A8-4260-ADBC-172D4ACB977C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5" creationId="{6057A4E9-D86D-4C47-AE8F-456E510F3C1F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6" creationId="{53F7C8D4-1FB4-4CDB-82E2-855192380E99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7" creationId="{EA46BE7B-86C3-4930-89A3-585AA8D65F6E}"/>
          </ac:spMkLst>
        </pc:spChg>
        <pc:spChg chg="mod">
          <ac:chgData name="benjamin Skjold" userId="c95198f139ad621b" providerId="LiveId" clId="{6364D716-CC07-407B-8B15-91B15A8050C7}" dt="2020-05-26T07:24:40.640" v="815" actId="1038"/>
          <ac:spMkLst>
            <pc:docMk/>
            <pc:sldMk cId="3231696275" sldId="256"/>
            <ac:spMk id="228" creationId="{15E108F4-D64B-416F-BAA0-00C438418151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9" creationId="{B4C3A212-2CEB-4A46-84DE-55910E589648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30" creationId="{08A5BCD9-16C3-432E-B450-ECB293C9A3BF}"/>
          </ac:spMkLst>
        </pc:spChg>
        <pc:spChg chg="mod">
          <ac:chgData name="benjamin Skjold" userId="c95198f139ad621b" providerId="LiveId" clId="{6364D716-CC07-407B-8B15-91B15A8050C7}" dt="2020-05-26T07:29:13.434" v="960" actId="1036"/>
          <ac:spMkLst>
            <pc:docMk/>
            <pc:sldMk cId="3231696275" sldId="256"/>
            <ac:spMk id="231" creationId="{918876C4-A067-41F0-A0BB-9A3E87144D4B}"/>
          </ac:spMkLst>
        </pc:spChg>
        <pc:spChg chg="mod">
          <ac:chgData name="benjamin Skjold" userId="c95198f139ad621b" providerId="LiveId" clId="{6364D716-CC07-407B-8B15-91B15A8050C7}" dt="2020-05-26T07:25:24.684" v="846" actId="1037"/>
          <ac:spMkLst>
            <pc:docMk/>
            <pc:sldMk cId="3231696275" sldId="256"/>
            <ac:spMk id="232" creationId="{B6DD1814-A96B-415F-BDE8-00054D04B90E}"/>
          </ac:spMkLst>
        </pc:spChg>
        <pc:spChg chg="mod">
          <ac:chgData name="benjamin Skjold" userId="c95198f139ad621b" providerId="LiveId" clId="{6364D716-CC07-407B-8B15-91B15A8050C7}" dt="2020-05-26T07:25:19.702" v="841" actId="1037"/>
          <ac:spMkLst>
            <pc:docMk/>
            <pc:sldMk cId="3231696275" sldId="256"/>
            <ac:spMk id="233" creationId="{BBE5F99F-BC1A-4E60-88EA-17CF38A2C4C5}"/>
          </ac:spMkLst>
        </pc:spChg>
        <pc:spChg chg="mod">
          <ac:chgData name="benjamin Skjold" userId="c95198f139ad621b" providerId="LiveId" clId="{6364D716-CC07-407B-8B15-91B15A8050C7}" dt="2020-05-26T07:25:07.954" v="833" actId="1035"/>
          <ac:spMkLst>
            <pc:docMk/>
            <pc:sldMk cId="3231696275" sldId="256"/>
            <ac:spMk id="234" creationId="{C51645C4-9646-4062-9239-8841E85C5C6E}"/>
          </ac:spMkLst>
        </pc:spChg>
        <pc:spChg chg="mod">
          <ac:chgData name="benjamin Skjold" userId="c95198f139ad621b" providerId="LiveId" clId="{6364D716-CC07-407B-8B15-91B15A8050C7}" dt="2020-05-26T07:26:03.379" v="868" actId="1035"/>
          <ac:spMkLst>
            <pc:docMk/>
            <pc:sldMk cId="3231696275" sldId="256"/>
            <ac:spMk id="235" creationId="{C36B15D7-969A-4612-9D56-ACEC382160BB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36" creationId="{E94A3D5E-8EBA-4041-81DC-E2FA74440747}"/>
          </ac:spMkLst>
        </pc:spChg>
        <pc:spChg chg="mod">
          <ac:chgData name="benjamin Skjold" userId="c95198f139ad621b" providerId="LiveId" clId="{6364D716-CC07-407B-8B15-91B15A8050C7}" dt="2020-05-26T07:26:09.592" v="873" actId="1035"/>
          <ac:spMkLst>
            <pc:docMk/>
            <pc:sldMk cId="3231696275" sldId="256"/>
            <ac:spMk id="237" creationId="{2AC529A5-DFBD-4977-B512-F0D276FD4EFB}"/>
          </ac:spMkLst>
        </pc:spChg>
        <pc:spChg chg="mod">
          <ac:chgData name="benjamin Skjold" userId="c95198f139ad621b" providerId="LiveId" clId="{6364D716-CC07-407B-8B15-91B15A8050C7}" dt="2020-05-26T07:26:09.592" v="873" actId="1035"/>
          <ac:spMkLst>
            <pc:docMk/>
            <pc:sldMk cId="3231696275" sldId="256"/>
            <ac:spMk id="238" creationId="{B9AB9D2F-D23C-465B-82B1-0754D55663EF}"/>
          </ac:spMkLst>
        </pc:spChg>
        <pc:spChg chg="mod">
          <ac:chgData name="benjamin Skjold" userId="c95198f139ad621b" providerId="LiveId" clId="{6364D716-CC07-407B-8B15-91B15A8050C7}" dt="2020-05-26T07:25:45.678" v="856" actId="1036"/>
          <ac:spMkLst>
            <pc:docMk/>
            <pc:sldMk cId="3231696275" sldId="256"/>
            <ac:spMk id="239" creationId="{74D5FA21-059A-44FA-93DB-6B4174D314EE}"/>
          </ac:spMkLst>
        </pc:spChg>
        <pc:spChg chg="mod">
          <ac:chgData name="benjamin Skjold" userId="c95198f139ad621b" providerId="LiveId" clId="{6364D716-CC07-407B-8B15-91B15A8050C7}" dt="2020-05-26T07:25:53.015" v="860" actId="404"/>
          <ac:spMkLst>
            <pc:docMk/>
            <pc:sldMk cId="3231696275" sldId="256"/>
            <ac:spMk id="240" creationId="{6B308A36-B580-4D74-B3E4-40DCE4A88B65}"/>
          </ac:spMkLst>
        </pc:spChg>
        <pc:spChg chg="mod">
          <ac:chgData name="benjamin Skjold" userId="c95198f139ad621b" providerId="LiveId" clId="{6364D716-CC07-407B-8B15-91B15A8050C7}" dt="2020-05-26T07:25:57.716" v="864" actId="404"/>
          <ac:spMkLst>
            <pc:docMk/>
            <pc:sldMk cId="3231696275" sldId="256"/>
            <ac:spMk id="241" creationId="{61FDBDAC-3173-48D8-86DE-41F1572FAFA9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2" creationId="{DEB3EC26-5F42-4467-9582-35612FC1333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8" creationId="{B667FD2A-D9CB-43C9-9763-55C08BEDE9F6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9" creationId="{CB18FE7F-88C3-4FB8-B750-D76F78DC8C9D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0" creationId="{5FBEE574-483F-4C5A-94A9-396A2E107B66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1" creationId="{BA0EC80B-4847-4E80-B68D-93262F2B8685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2" creationId="{0C7E2A89-D90A-41A1-966E-23167D176FD2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3" creationId="{94E8AE04-3222-4596-9F59-FC4A2012B7ED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4" creationId="{CE084752-97F0-44B1-B5F4-F657584B0104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7" creationId="{57431273-96AC-4F23-BA6E-D797BC2FB53C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8" creationId="{5686C6EE-94E7-4523-9FED-BC893AA03A5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9" creationId="{745E52AC-15D5-493D-8EBF-A2E2A46CB36E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5" creationId="{B87A3A80-B8B1-4A5E-B043-C0BBF4C4DECF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6" creationId="{FDBD2E4D-7F0C-405B-A0B3-6DD16709CB36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7" creationId="{52846FE9-5ECB-4424-A45D-08C6B101EF98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8" creationId="{950E655E-3BE5-4852-A216-5458E4DA80D0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9" creationId="{527F33D6-4EFC-4399-9C37-7B979522D782}"/>
          </ac:spMkLst>
        </pc:spChg>
        <pc:cxnChg chg="add del mod">
          <ac:chgData name="benjamin Skjold" userId="c95198f139ad621b" providerId="LiveId" clId="{6364D716-CC07-407B-8B15-91B15A8050C7}" dt="2020-05-26T07:29:17.082" v="961" actId="478"/>
          <ac:cxnSpMkLst>
            <pc:docMk/>
            <pc:sldMk cId="3231696275" sldId="256"/>
            <ac:cxnSpMk id="11" creationId="{A2FAAEA5-7365-4CCE-863B-71D37F8EB76B}"/>
          </ac:cxnSpMkLst>
        </pc:cxnChg>
        <pc:cxnChg chg="add del mod">
          <ac:chgData name="benjamin Skjold" userId="c95198f139ad621b" providerId="LiveId" clId="{6364D716-CC07-407B-8B15-91B15A8050C7}" dt="2020-05-28T12:40:17.439" v="1951" actId="478"/>
          <ac:cxnSpMkLst>
            <pc:docMk/>
            <pc:sldMk cId="3231696275" sldId="256"/>
            <ac:cxnSpMk id="15" creationId="{5A5C37D5-483D-4E73-8D6D-9C12509083CF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63" creationId="{8AC4F474-9C4A-493B-946C-7C4D0E7684B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65" creationId="{8015F219-F430-4414-B518-CE6AAC2DAD1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70" creationId="{B3AEF0B7-C3FF-4010-9AED-3BAD7F0D383A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74" creationId="{E96D228E-2EAA-4A90-B699-53AAAA422B3A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3" creationId="{921C2B17-6085-40E7-BE87-365515AE08F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5" creationId="{A2170F60-41F4-4E69-BA47-A69F650F33D5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8" creationId="{3D289223-321E-4F6A-BDF9-CC8325E4767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9" creationId="{C3A4542B-4660-466A-8948-328F62340614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0" creationId="{A7BEE487-F146-4B05-861D-985F66A5F779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1" creationId="{C2EE4CB9-06E6-4241-93C8-FDD0605C220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2" creationId="{1310B301-76A7-4DCC-B619-F25AB4481A2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3" creationId="{665F0154-F940-44BC-BB8A-0AF6AB7E4B53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5" creationId="{4DAE052B-D85B-48EC-88DA-B2B016C028D9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7" creationId="{62A0E96D-4B76-4A05-A714-0C0273E8CF7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9" creationId="{84EAF553-5B33-4E7E-B541-EF55E18C066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2" creationId="{C02FC25E-037E-410C-938A-166F027001E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3" creationId="{FD030562-A0E0-4ACB-9FEA-9DD6C3818BE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4" creationId="{0B1E49E2-D08F-43C4-A1EA-A648FC8C6C5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5" creationId="{C50AC329-00D9-463F-8665-458D7B697398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6" creationId="{AF926119-6382-40B5-A59B-A52F2826029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7" creationId="{77CB7052-2EC9-4D48-9C1E-671A0B64348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15" creationId="{79BA7164-0837-46C3-B6C0-7B3786F3763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17" creationId="{F1EFD7D4-283D-4EA7-9EC4-D0872B1814F3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1" creationId="{2DF1F979-F550-4240-A307-07DCF9FFDE2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5" creationId="{E6AE773A-CC9A-4A02-BACF-8F13CB1E9F0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7" creationId="{30EBCD9E-56C9-43CF-96BC-37BAFFBC164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9" creationId="{99C22844-F4BF-48CD-9732-994777B259B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31" creationId="{5C649906-CEC8-4AF8-819C-0BA6CDA3874C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7" creationId="{24D8E767-E042-4A83-B2E1-3AAA4B3AA04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8" creationId="{DC6AD487-600E-43D4-B566-6BCEF6446A5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9" creationId="{234F1876-53E2-469B-AE3F-359792DA4EF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0" creationId="{9DE74850-B870-4FCB-BB43-117DE2CF3C3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1" creationId="{757CBF49-6A08-4FE8-B0DB-2F75C34F1E5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2" creationId="{9C5DA6E4-8EB7-4EE8-8D8B-F6738C6E350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3" creationId="{E8709DCE-1DE3-480A-ADD8-CC56D1D5FCEC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4" creationId="{20B6C2FB-B278-4DA0-8C02-1526AB3B2805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5" creationId="{15A06C6F-26CE-446E-9294-3DE3B7E0D958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4" creationId="{7C85D077-F3BC-4F5F-B317-E7EF835F5C0B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5" creationId="{68A298F9-16AE-4CD7-99BE-3FB8A7D19971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6" creationId="{6E6B86E7-12E6-4359-B651-D72AB3620BCB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7" creationId="{FF7BCDD6-EB1C-42DE-857D-4EB168D19890}"/>
          </ac:cxnSpMkLst>
        </pc:cxnChg>
      </pc:sldChg>
      <pc:sldChg chg="addSp delSp modSp add ord addCm delCm">
        <pc:chgData name="benjamin Skjold" userId="c95198f139ad621b" providerId="LiveId" clId="{6364D716-CC07-407B-8B15-91B15A8050C7}" dt="2020-05-26T07:58:26.496" v="1077" actId="164"/>
        <pc:sldMkLst>
          <pc:docMk/>
          <pc:sldMk cId="3706192249" sldId="257"/>
        </pc:sldMkLst>
        <pc:spChg chg="del">
          <ac:chgData name="benjamin Skjold" userId="c95198f139ad621b" providerId="LiveId" clId="{6364D716-CC07-407B-8B15-91B15A8050C7}" dt="2020-05-26T06:43:30.370" v="181" actId="478"/>
          <ac:spMkLst>
            <pc:docMk/>
            <pc:sldMk cId="3706192249" sldId="257"/>
            <ac:spMk id="2" creationId="{1F9661C8-2312-4088-BC25-6BDA8CD45665}"/>
          </ac:spMkLst>
        </pc:spChg>
        <pc:spChg chg="del">
          <ac:chgData name="benjamin Skjold" userId="c95198f139ad621b" providerId="LiveId" clId="{6364D716-CC07-407B-8B15-91B15A8050C7}" dt="2020-05-26T06:43:32.206" v="182" actId="478"/>
          <ac:spMkLst>
            <pc:docMk/>
            <pc:sldMk cId="3706192249" sldId="257"/>
            <ac:spMk id="3" creationId="{24093DAE-64BE-4397-87DB-DDC2D07D5794}"/>
          </ac:spMkLst>
        </pc:spChg>
        <pc:spChg chg="add mod topLvl">
          <ac:chgData name="benjamin Skjold" userId="c95198f139ad621b" providerId="LiveId" clId="{6364D716-CC07-407B-8B15-91B15A8050C7}" dt="2020-05-26T07:01:14.411" v="431" actId="14100"/>
          <ac:spMkLst>
            <pc:docMk/>
            <pc:sldMk cId="3706192249" sldId="257"/>
            <ac:spMk id="24" creationId="{587FB176-9B25-4D79-BE5F-4440433E6737}"/>
          </ac:spMkLst>
        </pc:spChg>
        <pc:spChg chg="add mod topLvl">
          <ac:chgData name="benjamin Skjold" userId="c95198f139ad621b" providerId="LiveId" clId="{6364D716-CC07-407B-8B15-91B15A8050C7}" dt="2020-05-26T07:02:04.550" v="440" actId="14100"/>
          <ac:spMkLst>
            <pc:docMk/>
            <pc:sldMk cId="3706192249" sldId="257"/>
            <ac:spMk id="25" creationId="{DCB3F5A7-70EC-4CB0-9C9D-5651F5FC0F7D}"/>
          </ac:spMkLst>
        </pc:spChg>
        <pc:spChg chg="add mod topLvl">
          <ac:chgData name="benjamin Skjold" userId="c95198f139ad621b" providerId="LiveId" clId="{6364D716-CC07-407B-8B15-91B15A8050C7}" dt="2020-05-26T07:02:08.398" v="441" actId="14100"/>
          <ac:spMkLst>
            <pc:docMk/>
            <pc:sldMk cId="3706192249" sldId="257"/>
            <ac:spMk id="26" creationId="{24F685BB-6215-43EC-AD00-9947F63C5702}"/>
          </ac:spMkLst>
        </pc:spChg>
        <pc:spChg chg="add mod topLvl">
          <ac:chgData name="benjamin Skjold" userId="c95198f139ad621b" providerId="LiveId" clId="{6364D716-CC07-407B-8B15-91B15A8050C7}" dt="2020-05-26T07:03:08.540" v="452" actId="14100"/>
          <ac:spMkLst>
            <pc:docMk/>
            <pc:sldMk cId="3706192249" sldId="257"/>
            <ac:spMk id="27" creationId="{3254133F-2315-4FE8-9AE6-7465C5B02727}"/>
          </ac:spMkLst>
        </pc:spChg>
        <pc:spChg chg="add mod topLvl">
          <ac:chgData name="benjamin Skjold" userId="c95198f139ad621b" providerId="LiveId" clId="{6364D716-CC07-407B-8B15-91B15A8050C7}" dt="2020-05-26T06:59:36.734" v="413" actId="164"/>
          <ac:spMkLst>
            <pc:docMk/>
            <pc:sldMk cId="3706192249" sldId="257"/>
            <ac:spMk id="28" creationId="{9A357051-C34C-4B89-B274-9FC74EC1E541}"/>
          </ac:spMkLst>
        </pc:spChg>
        <pc:spChg chg="add del mod">
          <ac:chgData name="benjamin Skjold" userId="c95198f139ad621b" providerId="LiveId" clId="{6364D716-CC07-407B-8B15-91B15A8050C7}" dt="2020-05-26T07:05:53.072" v="475" actId="478"/>
          <ac:spMkLst>
            <pc:docMk/>
            <pc:sldMk cId="3706192249" sldId="257"/>
            <ac:spMk id="67" creationId="{DF29B5C3-8514-4C30-9091-F295150A3018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68" creationId="{E4B43E4E-3EDA-4388-B6E8-02C1D67193FC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69" creationId="{52010F42-D536-4294-827E-12151C3AD5B4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70" creationId="{BBD3F1E5-E07C-49F0-BF4D-FF0A9C62F548}"/>
          </ac:spMkLst>
        </pc:spChg>
        <pc:spChg chg="add mod">
          <ac:chgData name="benjamin Skjold" userId="c95198f139ad621b" providerId="LiveId" clId="{6364D716-CC07-407B-8B15-91B15A8050C7}" dt="2020-05-26T07:06:33.014" v="498" actId="20577"/>
          <ac:spMkLst>
            <pc:docMk/>
            <pc:sldMk cId="3706192249" sldId="257"/>
            <ac:spMk id="71" creationId="{ABC3F0B2-AFD8-4B23-8645-EBD93AE8D922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72" creationId="{C11D6E88-8DA8-4634-BBA6-B0BE46DBB819}"/>
          </ac:spMkLst>
        </pc:spChg>
        <pc:spChg chg="add mod">
          <ac:chgData name="benjamin Skjold" userId="c95198f139ad621b" providerId="LiveId" clId="{6364D716-CC07-407B-8B15-91B15A8050C7}" dt="2020-05-26T07:08:22.776" v="545" actId="164"/>
          <ac:spMkLst>
            <pc:docMk/>
            <pc:sldMk cId="3706192249" sldId="257"/>
            <ac:spMk id="74" creationId="{1ED12C7B-3EA7-49A0-AA02-97A6CD0F97E6}"/>
          </ac:spMkLst>
        </pc:spChg>
        <pc:spChg chg="add mod">
          <ac:chgData name="benjamin Skjold" userId="c95198f139ad621b" providerId="LiveId" clId="{6364D716-CC07-407B-8B15-91B15A8050C7}" dt="2020-05-26T07:17:02.185" v="723" actId="20577"/>
          <ac:spMkLst>
            <pc:docMk/>
            <pc:sldMk cId="3706192249" sldId="257"/>
            <ac:spMk id="76" creationId="{956BD04B-2020-46F5-B217-A94F208BD615}"/>
          </ac:spMkLst>
        </pc:spChg>
        <pc:spChg chg="add mod">
          <ac:chgData name="benjamin Skjold" userId="c95198f139ad621b" providerId="LiveId" clId="{6364D716-CC07-407B-8B15-91B15A8050C7}" dt="2020-05-26T07:17:08.963" v="726" actId="20577"/>
          <ac:spMkLst>
            <pc:docMk/>
            <pc:sldMk cId="3706192249" sldId="257"/>
            <ac:spMk id="77" creationId="{30DC54EF-6F71-402C-90D6-58A5F8C3DB26}"/>
          </ac:spMkLst>
        </pc:spChg>
        <pc:spChg chg="add mod">
          <ac:chgData name="benjamin Skjold" userId="c95198f139ad621b" providerId="LiveId" clId="{6364D716-CC07-407B-8B15-91B15A8050C7}" dt="2020-05-26T07:17:15.109" v="733" actId="20577"/>
          <ac:spMkLst>
            <pc:docMk/>
            <pc:sldMk cId="3706192249" sldId="257"/>
            <ac:spMk id="78" creationId="{37F257FE-A868-4B1F-A8AF-CE2A87D9F8C9}"/>
          </ac:spMkLst>
        </pc:spChg>
        <pc:spChg chg="add mod">
          <ac:chgData name="benjamin Skjold" userId="c95198f139ad621b" providerId="LiveId" clId="{6364D716-CC07-407B-8B15-91B15A8050C7}" dt="2020-05-26T07:17:30.510" v="738" actId="20577"/>
          <ac:spMkLst>
            <pc:docMk/>
            <pc:sldMk cId="3706192249" sldId="257"/>
            <ac:spMk id="79" creationId="{EF160D61-225D-4598-AA6B-D7C4452657E0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88" creationId="{65C93EF5-3AB5-4F0C-A38A-496488F09B75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89" creationId="{9819C60B-242D-4BCF-82F1-B1E9DD334AEC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0" creationId="{6D150A7D-07FE-4408-AB6F-5C3286BD5C2C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1" creationId="{17EAEC6C-2A7E-4D9E-8CC5-95AA9577A4C5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2" creationId="{B62F9D02-C77F-43CE-A1B4-0BC66EF14922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3" creationId="{920910BD-CF80-43A2-BB37-16D4B01BC87B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4" creationId="{006E3DFC-4BC1-4512-9FE1-1D5C0B907337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5" creationId="{FE5D01FA-1F07-44BD-BCD4-F6B33C881CBE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6" creationId="{3BA47546-A8F7-4CFB-8A0B-45CCCCACD99B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7" creationId="{E1B4A9B6-3DE3-4B34-BD20-674E13E7110D}"/>
          </ac:spMkLst>
        </pc:spChg>
        <pc:spChg chg="add mod">
          <ac:chgData name="benjamin Skjold" userId="c95198f139ad621b" providerId="LiveId" clId="{6364D716-CC07-407B-8B15-91B15A8050C7}" dt="2020-05-26T07:58:04.808" v="1075" actId="164"/>
          <ac:spMkLst>
            <pc:docMk/>
            <pc:sldMk cId="3706192249" sldId="257"/>
            <ac:spMk id="98" creationId="{E91C46B6-F739-44C7-BA39-9FF87BA4E733}"/>
          </ac:spMkLst>
        </pc:spChg>
        <pc:grpChg chg="add del mod">
          <ac:chgData name="benjamin Skjold" userId="c95198f139ad621b" providerId="LiveId" clId="{6364D716-CC07-407B-8B15-91B15A8050C7}" dt="2020-05-26T06:59:33.125" v="412" actId="165"/>
          <ac:grpSpMkLst>
            <pc:docMk/>
            <pc:sldMk cId="3706192249" sldId="257"/>
            <ac:grpSpMk id="36" creationId="{18404F64-3757-4802-9FD5-3D65F5FE59AB}"/>
          </ac:grpSpMkLst>
        </pc:grpChg>
        <pc:grpChg chg="add mod">
          <ac:chgData name="benjamin Skjold" userId="c95198f139ad621b" providerId="LiveId" clId="{6364D716-CC07-407B-8B15-91B15A8050C7}" dt="2020-05-26T07:00:20.255" v="423" actId="164"/>
          <ac:grpSpMkLst>
            <pc:docMk/>
            <pc:sldMk cId="3706192249" sldId="257"/>
            <ac:grpSpMk id="40" creationId="{27DB722E-F157-4CDC-A44A-946F857B2E78}"/>
          </ac:grpSpMkLst>
        </pc:grpChg>
        <pc:grpChg chg="add mod">
          <ac:chgData name="benjamin Skjold" userId="c95198f139ad621b" providerId="LiveId" clId="{6364D716-CC07-407B-8B15-91B15A8050C7}" dt="2020-05-26T07:00:20.255" v="423" actId="164"/>
          <ac:grpSpMkLst>
            <pc:docMk/>
            <pc:sldMk cId="3706192249" sldId="257"/>
            <ac:grpSpMk id="41" creationId="{8C21823F-0409-4C1C-8F5A-737278074C66}"/>
          </ac:grpSpMkLst>
        </pc:grpChg>
        <pc:grpChg chg="add mod">
          <ac:chgData name="benjamin Skjold" userId="c95198f139ad621b" providerId="LiveId" clId="{6364D716-CC07-407B-8B15-91B15A8050C7}" dt="2020-05-26T07:07:39.499" v="527" actId="1076"/>
          <ac:grpSpMkLst>
            <pc:docMk/>
            <pc:sldMk cId="3706192249" sldId="257"/>
            <ac:grpSpMk id="73" creationId="{BC478309-5B66-4719-A03A-BB08CCAFCDE5}"/>
          </ac:grpSpMkLst>
        </pc:grpChg>
        <pc:grpChg chg="add mod">
          <ac:chgData name="benjamin Skjold" userId="c95198f139ad621b" providerId="LiveId" clId="{6364D716-CC07-407B-8B15-91B15A8050C7}" dt="2020-05-26T07:08:22.776" v="545" actId="164"/>
          <ac:grpSpMkLst>
            <pc:docMk/>
            <pc:sldMk cId="3706192249" sldId="257"/>
            <ac:grpSpMk id="75" creationId="{F9FE1094-57D7-4619-9607-A06D5E62F6BC}"/>
          </ac:grpSpMkLst>
        </pc:grpChg>
        <pc:grpChg chg="add mod">
          <ac:chgData name="benjamin Skjold" userId="c95198f139ad621b" providerId="LiveId" clId="{6364D716-CC07-407B-8B15-91B15A8050C7}" dt="2020-05-26T07:58:04.808" v="1075" actId="164"/>
          <ac:grpSpMkLst>
            <pc:docMk/>
            <pc:sldMk cId="3706192249" sldId="257"/>
            <ac:grpSpMk id="99" creationId="{EE33AA73-F523-4AEB-9E06-F8B28572C98B}"/>
          </ac:grpSpMkLst>
        </pc:grpChg>
        <pc:grpChg chg="add mod">
          <ac:chgData name="benjamin Skjold" userId="c95198f139ad621b" providerId="LiveId" clId="{6364D716-CC07-407B-8B15-91B15A8050C7}" dt="2020-05-26T07:58:15.858" v="1076" actId="164"/>
          <ac:grpSpMkLst>
            <pc:docMk/>
            <pc:sldMk cId="3706192249" sldId="257"/>
            <ac:grpSpMk id="100" creationId="{7BFCB348-B0B1-4FC6-982B-819F99061884}"/>
          </ac:grpSpMkLst>
        </pc:grpChg>
        <pc:grpChg chg="add mod">
          <ac:chgData name="benjamin Skjold" userId="c95198f139ad621b" providerId="LiveId" clId="{6364D716-CC07-407B-8B15-91B15A8050C7}" dt="2020-05-26T07:58:26.496" v="1077" actId="164"/>
          <ac:grpSpMkLst>
            <pc:docMk/>
            <pc:sldMk cId="3706192249" sldId="257"/>
            <ac:grpSpMk id="101" creationId="{882185FA-2E02-4C3D-99CC-30F33AC8D8BF}"/>
          </ac:grpSpMkLst>
        </pc:grpChg>
        <pc:picChg chg="add del mod">
          <ac:chgData name="benjamin Skjold" userId="c95198f139ad621b" providerId="LiveId" clId="{6364D716-CC07-407B-8B15-91B15A8050C7}" dt="2020-05-26T06:47:33.270" v="192" actId="478"/>
          <ac:picMkLst>
            <pc:docMk/>
            <pc:sldMk cId="3706192249" sldId="257"/>
            <ac:picMk id="5" creationId="{D86093B7-36CA-4493-9B63-BC00139BF8E8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7" creationId="{C1E5E5F4-84A7-4F7E-81C0-B52335F5E65A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9" creationId="{E6B0A33D-FE69-44B3-9CEC-71664A8B9FEE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1" creationId="{CED8211F-CB24-4152-AB05-B787AE548A16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3" creationId="{E0736DE4-1FC5-49E0-A593-72BA9B0146CD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5" creationId="{382945D1-54CE-4F30-B2E6-BFB976F36322}"/>
          </ac:picMkLst>
        </pc:picChg>
        <pc:picChg chg="add mod">
          <ac:chgData name="benjamin Skjold" userId="c95198f139ad621b" providerId="LiveId" clId="{6364D716-CC07-407B-8B15-91B15A8050C7}" dt="2020-05-26T07:00:20.255" v="423" actId="164"/>
          <ac:picMkLst>
            <pc:docMk/>
            <pc:sldMk cId="3706192249" sldId="257"/>
            <ac:picMk id="17" creationId="{22E0FD13-4E5F-4218-928B-C18CB2DFB9C3}"/>
          </ac:picMkLst>
        </pc:picChg>
        <pc:picChg chg="add mod">
          <ac:chgData name="benjamin Skjold" userId="c95198f139ad621b" providerId="LiveId" clId="{6364D716-CC07-407B-8B15-91B15A8050C7}" dt="2020-05-26T07:07:33.414" v="523" actId="164"/>
          <ac:picMkLst>
            <pc:docMk/>
            <pc:sldMk cId="3706192249" sldId="257"/>
            <ac:picMk id="19" creationId="{A3FF39D5-6DA9-419E-B87A-7D2FAD5A9D9E}"/>
          </ac:picMkLst>
        </pc:picChg>
        <pc:picChg chg="add mod">
          <ac:chgData name="benjamin Skjold" userId="c95198f139ad621b" providerId="LiveId" clId="{6364D716-CC07-407B-8B15-91B15A8050C7}" dt="2020-05-26T07:08:22.776" v="545" actId="164"/>
          <ac:picMkLst>
            <pc:docMk/>
            <pc:sldMk cId="3706192249" sldId="257"/>
            <ac:picMk id="21" creationId="{E22B80A5-4551-4755-91D3-7E5F7B1256BC}"/>
          </ac:picMkLst>
        </pc:picChg>
        <pc:picChg chg="add mod">
          <ac:chgData name="benjamin Skjold" userId="c95198f139ad621b" providerId="LiveId" clId="{6364D716-CC07-407B-8B15-91B15A8050C7}" dt="2020-05-26T06:54:36.113" v="271" actId="1076"/>
          <ac:picMkLst>
            <pc:docMk/>
            <pc:sldMk cId="3706192249" sldId="257"/>
            <ac:picMk id="23" creationId="{96E6A10C-254D-47D2-B874-6748D19C828B}"/>
          </ac:picMkLst>
        </pc:picChg>
        <pc:picChg chg="add mod">
          <ac:chgData name="benjamin Skjold" userId="c95198f139ad621b" providerId="LiveId" clId="{6364D716-CC07-407B-8B15-91B15A8050C7}" dt="2020-05-26T07:58:26.496" v="1077" actId="164"/>
          <ac:picMkLst>
            <pc:docMk/>
            <pc:sldMk cId="3706192249" sldId="257"/>
            <ac:picMk id="81" creationId="{CECAA499-D48C-4D99-9EE4-89BDCE60FB60}"/>
          </ac:picMkLst>
        </pc:picChg>
        <pc:picChg chg="add mod">
          <ac:chgData name="benjamin Skjold" userId="c95198f139ad621b" providerId="LiveId" clId="{6364D716-CC07-407B-8B15-91B15A8050C7}" dt="2020-05-26T07:54:45.698" v="976" actId="1076"/>
          <ac:picMkLst>
            <pc:docMk/>
            <pc:sldMk cId="3706192249" sldId="257"/>
            <ac:picMk id="83" creationId="{5B4786BE-2E55-4AB8-9FBA-B9338B33AD0A}"/>
          </ac:picMkLst>
        </pc:picChg>
        <pc:picChg chg="add mod">
          <ac:chgData name="benjamin Skjold" userId="c95198f139ad621b" providerId="LiveId" clId="{6364D716-CC07-407B-8B15-91B15A8050C7}" dt="2020-05-26T07:58:15.858" v="1076" actId="164"/>
          <ac:picMkLst>
            <pc:docMk/>
            <pc:sldMk cId="3706192249" sldId="257"/>
            <ac:picMk id="85" creationId="{916B9201-F61E-4568-89BF-6F3D1B87E761}"/>
          </ac:picMkLst>
        </pc:picChg>
        <pc:picChg chg="add mod">
          <ac:chgData name="benjamin Skjold" userId="c95198f139ad621b" providerId="LiveId" clId="{6364D716-CC07-407B-8B15-91B15A8050C7}" dt="2020-05-26T07:58:04.808" v="1075" actId="164"/>
          <ac:picMkLst>
            <pc:docMk/>
            <pc:sldMk cId="3706192249" sldId="257"/>
            <ac:picMk id="87" creationId="{0C8A78B8-2937-4F25-8BA1-26D7C11B5426}"/>
          </ac:picMkLst>
        </pc:picChg>
        <pc:cxnChg chg="add del mod">
          <ac:chgData name="benjamin Skjold" userId="c95198f139ad621b" providerId="LiveId" clId="{6364D716-CC07-407B-8B15-91B15A8050C7}" dt="2020-05-26T06:58:31.446" v="405" actId="478"/>
          <ac:cxnSpMkLst>
            <pc:docMk/>
            <pc:sldMk cId="3706192249" sldId="257"/>
            <ac:cxnSpMk id="30" creationId="{791BF0FC-F79F-422E-BBF3-A5842A8AADAC}"/>
          </ac:cxnSpMkLst>
        </pc:cxnChg>
        <pc:cxnChg chg="add del mod">
          <ac:chgData name="benjamin Skjold" userId="c95198f139ad621b" providerId="LiveId" clId="{6364D716-CC07-407B-8B15-91B15A8050C7}" dt="2020-05-26T06:59:01.805" v="409" actId="478"/>
          <ac:cxnSpMkLst>
            <pc:docMk/>
            <pc:sldMk cId="3706192249" sldId="257"/>
            <ac:cxnSpMk id="38" creationId="{AA8028CA-68C4-4CE5-AB7A-B374E38A4C07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43" creationId="{5B8E8C98-7C55-41A9-9D6B-D166356D0E0F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50" creationId="{5D6C0DB8-A3C7-4B3D-A366-C577685293C9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61" creationId="{C25371F9-8757-4E50-B13A-8ECC74C783E4}"/>
          </ac:cxnSpMkLst>
        </pc:cxnChg>
      </pc:sldChg>
      <pc:sldChg chg="modSp del">
        <pc:chgData name="benjamin Skjold" userId="c95198f139ad621b" providerId="LiveId" clId="{6364D716-CC07-407B-8B15-91B15A8050C7}" dt="2020-05-25T10:56:34.423" v="139" actId="2696"/>
        <pc:sldMkLst>
          <pc:docMk/>
          <pc:sldMk cId="3835834094" sldId="257"/>
        </pc:sldMkLst>
        <pc:spChg chg="mod">
          <ac:chgData name="benjamin Skjold" userId="c95198f139ad621b" providerId="LiveId" clId="{6364D716-CC07-407B-8B15-91B15A8050C7}" dt="2020-05-25T10:51:42.845" v="1" actId="1036"/>
          <ac:spMkLst>
            <pc:docMk/>
            <pc:sldMk cId="3835834094" sldId="257"/>
            <ac:spMk id="239" creationId="{74D5FA21-059A-44FA-93DB-6B4174D314EE}"/>
          </ac:spMkLst>
        </pc:spChg>
      </pc:sldChg>
      <pc:sldChg chg="addSp modSp add ord">
        <pc:chgData name="benjamin Skjold" userId="c95198f139ad621b" providerId="LiveId" clId="{6364D716-CC07-407B-8B15-91B15A8050C7}" dt="2020-05-26T08:02:32.275" v="1091" actId="1038"/>
        <pc:sldMkLst>
          <pc:docMk/>
          <pc:sldMk cId="45555517" sldId="258"/>
        </pc:sldMkLst>
        <pc:spChg chg="mod">
          <ac:chgData name="benjamin Skjold" userId="c95198f139ad621b" providerId="LiveId" clId="{6364D716-CC07-407B-8B15-91B15A8050C7}" dt="2020-05-26T08:02:32.275" v="1091" actId="1038"/>
          <ac:spMkLst>
            <pc:docMk/>
            <pc:sldMk cId="45555517" sldId="258"/>
            <ac:spMk id="254" creationId="{CE084752-97F0-44B1-B5F4-F657584B0104}"/>
          </ac:spMkLst>
        </pc:spChg>
        <pc:grpChg chg="add mod">
          <ac:chgData name="benjamin Skjold" userId="c95198f139ad621b" providerId="LiveId" clId="{6364D716-CC07-407B-8B15-91B15A8050C7}" dt="2020-05-26T07:59:38.522" v="1087" actId="1076"/>
          <ac:grpSpMkLst>
            <pc:docMk/>
            <pc:sldMk cId="45555517" sldId="258"/>
            <ac:grpSpMk id="174" creationId="{F723D8F3-5110-44FD-9649-4DC0F8106353}"/>
          </ac:grpSpMkLst>
        </pc:grpChg>
        <pc:grpChg chg="add mod">
          <ac:chgData name="benjamin Skjold" userId="c95198f139ad621b" providerId="LiveId" clId="{6364D716-CC07-407B-8B15-91B15A8050C7}" dt="2020-05-26T07:59:42.687" v="1088" actId="1076"/>
          <ac:grpSpMkLst>
            <pc:docMk/>
            <pc:sldMk cId="45555517" sldId="258"/>
            <ac:grpSpMk id="177" creationId="{1252B193-3955-433D-984A-EDF2750D5B7B}"/>
          </ac:grpSpMkLst>
        </pc:grpChg>
        <pc:picChg chg="add mod">
          <ac:chgData name="benjamin Skjold" userId="c95198f139ad621b" providerId="LiveId" clId="{6364D716-CC07-407B-8B15-91B15A8050C7}" dt="2020-05-26T07:58:58.814" v="1082" actId="1076"/>
          <ac:picMkLst>
            <pc:docMk/>
            <pc:sldMk cId="45555517" sldId="258"/>
            <ac:picMk id="157" creationId="{13BF7C5C-288D-40C0-93DF-3BE0A354935E}"/>
          </ac:picMkLst>
        </pc:picChg>
      </pc:sldChg>
      <pc:sldChg chg="addSp delSp modSp add del">
        <pc:chgData name="benjamin Skjold" userId="c95198f139ad621b" providerId="LiveId" clId="{6364D716-CC07-407B-8B15-91B15A8050C7}" dt="2020-05-26T07:58:32.529" v="1078" actId="2696"/>
        <pc:sldMkLst>
          <pc:docMk/>
          <pc:sldMk cId="1432655841" sldId="258"/>
        </pc:sldMkLst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88" creationId="{11B1992B-50E4-42B4-8B0C-D0BB62F1D49E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89" creationId="{CA7E3D96-6AB9-40F3-827A-D6AA1E2410E3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94" creationId="{B92E9EBE-3E96-4D2C-BF03-AB8A6746ED17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95" creationId="{9C21AC27-60C6-4C3B-B92F-921B2DD65BA6}"/>
          </ac:spMkLst>
        </pc:spChg>
        <pc:grpChg chg="add mod">
          <ac:chgData name="benjamin Skjold" userId="c95198f139ad621b" providerId="LiveId" clId="{6364D716-CC07-407B-8B15-91B15A8050C7}" dt="2020-05-26T07:08:58.776" v="549" actId="1076"/>
          <ac:grpSpMkLst>
            <pc:docMk/>
            <pc:sldMk cId="1432655841" sldId="258"/>
            <ac:grpSpMk id="175" creationId="{27F2BC09-8A0C-4036-917F-7A5ED53E4EEA}"/>
          </ac:grpSpMkLst>
        </pc:grpChg>
        <pc:grpChg chg="add mod">
          <ac:chgData name="benjamin Skjold" userId="c95198f139ad621b" providerId="LiveId" clId="{6364D716-CC07-407B-8B15-91B15A8050C7}" dt="2020-05-26T07:09:16.977" v="551" actId="1076"/>
          <ac:grpSpMkLst>
            <pc:docMk/>
            <pc:sldMk cId="1432655841" sldId="258"/>
            <ac:grpSpMk id="178" creationId="{DF643B03-FE81-4B07-AFFA-67BED86D9054}"/>
          </ac:grpSpMkLst>
        </pc:grpChg>
        <pc:picChg chg="add del mod">
          <ac:chgData name="benjamin Skjold" userId="c95198f139ad621b" providerId="LiveId" clId="{6364D716-CC07-407B-8B15-91B15A8050C7}" dt="2020-05-26T06:52:49.252" v="242" actId="478"/>
          <ac:picMkLst>
            <pc:docMk/>
            <pc:sldMk cId="1432655841" sldId="258"/>
            <ac:picMk id="10" creationId="{10062F14-ED5F-4209-A4D2-0E969C417292}"/>
          </ac:picMkLst>
        </pc:picChg>
        <pc:picChg chg="add del mod">
          <ac:chgData name="benjamin Skjold" userId="c95198f139ad621b" providerId="LiveId" clId="{6364D716-CC07-407B-8B15-91B15A8050C7}" dt="2020-05-26T06:52:51.603" v="245" actId="478"/>
          <ac:picMkLst>
            <pc:docMk/>
            <pc:sldMk cId="1432655841" sldId="258"/>
            <ac:picMk id="12" creationId="{64D218CB-D75E-4555-B7AD-6020E29A0391}"/>
          </ac:picMkLst>
        </pc:picChg>
        <pc:picChg chg="add del mod">
          <ac:chgData name="benjamin Skjold" userId="c95198f139ad621b" providerId="LiveId" clId="{6364D716-CC07-407B-8B15-91B15A8050C7}" dt="2020-05-26T06:52:50.611" v="244" actId="478"/>
          <ac:picMkLst>
            <pc:docMk/>
            <pc:sldMk cId="1432655841" sldId="258"/>
            <ac:picMk id="153" creationId="{E248EB49-3991-44C2-81E2-4C560203AD3B}"/>
          </ac:picMkLst>
        </pc:picChg>
        <pc:picChg chg="add del mod">
          <ac:chgData name="benjamin Skjold" userId="c95198f139ad621b" providerId="LiveId" clId="{6364D716-CC07-407B-8B15-91B15A8050C7}" dt="2020-05-26T06:52:50.162" v="243" actId="478"/>
          <ac:picMkLst>
            <pc:docMk/>
            <pc:sldMk cId="1432655841" sldId="258"/>
            <ac:picMk id="154" creationId="{3D07DB0C-9700-422B-80DC-04FB52346D0E}"/>
          </ac:picMkLst>
        </pc:picChg>
        <pc:picChg chg="add del mod">
          <ac:chgData name="benjamin Skjold" userId="c95198f139ad621b" providerId="LiveId" clId="{6364D716-CC07-407B-8B15-91B15A8050C7}" dt="2020-05-26T06:51:57.155" v="233" actId="478"/>
          <ac:picMkLst>
            <pc:docMk/>
            <pc:sldMk cId="1432655841" sldId="258"/>
            <ac:picMk id="155" creationId="{AD7A3F1E-1B8A-4C9E-9525-6150FEC6CAAD}"/>
          </ac:picMkLst>
        </pc:picChg>
        <pc:picChg chg="add mod">
          <ac:chgData name="benjamin Skjold" userId="c95198f139ad621b" providerId="LiveId" clId="{6364D716-CC07-407B-8B15-91B15A8050C7}" dt="2020-05-26T07:08:46.433" v="547" actId="1076"/>
          <ac:picMkLst>
            <pc:docMk/>
            <pc:sldMk cId="1432655841" sldId="258"/>
            <ac:picMk id="174" creationId="{1D6502DE-1F88-408B-85A3-BAA10EA44885}"/>
          </ac:picMkLst>
        </pc:picChg>
      </pc:sldChg>
      <pc:sldChg chg="addSp delSp modSp">
        <pc:chgData name="benjamin Skjold" userId="c95198f139ad621b" providerId="LiveId" clId="{6364D716-CC07-407B-8B15-91B15A8050C7}" dt="2020-05-28T11:53:59.757" v="1323" actId="478"/>
        <pc:sldMkLst>
          <pc:docMk/>
          <pc:sldMk cId="3041127676" sldId="259"/>
        </pc:sldMkLst>
        <pc:spChg chg="mod">
          <ac:chgData name="benjamin Skjold" userId="c95198f139ad621b" providerId="LiveId" clId="{6364D716-CC07-407B-8B15-91B15A8050C7}" dt="2020-05-28T11:44:17.942" v="1096" actId="1076"/>
          <ac:spMkLst>
            <pc:docMk/>
            <pc:sldMk cId="3041127676" sldId="259"/>
            <ac:spMk id="27" creationId="{8EE117F7-7651-45A2-91BB-57CB109ECEB6}"/>
          </ac:spMkLst>
        </pc:spChg>
        <pc:spChg chg="mod">
          <ac:chgData name="benjamin Skjold" userId="c95198f139ad621b" providerId="LiveId" clId="{6364D716-CC07-407B-8B15-91B15A8050C7}" dt="2020-05-28T11:44:22.153" v="1099" actId="1076"/>
          <ac:spMkLst>
            <pc:docMk/>
            <pc:sldMk cId="3041127676" sldId="259"/>
            <ac:spMk id="28" creationId="{52AC3293-0480-4EC4-AB16-CFB91668CD2B}"/>
          </ac:spMkLst>
        </pc:spChg>
        <pc:spChg chg="add mod">
          <ac:chgData name="benjamin Skjold" userId="c95198f139ad621b" providerId="LiveId" clId="{6364D716-CC07-407B-8B15-91B15A8050C7}" dt="2020-05-28T11:45:24.735" v="1111" actId="20577"/>
          <ac:spMkLst>
            <pc:docMk/>
            <pc:sldMk cId="3041127676" sldId="259"/>
            <ac:spMk id="29" creationId="{C1EA14A0-50F8-433B-B3B2-9A4BB189E543}"/>
          </ac:spMkLst>
        </pc:spChg>
        <pc:spChg chg="add mod">
          <ac:chgData name="benjamin Skjold" userId="c95198f139ad621b" providerId="LiveId" clId="{6364D716-CC07-407B-8B15-91B15A8050C7}" dt="2020-05-28T11:45:18.978" v="1107" actId="20577"/>
          <ac:spMkLst>
            <pc:docMk/>
            <pc:sldMk cId="3041127676" sldId="259"/>
            <ac:spMk id="30" creationId="{E654A198-36CE-4CA5-8A3E-C1005E7D7976}"/>
          </ac:spMkLst>
        </pc:spChg>
        <pc:spChg chg="add mod">
          <ac:chgData name="benjamin Skjold" userId="c95198f139ad621b" providerId="LiveId" clId="{6364D716-CC07-407B-8B15-91B15A8050C7}" dt="2020-05-28T11:45:21.459" v="1109" actId="20577"/>
          <ac:spMkLst>
            <pc:docMk/>
            <pc:sldMk cId="3041127676" sldId="259"/>
            <ac:spMk id="31" creationId="{6041E763-740E-47C8-BE0A-247408BF1F51}"/>
          </ac:spMkLst>
        </pc:spChg>
        <pc:spChg chg="add mod">
          <ac:chgData name="benjamin Skjold" userId="c95198f139ad621b" providerId="LiveId" clId="{6364D716-CC07-407B-8B15-91B15A8050C7}" dt="2020-05-28T11:45:28.650" v="1113" actId="20577"/>
          <ac:spMkLst>
            <pc:docMk/>
            <pc:sldMk cId="3041127676" sldId="259"/>
            <ac:spMk id="32" creationId="{1C59D35C-5FA3-4AB8-B603-BFB1023D19C1}"/>
          </ac:spMkLst>
        </pc:spChg>
        <pc:grpChg chg="mod">
          <ac:chgData name="benjamin Skjold" userId="c95198f139ad621b" providerId="LiveId" clId="{6364D716-CC07-407B-8B15-91B15A8050C7}" dt="2020-05-28T11:53:33.033" v="1173" actId="1038"/>
          <ac:grpSpMkLst>
            <pc:docMk/>
            <pc:sldMk cId="3041127676" sldId="259"/>
            <ac:grpSpMk id="19" creationId="{5A0AD101-49FA-4AB4-924C-DD2A75DF1D54}"/>
          </ac:grpSpMkLst>
        </pc:grpChg>
        <pc:cxnChg chg="add del mod">
          <ac:chgData name="benjamin Skjold" userId="c95198f139ad621b" providerId="LiveId" clId="{6364D716-CC07-407B-8B15-91B15A8050C7}" dt="2020-05-28T11:53:59.757" v="1323" actId="478"/>
          <ac:cxnSpMkLst>
            <pc:docMk/>
            <pc:sldMk cId="3041127676" sldId="259"/>
            <ac:cxnSpMk id="3" creationId="{DD16BE37-857F-47D0-9A85-CCFAC4BC21E5}"/>
          </ac:cxnSpMkLst>
        </pc:cxnChg>
      </pc:sldChg>
      <pc:sldChg chg="addSp modSp add">
        <pc:chgData name="benjamin Skjold" userId="c95198f139ad621b" providerId="LiveId" clId="{6364D716-CC07-407B-8B15-91B15A8050C7}" dt="2020-05-28T12:11:14.388" v="1351" actId="1076"/>
        <pc:sldMkLst>
          <pc:docMk/>
          <pc:sldMk cId="3341912554" sldId="260"/>
        </pc:sldMkLst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" creationId="{688FE8FA-BA15-4B1F-9BD4-1096CE40C71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" creationId="{67418947-AEB7-487B-ADFF-391FE3A4A7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" creationId="{62ED69BC-7BB3-4094-BF36-1E24D24EB67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" creationId="{1CDC4ACD-5E5B-4E18-B71B-8F3E4A202A5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" creationId="{960E560E-4FCE-480B-9D1C-0F96798F3B4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7" creationId="{4236705E-B4C5-4CB6-B992-F4733A1FA98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8" creationId="{389F84F1-51A8-465A-96E0-2718E8FEE1C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9" creationId="{047E6E1F-42D9-4044-A6FA-100C0D63B6F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" creationId="{3DD0A4F5-AF90-4052-BD9D-93ED7C635CB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" creationId="{D00A7D79-184C-497F-A902-2E2B1A5052D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" creationId="{FB99DC07-3754-495D-BB2D-97C37C705BB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" creationId="{20C91AC5-267C-4F0E-9359-48031E05F6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" creationId="{A42EFB49-BFD9-491B-A332-9437E299666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" creationId="{89AE81D4-5736-4E28-997D-9A0613E0DA4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" creationId="{8737B0BF-DE3F-4F24-A917-4511F9DDA63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7" creationId="{9B6CFD89-F3CF-42CD-97B5-71B6387043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8" creationId="{EC836837-DBBD-41A5-86BC-D5EABA0AEFE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9" creationId="{BC75E43D-C1E7-46AA-90FB-AF80812CE9F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0" creationId="{C14BB247-EED1-4EC5-9325-1CE01931F41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1" creationId="{1CF39D72-CCF2-4AAF-B88A-3BBE79CD5BA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2" creationId="{74954EC1-609A-4A59-998A-7ECFF5E0C4D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5" creationId="{4FF312F4-BE1B-4210-9C70-487EB99A17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6" creationId="{E3C0A775-647F-4BC5-A227-CA25FE3FD50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7" creationId="{65263791-6279-4A41-87BE-B40C824A8A1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8" creationId="{AC3684E5-4184-4785-9773-BC39A692728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9" creationId="{824F4448-0094-4437-A23B-B325F72B45C7}"/>
          </ac:spMkLst>
        </pc:spChg>
        <pc:spChg chg="mod">
          <ac:chgData name="benjamin Skjold" userId="c95198f139ad621b" providerId="LiveId" clId="{6364D716-CC07-407B-8B15-91B15A8050C7}" dt="2020-05-28T12:10:59.886" v="1349" actId="1036"/>
          <ac:spMkLst>
            <pc:docMk/>
            <pc:sldMk cId="3341912554" sldId="260"/>
            <ac:spMk id="41" creationId="{6EC26994-2291-4CD2-8E67-4F08EDBE7B6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2" creationId="{5B2415E8-34A6-4C6D-8796-B5EC39124BD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3" creationId="{E6081DBF-89F4-4A95-805D-79F7ABE4FE8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4" creationId="{9B793AE4-5255-4662-B007-0F8EFABD140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4" creationId="{407E2A8C-8A72-483C-99C5-5EA37FE0A4B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9" creationId="{CE5BC464-6BC8-450E-A1F8-64E752C44F0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0" creationId="{BBE1F358-67E6-4F72-9597-0B15B8EDDDB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1" creationId="{C1733F2F-6B46-4D14-9E97-041E5F3AD8E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38" creationId="{17BE8AF5-28DA-4DD7-AD4A-78AEA0D2FE2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0" creationId="{C376B79D-2E25-4154-A855-E07F74C0A1D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1" creationId="{410529EE-4D7F-47C7-81DE-B4B8F9066C7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2" creationId="{E4E3C234-D852-4F66-B4A4-AA9772FBD81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3" creationId="{5D79E50C-389A-4467-BA6E-4E3143F5EF9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4" creationId="{75804730-028F-4D90-9820-5FA0B9A3950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5" creationId="{C277D79D-66A2-4D61-A245-2FFCB18F084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6" creationId="{AB36CFDF-7991-479F-A4B4-4C9A26EC53B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8" creationId="{DF84CB30-523A-416F-BD73-F3B19F77DDC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9" creationId="{003FB84C-FFBB-4192-9DD5-696DF3C1E47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0" creationId="{D0CA3475-F105-4408-BF85-20012E7A0A6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1" creationId="{FD4BE05B-7A61-4353-A220-F716A6EB24E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2" creationId="{187DE218-5713-4F7E-B536-FA3081D36FC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3" creationId="{978057E2-F7D4-42C5-86B0-DA89FFCCE94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4" creationId="{D1B82921-8531-4D45-8A59-8E5F7DF4AD4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5" creationId="{2D676C87-8B9F-49E1-9DC8-0579E887B31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6" creationId="{1550BD89-32DE-4032-8DCD-75FE2AB4435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7" creationId="{881612CB-17A0-4E45-8887-10C7616179E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8" creationId="{5C525863-3A52-4B55-B08C-6A4A94D6684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9" creationId="{BF6B2D47-65E6-452A-8876-07DD4DCC71B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0" creationId="{BE81C7E2-74CF-4EE2-B6AD-5931B26D9A3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1" creationId="{FE8EFA37-BE04-460B-A7A4-27BB22EE008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2" creationId="{AC5673D5-8F56-4355-9410-B1885FCB170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3" creationId="{57B2912E-C283-4B4D-95A8-C7E19B49225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4" creationId="{9AE56D7A-929B-47E6-B5E3-C0203852C3E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5" creationId="{DA7599D8-3301-426E-8F6F-D1EF72CBC58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84" creationId="{6A6B2873-6E83-4998-856C-6A4166662EF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85" creationId="{6F0951C0-7E24-4F11-91F1-7D40DFBFF43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0" creationId="{E916EAB8-2931-4726-95CC-A6A29699481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1" creationId="{17200BB5-39D3-4D6F-8045-3CC4D8E5332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2" creationId="{F38CB40A-1974-4148-9972-39A257D941E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3" creationId="{C125CD8A-A741-4718-B61C-21263D56440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6" creationId="{450AFCA7-D927-4051-8A1F-111A005D28D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7" creationId="{A40C6613-3A7F-4D6E-808C-F39256E8A0B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8" creationId="{95B5A6EB-15D6-4CA0-987F-023B825F29F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9" creationId="{25426C4F-AE05-43AF-AB12-BDB02502C6B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0" creationId="{990CE963-B5C9-42CC-93E0-1B438953D9F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1" creationId="{D20E1B86-4351-41AC-924A-4A79D5D2B9C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2" creationId="{37569722-A29C-45CF-A4EA-234EA13C0C3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3" creationId="{B05EC7F2-F5F3-46B9-8154-8E6F2DC0BA0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4" creationId="{0F02D615-6D5F-4CCD-96B5-6DC6C54A209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5" creationId="{C9200E1C-211F-4009-80F4-8E2CA9E8BFC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6" creationId="{47C6B134-D688-47C3-A87E-316D8CA3F4A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6" creationId="{3892FE7D-4175-4039-97AB-ACA8860C9D2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7" creationId="{D3B62904-8F80-430F-B001-7DBAD792567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8" creationId="{DDE8BBF4-3258-42B0-9494-B4506624372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9" creationId="{292D4881-736B-4E9E-9DF5-4A0581272E0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0" creationId="{CD02FC7D-1E70-4943-A06F-46B89CE6F69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1" creationId="{F9E8FEB9-0DAE-49E9-80B0-D8C066A52A5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4" creationId="{D388C01E-37A8-4260-ADBC-172D4ACB977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5" creationId="{6057A4E9-D86D-4C47-AE8F-456E510F3C1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6" creationId="{53F7C8D4-1FB4-4CDB-82E2-855192380E9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7" creationId="{EA46BE7B-86C3-4930-89A3-585AA8D65F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8" creationId="{15E108F4-D64B-416F-BAA0-00C43841815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9" creationId="{B4C3A212-2CEB-4A46-84DE-55910E58964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0" creationId="{08A5BCD9-16C3-432E-B450-ECB293C9A3B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1" creationId="{918876C4-A067-41F0-A0BB-9A3E87144D4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2" creationId="{B6DD1814-A96B-415F-BDE8-00054D04B90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3" creationId="{BBE5F99F-BC1A-4E60-88EA-17CF38A2C4C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4" creationId="{C51645C4-9646-4062-9239-8841E85C5C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5" creationId="{C36B15D7-969A-4612-9D56-ACEC382160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6" creationId="{E94A3D5E-8EBA-4041-81DC-E2FA7444074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7" creationId="{2AC529A5-DFBD-4977-B512-F0D276FD4EF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8" creationId="{B9AB9D2F-D23C-465B-82B1-0754D55663E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9" creationId="{74D5FA21-059A-44FA-93DB-6B4174D314E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0" creationId="{6B308A36-B580-4D74-B3E4-40DCE4A88B6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1" creationId="{61FDBDAC-3173-48D8-86DE-41F1572FAFA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2" creationId="{DEB3EC26-5F42-4467-9582-35612FC1333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3" creationId="{014D43E4-1005-41AB-A8ED-99E2214B821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8" creationId="{B667FD2A-D9CB-43C9-9763-55C08BEDE9F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9" creationId="{CB18FE7F-88C3-4FB8-B750-D76F78DC8C9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0" creationId="{5FBEE574-483F-4C5A-94A9-396A2E107B6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1" creationId="{BA0EC80B-4847-4E80-B68D-93262F2B868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2" creationId="{0C7E2A89-D90A-41A1-966E-23167D176FD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3" creationId="{94E8AE04-3222-4596-9F59-FC4A2012B7E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4" creationId="{CE084752-97F0-44B1-B5F4-F657584B010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7" creationId="{57431273-96AC-4F23-BA6E-D797BC2FB53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8" creationId="{5686C6EE-94E7-4523-9FED-BC893AA03A5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9" creationId="{745E52AC-15D5-493D-8EBF-A2E2A46CB3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5" creationId="{B87A3A80-B8B1-4A5E-B043-C0BBF4C4DEC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6" creationId="{FDBD2E4D-7F0C-405B-A0B3-6DD16709CB3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7" creationId="{52846FE9-5ECB-4424-A45D-08C6B101EF9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8" creationId="{950E655E-3BE5-4852-A216-5458E4DA80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9" creationId="{527F33D6-4EFC-4399-9C37-7B979522D782}"/>
          </ac:spMkLst>
        </pc:spChg>
        <pc:grpChg chg="add mod">
          <ac:chgData name="benjamin Skjold" userId="c95198f139ad621b" providerId="LiveId" clId="{6364D716-CC07-407B-8B15-91B15A8050C7}" dt="2020-05-28T12:11:14.388" v="1351" actId="1076"/>
          <ac:grpSpMkLst>
            <pc:docMk/>
            <pc:sldMk cId="3341912554" sldId="260"/>
            <ac:grpSpMk id="10" creationId="{053F3C05-90B4-4F3E-8FE4-1F1246F96E00}"/>
          </ac:grpSpMkLst>
        </pc:grp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63" creationId="{8AC4F474-9C4A-493B-946C-7C4D0E7684B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65" creationId="{8015F219-F430-4414-B518-CE6AAC2DAD1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70" creationId="{B3AEF0B7-C3FF-4010-9AED-3BAD7F0D383A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74" creationId="{E96D228E-2EAA-4A90-B699-53AAAA422B3A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3" creationId="{921C2B17-6085-40E7-BE87-365515AE08F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5" creationId="{A2170F60-41F4-4E69-BA47-A69F650F33D5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8" creationId="{3D289223-321E-4F6A-BDF9-CC8325E4767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9" creationId="{C3A4542B-4660-466A-8948-328F62340614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0" creationId="{A7BEE487-F146-4B05-861D-985F66A5F779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1" creationId="{C2EE4CB9-06E6-4241-93C8-FDD0605C220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2" creationId="{1310B301-76A7-4DCC-B619-F25AB4481A2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3" creationId="{665F0154-F940-44BC-BB8A-0AF6AB7E4B53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5" creationId="{4DAE052B-D85B-48EC-88DA-B2B016C028D9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7" creationId="{62A0E96D-4B76-4A05-A714-0C0273E8CF7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9" creationId="{84EAF553-5B33-4E7E-B541-EF55E18C066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2" creationId="{C02FC25E-037E-410C-938A-166F027001E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3" creationId="{FD030562-A0E0-4ACB-9FEA-9DD6C3818BE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4" creationId="{0B1E49E2-D08F-43C4-A1EA-A648FC8C6C5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5" creationId="{C50AC329-00D9-463F-8665-458D7B697398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6" creationId="{AF926119-6382-40B5-A59B-A52F2826029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7" creationId="{77CB7052-2EC9-4D48-9C1E-671A0B64348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15" creationId="{79BA7164-0837-46C3-B6C0-7B3786F3763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17" creationId="{F1EFD7D4-283D-4EA7-9EC4-D0872B1814F3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1" creationId="{2DF1F979-F550-4240-A307-07DCF9FFDE2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5" creationId="{E6AE773A-CC9A-4A02-BACF-8F13CB1E9F0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7" creationId="{30EBCD9E-56C9-43CF-96BC-37BAFFBC164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9" creationId="{99C22844-F4BF-48CD-9732-994777B259B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31" creationId="{5C649906-CEC8-4AF8-819C-0BA6CDA3874C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7" creationId="{24D8E767-E042-4A83-B2E1-3AAA4B3AA04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8" creationId="{DC6AD487-600E-43D4-B566-6BCEF6446A5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9" creationId="{234F1876-53E2-469B-AE3F-359792DA4EF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0" creationId="{9DE74850-B870-4FCB-BB43-117DE2CF3C3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1" creationId="{757CBF49-6A08-4FE8-B0DB-2F75C34F1E5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2" creationId="{9C5DA6E4-8EB7-4EE8-8D8B-F6738C6E350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3" creationId="{E8709DCE-1DE3-480A-ADD8-CC56D1D5FCEC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4" creationId="{20B6C2FB-B278-4DA0-8C02-1526AB3B2805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5" creationId="{15A06C6F-26CE-446E-9294-3DE3B7E0D958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4" creationId="{7C85D077-F3BC-4F5F-B317-E7EF835F5C0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5" creationId="{68A298F9-16AE-4CD7-99BE-3FB8A7D1997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6" creationId="{6E6B86E7-12E6-4359-B651-D72AB3620BC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7" creationId="{FF7BCDD6-EB1C-42DE-857D-4EB168D19890}"/>
          </ac:cxnSpMkLst>
        </pc:cxnChg>
      </pc:sldChg>
      <pc:sldMasterChg chg="modSp modSldLayout">
        <pc:chgData name="benjamin Skjold" userId="c95198f139ad621b" providerId="LiveId" clId="{6364D716-CC07-407B-8B15-91B15A8050C7}" dt="2020-05-25T11:01:22.424" v="145"/>
        <pc:sldMasterMkLst>
          <pc:docMk/>
          <pc:sldMasterMk cId="2229267655" sldId="2147483648"/>
        </pc:sldMasterMkLst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2" creationId="{DEDBE704-6B22-441D-882B-86148282CD1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3" creationId="{8D8610F7-A896-46B1-B7DE-AF0EB1EA75A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4" creationId="{78264A72-5AC0-4ACA-A89C-F059905D097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5" creationId="{1EB19ED4-20BD-4108-8C4A-05157EADF93E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6" creationId="{66F0849C-B783-45A1-889A-79CBF14794CD}"/>
          </ac:spMkLst>
        </pc:sp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647687998" sldId="2147483649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647687998" sldId="2147483649"/>
              <ac:spMk id="2" creationId="{2110652F-E5F9-432B-B333-5AB271971211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647687998" sldId="2147483649"/>
              <ac:spMk id="3" creationId="{5C394F11-8477-427A-A3D4-DB0A1A7AA7CC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113250602" sldId="2147483651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113250602" sldId="2147483651"/>
              <ac:spMk id="2" creationId="{6AAB322D-940E-462A-BFD0-DCB98B4190A0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113250602" sldId="2147483651"/>
              <ac:spMk id="3" creationId="{F27BB7AA-B5B6-4CD2-958C-2969C2916B10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021102475" sldId="2147483652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021102475" sldId="2147483652"/>
              <ac:spMk id="3" creationId="{19055EF0-5854-488F-A663-21D4CA9D08BD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021102475" sldId="2147483652"/>
              <ac:spMk id="4" creationId="{D5237BC1-F5B0-45EB-B7A0-3BD713A72421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880059349" sldId="2147483653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2" creationId="{4A0F8283-EEDC-4A50-ACC1-FB76A39ED48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3" creationId="{2C5FCC5C-F6A7-4E2B-A78E-1F8FE3640EFD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4" creationId="{E5C78D5E-37A7-4884-A3C8-6E7FF3E51ABE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5" creationId="{BB33968B-DE83-4ADC-8226-46C88FC9C22A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6" creationId="{AEFEDC4F-108C-4CDD-956E-813D636E94AB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546580654" sldId="2147483656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2" creationId="{6E4F22E8-3BC6-429D-A7F3-5AD2E7F04C06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3" creationId="{58CAD5BE-1910-4839-ABC0-A6AACFC2A0E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4" creationId="{236B17EF-1AA2-4F09-9195-BD86C3135876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2898950641" sldId="2147483657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2" creationId="{40941329-9787-4DA1-9132-FCB6257CF74F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3" creationId="{4B06D4A7-DE8C-47A7-8E55-A3D8A945E37E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4" creationId="{D7FA5A36-CF66-4F3E-B536-61F8C2E22C9F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2047324933" sldId="2147483659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047324933" sldId="2147483659"/>
              <ac:spMk id="2" creationId="{A3D1C5D9-6EB5-4920-BD99-F30FB0460FC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047324933" sldId="2147483659"/>
              <ac:spMk id="3" creationId="{5C95462B-BBF7-484D-902C-08ACC5C7EBF6}"/>
            </ac:spMkLst>
          </pc:spChg>
        </pc:sldLayoutChg>
      </pc:sldMasterChg>
      <pc:sldMasterChg chg="modSp modSldLayout">
        <pc:chgData name="benjamin Skjold" userId="c95198f139ad621b" providerId="LiveId" clId="{6364D716-CC07-407B-8B15-91B15A8050C7}" dt="2020-05-25T11:00:28.961" v="144"/>
        <pc:sldMasterMkLst>
          <pc:docMk/>
          <pc:sldMasterMk cId="2762140934" sldId="2147483660"/>
        </pc:sldMasterMkLst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2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3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4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5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6" creationId="{00000000-0000-0000-0000-000000000000}"/>
          </ac:spMkLst>
        </pc:sp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2154175161" sldId="2147483661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2154175161" sldId="214748366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2154175161" sldId="2147483661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981128591" sldId="2147483663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981128591" sldId="214748366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981128591" sldId="2147483663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3647968328" sldId="2147483664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647968328" sldId="2147483664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647968328" sldId="2147483664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106311703" sldId="2147483665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4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5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6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3221293293" sldId="2147483668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975074809" sldId="2147483669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120268581" sldId="2147483671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20268581" sldId="214748367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2026858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enjamin Skjold" userId="c95198f139ad621b" providerId="LiveId" clId="{6364D716-CC07-407B-8B15-91B15A8050C7}" dt="2020-05-25T11:00:24.608" v="143"/>
        <pc:sldMasterMkLst>
          <pc:docMk/>
          <pc:sldMasterMk cId="3852641689" sldId="2147483672"/>
        </pc:sldMasterMkLst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2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3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4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5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6" creationId="{00000000-0000-0000-0000-000000000000}"/>
          </ac:spMkLst>
        </pc:sp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1046257880" sldId="2147483673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46257880" sldId="214748367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46257880" sldId="2147483673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821946994" sldId="2147483675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821946994" sldId="2147483675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821946994" sldId="2147483675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757861305" sldId="2147483676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757861305" sldId="2147483676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757861305" sldId="2147483676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1067446026" sldId="2147483677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4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5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6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993335995" sldId="2147483680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027538291" sldId="2147483681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016953274" sldId="2147483683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16953274" sldId="214748368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1695327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0652F-E5F9-432B-B333-5AB27197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C394F11-8477-427A-A3D4-DB0A1A7A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B93E73-B9D6-4540-973C-602095B4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9436EF-73CE-4AF3-9A15-FE114AA3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43F95-6C38-4E66-B1EC-A3F2CA2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7241-061D-4068-8A4F-13B9C0A1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2D465CD-3B7E-46F4-BCB2-3D7669A1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8C702E-F788-4921-AE2F-A3D2D802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F372C5-5D7E-48BA-9507-CB3AF2FA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3B17-21E7-4C71-85E1-1D60223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3D1C5D9-6EB5-4920-BD99-F30FB0460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C95462B-BBF7-484D-902C-08ACC5C7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B1FD64-4AB3-40DD-AD33-DE47F8AB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0630F8-4B3F-44DC-8566-97357FE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75034D-49EC-4F5C-8D1F-A2841ED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4E56B-4E34-4053-B049-4E287F20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31ECB3-222C-4FED-BD1A-D9D39E24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4904E3-C835-4240-8ACF-95B4DB48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5C1AFD-8108-4A9D-B1FB-B65484EF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5E00EC-FBF5-4C5E-9F68-9F843D0F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B322D-940E-462A-BFD0-DCB98B41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7BB7AA-B5B6-4CD2-958C-2969C291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50F080-13E4-48E4-AEB9-554D01C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7CAED-F5F2-4A31-90C3-37786536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36FF58-5E18-4E1E-B173-71D793D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F7162-01AD-458D-92C7-BFAA2954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055EF0-5854-488F-A663-21D4CA9D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237BC1-F5B0-45EB-B7A0-3BD713A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918147-83D6-4FC2-9A87-92257EDE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FFAA8D-C01A-47D6-8EB4-1C7EBBD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38A07B-511E-46DB-B9D3-C4323FD9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8283-EEDC-4A50-ACC1-FB76A39E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FCC5C-F6A7-4E2B-A78E-1F8FE364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5C78D5E-37A7-4884-A3C8-6E7FF3E5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33968B-DE83-4ADC-8226-46C88FC9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FEDC4F-108C-4CDD-956E-813D636E9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BEB858-A4F8-4F48-A4F3-0DF9398C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0EB250-DB24-44C8-9A46-D7BE4F3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BFD602-1F44-4E7B-B9BD-F85D11A8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64576-8B24-459C-8F5F-41D17EE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6754A73-FB59-438B-93B0-8C09129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EDF2023-16B3-4C4B-B65B-87064F9B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B509FA-4ED5-48C1-84B2-E4B43AB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747EC4F-B6BB-4AED-AD30-9CF8B312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C826613-EAC4-4DB4-B829-95CADE1E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904CB56-BE9B-4D9F-9CC3-F4064216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F22E8-3BC6-429D-A7F3-5AD2E7F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AD5BE-1910-4839-ABC0-A6AACFC2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36B17EF-1AA2-4F09-9195-BD86C3135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CBC8CD-0774-4819-8AEB-604AD897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6C795BC-144D-4590-BEB6-083050CF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4CD019-F62B-4D51-96F5-72EACC5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41329-9787-4DA1-9132-FCB6257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06D4A7-DE8C-47A7-8E55-A3D8A945E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7FA5A36-CF66-4F3E-B536-61F8C2E2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A302B9-C297-4116-A1AC-0FC532D1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4F921B-D896-4DB3-898F-5A078FFE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64828F-319B-4254-9FD7-0700AEB1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EDBE704-6B22-441D-882B-86148282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8610F7-A896-46B1-B7DE-AF0EB1EA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64A72-5AC0-4ACA-A89C-F059905D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FD89-5D68-4951-ADED-0E4C370A9D1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B19ED4-20BD-4108-8C4A-05157EAD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F0849C-B783-45A1-889A-79CBF147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12" Type="http://schemas.openxmlformats.org/officeDocument/2006/relationships/image" Target="../media/image19.png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24" Type="http://schemas.openxmlformats.org/officeDocument/2006/relationships/image" Target="../media/image15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35.png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9" Type="http://schemas.openxmlformats.org/officeDocument/2006/relationships/image" Target="../media/image10.png"/><Relationship Id="rId4" Type="http://schemas.openxmlformats.org/officeDocument/2006/relationships/image" Target="../media/image31.png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1AD43483-9644-4795-BCF4-83863E81741D}"/>
              </a:ext>
            </a:extLst>
          </p:cNvPr>
          <p:cNvSpPr txBox="1"/>
          <p:nvPr/>
        </p:nvSpPr>
        <p:spPr>
          <a:xfrm>
            <a:off x="1596270" y="1045162"/>
            <a:ext cx="2675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Assumptions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Additive dynamics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positive outcomes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memory decay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055A790-6ACE-4F44-99E5-D1D7AFE1BC5C}"/>
              </a:ext>
            </a:extLst>
          </p:cNvPr>
          <p:cNvSpPr txBox="1"/>
          <p:nvPr/>
        </p:nvSpPr>
        <p:spPr>
          <a:xfrm>
            <a:off x="1459596" y="2909888"/>
            <a:ext cx="2949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Experiment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Decisions from experience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Full feedback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EA86A9C-7F2C-486F-93D7-F5F2064383F8}"/>
              </a:ext>
            </a:extLst>
          </p:cNvPr>
          <p:cNvSpPr txBox="1"/>
          <p:nvPr/>
        </p:nvSpPr>
        <p:spPr>
          <a:xfrm>
            <a:off x="1901641" y="4497615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CPT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LML (Lin. Utility)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LML (Iso. Utility)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B2D07DBF-CAE4-4138-BA10-E259D337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62766"/>
              </p:ext>
            </p:extLst>
          </p:nvPr>
        </p:nvGraphicFramePr>
        <p:xfrm>
          <a:off x="6721642" y="860496"/>
          <a:ext cx="6096000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383">
                  <a:extLst>
                    <a:ext uri="{9D8B030D-6E8A-4147-A177-3AD203B41FA5}">
                      <a16:colId xmlns:a16="http://schemas.microsoft.com/office/drawing/2014/main" val="1422875019"/>
                    </a:ext>
                  </a:extLst>
                </a:gridCol>
                <a:gridCol w="3454617">
                  <a:extLst>
                    <a:ext uri="{9D8B030D-6E8A-4147-A177-3AD203B41FA5}">
                      <a16:colId xmlns:a16="http://schemas.microsoft.com/office/drawing/2014/main" val="391773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Circular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Discrete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7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7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Unshaded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Unobserved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Shaded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Observed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1021"/>
                  </a:ext>
                </a:extLst>
              </a:tr>
              <a:tr h="3438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Single bordered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 deterministic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 bordered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 Stochastic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28487"/>
                  </a:ext>
                </a:extLst>
              </a:tr>
            </a:tbl>
          </a:graphicData>
        </a:graphic>
      </p:graphicFrame>
      <p:sp>
        <p:nvSpPr>
          <p:cNvPr id="11" name="Tekstfelt 10">
            <a:extLst>
              <a:ext uri="{FF2B5EF4-FFF2-40B4-BE49-F238E27FC236}">
                <a16:creationId xmlns:a16="http://schemas.microsoft.com/office/drawing/2014/main" id="{45FAA0C2-BB51-4BA8-81AB-04F460301C9A}"/>
              </a:ext>
            </a:extLst>
          </p:cNvPr>
          <p:cNvSpPr txBox="1"/>
          <p:nvPr/>
        </p:nvSpPr>
        <p:spPr>
          <a:xfrm>
            <a:off x="8295740" y="860496"/>
            <a:ext cx="22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Graphical conventions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424DC50-10CB-4E63-93FB-CC2077DB8C3B}"/>
              </a:ext>
            </a:extLst>
          </p:cNvPr>
          <p:cNvSpPr txBox="1"/>
          <p:nvPr/>
        </p:nvSpPr>
        <p:spPr>
          <a:xfrm>
            <a:off x="2609148" y="189401"/>
            <a:ext cx="697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Graphical representations of models</a:t>
            </a:r>
          </a:p>
        </p:txBody>
      </p:sp>
    </p:spTree>
    <p:extLst>
      <p:ext uri="{BB962C8B-B14F-4D97-AF65-F5344CB8AC3E}">
        <p14:creationId xmlns:p14="http://schemas.microsoft.com/office/powerpoint/2010/main" val="33506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kstfelt 137">
            <a:extLst>
              <a:ext uri="{FF2B5EF4-FFF2-40B4-BE49-F238E27FC236}">
                <a16:creationId xmlns:a16="http://schemas.microsoft.com/office/drawing/2014/main" id="{17BE8AF5-28DA-4DD7-AD4A-78AEA0D2FE23}"/>
              </a:ext>
            </a:extLst>
          </p:cNvPr>
          <p:cNvSpPr txBox="1"/>
          <p:nvPr/>
        </p:nvSpPr>
        <p:spPr>
          <a:xfrm>
            <a:off x="1568085" y="1538138"/>
            <a:ext cx="827652" cy="2540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Hyperpriors</a:t>
            </a:r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C376B79D-2E25-4154-A855-E07F74C0A1DD}"/>
              </a:ext>
            </a:extLst>
          </p:cNvPr>
          <p:cNvSpPr txBox="1"/>
          <p:nvPr/>
        </p:nvSpPr>
        <p:spPr>
          <a:xfrm>
            <a:off x="1714150" y="2099138"/>
            <a:ext cx="547903" cy="2540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Priors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410529EE-4D7F-47C7-81DE-B4B8F9066C72}"/>
              </a:ext>
            </a:extLst>
          </p:cNvPr>
          <p:cNvSpPr txBox="1"/>
          <p:nvPr/>
        </p:nvSpPr>
        <p:spPr>
          <a:xfrm>
            <a:off x="1521603" y="2600710"/>
            <a:ext cx="905052" cy="415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Choice</a:t>
            </a:r>
          </a:p>
          <a:p>
            <a:pPr algn="ctr"/>
            <a:r>
              <a:rPr lang="en-US" sz="1051" dirty="0"/>
              <a:t>probabilities</a:t>
            </a: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E4E3C234-D852-4F66-B4A4-AA9772FBD819}"/>
              </a:ext>
            </a:extLst>
          </p:cNvPr>
          <p:cNvSpPr txBox="1"/>
          <p:nvPr/>
        </p:nvSpPr>
        <p:spPr>
          <a:xfrm>
            <a:off x="1554155" y="3370423"/>
            <a:ext cx="902163" cy="41575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Experimental factors</a:t>
            </a:r>
          </a:p>
        </p:txBody>
      </p:sp>
      <p:sp>
        <p:nvSpPr>
          <p:cNvPr id="156" name="Tekstfelt 155">
            <a:extLst>
              <a:ext uri="{FF2B5EF4-FFF2-40B4-BE49-F238E27FC236}">
                <a16:creationId xmlns:a16="http://schemas.microsoft.com/office/drawing/2014/main" id="{AB36CFDF-7991-479F-A4B4-4C9A26EC53B6}"/>
              </a:ext>
            </a:extLst>
          </p:cNvPr>
          <p:cNvSpPr txBox="1"/>
          <p:nvPr/>
        </p:nvSpPr>
        <p:spPr>
          <a:xfrm>
            <a:off x="2642026" y="1178103"/>
            <a:ext cx="3932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CPT model</a:t>
            </a:r>
          </a:p>
        </p:txBody>
      </p:sp>
      <p:grpSp>
        <p:nvGrpSpPr>
          <p:cNvPr id="251" name="Gruppe 250">
            <a:extLst>
              <a:ext uri="{FF2B5EF4-FFF2-40B4-BE49-F238E27FC236}">
                <a16:creationId xmlns:a16="http://schemas.microsoft.com/office/drawing/2014/main" id="{F19AA9D8-5458-4976-9CF1-22403143F24B}"/>
              </a:ext>
            </a:extLst>
          </p:cNvPr>
          <p:cNvGrpSpPr/>
          <p:nvPr/>
        </p:nvGrpSpPr>
        <p:grpSpPr>
          <a:xfrm>
            <a:off x="2586952" y="1171250"/>
            <a:ext cx="2916864" cy="2905865"/>
            <a:chOff x="3179137" y="1136414"/>
            <a:chExt cx="2916864" cy="2905865"/>
          </a:xfrm>
        </p:grpSpPr>
        <p:sp>
          <p:nvSpPr>
            <p:cNvPr id="196" name="Rektangel: afrundede hjørner 195">
              <a:extLst>
                <a:ext uri="{FF2B5EF4-FFF2-40B4-BE49-F238E27FC236}">
                  <a16:creationId xmlns:a16="http://schemas.microsoft.com/office/drawing/2014/main" id="{450AFCA7-D927-4051-8A1F-111A005D28D4}"/>
                </a:ext>
              </a:extLst>
            </p:cNvPr>
            <p:cNvSpPr/>
            <p:nvPr/>
          </p:nvSpPr>
          <p:spPr>
            <a:xfrm>
              <a:off x="3179137" y="1136414"/>
              <a:ext cx="2916864" cy="2035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4" name="Lige pilforbindelse 193">
              <a:extLst>
                <a:ext uri="{FF2B5EF4-FFF2-40B4-BE49-F238E27FC236}">
                  <a16:creationId xmlns:a16="http://schemas.microsoft.com/office/drawing/2014/main" id="{D5C4040F-256D-42DF-A040-596622C428BB}"/>
                </a:ext>
              </a:extLst>
            </p:cNvPr>
            <p:cNvCxnSpPr>
              <a:cxnSpLocks/>
              <a:stCxn id="152" idx="5"/>
              <a:endCxn id="188" idx="0"/>
            </p:cNvCxnSpPr>
            <p:nvPr/>
          </p:nvCxnSpPr>
          <p:spPr>
            <a:xfrm>
              <a:off x="4779578" y="2907989"/>
              <a:ext cx="320724" cy="46467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281E9BD7-E448-4172-9EAD-3B54D66716AF}"/>
                </a:ext>
              </a:extLst>
            </p:cNvPr>
            <p:cNvGrpSpPr/>
            <p:nvPr/>
          </p:nvGrpSpPr>
          <p:grpSpPr>
            <a:xfrm>
              <a:off x="4792211" y="3372666"/>
              <a:ext cx="675759" cy="524763"/>
              <a:chOff x="4375223" y="2894727"/>
              <a:chExt cx="675759" cy="524763"/>
            </a:xfrm>
          </p:grpSpPr>
          <p:grpSp>
            <p:nvGrpSpPr>
              <p:cNvPr id="187" name="Gruppe 186">
                <a:extLst>
                  <a:ext uri="{FF2B5EF4-FFF2-40B4-BE49-F238E27FC236}">
                    <a16:creationId xmlns:a16="http://schemas.microsoft.com/office/drawing/2014/main" id="{D48D0517-C9A3-42E5-9007-C281C21D10B4}"/>
                  </a:ext>
                </a:extLst>
              </p:cNvPr>
              <p:cNvGrpSpPr/>
              <p:nvPr/>
            </p:nvGrpSpPr>
            <p:grpSpPr>
              <a:xfrm>
                <a:off x="4521314" y="2894727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8" name="Rektangel 187">
                  <a:extLst>
                    <a:ext uri="{FF2B5EF4-FFF2-40B4-BE49-F238E27FC236}">
                      <a16:creationId xmlns:a16="http://schemas.microsoft.com/office/drawing/2014/main" id="{659EDB9F-0358-49FC-AE9F-B9636BA5A923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ekstfelt 188">
                  <a:extLst>
                    <a:ext uri="{FF2B5EF4-FFF2-40B4-BE49-F238E27FC236}">
                      <a16:creationId xmlns:a16="http://schemas.microsoft.com/office/drawing/2014/main" id="{820CD9A8-AF5A-42E0-9E2F-0DFA4B35E03D}"/>
                    </a:ext>
                  </a:extLst>
                </p:cNvPr>
                <p:cNvSpPr txBox="1"/>
                <p:nvPr/>
              </p:nvSpPr>
              <p:spPr>
                <a:xfrm>
                  <a:off x="5194326" y="2918387"/>
                  <a:ext cx="75342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</p:grpSp>
          <p:sp>
            <p:nvSpPr>
              <p:cNvPr id="262" name="Tekstfelt 261">
                <a:extLst>
                  <a:ext uri="{FF2B5EF4-FFF2-40B4-BE49-F238E27FC236}">
                    <a16:creationId xmlns:a16="http://schemas.microsoft.com/office/drawing/2014/main" id="{70DA93C6-A44F-4A26-9225-F3D8E0F9E807}"/>
                  </a:ext>
                </a:extLst>
              </p:cNvPr>
              <p:cNvSpPr txBox="1"/>
              <p:nvPr/>
            </p:nvSpPr>
            <p:spPr>
              <a:xfrm>
                <a:off x="4375223" y="3188658"/>
                <a:ext cx="6757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Choices</a:t>
                </a:r>
              </a:p>
            </p:txBody>
          </p:sp>
        </p:grpSp>
        <p:grpSp>
          <p:nvGrpSpPr>
            <p:cNvPr id="55" name="Gruppe 54">
              <a:extLst>
                <a:ext uri="{FF2B5EF4-FFF2-40B4-BE49-F238E27FC236}">
                  <a16:creationId xmlns:a16="http://schemas.microsoft.com/office/drawing/2014/main" id="{9793501F-4F04-4304-9B20-BD3769AC04EA}"/>
                </a:ext>
              </a:extLst>
            </p:cNvPr>
            <p:cNvGrpSpPr/>
            <p:nvPr/>
          </p:nvGrpSpPr>
          <p:grpSpPr>
            <a:xfrm>
              <a:off x="3823632" y="3373370"/>
              <a:ext cx="675759" cy="538032"/>
              <a:chOff x="2809531" y="2889458"/>
              <a:chExt cx="675759" cy="538032"/>
            </a:xfrm>
          </p:grpSpPr>
          <p:grpSp>
            <p:nvGrpSpPr>
              <p:cNvPr id="56" name="Gruppe 55">
                <a:extLst>
                  <a:ext uri="{FF2B5EF4-FFF2-40B4-BE49-F238E27FC236}">
                    <a16:creationId xmlns:a16="http://schemas.microsoft.com/office/drawing/2014/main" id="{7F6370D0-606D-4B50-91D3-ACC2B9B6ACCB}"/>
                  </a:ext>
                </a:extLst>
              </p:cNvPr>
              <p:cNvGrpSpPr/>
              <p:nvPr/>
            </p:nvGrpSpPr>
            <p:grpSpPr>
              <a:xfrm>
                <a:off x="2964112" y="2889458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Rektangel 57">
                  <a:extLst>
                    <a:ext uri="{FF2B5EF4-FFF2-40B4-BE49-F238E27FC236}">
                      <a16:creationId xmlns:a16="http://schemas.microsoft.com/office/drawing/2014/main" id="{A39D7804-D3C7-4249-ABBF-12381E8AA398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kstfelt 59">
                  <a:extLst>
                    <a:ext uri="{FF2B5EF4-FFF2-40B4-BE49-F238E27FC236}">
                      <a16:creationId xmlns:a16="http://schemas.microsoft.com/office/drawing/2014/main" id="{3BAA4233-A235-45FA-8B57-665DF08ED695}"/>
                    </a:ext>
                  </a:extLst>
                </p:cNvPr>
                <p:cNvSpPr txBox="1"/>
                <p:nvPr/>
              </p:nvSpPr>
              <p:spPr>
                <a:xfrm>
                  <a:off x="5156137" y="2885372"/>
                  <a:ext cx="104196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Q</a:t>
                  </a:r>
                </a:p>
              </p:txBody>
            </p:sp>
          </p:grpSp>
          <p:sp>
            <p:nvSpPr>
              <p:cNvPr id="57" name="Tekstfelt 56">
                <a:extLst>
                  <a:ext uri="{FF2B5EF4-FFF2-40B4-BE49-F238E27FC236}">
                    <a16:creationId xmlns:a16="http://schemas.microsoft.com/office/drawing/2014/main" id="{EB213B57-EFE2-4E56-BB0D-2BB324151060}"/>
                  </a:ext>
                </a:extLst>
              </p:cNvPr>
              <p:cNvSpPr txBox="1"/>
              <p:nvPr/>
            </p:nvSpPr>
            <p:spPr>
              <a:xfrm>
                <a:off x="2809531" y="3196658"/>
                <a:ext cx="6757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Gambles</a:t>
                </a:r>
              </a:p>
            </p:txBody>
          </p:sp>
        </p:grp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11EC74E7-4DB2-4AFE-8541-08F58CAC4BCE}"/>
                </a:ext>
              </a:extLst>
            </p:cNvPr>
            <p:cNvCxnSpPr>
              <a:cxnSpLocks/>
              <a:stCxn id="58" idx="0"/>
              <a:endCxn id="152" idx="3"/>
            </p:cNvCxnSpPr>
            <p:nvPr/>
          </p:nvCxnSpPr>
          <p:spPr>
            <a:xfrm flipV="1">
              <a:off x="4140213" y="2907989"/>
              <a:ext cx="384807" cy="46538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e 5">
              <a:extLst>
                <a:ext uri="{FF2B5EF4-FFF2-40B4-BE49-F238E27FC236}">
                  <a16:creationId xmlns:a16="http://schemas.microsoft.com/office/drawing/2014/main" id="{C1A06918-0B46-4B6D-AE5D-DEE0F101AD73}"/>
                </a:ext>
              </a:extLst>
            </p:cNvPr>
            <p:cNvGrpSpPr/>
            <p:nvPr/>
          </p:nvGrpSpPr>
          <p:grpSpPr>
            <a:xfrm>
              <a:off x="5406427" y="1490791"/>
              <a:ext cx="610606" cy="360009"/>
              <a:chOff x="4226399" y="1573369"/>
              <a:chExt cx="610606" cy="360009"/>
            </a:xfrm>
          </p:grpSpPr>
          <p:grpSp>
            <p:nvGrpSpPr>
              <p:cNvPr id="93" name="Gruppe 92">
                <a:extLst>
                  <a:ext uri="{FF2B5EF4-FFF2-40B4-BE49-F238E27FC236}">
                    <a16:creationId xmlns:a16="http://schemas.microsoft.com/office/drawing/2014/main" id="{A57FDA1A-ABD5-40FC-A356-F48238551ADD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5AC1EB3C-C4CF-4F00-B567-A7A4588772A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9375" r="-12500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uppe 89">
                <a:extLst>
                  <a:ext uri="{FF2B5EF4-FFF2-40B4-BE49-F238E27FC236}">
                    <a16:creationId xmlns:a16="http://schemas.microsoft.com/office/drawing/2014/main" id="{8C0B09F0-9FBA-4EF6-8AED-343CFE39DB4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BE589773-9B7C-45EF-8F57-5CAF5B38670A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6471" r="-2941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kstfelt 227">
                  <a:extLst>
                    <a:ext uri="{FF2B5EF4-FFF2-40B4-BE49-F238E27FC236}">
                      <a16:creationId xmlns:a16="http://schemas.microsoft.com/office/drawing/2014/main" id="{4CA9CC8F-1F48-4126-B8CC-8F39FB67FBA8}"/>
                    </a:ext>
                  </a:extLst>
                </p:cNvPr>
                <p:cNvSpPr txBox="1"/>
                <p:nvPr/>
              </p:nvSpPr>
              <p:spPr>
                <a:xfrm>
                  <a:off x="3839263" y="3880263"/>
                  <a:ext cx="61670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a-DK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28" name="Tekstfelt 227">
                  <a:extLst>
                    <a:ext uri="{FF2B5EF4-FFF2-40B4-BE49-F238E27FC236}">
                      <a16:creationId xmlns:a16="http://schemas.microsoft.com/office/drawing/2014/main" id="{4CA9CC8F-1F48-4126-B8CC-8F39FB67F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263" y="3880263"/>
                  <a:ext cx="616707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6931" t="-18519" r="-23762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e 98">
              <a:extLst>
                <a:ext uri="{FF2B5EF4-FFF2-40B4-BE49-F238E27FC236}">
                  <a16:creationId xmlns:a16="http://schemas.microsoft.com/office/drawing/2014/main" id="{6DE6BA78-5B3C-4C14-B2AC-1E158DF9D1AA}"/>
                </a:ext>
              </a:extLst>
            </p:cNvPr>
            <p:cNvGrpSpPr/>
            <p:nvPr/>
          </p:nvGrpSpPr>
          <p:grpSpPr>
            <a:xfrm>
              <a:off x="4696163" y="1481076"/>
              <a:ext cx="610606" cy="360009"/>
              <a:chOff x="4226399" y="1573369"/>
              <a:chExt cx="610606" cy="360009"/>
            </a:xfrm>
          </p:grpSpPr>
          <p:grpSp>
            <p:nvGrpSpPr>
              <p:cNvPr id="102" name="Gruppe 101">
                <a:extLst>
                  <a:ext uri="{FF2B5EF4-FFF2-40B4-BE49-F238E27FC236}">
                    <a16:creationId xmlns:a16="http://schemas.microsoft.com/office/drawing/2014/main" id="{1F23D43B-E39C-43D3-B48D-E9CEE9D9D472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0B6CCACD-17EC-4AF9-9C7C-C32DCCC20E13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kstfelt 106">
                      <a:extLst>
                        <a:ext uri="{FF2B5EF4-FFF2-40B4-BE49-F238E27FC236}">
                          <a16:creationId xmlns:a16="http://schemas.microsoft.com/office/drawing/2014/main" id="{D60CB838-2052-4352-B6ED-FDDC59DEC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09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uppe 102">
                <a:extLst>
                  <a:ext uri="{FF2B5EF4-FFF2-40B4-BE49-F238E27FC236}">
                    <a16:creationId xmlns:a16="http://schemas.microsoft.com/office/drawing/2014/main" id="{B336322C-3ACB-4B3C-B50B-7401791B950E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B8C64F8C-1661-4026-810C-2DB51CB1253F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kstfelt 104">
                      <a:extLst>
                        <a:ext uri="{FF2B5EF4-FFF2-40B4-BE49-F238E27FC236}">
                          <a16:creationId xmlns:a16="http://schemas.microsoft.com/office/drawing/2014/main" id="{D0C5EA8B-E5B5-4FA6-9B09-7D63999D28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6471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8" name="Gruppe 107">
              <a:extLst>
                <a:ext uri="{FF2B5EF4-FFF2-40B4-BE49-F238E27FC236}">
                  <a16:creationId xmlns:a16="http://schemas.microsoft.com/office/drawing/2014/main" id="{02515E4D-BB31-4101-B8F8-1C862265AE0C}"/>
                </a:ext>
              </a:extLst>
            </p:cNvPr>
            <p:cNvGrpSpPr/>
            <p:nvPr/>
          </p:nvGrpSpPr>
          <p:grpSpPr>
            <a:xfrm>
              <a:off x="3996910" y="1469642"/>
              <a:ext cx="610606" cy="360009"/>
              <a:chOff x="4226399" y="1573369"/>
              <a:chExt cx="610606" cy="360009"/>
            </a:xfrm>
          </p:grpSpPr>
          <p:grpSp>
            <p:nvGrpSpPr>
              <p:cNvPr id="109" name="Gruppe 108">
                <a:extLst>
                  <a:ext uri="{FF2B5EF4-FFF2-40B4-BE49-F238E27FC236}">
                    <a16:creationId xmlns:a16="http://schemas.microsoft.com/office/drawing/2014/main" id="{F0A3DC00-BF62-4BDB-BD8F-F67F07387384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33A5DD4C-5585-482B-9E95-F476F10F0DB5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375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" name="Gruppe 109">
                <a:extLst>
                  <a:ext uri="{FF2B5EF4-FFF2-40B4-BE49-F238E27FC236}">
                    <a16:creationId xmlns:a16="http://schemas.microsoft.com/office/drawing/2014/main" id="{B57593A4-B3CA-4872-B90C-05430CB9CAAF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37E751FD-BE91-4238-A03E-9FB87715EF99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727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uppe 114">
              <a:extLst>
                <a:ext uri="{FF2B5EF4-FFF2-40B4-BE49-F238E27FC236}">
                  <a16:creationId xmlns:a16="http://schemas.microsoft.com/office/drawing/2014/main" id="{DBB1B540-2AE1-4FC4-AAFB-C0B28DBFDEA2}"/>
                </a:ext>
              </a:extLst>
            </p:cNvPr>
            <p:cNvGrpSpPr/>
            <p:nvPr/>
          </p:nvGrpSpPr>
          <p:grpSpPr>
            <a:xfrm>
              <a:off x="3319993" y="1481067"/>
              <a:ext cx="610606" cy="360009"/>
              <a:chOff x="4226399" y="1573369"/>
              <a:chExt cx="610606" cy="360009"/>
            </a:xfrm>
          </p:grpSpPr>
          <p:grpSp>
            <p:nvGrpSpPr>
              <p:cNvPr id="116" name="Gruppe 115">
                <a:extLst>
                  <a:ext uri="{FF2B5EF4-FFF2-40B4-BE49-F238E27FC236}">
                    <a16:creationId xmlns:a16="http://schemas.microsoft.com/office/drawing/2014/main" id="{9788ADEB-F86D-4A6E-89E1-6F14780EF9AB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0A7F0DC9-9649-4246-9727-FA2EC84FD33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677" r="-967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uppe 116">
                <a:extLst>
                  <a:ext uri="{FF2B5EF4-FFF2-40B4-BE49-F238E27FC236}">
                    <a16:creationId xmlns:a16="http://schemas.microsoft.com/office/drawing/2014/main" id="{BF6D00C6-8D7D-4ED9-B8FE-65AE60F193C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26A94155-BCB7-4995-BE91-64C7DA6EBDCB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812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5C0BCAE3-4C06-494D-8E44-D84C7B3A6E0A}"/>
                </a:ext>
              </a:extLst>
            </p:cNvPr>
            <p:cNvGrpSpPr/>
            <p:nvPr/>
          </p:nvGrpSpPr>
          <p:grpSpPr>
            <a:xfrm>
              <a:off x="4830684" y="2039947"/>
              <a:ext cx="360000" cy="360000"/>
              <a:chOff x="4556775" y="2143431"/>
              <a:chExt cx="360000" cy="360000"/>
            </a:xfrm>
          </p:grpSpPr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EB32BB97-D36E-4827-B30B-8FFA2A84F4DE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9048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uppe 134">
              <a:extLst>
                <a:ext uri="{FF2B5EF4-FFF2-40B4-BE49-F238E27FC236}">
                  <a16:creationId xmlns:a16="http://schemas.microsoft.com/office/drawing/2014/main" id="{B0FC86BE-4D2E-4FA4-964E-5639D6556F1F}"/>
                </a:ext>
              </a:extLst>
            </p:cNvPr>
            <p:cNvGrpSpPr/>
            <p:nvPr/>
          </p:nvGrpSpPr>
          <p:grpSpPr>
            <a:xfrm>
              <a:off x="4135047" y="2032916"/>
              <a:ext cx="360000" cy="360000"/>
              <a:chOff x="4556775" y="2143431"/>
              <a:chExt cx="360000" cy="36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1FC49A53-EF7C-4102-8199-F4D2B7AEEF68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8571" r="-23810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uppe 144">
              <a:extLst>
                <a:ext uri="{FF2B5EF4-FFF2-40B4-BE49-F238E27FC236}">
                  <a16:creationId xmlns:a16="http://schemas.microsoft.com/office/drawing/2014/main" id="{E9904E45-E472-4024-A102-C91F2E8DC377}"/>
                </a:ext>
              </a:extLst>
            </p:cNvPr>
            <p:cNvGrpSpPr/>
            <p:nvPr/>
          </p:nvGrpSpPr>
          <p:grpSpPr>
            <a:xfrm>
              <a:off x="3439410" y="2032916"/>
              <a:ext cx="360000" cy="360000"/>
              <a:chOff x="4556775" y="2143431"/>
              <a:chExt cx="360000" cy="360000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EAC38564-EEA2-4DA0-9CA8-3EA2ED2009FA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25000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uppe 147">
              <a:extLst>
                <a:ext uri="{FF2B5EF4-FFF2-40B4-BE49-F238E27FC236}">
                  <a16:creationId xmlns:a16="http://schemas.microsoft.com/office/drawing/2014/main" id="{3A9A50F1-D3AC-4BB9-8C60-117AF32D9E10}"/>
                </a:ext>
              </a:extLst>
            </p:cNvPr>
            <p:cNvGrpSpPr/>
            <p:nvPr/>
          </p:nvGrpSpPr>
          <p:grpSpPr>
            <a:xfrm>
              <a:off x="5531730" y="2025885"/>
              <a:ext cx="360000" cy="360000"/>
              <a:chOff x="4556775" y="2143431"/>
              <a:chExt cx="360000" cy="360000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18F455D1-2071-432F-B4B8-EC9E74E740E4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2857" t="-3226" r="-42857" b="-290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uppe 150">
              <a:extLst>
                <a:ext uri="{FF2B5EF4-FFF2-40B4-BE49-F238E27FC236}">
                  <a16:creationId xmlns:a16="http://schemas.microsoft.com/office/drawing/2014/main" id="{3BA714E0-9A4C-4CB4-B041-10EECF4F137A}"/>
                </a:ext>
              </a:extLst>
            </p:cNvPr>
            <p:cNvGrpSpPr/>
            <p:nvPr/>
          </p:nvGrpSpPr>
          <p:grpSpPr>
            <a:xfrm>
              <a:off x="4472299" y="2600710"/>
              <a:ext cx="360000" cy="360000"/>
              <a:chOff x="4556775" y="2143431"/>
              <a:chExt cx="360000" cy="360000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7E256976-1F2A-4B84-90CB-8A4FDE1904BC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Lige pilforbindelse 19">
              <a:extLst>
                <a:ext uri="{FF2B5EF4-FFF2-40B4-BE49-F238E27FC236}">
                  <a16:creationId xmlns:a16="http://schemas.microsoft.com/office/drawing/2014/main" id="{B4F64EDC-CCDE-41AE-837E-84CF3C294127}"/>
                </a:ext>
              </a:extLst>
            </p:cNvPr>
            <p:cNvCxnSpPr>
              <a:stCxn id="118" idx="4"/>
              <a:endCxn id="146" idx="0"/>
            </p:cNvCxnSpPr>
            <p:nvPr/>
          </p:nvCxnSpPr>
          <p:spPr>
            <a:xfrm>
              <a:off x="3499993" y="1841076"/>
              <a:ext cx="119417" cy="19184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Lige pilforbindelse 153">
              <a:extLst>
                <a:ext uri="{FF2B5EF4-FFF2-40B4-BE49-F238E27FC236}">
                  <a16:creationId xmlns:a16="http://schemas.microsoft.com/office/drawing/2014/main" id="{669493A4-7B91-41C1-80D4-EEB7C771351C}"/>
                </a:ext>
              </a:extLst>
            </p:cNvPr>
            <p:cNvCxnSpPr>
              <a:cxnSpLocks/>
              <a:stCxn id="133" idx="4"/>
              <a:endCxn id="146" idx="0"/>
            </p:cNvCxnSpPr>
            <p:nvPr/>
          </p:nvCxnSpPr>
          <p:spPr>
            <a:xfrm flipH="1">
              <a:off x="3619410" y="1841067"/>
              <a:ext cx="131189" cy="1918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Lige pilforbindelse 154">
              <a:extLst>
                <a:ext uri="{FF2B5EF4-FFF2-40B4-BE49-F238E27FC236}">
                  <a16:creationId xmlns:a16="http://schemas.microsoft.com/office/drawing/2014/main" id="{E430C142-7610-4C7A-BD6B-9965EBBFF273}"/>
                </a:ext>
              </a:extLst>
            </p:cNvPr>
            <p:cNvCxnSpPr>
              <a:cxnSpLocks/>
              <a:stCxn id="111" idx="4"/>
              <a:endCxn id="136" idx="0"/>
            </p:cNvCxnSpPr>
            <p:nvPr/>
          </p:nvCxnSpPr>
          <p:spPr>
            <a:xfrm>
              <a:off x="4176910" y="1829651"/>
              <a:ext cx="138137" cy="20326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Lige pilforbindelse 156">
              <a:extLst>
                <a:ext uri="{FF2B5EF4-FFF2-40B4-BE49-F238E27FC236}">
                  <a16:creationId xmlns:a16="http://schemas.microsoft.com/office/drawing/2014/main" id="{2FB18EE9-E520-49A7-A2E0-AE8D7B072BE4}"/>
                </a:ext>
              </a:extLst>
            </p:cNvPr>
            <p:cNvCxnSpPr>
              <a:cxnSpLocks/>
              <a:stCxn id="113" idx="4"/>
              <a:endCxn id="136" idx="0"/>
            </p:cNvCxnSpPr>
            <p:nvPr/>
          </p:nvCxnSpPr>
          <p:spPr>
            <a:xfrm flipH="1">
              <a:off x="4315047" y="1829642"/>
              <a:ext cx="112469" cy="20327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Lige pilforbindelse 157">
              <a:extLst>
                <a:ext uri="{FF2B5EF4-FFF2-40B4-BE49-F238E27FC236}">
                  <a16:creationId xmlns:a16="http://schemas.microsoft.com/office/drawing/2014/main" id="{331C5189-D4CF-4153-A788-B4527F457B43}"/>
                </a:ext>
              </a:extLst>
            </p:cNvPr>
            <p:cNvCxnSpPr>
              <a:cxnSpLocks/>
              <a:stCxn id="104" idx="4"/>
              <a:endCxn id="97" idx="0"/>
            </p:cNvCxnSpPr>
            <p:nvPr/>
          </p:nvCxnSpPr>
          <p:spPr>
            <a:xfrm>
              <a:off x="4876163" y="1841085"/>
              <a:ext cx="134521" cy="1988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Lige pilforbindelse 158">
              <a:extLst>
                <a:ext uri="{FF2B5EF4-FFF2-40B4-BE49-F238E27FC236}">
                  <a16:creationId xmlns:a16="http://schemas.microsoft.com/office/drawing/2014/main" id="{44F20F57-07B5-4830-991A-50DE96663CC3}"/>
                </a:ext>
              </a:extLst>
            </p:cNvPr>
            <p:cNvCxnSpPr>
              <a:cxnSpLocks/>
              <a:stCxn id="106" idx="4"/>
              <a:endCxn id="97" idx="0"/>
            </p:cNvCxnSpPr>
            <p:nvPr/>
          </p:nvCxnSpPr>
          <p:spPr>
            <a:xfrm flipH="1">
              <a:off x="5010684" y="1841076"/>
              <a:ext cx="116085" cy="19887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Lige pilforbindelse 159">
              <a:extLst>
                <a:ext uri="{FF2B5EF4-FFF2-40B4-BE49-F238E27FC236}">
                  <a16:creationId xmlns:a16="http://schemas.microsoft.com/office/drawing/2014/main" id="{A2D86F90-C7AD-49D3-BABB-6759DD052D51}"/>
                </a:ext>
              </a:extLst>
            </p:cNvPr>
            <p:cNvCxnSpPr>
              <a:cxnSpLocks/>
              <a:stCxn id="91" idx="4"/>
              <a:endCxn id="149" idx="0"/>
            </p:cNvCxnSpPr>
            <p:nvPr/>
          </p:nvCxnSpPr>
          <p:spPr>
            <a:xfrm>
              <a:off x="5586427" y="1850800"/>
              <a:ext cx="125303" cy="175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Lige pilforbindelse 160">
              <a:extLst>
                <a:ext uri="{FF2B5EF4-FFF2-40B4-BE49-F238E27FC236}">
                  <a16:creationId xmlns:a16="http://schemas.microsoft.com/office/drawing/2014/main" id="{4E3D2B1A-A80A-4567-A724-38D5BFD05319}"/>
                </a:ext>
              </a:extLst>
            </p:cNvPr>
            <p:cNvCxnSpPr>
              <a:cxnSpLocks/>
              <a:stCxn id="94" idx="4"/>
              <a:endCxn id="149" idx="0"/>
            </p:cNvCxnSpPr>
            <p:nvPr/>
          </p:nvCxnSpPr>
          <p:spPr>
            <a:xfrm flipH="1">
              <a:off x="5711730" y="1850791"/>
              <a:ext cx="125303" cy="1750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Lige pilforbindelse 161">
              <a:extLst>
                <a:ext uri="{FF2B5EF4-FFF2-40B4-BE49-F238E27FC236}">
                  <a16:creationId xmlns:a16="http://schemas.microsoft.com/office/drawing/2014/main" id="{D17EA681-03BC-49B9-A056-F0FE8797310B}"/>
                </a:ext>
              </a:extLst>
            </p:cNvPr>
            <p:cNvCxnSpPr>
              <a:cxnSpLocks/>
              <a:stCxn id="146" idx="4"/>
              <a:endCxn id="152" idx="1"/>
            </p:cNvCxnSpPr>
            <p:nvPr/>
          </p:nvCxnSpPr>
          <p:spPr>
            <a:xfrm>
              <a:off x="3619410" y="2392916"/>
              <a:ext cx="905610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Lige pilforbindelse 162">
              <a:extLst>
                <a:ext uri="{FF2B5EF4-FFF2-40B4-BE49-F238E27FC236}">
                  <a16:creationId xmlns:a16="http://schemas.microsoft.com/office/drawing/2014/main" id="{0FF6F1A5-CA63-49B9-A262-107749A0BEA2}"/>
                </a:ext>
              </a:extLst>
            </p:cNvPr>
            <p:cNvCxnSpPr>
              <a:cxnSpLocks/>
              <a:stCxn id="136" idx="4"/>
              <a:endCxn id="152" idx="1"/>
            </p:cNvCxnSpPr>
            <p:nvPr/>
          </p:nvCxnSpPr>
          <p:spPr>
            <a:xfrm>
              <a:off x="4315047" y="2392916"/>
              <a:ext cx="209973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Lige pilforbindelse 163">
              <a:extLst>
                <a:ext uri="{FF2B5EF4-FFF2-40B4-BE49-F238E27FC236}">
                  <a16:creationId xmlns:a16="http://schemas.microsoft.com/office/drawing/2014/main" id="{20040BDA-EB7F-4C8A-B0CB-1837AE32FFE2}"/>
                </a:ext>
              </a:extLst>
            </p:cNvPr>
            <p:cNvCxnSpPr>
              <a:cxnSpLocks/>
              <a:stCxn id="97" idx="4"/>
              <a:endCxn id="152" idx="7"/>
            </p:cNvCxnSpPr>
            <p:nvPr/>
          </p:nvCxnSpPr>
          <p:spPr>
            <a:xfrm flipH="1">
              <a:off x="4779578" y="2399947"/>
              <a:ext cx="231106" cy="25348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Lige pilforbindelse 166">
              <a:extLst>
                <a:ext uri="{FF2B5EF4-FFF2-40B4-BE49-F238E27FC236}">
                  <a16:creationId xmlns:a16="http://schemas.microsoft.com/office/drawing/2014/main" id="{CFC2FDCB-F1B8-4544-BDEF-9945A42D1AFE}"/>
                </a:ext>
              </a:extLst>
            </p:cNvPr>
            <p:cNvCxnSpPr>
              <a:cxnSpLocks/>
              <a:stCxn id="149" idx="4"/>
              <a:endCxn id="152" idx="7"/>
            </p:cNvCxnSpPr>
            <p:nvPr/>
          </p:nvCxnSpPr>
          <p:spPr>
            <a:xfrm flipH="1">
              <a:off x="4779578" y="2385885"/>
              <a:ext cx="932152" cy="2675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/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a-DK" sz="1050" b="0" dirty="0"/>
                    <a:t>Y 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1050" b="0" dirty="0"/>
                    <a:t> Binomial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blipFill>
                  <a:blip r:embed="rId22"/>
                  <a:stretch>
                    <a:fillRect l="-7910" t="-22222" r="-7345" b="-5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uppe 251">
            <a:extLst>
              <a:ext uri="{FF2B5EF4-FFF2-40B4-BE49-F238E27FC236}">
                <a16:creationId xmlns:a16="http://schemas.microsoft.com/office/drawing/2014/main" id="{26133329-696A-43CB-88B5-437681778FBB}"/>
              </a:ext>
            </a:extLst>
          </p:cNvPr>
          <p:cNvGrpSpPr/>
          <p:nvPr/>
        </p:nvGrpSpPr>
        <p:grpSpPr>
          <a:xfrm>
            <a:off x="2498364" y="4244953"/>
            <a:ext cx="3211228" cy="1891084"/>
            <a:chOff x="3179136" y="4310001"/>
            <a:chExt cx="3211228" cy="1891084"/>
          </a:xfrm>
        </p:grpSpPr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0F3974C5-117A-474E-9B42-5A9D631B47B9}"/>
                </a:ext>
              </a:extLst>
            </p:cNvPr>
            <p:cNvSpPr/>
            <p:nvPr/>
          </p:nvSpPr>
          <p:spPr>
            <a:xfrm>
              <a:off x="4800000" y="4340595"/>
              <a:ext cx="1350000" cy="1800000"/>
            </a:xfrm>
            <a:prstGeom prst="rect">
              <a:avLst/>
            </a:prstGeom>
            <a:solidFill>
              <a:srgbClr val="FFE49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ktangel 246">
              <a:extLst>
                <a:ext uri="{FF2B5EF4-FFF2-40B4-BE49-F238E27FC236}">
                  <a16:creationId xmlns:a16="http://schemas.microsoft.com/office/drawing/2014/main" id="{EDD4404F-553B-45BA-805B-30B0CD52F96D}"/>
                </a:ext>
              </a:extLst>
            </p:cNvPr>
            <p:cNvSpPr/>
            <p:nvPr/>
          </p:nvSpPr>
          <p:spPr>
            <a:xfrm>
              <a:off x="3179136" y="4346608"/>
              <a:ext cx="1350000" cy="1800000"/>
            </a:xfrm>
            <a:prstGeom prst="rect">
              <a:avLst/>
            </a:prstGeom>
            <a:solidFill>
              <a:srgbClr val="D9E8F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blipFill>
                  <a:blip r:embed="rId23"/>
                  <a:stretch>
                    <a:fillRect l="-2532" t="-19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b="0" dirty="0"/>
                </a:p>
                <a:p>
                  <a:endParaRPr lang="da-DK" sz="80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en-US" sz="800" dirty="0"/>
                </a:p>
                <a:p>
                  <a:endParaRPr lang="en-US" sz="800" dirty="0"/>
                </a:p>
                <a:p>
                  <a:endParaRPr lang="en-US" sz="800" dirty="0"/>
                </a:p>
              </p:txBody>
            </p:sp>
          </mc:Choice>
          <mc:Fallback xmlns="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blipFill>
                  <a:blip r:embed="rId24"/>
                  <a:stretch>
                    <a:fillRect l="-3376" t="-1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Tekstfelt 248">
              <a:extLst>
                <a:ext uri="{FF2B5EF4-FFF2-40B4-BE49-F238E27FC236}">
                  <a16:creationId xmlns:a16="http://schemas.microsoft.com/office/drawing/2014/main" id="{1C421F91-4183-4458-9F1A-E93A4BAD040A}"/>
                </a:ext>
              </a:extLst>
            </p:cNvPr>
            <p:cNvSpPr txBox="1"/>
            <p:nvPr/>
          </p:nvSpPr>
          <p:spPr>
            <a:xfrm>
              <a:off x="3179136" y="4319579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  <p:sp>
          <p:nvSpPr>
            <p:cNvPr id="219" name="Tekstfelt 218">
              <a:extLst>
                <a:ext uri="{FF2B5EF4-FFF2-40B4-BE49-F238E27FC236}">
                  <a16:creationId xmlns:a16="http://schemas.microsoft.com/office/drawing/2014/main" id="{B8FEF672-8BEC-4744-9C20-5EDE17A8756B}"/>
                </a:ext>
              </a:extLst>
            </p:cNvPr>
            <p:cNvSpPr txBox="1"/>
            <p:nvPr/>
          </p:nvSpPr>
          <p:spPr>
            <a:xfrm>
              <a:off x="4802979" y="431000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Priors</a:t>
              </a:r>
            </a:p>
          </p:txBody>
        </p:sp>
      </p:grpSp>
      <p:sp>
        <p:nvSpPr>
          <p:cNvPr id="253" name="Tekstfelt 252">
            <a:extLst>
              <a:ext uri="{FF2B5EF4-FFF2-40B4-BE49-F238E27FC236}">
                <a16:creationId xmlns:a16="http://schemas.microsoft.com/office/drawing/2014/main" id="{A8F3F893-E2AE-48B6-AB57-D0F28864590E}"/>
              </a:ext>
            </a:extLst>
          </p:cNvPr>
          <p:cNvSpPr txBox="1"/>
          <p:nvPr/>
        </p:nvSpPr>
        <p:spPr>
          <a:xfrm>
            <a:off x="4751145" y="189401"/>
            <a:ext cx="268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1) CPT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kstfelt 219">
                <a:extLst>
                  <a:ext uri="{FF2B5EF4-FFF2-40B4-BE49-F238E27FC236}">
                    <a16:creationId xmlns:a16="http://schemas.microsoft.com/office/drawing/2014/main" id="{209998F2-3843-4C08-9826-DF599D3711C8}"/>
                  </a:ext>
                </a:extLst>
              </p:cNvPr>
              <p:cNvSpPr txBox="1"/>
              <p:nvPr/>
            </p:nvSpPr>
            <p:spPr>
              <a:xfrm>
                <a:off x="7556721" y="1617617"/>
                <a:ext cx="2543838" cy="2764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1600" b="1" dirty="0"/>
                  <a:t>Choice </a:t>
                </a:r>
                <a:r>
                  <a:rPr lang="da-DK" sz="1600" b="1" dirty="0" err="1"/>
                  <a:t>functions</a:t>
                </a:r>
                <a:endParaRPr lang="da-DK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da-DK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da-DK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/>
              </a:p>
              <a:p>
                <a:r>
                  <a:rPr lang="da-DK" sz="105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a-DK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1050" dirty="0"/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pPr algn="ctr"/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220" name="Tekstfelt 219">
                <a:extLst>
                  <a:ext uri="{FF2B5EF4-FFF2-40B4-BE49-F238E27FC236}">
                    <a16:creationId xmlns:a16="http://schemas.microsoft.com/office/drawing/2014/main" id="{209998F2-3843-4C08-9826-DF599D37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21" y="1617617"/>
                <a:ext cx="2543838" cy="2764026"/>
              </a:xfrm>
              <a:prstGeom prst="rect">
                <a:avLst/>
              </a:prstGeom>
              <a:blipFill>
                <a:blip r:embed="rId25"/>
                <a:stretch>
                  <a:fillRect l="-5036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kstfelt 220">
                <a:extLst>
                  <a:ext uri="{FF2B5EF4-FFF2-40B4-BE49-F238E27FC236}">
                    <a16:creationId xmlns:a16="http://schemas.microsoft.com/office/drawing/2014/main" id="{A51A0B2D-6E26-4B68-8515-3871290C1C4A}"/>
                  </a:ext>
                </a:extLst>
              </p:cNvPr>
              <p:cNvSpPr txBox="1"/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Assumed values for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0,30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kstfelt 220">
                <a:extLst>
                  <a:ext uri="{FF2B5EF4-FFF2-40B4-BE49-F238E27FC236}">
                    <a16:creationId xmlns:a16="http://schemas.microsoft.com/office/drawing/2014/main" id="{A51A0B2D-6E26-4B68-8515-3871290C1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blipFill>
                <a:blip r:embed="rId26"/>
                <a:stretch>
                  <a:fillRect l="-1496" t="-1266" r="-24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Lige forbindelse 253">
            <a:extLst>
              <a:ext uri="{FF2B5EF4-FFF2-40B4-BE49-F238E27FC236}">
                <a16:creationId xmlns:a16="http://schemas.microsoft.com/office/drawing/2014/main" id="{5E21B198-B879-421B-B3D8-FBBA6CCF0B1B}"/>
              </a:ext>
            </a:extLst>
          </p:cNvPr>
          <p:cNvCxnSpPr/>
          <p:nvPr/>
        </p:nvCxnSpPr>
        <p:spPr>
          <a:xfrm>
            <a:off x="6065520" y="896983"/>
            <a:ext cx="60960" cy="58347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felt 88">
            <a:extLst>
              <a:ext uri="{FF2B5EF4-FFF2-40B4-BE49-F238E27FC236}">
                <a16:creationId xmlns:a16="http://schemas.microsoft.com/office/drawing/2014/main" id="{E9647AA4-5BEA-4C33-80D9-B8DEF5C0F888}"/>
              </a:ext>
            </a:extLst>
          </p:cNvPr>
          <p:cNvSpPr txBox="1"/>
          <p:nvPr/>
        </p:nvSpPr>
        <p:spPr>
          <a:xfrm>
            <a:off x="2642027" y="1178103"/>
            <a:ext cx="282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CPT model</a:t>
            </a:r>
          </a:p>
        </p:txBody>
      </p:sp>
    </p:spTree>
    <p:extLst>
      <p:ext uri="{BB962C8B-B14F-4D97-AF65-F5344CB8AC3E}">
        <p14:creationId xmlns:p14="http://schemas.microsoft.com/office/powerpoint/2010/main" val="6109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kstfelt 231">
                <a:extLst>
                  <a:ext uri="{FF2B5EF4-FFF2-40B4-BE49-F238E27FC236}">
                    <a16:creationId xmlns:a16="http://schemas.microsoft.com/office/drawing/2014/main" id="{4D02A329-1F1A-474C-AE4E-099B58A70628}"/>
                  </a:ext>
                </a:extLst>
              </p:cNvPr>
              <p:cNvSpPr txBox="1"/>
              <p:nvPr/>
            </p:nvSpPr>
            <p:spPr>
              <a:xfrm>
                <a:off x="7556721" y="1617617"/>
                <a:ext cx="2543838" cy="2587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1600" b="1" dirty="0"/>
                  <a:t>Choice </a:t>
                </a:r>
                <a:r>
                  <a:rPr lang="da-DK" sz="1600" b="1" dirty="0" err="1"/>
                  <a:t>functions</a:t>
                </a:r>
                <a:endParaRPr lang="da-DK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da-DK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da-DK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/>
              </a:p>
              <a:p>
                <a:r>
                  <a:rPr lang="da-DK" sz="105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1050" dirty="0"/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05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a-DK" sz="105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a-DK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da-DK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𝑛𝑜𝑟𝑚𝑎𝑙𝑖𝑧𝑖𝑛𝑔</m:t>
                          </m:r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pPr algn="ctr"/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232" name="Tekstfelt 231">
                <a:extLst>
                  <a:ext uri="{FF2B5EF4-FFF2-40B4-BE49-F238E27FC236}">
                    <a16:creationId xmlns:a16="http://schemas.microsoft.com/office/drawing/2014/main" id="{4D02A329-1F1A-474C-AE4E-099B58A7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21" y="1617617"/>
                <a:ext cx="2543838" cy="2587631"/>
              </a:xfrm>
              <a:prstGeom prst="rect">
                <a:avLst/>
              </a:prstGeom>
              <a:blipFill>
                <a:blip r:embed="rId2"/>
                <a:stretch>
                  <a:fillRect l="-5036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kstfelt 137">
            <a:extLst>
              <a:ext uri="{FF2B5EF4-FFF2-40B4-BE49-F238E27FC236}">
                <a16:creationId xmlns:a16="http://schemas.microsoft.com/office/drawing/2014/main" id="{17BE8AF5-28DA-4DD7-AD4A-78AEA0D2FE23}"/>
              </a:ext>
            </a:extLst>
          </p:cNvPr>
          <p:cNvSpPr txBox="1"/>
          <p:nvPr/>
        </p:nvSpPr>
        <p:spPr>
          <a:xfrm>
            <a:off x="1568085" y="1538138"/>
            <a:ext cx="827652" cy="2540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Hyperpriors</a:t>
            </a:r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C376B79D-2E25-4154-A855-E07F74C0A1DD}"/>
              </a:ext>
            </a:extLst>
          </p:cNvPr>
          <p:cNvSpPr txBox="1"/>
          <p:nvPr/>
        </p:nvSpPr>
        <p:spPr>
          <a:xfrm>
            <a:off x="1714150" y="2099138"/>
            <a:ext cx="547903" cy="2540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Priors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410529EE-4D7F-47C7-81DE-B4B8F9066C72}"/>
              </a:ext>
            </a:extLst>
          </p:cNvPr>
          <p:cNvSpPr txBox="1"/>
          <p:nvPr/>
        </p:nvSpPr>
        <p:spPr>
          <a:xfrm>
            <a:off x="1521603" y="2600710"/>
            <a:ext cx="905052" cy="415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Choice</a:t>
            </a:r>
          </a:p>
          <a:p>
            <a:pPr algn="ctr"/>
            <a:r>
              <a:rPr lang="en-US" sz="1051" dirty="0"/>
              <a:t>probabilities</a:t>
            </a: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E4E3C234-D852-4F66-B4A4-AA9772FBD819}"/>
              </a:ext>
            </a:extLst>
          </p:cNvPr>
          <p:cNvSpPr txBox="1"/>
          <p:nvPr/>
        </p:nvSpPr>
        <p:spPr>
          <a:xfrm>
            <a:off x="1554155" y="3370423"/>
            <a:ext cx="902163" cy="41575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Experimental factors</a:t>
            </a:r>
          </a:p>
        </p:txBody>
      </p:sp>
      <p:sp>
        <p:nvSpPr>
          <p:cNvPr id="156" name="Tekstfelt 155">
            <a:extLst>
              <a:ext uri="{FF2B5EF4-FFF2-40B4-BE49-F238E27FC236}">
                <a16:creationId xmlns:a16="http://schemas.microsoft.com/office/drawing/2014/main" id="{AB36CFDF-7991-479F-A4B4-4C9A26EC53B6}"/>
              </a:ext>
            </a:extLst>
          </p:cNvPr>
          <p:cNvSpPr txBox="1"/>
          <p:nvPr/>
        </p:nvSpPr>
        <p:spPr>
          <a:xfrm>
            <a:off x="2642026" y="1178103"/>
            <a:ext cx="3932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LML model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20A27266-0080-414A-B3DB-B062B7F008DD}"/>
              </a:ext>
            </a:extLst>
          </p:cNvPr>
          <p:cNvGrpSpPr/>
          <p:nvPr/>
        </p:nvGrpSpPr>
        <p:grpSpPr>
          <a:xfrm>
            <a:off x="2493145" y="4184498"/>
            <a:ext cx="3211228" cy="1891084"/>
            <a:chOff x="3179136" y="4310001"/>
            <a:chExt cx="3211228" cy="1891084"/>
          </a:xfrm>
        </p:grpSpPr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0F3974C5-117A-474E-9B42-5A9D631B47B9}"/>
                </a:ext>
              </a:extLst>
            </p:cNvPr>
            <p:cNvSpPr/>
            <p:nvPr/>
          </p:nvSpPr>
          <p:spPr>
            <a:xfrm>
              <a:off x="4800000" y="4340595"/>
              <a:ext cx="1350000" cy="1800000"/>
            </a:xfrm>
            <a:prstGeom prst="rect">
              <a:avLst/>
            </a:prstGeom>
            <a:solidFill>
              <a:srgbClr val="FFE49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ktangel 246">
              <a:extLst>
                <a:ext uri="{FF2B5EF4-FFF2-40B4-BE49-F238E27FC236}">
                  <a16:creationId xmlns:a16="http://schemas.microsoft.com/office/drawing/2014/main" id="{EDD4404F-553B-45BA-805B-30B0CD52F96D}"/>
                </a:ext>
              </a:extLst>
            </p:cNvPr>
            <p:cNvSpPr/>
            <p:nvPr/>
          </p:nvSpPr>
          <p:spPr>
            <a:xfrm>
              <a:off x="3179136" y="4346608"/>
              <a:ext cx="1350000" cy="1800000"/>
            </a:xfrm>
            <a:prstGeom prst="rect">
              <a:avLst/>
            </a:prstGeom>
            <a:solidFill>
              <a:srgbClr val="D9E8F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blipFill>
                  <a:blip r:embed="rId3"/>
                  <a:stretch>
                    <a:fillRect l="-2542" t="-19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b="0" dirty="0"/>
                </a:p>
                <a:p>
                  <a:endParaRPr lang="da-DK" sz="80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en-US" sz="800" dirty="0"/>
                </a:p>
                <a:p>
                  <a:endParaRPr lang="en-US" sz="800" dirty="0"/>
                </a:p>
                <a:p>
                  <a:endParaRPr lang="en-US" sz="800" dirty="0"/>
                </a:p>
              </p:txBody>
            </p:sp>
          </mc:Choice>
          <mc:Fallback xmlns="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blipFill>
                  <a:blip r:embed="rId4"/>
                  <a:stretch>
                    <a:fillRect l="-3814" t="-1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Tekstfelt 248">
              <a:extLst>
                <a:ext uri="{FF2B5EF4-FFF2-40B4-BE49-F238E27FC236}">
                  <a16:creationId xmlns:a16="http://schemas.microsoft.com/office/drawing/2014/main" id="{1C421F91-4183-4458-9F1A-E93A4BAD040A}"/>
                </a:ext>
              </a:extLst>
            </p:cNvPr>
            <p:cNvSpPr txBox="1"/>
            <p:nvPr/>
          </p:nvSpPr>
          <p:spPr>
            <a:xfrm>
              <a:off x="3179136" y="4319579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  <p:sp>
          <p:nvSpPr>
            <p:cNvPr id="219" name="Tekstfelt 218">
              <a:extLst>
                <a:ext uri="{FF2B5EF4-FFF2-40B4-BE49-F238E27FC236}">
                  <a16:creationId xmlns:a16="http://schemas.microsoft.com/office/drawing/2014/main" id="{B8FEF672-8BEC-4744-9C20-5EDE17A8756B}"/>
                </a:ext>
              </a:extLst>
            </p:cNvPr>
            <p:cNvSpPr txBox="1"/>
            <p:nvPr/>
          </p:nvSpPr>
          <p:spPr>
            <a:xfrm>
              <a:off x="4802979" y="431000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Priors</a:t>
              </a:r>
            </a:p>
          </p:txBody>
        </p:sp>
      </p:grpSp>
      <p:grpSp>
        <p:nvGrpSpPr>
          <p:cNvPr id="2" name="Gruppe 1">
            <a:extLst>
              <a:ext uri="{FF2B5EF4-FFF2-40B4-BE49-F238E27FC236}">
                <a16:creationId xmlns:a16="http://schemas.microsoft.com/office/drawing/2014/main" id="{BF962BAF-EDCC-49E2-AE43-D9FFB236EB8A}"/>
              </a:ext>
            </a:extLst>
          </p:cNvPr>
          <p:cNvGrpSpPr/>
          <p:nvPr/>
        </p:nvGrpSpPr>
        <p:grpSpPr>
          <a:xfrm>
            <a:off x="2552115" y="1188668"/>
            <a:ext cx="2969727" cy="2905865"/>
            <a:chOff x="3179136" y="1136414"/>
            <a:chExt cx="2969727" cy="2905865"/>
          </a:xfrm>
        </p:grpSpPr>
        <p:sp>
          <p:nvSpPr>
            <p:cNvPr id="196" name="Rektangel: afrundede hjørner 195">
              <a:extLst>
                <a:ext uri="{FF2B5EF4-FFF2-40B4-BE49-F238E27FC236}">
                  <a16:creationId xmlns:a16="http://schemas.microsoft.com/office/drawing/2014/main" id="{450AFCA7-D927-4051-8A1F-111A005D28D4}"/>
                </a:ext>
              </a:extLst>
            </p:cNvPr>
            <p:cNvSpPr/>
            <p:nvPr/>
          </p:nvSpPr>
          <p:spPr>
            <a:xfrm>
              <a:off x="3179136" y="1136414"/>
              <a:ext cx="2969727" cy="2035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4" name="Lige pilforbindelse 193">
              <a:extLst>
                <a:ext uri="{FF2B5EF4-FFF2-40B4-BE49-F238E27FC236}">
                  <a16:creationId xmlns:a16="http://schemas.microsoft.com/office/drawing/2014/main" id="{D5C4040F-256D-42DF-A040-596622C428BB}"/>
                </a:ext>
              </a:extLst>
            </p:cNvPr>
            <p:cNvCxnSpPr>
              <a:cxnSpLocks/>
              <a:stCxn id="152" idx="5"/>
              <a:endCxn id="188" idx="0"/>
            </p:cNvCxnSpPr>
            <p:nvPr/>
          </p:nvCxnSpPr>
          <p:spPr>
            <a:xfrm>
              <a:off x="4779578" y="2907989"/>
              <a:ext cx="320724" cy="46467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281E9BD7-E448-4172-9EAD-3B54D66716AF}"/>
                </a:ext>
              </a:extLst>
            </p:cNvPr>
            <p:cNvGrpSpPr/>
            <p:nvPr/>
          </p:nvGrpSpPr>
          <p:grpSpPr>
            <a:xfrm>
              <a:off x="4792211" y="3372666"/>
              <a:ext cx="675759" cy="524763"/>
              <a:chOff x="4375223" y="2894727"/>
              <a:chExt cx="675759" cy="524763"/>
            </a:xfrm>
          </p:grpSpPr>
          <p:grpSp>
            <p:nvGrpSpPr>
              <p:cNvPr id="187" name="Gruppe 186">
                <a:extLst>
                  <a:ext uri="{FF2B5EF4-FFF2-40B4-BE49-F238E27FC236}">
                    <a16:creationId xmlns:a16="http://schemas.microsoft.com/office/drawing/2014/main" id="{D48D0517-C9A3-42E5-9007-C281C21D10B4}"/>
                  </a:ext>
                </a:extLst>
              </p:cNvPr>
              <p:cNvGrpSpPr/>
              <p:nvPr/>
            </p:nvGrpSpPr>
            <p:grpSpPr>
              <a:xfrm>
                <a:off x="4521314" y="2894727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8" name="Rektangel 187">
                  <a:extLst>
                    <a:ext uri="{FF2B5EF4-FFF2-40B4-BE49-F238E27FC236}">
                      <a16:creationId xmlns:a16="http://schemas.microsoft.com/office/drawing/2014/main" id="{659EDB9F-0358-49FC-AE9F-B9636BA5A923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ekstfelt 188">
                  <a:extLst>
                    <a:ext uri="{FF2B5EF4-FFF2-40B4-BE49-F238E27FC236}">
                      <a16:creationId xmlns:a16="http://schemas.microsoft.com/office/drawing/2014/main" id="{820CD9A8-AF5A-42E0-9E2F-0DFA4B35E03D}"/>
                    </a:ext>
                  </a:extLst>
                </p:cNvPr>
                <p:cNvSpPr txBox="1"/>
                <p:nvPr/>
              </p:nvSpPr>
              <p:spPr>
                <a:xfrm>
                  <a:off x="5166237" y="2917834"/>
                  <a:ext cx="75342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</p:grpSp>
          <p:sp>
            <p:nvSpPr>
              <p:cNvPr id="262" name="Tekstfelt 261">
                <a:extLst>
                  <a:ext uri="{FF2B5EF4-FFF2-40B4-BE49-F238E27FC236}">
                    <a16:creationId xmlns:a16="http://schemas.microsoft.com/office/drawing/2014/main" id="{70DA93C6-A44F-4A26-9225-F3D8E0F9E807}"/>
                  </a:ext>
                </a:extLst>
              </p:cNvPr>
              <p:cNvSpPr txBox="1"/>
              <p:nvPr/>
            </p:nvSpPr>
            <p:spPr>
              <a:xfrm>
                <a:off x="4375223" y="3188658"/>
                <a:ext cx="6757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Choices</a:t>
                </a:r>
              </a:p>
            </p:txBody>
          </p:sp>
        </p:grpSp>
        <p:grpSp>
          <p:nvGrpSpPr>
            <p:cNvPr id="55" name="Gruppe 54">
              <a:extLst>
                <a:ext uri="{FF2B5EF4-FFF2-40B4-BE49-F238E27FC236}">
                  <a16:creationId xmlns:a16="http://schemas.microsoft.com/office/drawing/2014/main" id="{9793501F-4F04-4304-9B20-BD3769AC04EA}"/>
                </a:ext>
              </a:extLst>
            </p:cNvPr>
            <p:cNvGrpSpPr/>
            <p:nvPr/>
          </p:nvGrpSpPr>
          <p:grpSpPr>
            <a:xfrm>
              <a:off x="3868238" y="3373370"/>
              <a:ext cx="570099" cy="538032"/>
              <a:chOff x="2854137" y="2889458"/>
              <a:chExt cx="570099" cy="538032"/>
            </a:xfrm>
          </p:grpSpPr>
          <p:grpSp>
            <p:nvGrpSpPr>
              <p:cNvPr id="56" name="Gruppe 55">
                <a:extLst>
                  <a:ext uri="{FF2B5EF4-FFF2-40B4-BE49-F238E27FC236}">
                    <a16:creationId xmlns:a16="http://schemas.microsoft.com/office/drawing/2014/main" id="{7F6370D0-606D-4B50-91D3-ACC2B9B6ACCB}"/>
                  </a:ext>
                </a:extLst>
              </p:cNvPr>
              <p:cNvGrpSpPr/>
              <p:nvPr/>
            </p:nvGrpSpPr>
            <p:grpSpPr>
              <a:xfrm>
                <a:off x="2964112" y="2889458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Rektangel 57">
                  <a:extLst>
                    <a:ext uri="{FF2B5EF4-FFF2-40B4-BE49-F238E27FC236}">
                      <a16:creationId xmlns:a16="http://schemas.microsoft.com/office/drawing/2014/main" id="{A39D7804-D3C7-4249-ABBF-12381E8AA398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kstfelt 59">
                  <a:extLst>
                    <a:ext uri="{FF2B5EF4-FFF2-40B4-BE49-F238E27FC236}">
                      <a16:creationId xmlns:a16="http://schemas.microsoft.com/office/drawing/2014/main" id="{3BAA4233-A235-45FA-8B57-665DF08ED695}"/>
                    </a:ext>
                  </a:extLst>
                </p:cNvPr>
                <p:cNvSpPr txBox="1"/>
                <p:nvPr/>
              </p:nvSpPr>
              <p:spPr>
                <a:xfrm>
                  <a:off x="5090961" y="2908027"/>
                  <a:ext cx="240450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n(x)</a:t>
                  </a:r>
                </a:p>
              </p:txBody>
            </p:sp>
          </p:grpSp>
          <p:sp>
            <p:nvSpPr>
              <p:cNvPr id="57" name="Tekstfelt 56">
                <a:extLst>
                  <a:ext uri="{FF2B5EF4-FFF2-40B4-BE49-F238E27FC236}">
                    <a16:creationId xmlns:a16="http://schemas.microsoft.com/office/drawing/2014/main" id="{EB213B57-EFE2-4E56-BB0D-2BB324151060}"/>
                  </a:ext>
                </a:extLst>
              </p:cNvPr>
              <p:cNvSpPr txBox="1"/>
              <p:nvPr/>
            </p:nvSpPr>
            <p:spPr>
              <a:xfrm>
                <a:off x="2854137" y="3196658"/>
                <a:ext cx="5700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event</a:t>
                </a:r>
              </a:p>
            </p:txBody>
          </p:sp>
        </p:grp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11EC74E7-4DB2-4AFE-8541-08F58CAC4BCE}"/>
                </a:ext>
              </a:extLst>
            </p:cNvPr>
            <p:cNvCxnSpPr>
              <a:cxnSpLocks/>
              <a:stCxn id="58" idx="0"/>
              <a:endCxn id="152" idx="3"/>
            </p:cNvCxnSpPr>
            <p:nvPr/>
          </p:nvCxnSpPr>
          <p:spPr>
            <a:xfrm flipV="1">
              <a:off x="4140213" y="2907989"/>
              <a:ext cx="384807" cy="46538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e 5">
              <a:extLst>
                <a:ext uri="{FF2B5EF4-FFF2-40B4-BE49-F238E27FC236}">
                  <a16:creationId xmlns:a16="http://schemas.microsoft.com/office/drawing/2014/main" id="{C1A06918-0B46-4B6D-AE5D-DEE0F101AD73}"/>
                </a:ext>
              </a:extLst>
            </p:cNvPr>
            <p:cNvGrpSpPr/>
            <p:nvPr/>
          </p:nvGrpSpPr>
          <p:grpSpPr>
            <a:xfrm>
              <a:off x="5406427" y="1490791"/>
              <a:ext cx="610606" cy="360009"/>
              <a:chOff x="4226399" y="1573369"/>
              <a:chExt cx="610606" cy="360009"/>
            </a:xfrm>
          </p:grpSpPr>
          <p:grpSp>
            <p:nvGrpSpPr>
              <p:cNvPr id="93" name="Gruppe 92">
                <a:extLst>
                  <a:ext uri="{FF2B5EF4-FFF2-40B4-BE49-F238E27FC236}">
                    <a16:creationId xmlns:a16="http://schemas.microsoft.com/office/drawing/2014/main" id="{A57FDA1A-ABD5-40FC-A356-F48238551ADD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5AC1EB3C-C4CF-4F00-B567-A7A4588772A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903" r="-16129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uppe 89">
                <a:extLst>
                  <a:ext uri="{FF2B5EF4-FFF2-40B4-BE49-F238E27FC236}">
                    <a16:creationId xmlns:a16="http://schemas.microsoft.com/office/drawing/2014/main" id="{8C0B09F0-9FBA-4EF6-8AED-343CFE39DB4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BE589773-9B7C-45EF-8F57-5CAF5B38670A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471" r="-2941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9" name="Gruppe 98">
              <a:extLst>
                <a:ext uri="{FF2B5EF4-FFF2-40B4-BE49-F238E27FC236}">
                  <a16:creationId xmlns:a16="http://schemas.microsoft.com/office/drawing/2014/main" id="{6DE6BA78-5B3C-4C14-B2AC-1E158DF9D1AA}"/>
                </a:ext>
              </a:extLst>
            </p:cNvPr>
            <p:cNvGrpSpPr/>
            <p:nvPr/>
          </p:nvGrpSpPr>
          <p:grpSpPr>
            <a:xfrm>
              <a:off x="4696163" y="1481076"/>
              <a:ext cx="610606" cy="360009"/>
              <a:chOff x="4226399" y="1573369"/>
              <a:chExt cx="610606" cy="360009"/>
            </a:xfrm>
          </p:grpSpPr>
          <p:grpSp>
            <p:nvGrpSpPr>
              <p:cNvPr id="102" name="Gruppe 101">
                <a:extLst>
                  <a:ext uri="{FF2B5EF4-FFF2-40B4-BE49-F238E27FC236}">
                    <a16:creationId xmlns:a16="http://schemas.microsoft.com/office/drawing/2014/main" id="{1F23D43B-E39C-43D3-B48D-E9CEE9D9D472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0B6CCACD-17EC-4AF9-9C7C-C32DCCC20E13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kstfelt 106">
                      <a:extLst>
                        <a:ext uri="{FF2B5EF4-FFF2-40B4-BE49-F238E27FC236}">
                          <a16:creationId xmlns:a16="http://schemas.microsoft.com/office/drawing/2014/main" id="{D60CB838-2052-4352-B6ED-FDDC59DEC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09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uppe 102">
                <a:extLst>
                  <a:ext uri="{FF2B5EF4-FFF2-40B4-BE49-F238E27FC236}">
                    <a16:creationId xmlns:a16="http://schemas.microsoft.com/office/drawing/2014/main" id="{B336322C-3ACB-4B3C-B50B-7401791B950E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B8C64F8C-1661-4026-810C-2DB51CB1253F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kstfelt 104">
                      <a:extLst>
                        <a:ext uri="{FF2B5EF4-FFF2-40B4-BE49-F238E27FC236}">
                          <a16:creationId xmlns:a16="http://schemas.microsoft.com/office/drawing/2014/main" id="{D0C5EA8B-E5B5-4FA6-9B09-7D63999D28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6471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8" name="Gruppe 107">
              <a:extLst>
                <a:ext uri="{FF2B5EF4-FFF2-40B4-BE49-F238E27FC236}">
                  <a16:creationId xmlns:a16="http://schemas.microsoft.com/office/drawing/2014/main" id="{02515E4D-BB31-4101-B8F8-1C862265AE0C}"/>
                </a:ext>
              </a:extLst>
            </p:cNvPr>
            <p:cNvGrpSpPr/>
            <p:nvPr/>
          </p:nvGrpSpPr>
          <p:grpSpPr>
            <a:xfrm>
              <a:off x="3996910" y="1469642"/>
              <a:ext cx="610606" cy="360009"/>
              <a:chOff x="4226399" y="1573369"/>
              <a:chExt cx="610606" cy="360009"/>
            </a:xfrm>
          </p:grpSpPr>
          <p:grpSp>
            <p:nvGrpSpPr>
              <p:cNvPr id="109" name="Gruppe 108">
                <a:extLst>
                  <a:ext uri="{FF2B5EF4-FFF2-40B4-BE49-F238E27FC236}">
                    <a16:creationId xmlns:a16="http://schemas.microsoft.com/office/drawing/2014/main" id="{F0A3DC00-BF62-4BDB-BD8F-F67F07387384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33A5DD4C-5585-482B-9E95-F476F10F0DB5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375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" name="Gruppe 109">
                <a:extLst>
                  <a:ext uri="{FF2B5EF4-FFF2-40B4-BE49-F238E27FC236}">
                    <a16:creationId xmlns:a16="http://schemas.microsoft.com/office/drawing/2014/main" id="{B57593A4-B3CA-4872-B90C-05430CB9CAAF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37E751FD-BE91-4238-A03E-9FB87715EF99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727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uppe 114">
              <a:extLst>
                <a:ext uri="{FF2B5EF4-FFF2-40B4-BE49-F238E27FC236}">
                  <a16:creationId xmlns:a16="http://schemas.microsoft.com/office/drawing/2014/main" id="{DBB1B540-2AE1-4FC4-AAFB-C0B28DBFDEA2}"/>
                </a:ext>
              </a:extLst>
            </p:cNvPr>
            <p:cNvGrpSpPr/>
            <p:nvPr/>
          </p:nvGrpSpPr>
          <p:grpSpPr>
            <a:xfrm>
              <a:off x="3319993" y="1481067"/>
              <a:ext cx="610606" cy="360009"/>
              <a:chOff x="4226399" y="1573369"/>
              <a:chExt cx="610606" cy="360009"/>
            </a:xfrm>
          </p:grpSpPr>
          <p:grpSp>
            <p:nvGrpSpPr>
              <p:cNvPr id="116" name="Gruppe 115">
                <a:extLst>
                  <a:ext uri="{FF2B5EF4-FFF2-40B4-BE49-F238E27FC236}">
                    <a16:creationId xmlns:a16="http://schemas.microsoft.com/office/drawing/2014/main" id="{9788ADEB-F86D-4A6E-89E1-6F14780EF9AB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0A7F0DC9-9649-4246-9727-FA2EC84FD33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375" r="-625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uppe 116">
                <a:extLst>
                  <a:ext uri="{FF2B5EF4-FFF2-40B4-BE49-F238E27FC236}">
                    <a16:creationId xmlns:a16="http://schemas.microsoft.com/office/drawing/2014/main" id="{BF6D00C6-8D7D-4ED9-B8FE-65AE60F193C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26A94155-BCB7-4995-BE91-64C7DA6EBDCB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727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5C0BCAE3-4C06-494D-8E44-D84C7B3A6E0A}"/>
                </a:ext>
              </a:extLst>
            </p:cNvPr>
            <p:cNvGrpSpPr/>
            <p:nvPr/>
          </p:nvGrpSpPr>
          <p:grpSpPr>
            <a:xfrm>
              <a:off x="4830684" y="2039947"/>
              <a:ext cx="360000" cy="360000"/>
              <a:chOff x="4556775" y="2143431"/>
              <a:chExt cx="360000" cy="360000"/>
            </a:xfrm>
          </p:grpSpPr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EB32BB97-D36E-4827-B30B-8FFA2A84F4DE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18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uppe 134">
              <a:extLst>
                <a:ext uri="{FF2B5EF4-FFF2-40B4-BE49-F238E27FC236}">
                  <a16:creationId xmlns:a16="http://schemas.microsoft.com/office/drawing/2014/main" id="{B0FC86BE-4D2E-4FA4-964E-5639D6556F1F}"/>
                </a:ext>
              </a:extLst>
            </p:cNvPr>
            <p:cNvGrpSpPr/>
            <p:nvPr/>
          </p:nvGrpSpPr>
          <p:grpSpPr>
            <a:xfrm>
              <a:off x="4135047" y="2032916"/>
              <a:ext cx="360000" cy="360000"/>
              <a:chOff x="4556775" y="2143431"/>
              <a:chExt cx="360000" cy="36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1FC49A53-EF7C-4102-8199-F4D2B7AEEF68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5000" r="-25000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uppe 144">
              <a:extLst>
                <a:ext uri="{FF2B5EF4-FFF2-40B4-BE49-F238E27FC236}">
                  <a16:creationId xmlns:a16="http://schemas.microsoft.com/office/drawing/2014/main" id="{E9904E45-E472-4024-A102-C91F2E8DC377}"/>
                </a:ext>
              </a:extLst>
            </p:cNvPr>
            <p:cNvGrpSpPr/>
            <p:nvPr/>
          </p:nvGrpSpPr>
          <p:grpSpPr>
            <a:xfrm>
              <a:off x="3439410" y="2032916"/>
              <a:ext cx="360000" cy="360000"/>
              <a:chOff x="4556775" y="2143431"/>
              <a:chExt cx="360000" cy="360000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EAC38564-EEA2-4DA0-9CA8-3EA2ED2009FA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1579" r="-31579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uppe 147">
              <a:extLst>
                <a:ext uri="{FF2B5EF4-FFF2-40B4-BE49-F238E27FC236}">
                  <a16:creationId xmlns:a16="http://schemas.microsoft.com/office/drawing/2014/main" id="{3A9A50F1-D3AC-4BB9-8C60-117AF32D9E10}"/>
                </a:ext>
              </a:extLst>
            </p:cNvPr>
            <p:cNvGrpSpPr/>
            <p:nvPr/>
          </p:nvGrpSpPr>
          <p:grpSpPr>
            <a:xfrm>
              <a:off x="5531730" y="2025885"/>
              <a:ext cx="360000" cy="360000"/>
              <a:chOff x="4556775" y="2143431"/>
              <a:chExt cx="360000" cy="360000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18F455D1-2071-432F-B4B8-EC9E74E740E4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909" t="-3333" r="-36364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uppe 150">
              <a:extLst>
                <a:ext uri="{FF2B5EF4-FFF2-40B4-BE49-F238E27FC236}">
                  <a16:creationId xmlns:a16="http://schemas.microsoft.com/office/drawing/2014/main" id="{3BA714E0-9A4C-4CB4-B041-10EECF4F137A}"/>
                </a:ext>
              </a:extLst>
            </p:cNvPr>
            <p:cNvGrpSpPr/>
            <p:nvPr/>
          </p:nvGrpSpPr>
          <p:grpSpPr>
            <a:xfrm>
              <a:off x="4472299" y="2600710"/>
              <a:ext cx="360000" cy="360000"/>
              <a:chOff x="4556775" y="2143431"/>
              <a:chExt cx="360000" cy="360000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7E256976-1F2A-4B84-90CB-8A4FDE1904BC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7273" r="-27273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Lige pilforbindelse 19">
              <a:extLst>
                <a:ext uri="{FF2B5EF4-FFF2-40B4-BE49-F238E27FC236}">
                  <a16:creationId xmlns:a16="http://schemas.microsoft.com/office/drawing/2014/main" id="{B4F64EDC-CCDE-41AE-837E-84CF3C294127}"/>
                </a:ext>
              </a:extLst>
            </p:cNvPr>
            <p:cNvCxnSpPr>
              <a:stCxn id="118" idx="4"/>
              <a:endCxn id="146" idx="0"/>
            </p:cNvCxnSpPr>
            <p:nvPr/>
          </p:nvCxnSpPr>
          <p:spPr>
            <a:xfrm>
              <a:off x="3499993" y="1841076"/>
              <a:ext cx="119417" cy="19184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Lige pilforbindelse 153">
              <a:extLst>
                <a:ext uri="{FF2B5EF4-FFF2-40B4-BE49-F238E27FC236}">
                  <a16:creationId xmlns:a16="http://schemas.microsoft.com/office/drawing/2014/main" id="{669493A4-7B91-41C1-80D4-EEB7C771351C}"/>
                </a:ext>
              </a:extLst>
            </p:cNvPr>
            <p:cNvCxnSpPr>
              <a:cxnSpLocks/>
              <a:stCxn id="133" idx="4"/>
              <a:endCxn id="146" idx="0"/>
            </p:cNvCxnSpPr>
            <p:nvPr/>
          </p:nvCxnSpPr>
          <p:spPr>
            <a:xfrm flipH="1">
              <a:off x="3619410" y="1841067"/>
              <a:ext cx="131189" cy="1918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Lige pilforbindelse 154">
              <a:extLst>
                <a:ext uri="{FF2B5EF4-FFF2-40B4-BE49-F238E27FC236}">
                  <a16:creationId xmlns:a16="http://schemas.microsoft.com/office/drawing/2014/main" id="{E430C142-7610-4C7A-BD6B-9965EBBFF273}"/>
                </a:ext>
              </a:extLst>
            </p:cNvPr>
            <p:cNvCxnSpPr>
              <a:cxnSpLocks/>
              <a:stCxn id="111" idx="4"/>
              <a:endCxn id="136" idx="0"/>
            </p:cNvCxnSpPr>
            <p:nvPr/>
          </p:nvCxnSpPr>
          <p:spPr>
            <a:xfrm>
              <a:off x="4176910" y="1829651"/>
              <a:ext cx="138137" cy="20326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Lige pilforbindelse 156">
              <a:extLst>
                <a:ext uri="{FF2B5EF4-FFF2-40B4-BE49-F238E27FC236}">
                  <a16:creationId xmlns:a16="http://schemas.microsoft.com/office/drawing/2014/main" id="{2FB18EE9-E520-49A7-A2E0-AE8D7B072BE4}"/>
                </a:ext>
              </a:extLst>
            </p:cNvPr>
            <p:cNvCxnSpPr>
              <a:cxnSpLocks/>
              <a:stCxn id="113" idx="4"/>
              <a:endCxn id="136" idx="0"/>
            </p:cNvCxnSpPr>
            <p:nvPr/>
          </p:nvCxnSpPr>
          <p:spPr>
            <a:xfrm flipH="1">
              <a:off x="4315047" y="1829642"/>
              <a:ext cx="112469" cy="20327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Lige pilforbindelse 157">
              <a:extLst>
                <a:ext uri="{FF2B5EF4-FFF2-40B4-BE49-F238E27FC236}">
                  <a16:creationId xmlns:a16="http://schemas.microsoft.com/office/drawing/2014/main" id="{331C5189-D4CF-4153-A788-B4527F457B43}"/>
                </a:ext>
              </a:extLst>
            </p:cNvPr>
            <p:cNvCxnSpPr>
              <a:cxnSpLocks/>
              <a:stCxn id="104" idx="4"/>
              <a:endCxn id="97" idx="0"/>
            </p:cNvCxnSpPr>
            <p:nvPr/>
          </p:nvCxnSpPr>
          <p:spPr>
            <a:xfrm>
              <a:off x="4876163" y="1841085"/>
              <a:ext cx="134521" cy="1988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Lige pilforbindelse 158">
              <a:extLst>
                <a:ext uri="{FF2B5EF4-FFF2-40B4-BE49-F238E27FC236}">
                  <a16:creationId xmlns:a16="http://schemas.microsoft.com/office/drawing/2014/main" id="{44F20F57-07B5-4830-991A-50DE96663CC3}"/>
                </a:ext>
              </a:extLst>
            </p:cNvPr>
            <p:cNvCxnSpPr>
              <a:cxnSpLocks/>
              <a:stCxn id="106" idx="4"/>
              <a:endCxn id="97" idx="0"/>
            </p:cNvCxnSpPr>
            <p:nvPr/>
          </p:nvCxnSpPr>
          <p:spPr>
            <a:xfrm flipH="1">
              <a:off x="5010684" y="1841076"/>
              <a:ext cx="116085" cy="19887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Lige pilforbindelse 159">
              <a:extLst>
                <a:ext uri="{FF2B5EF4-FFF2-40B4-BE49-F238E27FC236}">
                  <a16:creationId xmlns:a16="http://schemas.microsoft.com/office/drawing/2014/main" id="{A2D86F90-C7AD-49D3-BABB-6759DD052D51}"/>
                </a:ext>
              </a:extLst>
            </p:cNvPr>
            <p:cNvCxnSpPr>
              <a:cxnSpLocks/>
              <a:stCxn id="91" idx="4"/>
              <a:endCxn id="149" idx="0"/>
            </p:cNvCxnSpPr>
            <p:nvPr/>
          </p:nvCxnSpPr>
          <p:spPr>
            <a:xfrm>
              <a:off x="5586427" y="1850800"/>
              <a:ext cx="125303" cy="175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Lige pilforbindelse 160">
              <a:extLst>
                <a:ext uri="{FF2B5EF4-FFF2-40B4-BE49-F238E27FC236}">
                  <a16:creationId xmlns:a16="http://schemas.microsoft.com/office/drawing/2014/main" id="{4E3D2B1A-A80A-4567-A724-38D5BFD05319}"/>
                </a:ext>
              </a:extLst>
            </p:cNvPr>
            <p:cNvCxnSpPr>
              <a:cxnSpLocks/>
              <a:stCxn id="94" idx="4"/>
              <a:endCxn id="149" idx="0"/>
            </p:cNvCxnSpPr>
            <p:nvPr/>
          </p:nvCxnSpPr>
          <p:spPr>
            <a:xfrm flipH="1">
              <a:off x="5711730" y="1850791"/>
              <a:ext cx="125303" cy="1750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Lige pilforbindelse 161">
              <a:extLst>
                <a:ext uri="{FF2B5EF4-FFF2-40B4-BE49-F238E27FC236}">
                  <a16:creationId xmlns:a16="http://schemas.microsoft.com/office/drawing/2014/main" id="{D17EA681-03BC-49B9-A056-F0FE8797310B}"/>
                </a:ext>
              </a:extLst>
            </p:cNvPr>
            <p:cNvCxnSpPr>
              <a:cxnSpLocks/>
              <a:stCxn id="146" idx="4"/>
              <a:endCxn id="152" idx="1"/>
            </p:cNvCxnSpPr>
            <p:nvPr/>
          </p:nvCxnSpPr>
          <p:spPr>
            <a:xfrm>
              <a:off x="3619410" y="2392916"/>
              <a:ext cx="905610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Lige pilforbindelse 162">
              <a:extLst>
                <a:ext uri="{FF2B5EF4-FFF2-40B4-BE49-F238E27FC236}">
                  <a16:creationId xmlns:a16="http://schemas.microsoft.com/office/drawing/2014/main" id="{0FF6F1A5-CA63-49B9-A262-107749A0BEA2}"/>
                </a:ext>
              </a:extLst>
            </p:cNvPr>
            <p:cNvCxnSpPr>
              <a:cxnSpLocks/>
              <a:stCxn id="136" idx="4"/>
              <a:endCxn id="152" idx="1"/>
            </p:cNvCxnSpPr>
            <p:nvPr/>
          </p:nvCxnSpPr>
          <p:spPr>
            <a:xfrm>
              <a:off x="4315047" y="2392916"/>
              <a:ext cx="209973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Lige pilforbindelse 163">
              <a:extLst>
                <a:ext uri="{FF2B5EF4-FFF2-40B4-BE49-F238E27FC236}">
                  <a16:creationId xmlns:a16="http://schemas.microsoft.com/office/drawing/2014/main" id="{20040BDA-EB7F-4C8A-B0CB-1837AE32FFE2}"/>
                </a:ext>
              </a:extLst>
            </p:cNvPr>
            <p:cNvCxnSpPr>
              <a:cxnSpLocks/>
              <a:stCxn id="97" idx="4"/>
              <a:endCxn id="152" idx="7"/>
            </p:cNvCxnSpPr>
            <p:nvPr/>
          </p:nvCxnSpPr>
          <p:spPr>
            <a:xfrm flipH="1">
              <a:off x="4779578" y="2399947"/>
              <a:ext cx="231106" cy="25348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Lige pilforbindelse 166">
              <a:extLst>
                <a:ext uri="{FF2B5EF4-FFF2-40B4-BE49-F238E27FC236}">
                  <a16:creationId xmlns:a16="http://schemas.microsoft.com/office/drawing/2014/main" id="{CFC2FDCB-F1B8-4544-BDEF-9945A42D1AFE}"/>
                </a:ext>
              </a:extLst>
            </p:cNvPr>
            <p:cNvCxnSpPr>
              <a:cxnSpLocks/>
              <a:stCxn id="149" idx="4"/>
              <a:endCxn id="152" idx="7"/>
            </p:cNvCxnSpPr>
            <p:nvPr/>
          </p:nvCxnSpPr>
          <p:spPr>
            <a:xfrm flipH="1">
              <a:off x="4779578" y="2385885"/>
              <a:ext cx="932152" cy="2675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/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a-DK" sz="1050" b="0" dirty="0"/>
                    <a:t>Y 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1050" b="0" dirty="0"/>
                    <a:t> Binomial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blipFill>
                  <a:blip r:embed="rId22"/>
                  <a:stretch>
                    <a:fillRect l="-7910" t="-22222" r="-7345" b="-5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7613FD92-DB02-46B8-BCCE-406BA7500045}"/>
                </a:ext>
              </a:extLst>
            </p:cNvPr>
            <p:cNvSpPr/>
            <p:nvPr/>
          </p:nvSpPr>
          <p:spPr>
            <a:xfrm>
              <a:off x="3544238" y="3370434"/>
              <a:ext cx="324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Tekstfelt 95">
              <a:extLst>
                <a:ext uri="{FF2B5EF4-FFF2-40B4-BE49-F238E27FC236}">
                  <a16:creationId xmlns:a16="http://schemas.microsoft.com/office/drawing/2014/main" id="{1A191B6E-CF1B-4C7D-B663-556DFC066692}"/>
                </a:ext>
              </a:extLst>
            </p:cNvPr>
            <p:cNvSpPr txBox="1"/>
            <p:nvPr/>
          </p:nvSpPr>
          <p:spPr>
            <a:xfrm>
              <a:off x="3659074" y="3439548"/>
              <a:ext cx="75342" cy="1846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T</a:t>
              </a:r>
            </a:p>
          </p:txBody>
        </p:sp>
        <p:sp>
          <p:nvSpPr>
            <p:cNvPr id="98" name="Tekstfelt 97">
              <a:extLst>
                <a:ext uri="{FF2B5EF4-FFF2-40B4-BE49-F238E27FC236}">
                  <a16:creationId xmlns:a16="http://schemas.microsoft.com/office/drawing/2014/main" id="{40595540-BB13-43ED-9CB7-F884EA3EC248}"/>
                </a:ext>
              </a:extLst>
            </p:cNvPr>
            <p:cNvSpPr txBox="1"/>
            <p:nvPr/>
          </p:nvSpPr>
          <p:spPr>
            <a:xfrm>
              <a:off x="3423749" y="3680896"/>
              <a:ext cx="570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Trial</a:t>
              </a:r>
            </a:p>
          </p:txBody>
        </p:sp>
      </p:grpSp>
      <p:cxnSp>
        <p:nvCxnSpPr>
          <p:cNvPr id="100" name="Lige pilforbindelse 99">
            <a:extLst>
              <a:ext uri="{FF2B5EF4-FFF2-40B4-BE49-F238E27FC236}">
                <a16:creationId xmlns:a16="http://schemas.microsoft.com/office/drawing/2014/main" id="{05BA91D5-7A54-4E1A-8E50-58B90E0F5D1F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3079217" y="2957307"/>
            <a:ext cx="798089" cy="465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felt 100">
            <a:extLst>
              <a:ext uri="{FF2B5EF4-FFF2-40B4-BE49-F238E27FC236}">
                <a16:creationId xmlns:a16="http://schemas.microsoft.com/office/drawing/2014/main" id="{B961949B-645F-4C89-BE02-88C1276C1F0B}"/>
              </a:ext>
            </a:extLst>
          </p:cNvPr>
          <p:cNvSpPr txBox="1"/>
          <p:nvPr/>
        </p:nvSpPr>
        <p:spPr>
          <a:xfrm>
            <a:off x="4751145" y="189401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2) LML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69B9C2DC-FA88-4373-9842-F0C941EBA4DD}"/>
                  </a:ext>
                </a:extLst>
              </p:cNvPr>
              <p:cNvSpPr txBox="1"/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Assumed values for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0,30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69B9C2DC-FA88-4373-9842-F0C941EB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blipFill>
                <a:blip r:embed="rId23"/>
                <a:stretch>
                  <a:fillRect l="-1496" t="-1266" r="-24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2AC053E9-6350-49FD-801C-CE5DB0F06B9E}"/>
              </a:ext>
            </a:extLst>
          </p:cNvPr>
          <p:cNvCxnSpPr/>
          <p:nvPr/>
        </p:nvCxnSpPr>
        <p:spPr>
          <a:xfrm>
            <a:off x="6065520" y="896983"/>
            <a:ext cx="60960" cy="58347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2785</TotalTime>
  <Words>362</Words>
  <Application>Microsoft Office PowerPoint</Application>
  <PresentationFormat>Widescreen</PresentationFormat>
  <Paragraphs>159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39</cp:revision>
  <dcterms:created xsi:type="dcterms:W3CDTF">2020-05-25T08:04:48Z</dcterms:created>
  <dcterms:modified xsi:type="dcterms:W3CDTF">2020-10-20T08:46:46Z</dcterms:modified>
</cp:coreProperties>
</file>