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65" r:id="rId10"/>
    <p:sldId id="261" r:id="rId11"/>
    <p:sldId id="267" r:id="rId12"/>
    <p:sldId id="268" r:id="rId13"/>
    <p:sldId id="272" r:id="rId14"/>
    <p:sldId id="271" r:id="rId15"/>
    <p:sldId id="270" r:id="rId16"/>
    <p:sldId id="262" r:id="rId17"/>
    <p:sldId id="263" r:id="rId18"/>
    <p:sldId id="264" r:id="rId19"/>
    <p:sldId id="266" r:id="rId20"/>
  </p:sldIdLst>
  <p:sldSz cx="12190413" cy="6858000"/>
  <p:notesSz cx="6858000" cy="9144000"/>
  <p:custDataLst>
    <p:tags r:id="rId2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C598A-4D9E-41F6-86F7-5D81D4506CA8}" v="219" dt="2021-01-04T18:14:1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88" d="100"/>
          <a:sy n="88" d="100"/>
        </p:scale>
        <p:origin x="102" y="5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977C598A-4D9E-41F6-86F7-5D81D4506CA8}"/>
    <pc:docChg chg="undo custSel addSld delSld modSld sldOrd">
      <pc:chgData name="benjamin Skjold" userId="c95198f139ad621b" providerId="LiveId" clId="{977C598A-4D9E-41F6-86F7-5D81D4506CA8}" dt="2021-01-04T18:14:17.947" v="1192"/>
      <pc:docMkLst>
        <pc:docMk/>
      </pc:docMkLst>
      <pc:sldChg chg="modSp">
        <pc:chgData name="benjamin Skjold" userId="c95198f139ad621b" providerId="LiveId" clId="{977C598A-4D9E-41F6-86F7-5D81D4506CA8}" dt="2021-01-04T16:44:09.290" v="272" actId="20577"/>
        <pc:sldMkLst>
          <pc:docMk/>
          <pc:sldMk cId="4043678621" sldId="261"/>
        </pc:sldMkLst>
        <pc:spChg chg="mod">
          <ac:chgData name="benjamin Skjold" userId="c95198f139ad621b" providerId="LiveId" clId="{977C598A-4D9E-41F6-86F7-5D81D4506CA8}" dt="2021-01-04T16:44:09.290" v="272" actId="20577"/>
          <ac:spMkLst>
            <pc:docMk/>
            <pc:sldMk cId="4043678621" sldId="261"/>
            <ac:spMk id="5" creationId="{4C595112-B773-4F2D-8C73-E10D8651FC8B}"/>
          </ac:spMkLst>
        </pc:spChg>
      </pc:sldChg>
      <pc:sldChg chg="addSp modSp">
        <pc:chgData name="benjamin Skjold" userId="c95198f139ad621b" providerId="LiveId" clId="{977C598A-4D9E-41F6-86F7-5D81D4506CA8}" dt="2021-01-04T18:00:34.271" v="868" actId="20577"/>
        <pc:sldMkLst>
          <pc:docMk/>
          <pc:sldMk cId="3737717230" sldId="262"/>
        </pc:sldMkLst>
        <pc:spChg chg="add mod">
          <ac:chgData name="benjamin Skjold" userId="c95198f139ad621b" providerId="LiveId" clId="{977C598A-4D9E-41F6-86F7-5D81D4506CA8}" dt="2021-01-04T18:00:34.271" v="868" actId="20577"/>
          <ac:spMkLst>
            <pc:docMk/>
            <pc:sldMk cId="3737717230" sldId="262"/>
            <ac:spMk id="5" creationId="{D771433F-129F-4BEA-919F-AF8CD069B65D}"/>
          </ac:spMkLst>
        </pc:spChg>
      </pc:sldChg>
      <pc:sldChg chg="modSp modAnim">
        <pc:chgData name="benjamin Skjold" userId="c95198f139ad621b" providerId="LiveId" clId="{977C598A-4D9E-41F6-86F7-5D81D4506CA8}" dt="2021-01-04T17:59:24.623" v="764" actId="20577"/>
        <pc:sldMkLst>
          <pc:docMk/>
          <pc:sldMk cId="2844950335" sldId="265"/>
        </pc:sldMkLst>
        <pc:spChg chg="mod">
          <ac:chgData name="benjamin Skjold" userId="c95198f139ad621b" providerId="LiveId" clId="{977C598A-4D9E-41F6-86F7-5D81D4506CA8}" dt="2021-01-04T17:59:24.623" v="764" actId="20577"/>
          <ac:spMkLst>
            <pc:docMk/>
            <pc:sldMk cId="2844950335" sldId="265"/>
            <ac:spMk id="3" creationId="{9F64E2CF-4722-477A-865C-2F5DC3EB1D15}"/>
          </ac:spMkLst>
        </pc:spChg>
      </pc:sldChg>
      <pc:sldChg chg="addSp delSp modSp delAnim modAnim">
        <pc:chgData name="benjamin Skjold" userId="c95198f139ad621b" providerId="LiveId" clId="{977C598A-4D9E-41F6-86F7-5D81D4506CA8}" dt="2021-01-04T16:43:33.299" v="253"/>
        <pc:sldMkLst>
          <pc:docMk/>
          <pc:sldMk cId="2139668013" sldId="267"/>
        </pc:sldMkLst>
        <pc:spChg chg="add del mod">
          <ac:chgData name="benjamin Skjold" userId="c95198f139ad621b" providerId="LiveId" clId="{977C598A-4D9E-41F6-86F7-5D81D4506CA8}" dt="2021-01-04T16:37:29.473" v="133" actId="478"/>
          <ac:spMkLst>
            <pc:docMk/>
            <pc:sldMk cId="2139668013" sldId="267"/>
            <ac:spMk id="7" creationId="{90C3B42F-BFFA-4F36-B7FF-7C26A90ADD06}"/>
          </ac:spMkLst>
        </pc:spChg>
        <pc:spChg chg="add del mod">
          <ac:chgData name="benjamin Skjold" userId="c95198f139ad621b" providerId="LiveId" clId="{977C598A-4D9E-41F6-86F7-5D81D4506CA8}" dt="2021-01-04T16:39:25.182" v="154" actId="478"/>
          <ac:spMkLst>
            <pc:docMk/>
            <pc:sldMk cId="2139668013" sldId="267"/>
            <ac:spMk id="8" creationId="{9276C7C9-0F8A-438C-95A2-67C5F050C137}"/>
          </ac:spMkLst>
        </pc:spChg>
        <pc:spChg chg="add del mod">
          <ac:chgData name="benjamin Skjold" userId="c95198f139ad621b" providerId="LiveId" clId="{977C598A-4D9E-41F6-86F7-5D81D4506CA8}" dt="2021-01-04T16:39:25.721" v="155" actId="478"/>
          <ac:spMkLst>
            <pc:docMk/>
            <pc:sldMk cId="2139668013" sldId="267"/>
            <ac:spMk id="9" creationId="{29AEC9D2-DCC8-4365-A013-A3BA94370C04}"/>
          </ac:spMkLst>
        </pc:spChg>
        <pc:spChg chg="add mod">
          <ac:chgData name="benjamin Skjold" userId="c95198f139ad621b" providerId="LiveId" clId="{977C598A-4D9E-41F6-86F7-5D81D4506CA8}" dt="2021-01-04T16:39:57.658" v="163" actId="1076"/>
          <ac:spMkLst>
            <pc:docMk/>
            <pc:sldMk cId="2139668013" sldId="267"/>
            <ac:spMk id="10" creationId="{8F857EAB-EED5-49CB-8089-9EECDF489358}"/>
          </ac:spMkLst>
        </pc:spChg>
        <pc:spChg chg="add mod">
          <ac:chgData name="benjamin Skjold" userId="c95198f139ad621b" providerId="LiveId" clId="{977C598A-4D9E-41F6-86F7-5D81D4506CA8}" dt="2021-01-04T16:40:09.531" v="166" actId="1076"/>
          <ac:spMkLst>
            <pc:docMk/>
            <pc:sldMk cId="2139668013" sldId="267"/>
            <ac:spMk id="11" creationId="{5EC9AD17-8C88-45C3-95C7-3E005965134A}"/>
          </ac:spMkLst>
        </pc:spChg>
        <pc:spChg chg="add mod">
          <ac:chgData name="benjamin Skjold" userId="c95198f139ad621b" providerId="LiveId" clId="{977C598A-4D9E-41F6-86F7-5D81D4506CA8}" dt="2021-01-04T16:41:21.844" v="184" actId="14100"/>
          <ac:spMkLst>
            <pc:docMk/>
            <pc:sldMk cId="2139668013" sldId="267"/>
            <ac:spMk id="12" creationId="{CBE8D8B6-30A4-4FFC-B369-3CFE96D064C8}"/>
          </ac:spMkLst>
        </pc:spChg>
        <pc:spChg chg="add mod">
          <ac:chgData name="benjamin Skjold" userId="c95198f139ad621b" providerId="LiveId" clId="{977C598A-4D9E-41F6-86F7-5D81D4506CA8}" dt="2021-01-04T16:41:30.483" v="241" actId="1037"/>
          <ac:spMkLst>
            <pc:docMk/>
            <pc:sldMk cId="2139668013" sldId="267"/>
            <ac:spMk id="13" creationId="{F7C1ACD4-03E2-49F3-85D5-2953DB7781BE}"/>
          </ac:spMkLst>
        </pc:spChg>
        <pc:picChg chg="add mod">
          <ac:chgData name="benjamin Skjold" userId="c95198f139ad621b" providerId="LiveId" clId="{977C598A-4D9E-41F6-86F7-5D81D4506CA8}" dt="2021-01-04T16:33:22.826" v="37" actId="1076"/>
          <ac:picMkLst>
            <pc:docMk/>
            <pc:sldMk cId="2139668013" sldId="267"/>
            <ac:picMk id="5" creationId="{CBD33CB1-5C9E-4AB5-AA0C-25A4B80D63BF}"/>
          </ac:picMkLst>
        </pc:picChg>
        <pc:picChg chg="add mod ord">
          <ac:chgData name="benjamin Skjold" userId="c95198f139ad621b" providerId="LiveId" clId="{977C598A-4D9E-41F6-86F7-5D81D4506CA8}" dt="2021-01-04T16:34:42.578" v="118" actId="1036"/>
          <ac:picMkLst>
            <pc:docMk/>
            <pc:sldMk cId="2139668013" sldId="267"/>
            <ac:picMk id="6" creationId="{9CEE73F4-0114-4AD3-A247-2AEF0C5998FE}"/>
          </ac:picMkLst>
        </pc:picChg>
      </pc:sldChg>
      <pc:sldChg chg="addSp delSp modSp add ord delAnim modAnim">
        <pc:chgData name="benjamin Skjold" userId="c95198f139ad621b" providerId="LiveId" clId="{977C598A-4D9E-41F6-86F7-5D81D4506CA8}" dt="2021-01-04T17:53:32.162" v="710" actId="1076"/>
        <pc:sldMkLst>
          <pc:docMk/>
          <pc:sldMk cId="2633857991" sldId="268"/>
        </pc:sldMkLst>
        <pc:spChg chg="mod">
          <ac:chgData name="benjamin Skjold" userId="c95198f139ad621b" providerId="LiveId" clId="{977C598A-4D9E-41F6-86F7-5D81D4506CA8}" dt="2021-01-04T16:45:21.891" v="312" actId="20577"/>
          <ac:spMkLst>
            <pc:docMk/>
            <pc:sldMk cId="2633857991" sldId="268"/>
            <ac:spMk id="2" creationId="{B6BEEC1C-6AC4-4F38-ABBD-C8BFDF603A72}"/>
          </ac:spMkLst>
        </pc:spChg>
        <pc:spChg chg="add del">
          <ac:chgData name="benjamin Skjold" userId="c95198f139ad621b" providerId="LiveId" clId="{977C598A-4D9E-41F6-86F7-5D81D4506CA8}" dt="2021-01-04T17:41:00.281" v="516"/>
          <ac:spMkLst>
            <pc:docMk/>
            <pc:sldMk cId="2633857991" sldId="268"/>
            <ac:spMk id="8" creationId="{D3D6C2FA-9B50-405E-A683-31930069F809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3" creationId="{F7C1ACD4-03E2-49F3-85D5-2953DB7781BE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7" creationId="{73619DE4-4517-4B0F-82C8-23F2749D751D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8" creationId="{485A567A-90A2-40FB-AA5C-99CBAB227365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9" creationId="{2A4E3A7E-2ED9-4C18-BE55-F4B1666899EC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20" creationId="{9C4B5331-1794-483E-82D5-136067D75ED9}"/>
          </ac:spMkLst>
        </pc:spChg>
        <pc:spChg chg="add mod">
          <ac:chgData name="benjamin Skjold" userId="c95198f139ad621b" providerId="LiveId" clId="{977C598A-4D9E-41F6-86F7-5D81D4506CA8}" dt="2021-01-04T16:47:48.254" v="355" actId="115"/>
          <ac:spMkLst>
            <pc:docMk/>
            <pc:sldMk cId="2633857991" sldId="268"/>
            <ac:spMk id="21" creationId="{B538C869-42D1-4232-8FDB-335F112A9942}"/>
          </ac:spMkLst>
        </pc:spChg>
        <pc:spChg chg="add del mod">
          <ac:chgData name="benjamin Skjold" userId="c95198f139ad621b" providerId="LiveId" clId="{977C598A-4D9E-41F6-86F7-5D81D4506CA8}" dt="2021-01-04T17:47:23.921" v="643" actId="478"/>
          <ac:spMkLst>
            <pc:docMk/>
            <pc:sldMk cId="2633857991" sldId="268"/>
            <ac:spMk id="28" creationId="{EF28B928-0007-484F-80E5-54AEC86E88ED}"/>
          </ac:spMkLst>
        </pc:spChg>
        <pc:spChg chg="add del mod">
          <ac:chgData name="benjamin Skjold" userId="c95198f139ad621b" providerId="LiveId" clId="{977C598A-4D9E-41F6-86F7-5D81D4506CA8}" dt="2021-01-04T17:47:58.463" v="648" actId="478"/>
          <ac:spMkLst>
            <pc:docMk/>
            <pc:sldMk cId="2633857991" sldId="268"/>
            <ac:spMk id="29" creationId="{FE81BF54-CB85-49E5-8823-6A0F6039F3E6}"/>
          </ac:spMkLst>
        </pc:spChg>
        <pc:spChg chg="add del mod">
          <ac:chgData name="benjamin Skjold" userId="c95198f139ad621b" providerId="LiveId" clId="{977C598A-4D9E-41F6-86F7-5D81D4506CA8}" dt="2021-01-04T17:48:18.167" v="650" actId="478"/>
          <ac:spMkLst>
            <pc:docMk/>
            <pc:sldMk cId="2633857991" sldId="268"/>
            <ac:spMk id="30" creationId="{30975C68-F96D-4A05-A5C1-E95297C48BA3}"/>
          </ac:spMkLst>
        </pc:spChg>
        <pc:spChg chg="add mod">
          <ac:chgData name="benjamin Skjold" userId="c95198f139ad621b" providerId="LiveId" clId="{977C598A-4D9E-41F6-86F7-5D81D4506CA8}" dt="2021-01-04T17:53:32.162" v="710" actId="1076"/>
          <ac:spMkLst>
            <pc:docMk/>
            <pc:sldMk cId="2633857991" sldId="268"/>
            <ac:spMk id="33" creationId="{E8204BAA-D5CA-40C6-A4F2-E82A0E7A71E1}"/>
          </ac:spMkLst>
        </pc:spChg>
        <pc:spChg chg="add mod">
          <ac:chgData name="benjamin Skjold" userId="c95198f139ad621b" providerId="LiveId" clId="{977C598A-4D9E-41F6-86F7-5D81D4506CA8}" dt="2021-01-04T17:52:43.325" v="708" actId="164"/>
          <ac:spMkLst>
            <pc:docMk/>
            <pc:sldMk cId="2633857991" sldId="268"/>
            <ac:spMk id="34" creationId="{9623E994-71BD-4143-9E3E-2C3A3F6F22EB}"/>
          </ac:spMkLst>
        </pc:spChg>
        <pc:grpChg chg="add del mod">
          <ac:chgData name="benjamin Skjold" userId="c95198f139ad621b" providerId="LiveId" clId="{977C598A-4D9E-41F6-86F7-5D81D4506CA8}" dt="2021-01-04T16:48:54.497" v="360" actId="165"/>
          <ac:grpSpMkLst>
            <pc:docMk/>
            <pc:sldMk cId="2633857991" sldId="268"/>
            <ac:grpSpMk id="7" creationId="{948793FF-3BDB-415E-8338-592BE44A4648}"/>
          </ac:grpSpMkLst>
        </pc:grpChg>
        <pc:grpChg chg="add del mod">
          <ac:chgData name="benjamin Skjold" userId="c95198f139ad621b" providerId="LiveId" clId="{977C598A-4D9E-41F6-86F7-5D81D4506CA8}" dt="2021-01-04T16:46:22.009" v="315" actId="165"/>
          <ac:grpSpMkLst>
            <pc:docMk/>
            <pc:sldMk cId="2633857991" sldId="268"/>
            <ac:grpSpMk id="14" creationId="{04EB4E5D-4A50-4F10-A6F9-B8CA9C379EB4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5" creationId="{10080DF5-5855-4A89-BC7F-8D08175BBB9C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6" creationId="{F5882294-9625-4E15-B96B-629C06BB5A9A}"/>
          </ac:grpSpMkLst>
        </pc:grp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6" creationId="{9CEE73F4-0114-4AD3-A247-2AEF0C5998FE}"/>
          </ac:picMkLst>
        </pc:picChg>
        <pc:picChg chg="del mod topLvl">
          <ac:chgData name="benjamin Skjold" userId="c95198f139ad621b" providerId="LiveId" clId="{977C598A-4D9E-41F6-86F7-5D81D4506CA8}" dt="2021-01-04T17:40:57.660" v="514" actId="478"/>
          <ac:picMkLst>
            <pc:docMk/>
            <pc:sldMk cId="2633857991" sldId="268"/>
            <ac:picMk id="15" creationId="{82EE1AFF-AB30-45E3-B09F-8D5D2D72F508}"/>
          </ac:picMkLst>
        </pc:picChg>
        <pc:picChg chg="mod topLvl">
          <ac:chgData name="benjamin Skjold" userId="c95198f139ad621b" providerId="LiveId" clId="{977C598A-4D9E-41F6-86F7-5D81D4506CA8}" dt="2021-01-04T16:48:54.497" v="360" actId="165"/>
          <ac:picMkLst>
            <pc:docMk/>
            <pc:sldMk cId="2633857991" sldId="268"/>
            <ac:picMk id="16" creationId="{8939C1D4-23A7-4BC7-A600-8E353FFF9DC1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22" creationId="{EA5C2779-E4BD-49E2-B799-63FC43F7BCAF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32" creationId="{B7382B39-CCD7-4D1A-9A0B-DAA2DECCFFB0}"/>
          </ac:picMkLst>
        </pc:pic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4" creationId="{44B98FF8-E19D-4B56-9628-6809E8982F03}"/>
          </ac:cxnSpMkLst>
        </pc:cxn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6" creationId="{1A7BF5ED-2D57-4A1F-9E82-C15D61FB6A60}"/>
          </ac:cxnSpMkLst>
        </pc:cxnChg>
      </pc:sldChg>
      <pc:sldChg chg="addSp delSp modSp add del delAnim">
        <pc:chgData name="benjamin Skjold" userId="c95198f139ad621b" providerId="LiveId" clId="{977C598A-4D9E-41F6-86F7-5D81D4506CA8}" dt="2021-01-04T16:57:58.225" v="429" actId="2696"/>
        <pc:sldMkLst>
          <pc:docMk/>
          <pc:sldMk cId="899349536" sldId="269"/>
        </pc:sldMkLst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3" creationId="{F7C1ACD4-03E2-49F3-85D5-2953DB7781BE}"/>
          </ac:spMkLst>
        </pc:sp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6" creationId="{9CEE73F4-0114-4AD3-A247-2AEF0C5998FE}"/>
          </ac:picMkLst>
        </pc:picChg>
        <pc:picChg chg="add mod">
          <ac:chgData name="benjamin Skjold" userId="c95198f139ad621b" providerId="LiveId" clId="{977C598A-4D9E-41F6-86F7-5D81D4506CA8}" dt="2021-01-04T16:54:55.761" v="397" actId="1035"/>
          <ac:picMkLst>
            <pc:docMk/>
            <pc:sldMk cId="899349536" sldId="269"/>
            <ac:picMk id="8" creationId="{BD7E2FC1-0A36-4568-823E-C489C96E7568}"/>
          </ac:picMkLst>
        </pc:picChg>
      </pc:sldChg>
      <pc:sldChg chg="addSp delSp modSp add modAnim">
        <pc:chgData name="benjamin Skjold" userId="c95198f139ad621b" providerId="LiveId" clId="{977C598A-4D9E-41F6-86F7-5D81D4506CA8}" dt="2021-01-04T18:14:17.947" v="1192"/>
        <pc:sldMkLst>
          <pc:docMk/>
          <pc:sldMk cId="2357556229" sldId="270"/>
        </pc:sldMkLst>
        <pc:spChg chg="mod">
          <ac:chgData name="benjamin Skjold" userId="c95198f139ad621b" providerId="LiveId" clId="{977C598A-4D9E-41F6-86F7-5D81D4506CA8}" dt="2021-01-04T16:56:06.129" v="426" actId="20577"/>
          <ac:spMkLst>
            <pc:docMk/>
            <pc:sldMk cId="2357556229" sldId="270"/>
            <ac:spMk id="2" creationId="{B6BEEC1C-6AC4-4F38-ABBD-C8BFDF603A72}"/>
          </ac:spMkLst>
        </pc:spChg>
        <pc:spChg chg="add mod">
          <ac:chgData name="benjamin Skjold" userId="c95198f139ad621b" providerId="LiveId" clId="{977C598A-4D9E-41F6-86F7-5D81D4506CA8}" dt="2021-01-04T18:12:26.716" v="1182" actId="1035"/>
          <ac:spMkLst>
            <pc:docMk/>
            <pc:sldMk cId="2357556229" sldId="270"/>
            <ac:spMk id="5" creationId="{51288516-DD80-42BB-96AA-C0E5EEC4EBA5}"/>
          </ac:spMkLst>
        </pc:spChg>
        <pc:picChg chg="del">
          <ac:chgData name="benjamin Skjold" userId="c95198f139ad621b" providerId="LiveId" clId="{977C598A-4D9E-41F6-86F7-5D81D4506CA8}" dt="2021-01-04T16:55:37.875" v="399" actId="478"/>
          <ac:picMkLst>
            <pc:docMk/>
            <pc:sldMk cId="2357556229" sldId="270"/>
            <ac:picMk id="8" creationId="{BD7E2FC1-0A36-4568-823E-C489C96E7568}"/>
          </ac:picMkLst>
        </pc:picChg>
      </pc:sldChg>
      <pc:sldChg chg="add">
        <pc:chgData name="benjamin Skjold" userId="c95198f139ad621b" providerId="LiveId" clId="{977C598A-4D9E-41F6-86F7-5D81D4506CA8}" dt="2021-01-04T16:57:49.820" v="428"/>
        <pc:sldMkLst>
          <pc:docMk/>
          <pc:sldMk cId="1603380883" sldId="271"/>
        </pc:sldMkLst>
      </pc:sldChg>
      <pc:sldChg chg="addSp delSp modSp add delAnim modAnim">
        <pc:chgData name="benjamin Skjold" userId="c95198f139ad621b" providerId="LiveId" clId="{977C598A-4D9E-41F6-86F7-5D81D4506CA8}" dt="2021-01-04T17:58:24.511" v="719"/>
        <pc:sldMkLst>
          <pc:docMk/>
          <pc:sldMk cId="1070172807" sldId="272"/>
        </pc:sldMkLst>
        <pc:spChg chg="add mod">
          <ac:chgData name="benjamin Skjold" userId="c95198f139ad621b" providerId="LiveId" clId="{977C598A-4D9E-41F6-86F7-5D81D4506CA8}" dt="2021-01-04T16:59:05.682" v="483" actId="1037"/>
          <ac:spMkLst>
            <pc:docMk/>
            <pc:sldMk cId="1070172807" sldId="272"/>
            <ac:spMk id="12" creationId="{BB224B1F-D000-456D-909F-1DA77464A98E}"/>
          </ac:spMkLst>
        </pc:spChg>
        <pc:spChg chg="del">
          <ac:chgData name="benjamin Skjold" userId="c95198f139ad621b" providerId="LiveId" clId="{977C598A-4D9E-41F6-86F7-5D81D4506CA8}" dt="2021-01-04T16:58:16.870" v="434" actId="478"/>
          <ac:spMkLst>
            <pc:docMk/>
            <pc:sldMk cId="1070172807" sldId="272"/>
            <ac:spMk id="17" creationId="{73619DE4-4517-4B0F-82C8-23F2749D751D}"/>
          </ac:spMkLst>
        </pc:spChg>
        <pc:spChg chg="del">
          <ac:chgData name="benjamin Skjold" userId="c95198f139ad621b" providerId="LiveId" clId="{977C598A-4D9E-41F6-86F7-5D81D4506CA8}" dt="2021-01-04T16:58:15.794" v="433" actId="478"/>
          <ac:spMkLst>
            <pc:docMk/>
            <pc:sldMk cId="1070172807" sldId="272"/>
            <ac:spMk id="18" creationId="{485A567A-90A2-40FB-AA5C-99CBAB227365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19" creationId="{2A4E3A7E-2ED9-4C18-BE55-F4B1666899EC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20" creationId="{9C4B5331-1794-483E-82D5-136067D75ED9}"/>
          </ac:spMkLst>
        </pc:spChg>
        <pc:spChg chg="mod">
          <ac:chgData name="benjamin Skjold" userId="c95198f139ad621b" providerId="LiveId" clId="{977C598A-4D9E-41F6-86F7-5D81D4506CA8}" dt="2021-01-04T16:58:21.026" v="444" actId="20577"/>
          <ac:spMkLst>
            <pc:docMk/>
            <pc:sldMk cId="1070172807" sldId="272"/>
            <ac:spMk id="21" creationId="{B538C869-42D1-4232-8FDB-335F112A9942}"/>
          </ac:spMkLst>
        </pc:spChg>
        <pc:spChg chg="add mod">
          <ac:chgData name="benjamin Skjold" userId="c95198f139ad621b" providerId="LiveId" clId="{977C598A-4D9E-41F6-86F7-5D81D4506CA8}" dt="2021-01-04T17:00:15.282" v="513" actId="14100"/>
          <ac:spMkLst>
            <pc:docMk/>
            <pc:sldMk cId="1070172807" sldId="272"/>
            <ac:spMk id="24" creationId="{AE8C707C-DDB5-4BAD-AB2B-A9BB025EA25B}"/>
          </ac:spMkLst>
        </pc:spChg>
        <pc:spChg chg="del">
          <ac:chgData name="benjamin Skjold" userId="c95198f139ad621b" providerId="LiveId" clId="{977C598A-4D9E-41F6-86F7-5D81D4506CA8}" dt="2021-01-04T17:54:12.454" v="717" actId="478"/>
          <ac:spMkLst>
            <pc:docMk/>
            <pc:sldMk cId="1070172807" sldId="272"/>
            <ac:spMk id="27" creationId="{D5D21F61-8451-4357-BFE1-7FBE2B33AED2}"/>
          </ac:spMkLst>
        </pc:spChg>
        <pc:spChg chg="del topLvl">
          <ac:chgData name="benjamin Skjold" userId="c95198f139ad621b" providerId="LiveId" clId="{977C598A-4D9E-41F6-86F7-5D81D4506CA8}" dt="2021-01-04T17:54:16.103" v="718" actId="478"/>
          <ac:spMkLst>
            <pc:docMk/>
            <pc:sldMk cId="1070172807" sldId="272"/>
            <ac:spMk id="28" creationId="{16D2D972-8C2C-4B8B-A943-E31728EA2A6B}"/>
          </ac:spMkLst>
        </pc:spChg>
        <pc:grpChg chg="add mod">
          <ac:chgData name="benjamin Skjold" userId="c95198f139ad621b" providerId="LiveId" clId="{977C598A-4D9E-41F6-86F7-5D81D4506CA8}" dt="2021-01-04T16:59:23.491" v="509" actId="1035"/>
          <ac:grpSpMkLst>
            <pc:docMk/>
            <pc:sldMk cId="1070172807" sldId="272"/>
            <ac:grpSpMk id="13" creationId="{8510F2EE-6837-4F8A-9972-1663F5819B43}"/>
          </ac:grpSpMkLst>
        </pc:grpChg>
        <pc:grpChg chg="add del mod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5" creationId="{BEDC62D6-46AA-44F6-9710-ACA98BCF13AB}"/>
          </ac:grpSpMkLst>
        </pc:grpChg>
        <pc:grpChg chg="mod topLvl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6" creationId="{DDDE5DEF-EDC3-4503-A8C4-F33A6B57C555}"/>
          </ac:grpSpMkLst>
        </pc:grpChg>
        <pc:picChg chg="del">
          <ac:chgData name="benjamin Skjold" userId="c95198f139ad621b" providerId="LiveId" clId="{977C598A-4D9E-41F6-86F7-5D81D4506CA8}" dt="2021-01-04T16:58:14.155" v="432" actId="478"/>
          <ac:picMkLst>
            <pc:docMk/>
            <pc:sldMk cId="1070172807" sldId="272"/>
            <ac:picMk id="15" creationId="{82EE1AFF-AB30-45E3-B09F-8D5D2D72F508}"/>
          </ac:picMkLst>
        </pc:picChg>
        <pc:picChg chg="del">
          <ac:chgData name="benjamin Skjold" userId="c95198f139ad621b" providerId="LiveId" clId="{977C598A-4D9E-41F6-86F7-5D81D4506CA8}" dt="2021-01-04T16:58:11.273" v="431" actId="478"/>
          <ac:picMkLst>
            <pc:docMk/>
            <pc:sldMk cId="1070172807" sldId="272"/>
            <ac:picMk id="16" creationId="{8939C1D4-23A7-4BC7-A600-8E353FFF9DC1}"/>
          </ac:picMkLst>
        </pc:picChg>
        <pc:picChg chg="add del">
          <ac:chgData name="benjamin Skjold" userId="c95198f139ad621b" providerId="LiveId" clId="{977C598A-4D9E-41F6-86F7-5D81D4506CA8}" dt="2021-01-04T17:53:43.033" v="712" actId="478"/>
          <ac:picMkLst>
            <pc:docMk/>
            <pc:sldMk cId="1070172807" sldId="272"/>
            <ac:picMk id="23" creationId="{21908659-65B2-4E60-9F47-5777110AFA3D}"/>
          </ac:picMkLst>
        </pc:picChg>
        <pc:picChg chg="mod">
          <ac:chgData name="benjamin Skjold" userId="c95198f139ad621b" providerId="LiveId" clId="{977C598A-4D9E-41F6-86F7-5D81D4506CA8}" dt="2021-01-04T17:53:52.284" v="713" actId="14826"/>
          <ac:picMkLst>
            <pc:docMk/>
            <pc:sldMk cId="1070172807" sldId="272"/>
            <ac:picMk id="29" creationId="{CBFB3146-19CB-4722-BC81-0EF5870921ED}"/>
          </ac:picMkLst>
        </pc:picChg>
        <pc:picChg chg="mod">
          <ac:chgData name="benjamin Skjold" userId="c95198f139ad621b" providerId="LiveId" clId="{977C598A-4D9E-41F6-86F7-5D81D4506CA8}" dt="2021-01-04T17:54:05.712" v="715" actId="1076"/>
          <ac:picMkLst>
            <pc:docMk/>
            <pc:sldMk cId="1070172807" sldId="272"/>
            <ac:picMk id="32" creationId="{764FBCB0-C907-43D2-BF05-03531B939794}"/>
          </ac:picMkLst>
        </pc:picChg>
        <pc:cxnChg chg="mod">
          <ac:chgData name="benjamin Skjold" userId="c95198f139ad621b" providerId="LiveId" clId="{977C598A-4D9E-41F6-86F7-5D81D4506CA8}" dt="2021-01-04T17:54:00.589" v="714" actId="14100"/>
          <ac:cxnSpMkLst>
            <pc:docMk/>
            <pc:sldMk cId="1070172807" sldId="272"/>
            <ac:cxnSpMk id="30" creationId="{9F627314-48EB-45CF-AE9D-42214F6E1411}"/>
          </ac:cxnSpMkLst>
        </pc:cxnChg>
        <pc:cxnChg chg="mod">
          <ac:chgData name="benjamin Skjold" userId="c95198f139ad621b" providerId="LiveId" clId="{977C598A-4D9E-41F6-86F7-5D81D4506CA8}" dt="2021-01-04T17:54:10.091" v="716" actId="1076"/>
          <ac:cxnSpMkLst>
            <pc:docMk/>
            <pc:sldMk cId="1070172807" sldId="272"/>
            <ac:cxnSpMk id="31" creationId="{8AB6C679-5F5B-4626-A6BF-781F98A24CC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f70daa97-d2a7-4f27-b3e4-3e0805dc6446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5afc5965-8474-4143-8eab-b124e0a01f3d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4. januar 2021</a:t>
            </a:r>
          </a:p>
        </p:txBody>
      </p:sp>
      <p:sp>
        <p:nvSpPr>
          <p:cNvPr id="7" name="text" descr="{&quot;templafy&quot;:{&quot;id&quot;:&quot;28e5adc8-12e5-44ea-9f55-d58f014d1558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objective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844BFE0C-9CA0-4067-B00A-E044FB9B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D771433F-129F-4BEA-919F-AF8CD069B65D}"/>
              </a:ext>
            </a:extLst>
          </p:cNvPr>
          <p:cNvSpPr txBox="1"/>
          <p:nvPr/>
        </p:nvSpPr>
        <p:spPr>
          <a:xfrm>
            <a:off x="4150990" y="2924944"/>
            <a:ext cx="3715761" cy="841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2 </a:t>
            </a:r>
            <a:r>
              <a:rPr lang="en-US" dirty="0" err="1">
                <a:latin typeface="+mn-lt"/>
              </a:rPr>
              <a:t>subquestions</a:t>
            </a:r>
            <a:r>
              <a:rPr lang="en-US" dirty="0">
                <a:latin typeface="+mn-lt"/>
              </a:rPr>
              <a:t>:</a:t>
            </a: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Does it behave non-linear and if so how?</a:t>
            </a: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Does it evolve over time and if so how?</a:t>
            </a:r>
          </a:p>
        </p:txBody>
      </p:sp>
    </p:spTree>
    <p:extLst>
      <p:ext uri="{BB962C8B-B14F-4D97-AF65-F5344CB8AC3E}">
        <p14:creationId xmlns:p14="http://schemas.microsoft.com/office/powerpoint/2010/main" val="373771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Experimental design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4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8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83D841-DEB6-499D-B811-20728CF7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ermedhjælper søges til MR-forskningscenter">
            <a:extLst>
              <a:ext uri="{FF2B5EF4-FFF2-40B4-BE49-F238E27FC236}">
                <a16:creationId xmlns:a16="http://schemas.microsoft.com/office/drawing/2014/main" id="{ADA360B5-CE05-4924-BB5B-162621A1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A1F2C-915F-4D17-9357-5621D3882B1D}"/>
              </a:ext>
            </a:extLst>
          </p:cNvPr>
          <p:cNvSpPr txBox="1">
            <a:spLocks/>
          </p:cNvSpPr>
          <p:nvPr/>
        </p:nvSpPr>
        <p:spPr bwMode="auto">
          <a:xfrm>
            <a:off x="2209006" y="174295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</a:br>
            <a:endParaRPr lang="en-US" sz="36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pPr algn="ctr"/>
            <a:r>
              <a:rPr lang="en-US" sz="2400" b="0" kern="0" dirty="0">
                <a:ea typeface="ＭＳ Ｐゴシック" pitchFamily="-103" charset="-128"/>
                <a:cs typeface="ＭＳ Ｐゴシック" pitchFamily="-103" charset="-128"/>
              </a:rPr>
              <a:t>Benjamin Skjold Frederiksen</a:t>
            </a:r>
          </a:p>
          <a:p>
            <a:pPr algn="ctr"/>
            <a:r>
              <a:rPr lang="en-US" sz="1800" b="0" kern="0" dirty="0">
                <a:ea typeface="ＭＳ Ｐゴシック" pitchFamily="-103" charset="-128"/>
                <a:cs typeface="ＭＳ Ｐゴシック" pitchFamily="-103" charset="-128"/>
              </a:rPr>
              <a:t>s182848</a:t>
            </a:r>
            <a:endParaRPr lang="en-US" sz="2400" b="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2CA8-99C4-4466-A5F7-B5258D04256B}"/>
              </a:ext>
            </a:extLst>
          </p:cNvPr>
          <p:cNvSpPr txBox="1">
            <a:spLocks/>
          </p:cNvSpPr>
          <p:nvPr/>
        </p:nvSpPr>
        <p:spPr>
          <a:xfrm>
            <a:off x="2128389" y="3991599"/>
            <a:ext cx="7933635" cy="1381617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kern="0" dirty="0" err="1"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, DRCMR, Supervisor     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612DE-B46F-49A1-9912-F241A8D5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64E2CF-4722-477A-865C-2F5DC3EB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and motivation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what is it?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how is it tested?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why does it exist?</a:t>
            </a:r>
          </a:p>
          <a:p>
            <a:pPr marL="558900" lvl="1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Experimental design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Model(s)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 study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work</a:t>
            </a:r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BEABF7-FC01-4F86-AEBC-7ABF810FC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5" name="Picture 2" descr="Studentermedhjælper søges til MR-forskningscenter">
            <a:extLst>
              <a:ext uri="{FF2B5EF4-FFF2-40B4-BE49-F238E27FC236}">
                <a16:creationId xmlns:a16="http://schemas.microsoft.com/office/drawing/2014/main" id="{C2D8918C-E79B-41BA-A832-871046C3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C595112-B773-4F2D-8C73-E10D8651FC8B}"/>
              </a:ext>
            </a:extLst>
          </p:cNvPr>
          <p:cNvSpPr/>
          <p:nvPr/>
        </p:nvSpPr>
        <p:spPr>
          <a:xfrm>
            <a:off x="1763411" y="1988840"/>
            <a:ext cx="8292235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Concept introduced with Prospect Theory (Kahneman and Tversky (1979, 1992))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Response to examples where expected utility could not explain the general behavior (</a:t>
            </a:r>
            <a:r>
              <a:rPr lang="en-US" sz="1800" dirty="0" err="1">
                <a:ea typeface="ＭＳ Ｐゴシック" charset="0"/>
              </a:rPr>
              <a:t>Allias</a:t>
            </a:r>
            <a:r>
              <a:rPr lang="en-US" sz="1800" dirty="0">
                <a:ea typeface="ＭＳ Ｐゴシック" charset="0"/>
              </a:rPr>
              <a:t> (1952))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9CEE73F4-0114-4AD3-A247-2AEF0C59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50" y="3866237"/>
            <a:ext cx="9000000" cy="13629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BD33CB1-5C9E-4AB5-AA0C-25A4B80D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737" y="2032136"/>
            <a:ext cx="9000000" cy="141077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8F857EAB-EED5-49CB-8089-9EECDF489358}"/>
              </a:ext>
            </a:extLst>
          </p:cNvPr>
          <p:cNvSpPr/>
          <p:nvPr/>
        </p:nvSpPr>
        <p:spPr bwMode="auto">
          <a:xfrm>
            <a:off x="3214886" y="2596547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EC9AD17-8C88-45C3-95C7-3E005965134A}"/>
              </a:ext>
            </a:extLst>
          </p:cNvPr>
          <p:cNvSpPr/>
          <p:nvPr/>
        </p:nvSpPr>
        <p:spPr bwMode="auto">
          <a:xfrm>
            <a:off x="7031310" y="4367698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E8D8B6-30A4-4FFC-B369-3CFE96D064C8}"/>
              </a:ext>
            </a:extLst>
          </p:cNvPr>
          <p:cNvSpPr/>
          <p:nvPr/>
        </p:nvSpPr>
        <p:spPr bwMode="auto">
          <a:xfrm>
            <a:off x="2998862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7C1ACD4-03E2-49F3-85D5-2953DB7781BE}"/>
              </a:ext>
            </a:extLst>
          </p:cNvPr>
          <p:cNvSpPr/>
          <p:nvPr/>
        </p:nvSpPr>
        <p:spPr bwMode="auto">
          <a:xfrm>
            <a:off x="6815286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6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939C1D4-23A7-4BC7-A600-8E353FFF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64" y="3401528"/>
            <a:ext cx="2694666" cy="2481287"/>
          </a:xfrm>
          <a:prstGeom prst="rect">
            <a:avLst/>
          </a:prstGeom>
        </p:spPr>
      </p:pic>
      <p:sp>
        <p:nvSpPr>
          <p:cNvPr id="17" name="Bue 16">
            <a:extLst>
              <a:ext uri="{FF2B5EF4-FFF2-40B4-BE49-F238E27FC236}">
                <a16:creationId xmlns:a16="http://schemas.microsoft.com/office/drawing/2014/main" id="{73619DE4-4517-4B0F-82C8-23F2749D751D}"/>
              </a:ext>
            </a:extLst>
          </p:cNvPr>
          <p:cNvSpPr/>
          <p:nvPr/>
        </p:nvSpPr>
        <p:spPr>
          <a:xfrm rot="5400000" flipV="1">
            <a:off x="3209430" y="1959347"/>
            <a:ext cx="1866409" cy="1648960"/>
          </a:xfrm>
          <a:prstGeom prst="arc">
            <a:avLst>
              <a:gd name="adj1" fmla="val 16200000"/>
              <a:gd name="adj2" fmla="val 20865630"/>
            </a:avLst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485A567A-90A2-40FB-AA5C-99CBAB227365}"/>
              </a:ext>
            </a:extLst>
          </p:cNvPr>
          <p:cNvSpPr txBox="1"/>
          <p:nvPr/>
        </p:nvSpPr>
        <p:spPr>
          <a:xfrm>
            <a:off x="2566814" y="2060848"/>
            <a:ext cx="31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Outcome x with probability p</a:t>
            </a:r>
          </a:p>
        </p:txBody>
      </p:sp>
      <p:sp>
        <p:nvSpPr>
          <p:cNvPr id="19" name="Bue 18">
            <a:extLst>
              <a:ext uri="{FF2B5EF4-FFF2-40B4-BE49-F238E27FC236}">
                <a16:creationId xmlns:a16="http://schemas.microsoft.com/office/drawing/2014/main" id="{2A4E3A7E-2ED9-4C18-BE55-F4B1666899EC}"/>
              </a:ext>
            </a:extLst>
          </p:cNvPr>
          <p:cNvSpPr/>
          <p:nvPr/>
        </p:nvSpPr>
        <p:spPr>
          <a:xfrm>
            <a:off x="5752552" y="3454699"/>
            <a:ext cx="2056677" cy="659015"/>
          </a:xfrm>
          <a:prstGeom prst="arc">
            <a:avLst>
              <a:gd name="adj1" fmla="val 10788616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9C4B5331-1794-483E-82D5-136067D75ED9}"/>
              </a:ext>
            </a:extLst>
          </p:cNvPr>
          <p:cNvSpPr txBox="1"/>
          <p:nvPr/>
        </p:nvSpPr>
        <p:spPr>
          <a:xfrm>
            <a:off x="6100601" y="2806082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c = 27,5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x = 100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p = 0.2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description</a:t>
            </a:r>
          </a:p>
        </p:txBody>
      </p: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F5882294-9625-4E15-B96B-629C06BB5A9A}"/>
              </a:ext>
            </a:extLst>
          </p:cNvPr>
          <p:cNvGrpSpPr/>
          <p:nvPr/>
        </p:nvGrpSpPr>
        <p:grpSpPr>
          <a:xfrm>
            <a:off x="6887774" y="2924944"/>
            <a:ext cx="4320000" cy="3226508"/>
            <a:chOff x="6887774" y="2924944"/>
            <a:chExt cx="4320000" cy="3226508"/>
          </a:xfrm>
        </p:grpSpPr>
        <p:grpSp>
          <p:nvGrpSpPr>
            <p:cNvPr id="35" name="Gruppe 34">
              <a:extLst>
                <a:ext uri="{FF2B5EF4-FFF2-40B4-BE49-F238E27FC236}">
                  <a16:creationId xmlns:a16="http://schemas.microsoft.com/office/drawing/2014/main" id="{10080DF5-5855-4A89-BC7F-8D08175BBB9C}"/>
                </a:ext>
              </a:extLst>
            </p:cNvPr>
            <p:cNvGrpSpPr/>
            <p:nvPr/>
          </p:nvGrpSpPr>
          <p:grpSpPr>
            <a:xfrm>
              <a:off x="6887774" y="2924944"/>
              <a:ext cx="4320000" cy="3226508"/>
              <a:chOff x="6887774" y="2924944"/>
              <a:chExt cx="4320000" cy="3226508"/>
            </a:xfrm>
          </p:grpSpPr>
          <p:pic>
            <p:nvPicPr>
              <p:cNvPr id="22" name="Billede 21">
                <a:extLst>
                  <a:ext uri="{FF2B5EF4-FFF2-40B4-BE49-F238E27FC236}">
                    <a16:creationId xmlns:a16="http://schemas.microsoft.com/office/drawing/2014/main" id="{EA5C2779-E4BD-49E2-B799-63FC43F7B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774" y="2924944"/>
                <a:ext cx="4320000" cy="3226508"/>
              </a:xfrm>
              <a:prstGeom prst="rect">
                <a:avLst/>
              </a:prstGeom>
            </p:spPr>
          </p:pic>
          <p:cxnSp>
            <p:nvCxnSpPr>
              <p:cNvPr id="24" name="Lige forbindelse 23">
                <a:extLst>
                  <a:ext uri="{FF2B5EF4-FFF2-40B4-BE49-F238E27FC236}">
                    <a16:creationId xmlns:a16="http://schemas.microsoft.com/office/drawing/2014/main" id="{44B98FF8-E19D-4B56-9628-6809E8982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00000" y="5013176"/>
                <a:ext cx="0" cy="77400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Lige forbindelse 25">
                <a:extLst>
                  <a:ext uri="{FF2B5EF4-FFF2-40B4-BE49-F238E27FC236}">
                    <a16:creationId xmlns:a16="http://schemas.microsoft.com/office/drawing/2014/main" id="{1A7BF5ED-2D57-4A1F-9E82-C15D61FB6A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34000" y="5004772"/>
                <a:ext cx="666000" cy="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Grafik 31" descr="Luk">
                <a:extLst>
                  <a:ext uri="{FF2B5EF4-FFF2-40B4-BE49-F238E27FC236}">
                    <a16:creationId xmlns:a16="http://schemas.microsoft.com/office/drawing/2014/main" id="{B7382B39-CCD7-4D1A-9A0B-DAA2DECCF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15992" y="4929168"/>
                <a:ext cx="168015" cy="16801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/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blipFill>
                  <a:blip r:embed="rId7"/>
                  <a:stretch>
                    <a:fillRect l="-15000" r="-5000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/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31579" r="-2631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8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experience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B224B1F-D000-456D-909F-1DA77464A98E}"/>
              </a:ext>
            </a:extLst>
          </p:cNvPr>
          <p:cNvSpPr txBox="1"/>
          <p:nvPr/>
        </p:nvSpPr>
        <p:spPr>
          <a:xfrm>
            <a:off x="2710830" y="2376211"/>
            <a:ext cx="377633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and outcomes are not given a priori, but must be learned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8510F2EE-6837-4F8A-9972-1663F5819B43}"/>
              </a:ext>
            </a:extLst>
          </p:cNvPr>
          <p:cNvGrpSpPr/>
          <p:nvPr/>
        </p:nvGrpSpPr>
        <p:grpSpPr>
          <a:xfrm>
            <a:off x="3358902" y="2996952"/>
            <a:ext cx="2135668" cy="3435350"/>
            <a:chOff x="1308100" y="2921000"/>
            <a:chExt cx="2135668" cy="3435350"/>
          </a:xfrm>
        </p:grpSpPr>
        <p:pic>
          <p:nvPicPr>
            <p:cNvPr id="14" name="Billede 13">
              <a:extLst>
                <a:ext uri="{FF2B5EF4-FFF2-40B4-BE49-F238E27FC236}">
                  <a16:creationId xmlns:a16="http://schemas.microsoft.com/office/drawing/2014/main" id="{29B8F4BD-AF9C-45B5-A3FF-6345AF2EE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794" y="3032363"/>
              <a:ext cx="1990974" cy="3323987"/>
            </a:xfrm>
            <a:prstGeom prst="rect">
              <a:avLst/>
            </a:prstGeom>
          </p:spPr>
        </p:pic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17FD18A0-B852-429A-8980-EDF0134B4D69}"/>
                </a:ext>
              </a:extLst>
            </p:cNvPr>
            <p:cNvSpPr/>
            <p:nvPr/>
          </p:nvSpPr>
          <p:spPr>
            <a:xfrm>
              <a:off x="1308100" y="2921000"/>
              <a:ext cx="233594" cy="29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Bue 23">
            <a:extLst>
              <a:ext uri="{FF2B5EF4-FFF2-40B4-BE49-F238E27FC236}">
                <a16:creationId xmlns:a16="http://schemas.microsoft.com/office/drawing/2014/main" id="{AE8C707C-DDB5-4BAD-AB2B-A9BB025EA25B}"/>
              </a:ext>
            </a:extLst>
          </p:cNvPr>
          <p:cNvSpPr/>
          <p:nvPr/>
        </p:nvSpPr>
        <p:spPr>
          <a:xfrm>
            <a:off x="4871070" y="3454699"/>
            <a:ext cx="3600400" cy="659015"/>
          </a:xfrm>
          <a:prstGeom prst="arc">
            <a:avLst>
              <a:gd name="adj1" fmla="val 12018449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DDDE5DEF-EDC3-4503-A8C4-F33A6B57C555}"/>
              </a:ext>
            </a:extLst>
          </p:cNvPr>
          <p:cNvGrpSpPr/>
          <p:nvPr/>
        </p:nvGrpSpPr>
        <p:grpSpPr>
          <a:xfrm>
            <a:off x="6887774" y="2924948"/>
            <a:ext cx="4320000" cy="3226500"/>
            <a:chOff x="6887774" y="2924948"/>
            <a:chExt cx="4320000" cy="3226500"/>
          </a:xfrm>
        </p:grpSpPr>
        <p:pic>
          <p:nvPicPr>
            <p:cNvPr id="29" name="Billede 28">
              <a:extLst>
                <a:ext uri="{FF2B5EF4-FFF2-40B4-BE49-F238E27FC236}">
                  <a16:creationId xmlns:a16="http://schemas.microsoft.com/office/drawing/2014/main" id="{CBFB3146-19CB-4722-BC81-0EF58709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7774" y="2924948"/>
              <a:ext cx="4320000" cy="3226500"/>
            </a:xfrm>
            <a:prstGeom prst="rect">
              <a:avLst/>
            </a:prstGeom>
          </p:spPr>
        </p:pic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9F627314-48EB-45CF-AE9D-42214F6E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000" y="5445224"/>
              <a:ext cx="0" cy="34195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8AB6C679-5F5B-4626-A6BF-781F98A24C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33999" y="5445223"/>
              <a:ext cx="666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Luk">
              <a:extLst>
                <a:ext uri="{FF2B5EF4-FFF2-40B4-BE49-F238E27FC236}">
                  <a16:creationId xmlns:a16="http://schemas.microsoft.com/office/drawing/2014/main" id="{764FBCB0-C907-43D2-BF05-03531B93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5992" y="5361216"/>
              <a:ext cx="168015" cy="168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1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D7E2FC1-0A36-4568-823E-C489C96E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0" y="170080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8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1288516-DD80-42BB-96AA-C0E5EEC4EBA5}"/>
              </a:ext>
            </a:extLst>
          </p:cNvPr>
          <p:cNvSpPr txBox="1"/>
          <p:nvPr/>
        </p:nvSpPr>
        <p:spPr>
          <a:xfrm>
            <a:off x="1774726" y="2636912"/>
            <a:ext cx="6745436" cy="2575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Peters et al. (</a:t>
            </a:r>
            <a:r>
              <a:rPr lang="en-US" sz="1800" dirty="0"/>
              <a:t>LML;</a:t>
            </a:r>
            <a:r>
              <a:rPr lang="en-US" sz="1800" dirty="0">
                <a:latin typeface="+mn-lt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23575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f70daa97-d2a7-4f27-b3e4-3e0805dc6446","elementConfiguration":{"binding":"UserProfile.Offices.Workarea_{{DocumentLanguage}}","disableUpdates":false,"type":"text"}},{"type":"shape","id":"5afc5965-8474-4143-8eab-b124e0a01f3d","elementConfiguration":{"format":"{{DateFormats.GeneralDate}}","binding":"Form.Date","disableUpdates":false,"type":"date"}},{"type":"shape","id":"28e5adc8-12e5-44ea-9f55-d58f014d1558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gYYY5p0AW6ZZz+5WJ6voPQ==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5DEE4BEE-00BA-4E32-BD26-AF535B50AC95}">
  <ds:schemaRefs/>
</ds:datastoreItem>
</file>

<file path=customXml/itemProps6.xml><?xml version="1.0" encoding="utf-8"?>
<ds:datastoreItem xmlns:ds="http://schemas.openxmlformats.org/officeDocument/2006/customXml" ds:itemID="{CA9FC985-930B-40D4-827F-9FAC5D35EA8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304</Words>
  <Application>Microsoft Office PowerPoint</Application>
  <PresentationFormat>Brugerdefineret</PresentationFormat>
  <Paragraphs>80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Verdana</vt:lpstr>
      <vt:lpstr>Blank</vt:lpstr>
      <vt:lpstr>PowerPoint-præsentation</vt:lpstr>
      <vt:lpstr>PowerPoint-præsentation</vt:lpstr>
      <vt:lpstr>Agenda </vt:lpstr>
      <vt:lpstr>Background and motivation Probability Weighting – what is it?</vt:lpstr>
      <vt:lpstr>Background and motivation Probability Weighting – what is it?</vt:lpstr>
      <vt:lpstr>Background and motivation Probability Weighting – How has it been tested?</vt:lpstr>
      <vt:lpstr>Background and motivation Probability Weighting – How has it been tested?</vt:lpstr>
      <vt:lpstr>Background and motivation Probability Weighting – what is it?</vt:lpstr>
      <vt:lpstr>Background and motivation Probability Weighting – why does it exit?</vt:lpstr>
      <vt:lpstr>Thesis objective</vt:lpstr>
      <vt:lpstr>Methods Experimental design</vt:lpstr>
      <vt:lpstr>Results Parameter recovery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9</cp:revision>
  <dcterms:created xsi:type="dcterms:W3CDTF">2021-01-04T13:22:33Z</dcterms:created>
  <dcterms:modified xsi:type="dcterms:W3CDTF">2021-01-04T18:14:19Z</dcterms:modified>
</cp:coreProperties>
</file>