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91" userDrawn="1">
          <p15:clr>
            <a:srgbClr val="A4A3A4"/>
          </p15:clr>
        </p15:guide>
        <p15:guide id="2" pos="379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DC1881A-025A-4BAE-ADDC-8EAB9C68E346}" v="26" dt="2020-10-27T08:28:14.1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216" y="396"/>
      </p:cViewPr>
      <p:guideLst>
        <p:guide orient="horz" pos="2591"/>
        <p:guide pos="379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njamin Skjold" userId="c95198f139ad621b" providerId="LiveId" clId="{9DC1881A-025A-4BAE-ADDC-8EAB9C68E346}"/>
    <pc:docChg chg="undo custSel addSld modSld">
      <pc:chgData name="benjamin Skjold" userId="c95198f139ad621b" providerId="LiveId" clId="{9DC1881A-025A-4BAE-ADDC-8EAB9C68E346}" dt="2020-10-27T08:28:14.138" v="792" actId="164"/>
      <pc:docMkLst>
        <pc:docMk/>
      </pc:docMkLst>
      <pc:sldChg chg="addSp modSp">
        <pc:chgData name="benjamin Skjold" userId="c95198f139ad621b" providerId="LiveId" clId="{9DC1881A-025A-4BAE-ADDC-8EAB9C68E346}" dt="2020-10-26T12:16:13.150" v="0" actId="164"/>
        <pc:sldMkLst>
          <pc:docMk/>
          <pc:sldMk cId="3868544195" sldId="256"/>
        </pc:sldMkLst>
        <pc:grpChg chg="add mod">
          <ac:chgData name="benjamin Skjold" userId="c95198f139ad621b" providerId="LiveId" clId="{9DC1881A-025A-4BAE-ADDC-8EAB9C68E346}" dt="2020-10-26T12:16:13.150" v="0" actId="164"/>
          <ac:grpSpMkLst>
            <pc:docMk/>
            <pc:sldMk cId="3868544195" sldId="256"/>
            <ac:grpSpMk id="38" creationId="{CED53142-6068-49BE-975F-52C63B029B39}"/>
          </ac:grpSpMkLst>
        </pc:grpChg>
        <pc:picChg chg="mod">
          <ac:chgData name="benjamin Skjold" userId="c95198f139ad621b" providerId="LiveId" clId="{9DC1881A-025A-4BAE-ADDC-8EAB9C68E346}" dt="2020-10-26T12:16:13.150" v="0" actId="164"/>
          <ac:picMkLst>
            <pc:docMk/>
            <pc:sldMk cId="3868544195" sldId="256"/>
            <ac:picMk id="5" creationId="{FD893625-C7BD-4185-B3F0-92315FBE91C5}"/>
          </ac:picMkLst>
        </pc:picChg>
        <pc:cxnChg chg="mod">
          <ac:chgData name="benjamin Skjold" userId="c95198f139ad621b" providerId="LiveId" clId="{9DC1881A-025A-4BAE-ADDC-8EAB9C68E346}" dt="2020-10-26T12:16:13.150" v="0" actId="164"/>
          <ac:cxnSpMkLst>
            <pc:docMk/>
            <pc:sldMk cId="3868544195" sldId="256"/>
            <ac:cxnSpMk id="7" creationId="{9523B428-B6D9-4CB6-A38A-C1CC5F074EA8}"/>
          </ac:cxnSpMkLst>
        </pc:cxnChg>
        <pc:cxnChg chg="mod">
          <ac:chgData name="benjamin Skjold" userId="c95198f139ad621b" providerId="LiveId" clId="{9DC1881A-025A-4BAE-ADDC-8EAB9C68E346}" dt="2020-10-26T12:16:13.150" v="0" actId="164"/>
          <ac:cxnSpMkLst>
            <pc:docMk/>
            <pc:sldMk cId="3868544195" sldId="256"/>
            <ac:cxnSpMk id="9" creationId="{6B4E29E8-521A-4FEF-8620-30C3B0D9F882}"/>
          </ac:cxnSpMkLst>
        </pc:cxnChg>
        <pc:cxnChg chg="mod">
          <ac:chgData name="benjamin Skjold" userId="c95198f139ad621b" providerId="LiveId" clId="{9DC1881A-025A-4BAE-ADDC-8EAB9C68E346}" dt="2020-10-26T12:16:13.150" v="0" actId="164"/>
          <ac:cxnSpMkLst>
            <pc:docMk/>
            <pc:sldMk cId="3868544195" sldId="256"/>
            <ac:cxnSpMk id="11" creationId="{73A73219-D195-4365-BE45-658934F0E49D}"/>
          </ac:cxnSpMkLst>
        </pc:cxnChg>
        <pc:cxnChg chg="mod">
          <ac:chgData name="benjamin Skjold" userId="c95198f139ad621b" providerId="LiveId" clId="{9DC1881A-025A-4BAE-ADDC-8EAB9C68E346}" dt="2020-10-26T12:16:13.150" v="0" actId="164"/>
          <ac:cxnSpMkLst>
            <pc:docMk/>
            <pc:sldMk cId="3868544195" sldId="256"/>
            <ac:cxnSpMk id="18" creationId="{32D3E5EE-75D0-45D8-BB34-95E756577E53}"/>
          </ac:cxnSpMkLst>
        </pc:cxnChg>
        <pc:cxnChg chg="mod">
          <ac:chgData name="benjamin Skjold" userId="c95198f139ad621b" providerId="LiveId" clId="{9DC1881A-025A-4BAE-ADDC-8EAB9C68E346}" dt="2020-10-26T12:16:13.150" v="0" actId="164"/>
          <ac:cxnSpMkLst>
            <pc:docMk/>
            <pc:sldMk cId="3868544195" sldId="256"/>
            <ac:cxnSpMk id="24" creationId="{8483F649-A49C-4D9E-97A1-95F7502B134E}"/>
          </ac:cxnSpMkLst>
        </pc:cxnChg>
        <pc:cxnChg chg="mod">
          <ac:chgData name="benjamin Skjold" userId="c95198f139ad621b" providerId="LiveId" clId="{9DC1881A-025A-4BAE-ADDC-8EAB9C68E346}" dt="2020-10-26T12:16:13.150" v="0" actId="164"/>
          <ac:cxnSpMkLst>
            <pc:docMk/>
            <pc:sldMk cId="3868544195" sldId="256"/>
            <ac:cxnSpMk id="25" creationId="{C67F91DB-7052-457C-AEF2-76BF0F76F904}"/>
          </ac:cxnSpMkLst>
        </pc:cxnChg>
        <pc:cxnChg chg="mod">
          <ac:chgData name="benjamin Skjold" userId="c95198f139ad621b" providerId="LiveId" clId="{9DC1881A-025A-4BAE-ADDC-8EAB9C68E346}" dt="2020-10-26T12:16:13.150" v="0" actId="164"/>
          <ac:cxnSpMkLst>
            <pc:docMk/>
            <pc:sldMk cId="3868544195" sldId="256"/>
            <ac:cxnSpMk id="26" creationId="{002F293F-A86C-4962-AB53-B0949807C566}"/>
          </ac:cxnSpMkLst>
        </pc:cxnChg>
        <pc:cxnChg chg="mod">
          <ac:chgData name="benjamin Skjold" userId="c95198f139ad621b" providerId="LiveId" clId="{9DC1881A-025A-4BAE-ADDC-8EAB9C68E346}" dt="2020-10-26T12:16:13.150" v="0" actId="164"/>
          <ac:cxnSpMkLst>
            <pc:docMk/>
            <pc:sldMk cId="3868544195" sldId="256"/>
            <ac:cxnSpMk id="27" creationId="{725E2306-7AC6-4886-8E14-E1708712F1E1}"/>
          </ac:cxnSpMkLst>
        </pc:cxnChg>
      </pc:sldChg>
      <pc:sldChg chg="addSp modSp">
        <pc:chgData name="benjamin Skjold" userId="c95198f139ad621b" providerId="LiveId" clId="{9DC1881A-025A-4BAE-ADDC-8EAB9C68E346}" dt="2020-10-26T12:16:54.549" v="1" actId="164"/>
        <pc:sldMkLst>
          <pc:docMk/>
          <pc:sldMk cId="2193163620" sldId="257"/>
        </pc:sldMkLst>
        <pc:grpChg chg="add mod">
          <ac:chgData name="benjamin Skjold" userId="c95198f139ad621b" providerId="LiveId" clId="{9DC1881A-025A-4BAE-ADDC-8EAB9C68E346}" dt="2020-10-26T12:16:54.549" v="1" actId="164"/>
          <ac:grpSpMkLst>
            <pc:docMk/>
            <pc:sldMk cId="2193163620" sldId="257"/>
            <ac:grpSpMk id="21" creationId="{8712F5C4-93F4-4F49-84BB-DC9D10D26D6E}"/>
          </ac:grpSpMkLst>
        </pc:grpChg>
        <pc:picChg chg="mod">
          <ac:chgData name="benjamin Skjold" userId="c95198f139ad621b" providerId="LiveId" clId="{9DC1881A-025A-4BAE-ADDC-8EAB9C68E346}" dt="2020-10-26T12:16:54.549" v="1" actId="164"/>
          <ac:picMkLst>
            <pc:docMk/>
            <pc:sldMk cId="2193163620" sldId="257"/>
            <ac:picMk id="3" creationId="{2434FCB1-F002-47E8-ABCF-718CD59D55E8}"/>
          </ac:picMkLst>
        </pc:picChg>
        <pc:cxnChg chg="mod">
          <ac:chgData name="benjamin Skjold" userId="c95198f139ad621b" providerId="LiveId" clId="{9DC1881A-025A-4BAE-ADDC-8EAB9C68E346}" dt="2020-10-26T12:16:54.549" v="1" actId="164"/>
          <ac:cxnSpMkLst>
            <pc:docMk/>
            <pc:sldMk cId="2193163620" sldId="257"/>
            <ac:cxnSpMk id="4" creationId="{AF78E5EF-BA0B-4F83-AD0E-50BDAF07C9CD}"/>
          </ac:cxnSpMkLst>
        </pc:cxnChg>
        <pc:cxnChg chg="mod">
          <ac:chgData name="benjamin Skjold" userId="c95198f139ad621b" providerId="LiveId" clId="{9DC1881A-025A-4BAE-ADDC-8EAB9C68E346}" dt="2020-10-26T12:16:54.549" v="1" actId="164"/>
          <ac:cxnSpMkLst>
            <pc:docMk/>
            <pc:sldMk cId="2193163620" sldId="257"/>
            <ac:cxnSpMk id="5" creationId="{511F8A03-E8A0-4C4A-8DFA-DD35CCD7FF72}"/>
          </ac:cxnSpMkLst>
        </pc:cxnChg>
        <pc:cxnChg chg="mod">
          <ac:chgData name="benjamin Skjold" userId="c95198f139ad621b" providerId="LiveId" clId="{9DC1881A-025A-4BAE-ADDC-8EAB9C68E346}" dt="2020-10-26T12:16:54.549" v="1" actId="164"/>
          <ac:cxnSpMkLst>
            <pc:docMk/>
            <pc:sldMk cId="2193163620" sldId="257"/>
            <ac:cxnSpMk id="6" creationId="{3065FC43-AE1D-4B2A-93C6-FBA8B09D24AA}"/>
          </ac:cxnSpMkLst>
        </pc:cxnChg>
        <pc:cxnChg chg="mod">
          <ac:chgData name="benjamin Skjold" userId="c95198f139ad621b" providerId="LiveId" clId="{9DC1881A-025A-4BAE-ADDC-8EAB9C68E346}" dt="2020-10-26T12:16:54.549" v="1" actId="164"/>
          <ac:cxnSpMkLst>
            <pc:docMk/>
            <pc:sldMk cId="2193163620" sldId="257"/>
            <ac:cxnSpMk id="7" creationId="{DCF73AAC-5B8F-4402-B55C-87CE244C099A}"/>
          </ac:cxnSpMkLst>
        </pc:cxnChg>
        <pc:cxnChg chg="mod">
          <ac:chgData name="benjamin Skjold" userId="c95198f139ad621b" providerId="LiveId" clId="{9DC1881A-025A-4BAE-ADDC-8EAB9C68E346}" dt="2020-10-26T12:16:54.549" v="1" actId="164"/>
          <ac:cxnSpMkLst>
            <pc:docMk/>
            <pc:sldMk cId="2193163620" sldId="257"/>
            <ac:cxnSpMk id="8" creationId="{A988303D-2F00-41F2-971D-2FFCEBDBCE11}"/>
          </ac:cxnSpMkLst>
        </pc:cxnChg>
        <pc:cxnChg chg="mod">
          <ac:chgData name="benjamin Skjold" userId="c95198f139ad621b" providerId="LiveId" clId="{9DC1881A-025A-4BAE-ADDC-8EAB9C68E346}" dt="2020-10-26T12:16:54.549" v="1" actId="164"/>
          <ac:cxnSpMkLst>
            <pc:docMk/>
            <pc:sldMk cId="2193163620" sldId="257"/>
            <ac:cxnSpMk id="9" creationId="{F8E13EAF-5CC6-4130-9A9F-41685E5A663A}"/>
          </ac:cxnSpMkLst>
        </pc:cxnChg>
        <pc:cxnChg chg="mod">
          <ac:chgData name="benjamin Skjold" userId="c95198f139ad621b" providerId="LiveId" clId="{9DC1881A-025A-4BAE-ADDC-8EAB9C68E346}" dt="2020-10-26T12:16:54.549" v="1" actId="164"/>
          <ac:cxnSpMkLst>
            <pc:docMk/>
            <pc:sldMk cId="2193163620" sldId="257"/>
            <ac:cxnSpMk id="10" creationId="{BADE49F0-C81E-4019-9D89-A9790554187F}"/>
          </ac:cxnSpMkLst>
        </pc:cxnChg>
        <pc:cxnChg chg="mod">
          <ac:chgData name="benjamin Skjold" userId="c95198f139ad621b" providerId="LiveId" clId="{9DC1881A-025A-4BAE-ADDC-8EAB9C68E346}" dt="2020-10-26T12:16:54.549" v="1" actId="164"/>
          <ac:cxnSpMkLst>
            <pc:docMk/>
            <pc:sldMk cId="2193163620" sldId="257"/>
            <ac:cxnSpMk id="11" creationId="{38868AD8-8C22-4A0C-A5B7-FD56667BC89B}"/>
          </ac:cxnSpMkLst>
        </pc:cxnChg>
      </pc:sldChg>
      <pc:sldChg chg="addSp modSp">
        <pc:chgData name="benjamin Skjold" userId="c95198f139ad621b" providerId="LiveId" clId="{9DC1881A-025A-4BAE-ADDC-8EAB9C68E346}" dt="2020-10-26T12:17:23.049" v="2" actId="164"/>
        <pc:sldMkLst>
          <pc:docMk/>
          <pc:sldMk cId="2169842242" sldId="258"/>
        </pc:sldMkLst>
        <pc:grpChg chg="add mod">
          <ac:chgData name="benjamin Skjold" userId="c95198f139ad621b" providerId="LiveId" clId="{9DC1881A-025A-4BAE-ADDC-8EAB9C68E346}" dt="2020-10-26T12:17:23.049" v="2" actId="164"/>
          <ac:grpSpMkLst>
            <pc:docMk/>
            <pc:sldMk cId="2169842242" sldId="258"/>
            <ac:grpSpMk id="20" creationId="{0C4737E5-255F-42E6-9D2A-1B22E621E688}"/>
          </ac:grpSpMkLst>
        </pc:grpChg>
        <pc:picChg chg="mod">
          <ac:chgData name="benjamin Skjold" userId="c95198f139ad621b" providerId="LiveId" clId="{9DC1881A-025A-4BAE-ADDC-8EAB9C68E346}" dt="2020-10-26T12:17:23.049" v="2" actId="164"/>
          <ac:picMkLst>
            <pc:docMk/>
            <pc:sldMk cId="2169842242" sldId="258"/>
            <ac:picMk id="3" creationId="{8BDC3C2D-50AE-44A6-9BEA-5EA77C782B5A}"/>
          </ac:picMkLst>
        </pc:picChg>
        <pc:cxnChg chg="mod">
          <ac:chgData name="benjamin Skjold" userId="c95198f139ad621b" providerId="LiveId" clId="{9DC1881A-025A-4BAE-ADDC-8EAB9C68E346}" dt="2020-10-26T12:17:23.049" v="2" actId="164"/>
          <ac:cxnSpMkLst>
            <pc:docMk/>
            <pc:sldMk cId="2169842242" sldId="258"/>
            <ac:cxnSpMk id="4" creationId="{6648E9DC-A72F-44EB-BAEC-5FC17398B8FF}"/>
          </ac:cxnSpMkLst>
        </pc:cxnChg>
        <pc:cxnChg chg="mod">
          <ac:chgData name="benjamin Skjold" userId="c95198f139ad621b" providerId="LiveId" clId="{9DC1881A-025A-4BAE-ADDC-8EAB9C68E346}" dt="2020-10-26T12:17:23.049" v="2" actId="164"/>
          <ac:cxnSpMkLst>
            <pc:docMk/>
            <pc:sldMk cId="2169842242" sldId="258"/>
            <ac:cxnSpMk id="5" creationId="{B41AFCF8-2713-4ABE-B6B4-6CDCD03B60C2}"/>
          </ac:cxnSpMkLst>
        </pc:cxnChg>
        <pc:cxnChg chg="mod">
          <ac:chgData name="benjamin Skjold" userId="c95198f139ad621b" providerId="LiveId" clId="{9DC1881A-025A-4BAE-ADDC-8EAB9C68E346}" dt="2020-10-26T12:17:23.049" v="2" actId="164"/>
          <ac:cxnSpMkLst>
            <pc:docMk/>
            <pc:sldMk cId="2169842242" sldId="258"/>
            <ac:cxnSpMk id="6" creationId="{AAF9A697-75B0-4D07-8472-A07F28A7C0B8}"/>
          </ac:cxnSpMkLst>
        </pc:cxnChg>
        <pc:cxnChg chg="mod">
          <ac:chgData name="benjamin Skjold" userId="c95198f139ad621b" providerId="LiveId" clId="{9DC1881A-025A-4BAE-ADDC-8EAB9C68E346}" dt="2020-10-26T12:17:23.049" v="2" actId="164"/>
          <ac:cxnSpMkLst>
            <pc:docMk/>
            <pc:sldMk cId="2169842242" sldId="258"/>
            <ac:cxnSpMk id="7" creationId="{80D4251F-6B31-4A96-B026-6D12937683FD}"/>
          </ac:cxnSpMkLst>
        </pc:cxnChg>
        <pc:cxnChg chg="mod">
          <ac:chgData name="benjamin Skjold" userId="c95198f139ad621b" providerId="LiveId" clId="{9DC1881A-025A-4BAE-ADDC-8EAB9C68E346}" dt="2020-10-26T12:17:23.049" v="2" actId="164"/>
          <ac:cxnSpMkLst>
            <pc:docMk/>
            <pc:sldMk cId="2169842242" sldId="258"/>
            <ac:cxnSpMk id="8" creationId="{C531B90B-E888-4E73-AF84-7BAC1B647989}"/>
          </ac:cxnSpMkLst>
        </pc:cxnChg>
        <pc:cxnChg chg="mod">
          <ac:chgData name="benjamin Skjold" userId="c95198f139ad621b" providerId="LiveId" clId="{9DC1881A-025A-4BAE-ADDC-8EAB9C68E346}" dt="2020-10-26T12:17:23.049" v="2" actId="164"/>
          <ac:cxnSpMkLst>
            <pc:docMk/>
            <pc:sldMk cId="2169842242" sldId="258"/>
            <ac:cxnSpMk id="9" creationId="{ADCC3C42-69D9-45E1-9C93-B8D79EFC15F6}"/>
          </ac:cxnSpMkLst>
        </pc:cxnChg>
        <pc:cxnChg chg="mod">
          <ac:chgData name="benjamin Skjold" userId="c95198f139ad621b" providerId="LiveId" clId="{9DC1881A-025A-4BAE-ADDC-8EAB9C68E346}" dt="2020-10-26T12:17:23.049" v="2" actId="164"/>
          <ac:cxnSpMkLst>
            <pc:docMk/>
            <pc:sldMk cId="2169842242" sldId="258"/>
            <ac:cxnSpMk id="10" creationId="{71DB9099-19DB-4D3D-9EBF-385B32D99CAF}"/>
          </ac:cxnSpMkLst>
        </pc:cxnChg>
        <pc:cxnChg chg="mod">
          <ac:chgData name="benjamin Skjold" userId="c95198f139ad621b" providerId="LiveId" clId="{9DC1881A-025A-4BAE-ADDC-8EAB9C68E346}" dt="2020-10-26T12:17:23.049" v="2" actId="164"/>
          <ac:cxnSpMkLst>
            <pc:docMk/>
            <pc:sldMk cId="2169842242" sldId="258"/>
            <ac:cxnSpMk id="11" creationId="{AE702139-DA6F-4680-8E76-D2C13CD85049}"/>
          </ac:cxnSpMkLst>
        </pc:cxnChg>
      </pc:sldChg>
      <pc:sldChg chg="addSp modSp">
        <pc:chgData name="benjamin Skjold" userId="c95198f139ad621b" providerId="LiveId" clId="{9DC1881A-025A-4BAE-ADDC-8EAB9C68E346}" dt="2020-10-26T12:17:45.572" v="3" actId="164"/>
        <pc:sldMkLst>
          <pc:docMk/>
          <pc:sldMk cId="2024606255" sldId="259"/>
        </pc:sldMkLst>
        <pc:grpChg chg="add mod">
          <ac:chgData name="benjamin Skjold" userId="c95198f139ad621b" providerId="LiveId" clId="{9DC1881A-025A-4BAE-ADDC-8EAB9C68E346}" dt="2020-10-26T12:17:45.572" v="3" actId="164"/>
          <ac:grpSpMkLst>
            <pc:docMk/>
            <pc:sldMk cId="2024606255" sldId="259"/>
            <ac:grpSpMk id="23" creationId="{784B8EE9-4F6A-4F16-8F40-D0C951488E25}"/>
          </ac:grpSpMkLst>
        </pc:grpChg>
        <pc:picChg chg="mod">
          <ac:chgData name="benjamin Skjold" userId="c95198f139ad621b" providerId="LiveId" clId="{9DC1881A-025A-4BAE-ADDC-8EAB9C68E346}" dt="2020-10-26T12:17:45.572" v="3" actId="164"/>
          <ac:picMkLst>
            <pc:docMk/>
            <pc:sldMk cId="2024606255" sldId="259"/>
            <ac:picMk id="3" creationId="{F72168C0-56B4-44C7-8AC8-73750A8B43DA}"/>
          </ac:picMkLst>
        </pc:picChg>
        <pc:cxnChg chg="mod">
          <ac:chgData name="benjamin Skjold" userId="c95198f139ad621b" providerId="LiveId" clId="{9DC1881A-025A-4BAE-ADDC-8EAB9C68E346}" dt="2020-10-26T12:17:45.572" v="3" actId="164"/>
          <ac:cxnSpMkLst>
            <pc:docMk/>
            <pc:sldMk cId="2024606255" sldId="259"/>
            <ac:cxnSpMk id="4" creationId="{589FA683-CF2B-4C4B-AC02-FD031A47415F}"/>
          </ac:cxnSpMkLst>
        </pc:cxnChg>
        <pc:cxnChg chg="mod">
          <ac:chgData name="benjamin Skjold" userId="c95198f139ad621b" providerId="LiveId" clId="{9DC1881A-025A-4BAE-ADDC-8EAB9C68E346}" dt="2020-10-26T12:17:45.572" v="3" actId="164"/>
          <ac:cxnSpMkLst>
            <pc:docMk/>
            <pc:sldMk cId="2024606255" sldId="259"/>
            <ac:cxnSpMk id="5" creationId="{460D356F-8920-4AB4-BEA4-15520911B436}"/>
          </ac:cxnSpMkLst>
        </pc:cxnChg>
        <pc:cxnChg chg="mod">
          <ac:chgData name="benjamin Skjold" userId="c95198f139ad621b" providerId="LiveId" clId="{9DC1881A-025A-4BAE-ADDC-8EAB9C68E346}" dt="2020-10-26T12:17:45.572" v="3" actId="164"/>
          <ac:cxnSpMkLst>
            <pc:docMk/>
            <pc:sldMk cId="2024606255" sldId="259"/>
            <ac:cxnSpMk id="6" creationId="{0B6B6703-8D6F-4E52-AF33-E9070C020E28}"/>
          </ac:cxnSpMkLst>
        </pc:cxnChg>
        <pc:cxnChg chg="mod">
          <ac:chgData name="benjamin Skjold" userId="c95198f139ad621b" providerId="LiveId" clId="{9DC1881A-025A-4BAE-ADDC-8EAB9C68E346}" dt="2020-10-26T12:17:45.572" v="3" actId="164"/>
          <ac:cxnSpMkLst>
            <pc:docMk/>
            <pc:sldMk cId="2024606255" sldId="259"/>
            <ac:cxnSpMk id="7" creationId="{D5AA926B-92A2-423E-B482-D3CB2CC61291}"/>
          </ac:cxnSpMkLst>
        </pc:cxnChg>
        <pc:cxnChg chg="mod">
          <ac:chgData name="benjamin Skjold" userId="c95198f139ad621b" providerId="LiveId" clId="{9DC1881A-025A-4BAE-ADDC-8EAB9C68E346}" dt="2020-10-26T12:17:45.572" v="3" actId="164"/>
          <ac:cxnSpMkLst>
            <pc:docMk/>
            <pc:sldMk cId="2024606255" sldId="259"/>
            <ac:cxnSpMk id="8" creationId="{D993AF45-0E92-417C-AC8E-C315E63D68B1}"/>
          </ac:cxnSpMkLst>
        </pc:cxnChg>
        <pc:cxnChg chg="mod">
          <ac:chgData name="benjamin Skjold" userId="c95198f139ad621b" providerId="LiveId" clId="{9DC1881A-025A-4BAE-ADDC-8EAB9C68E346}" dt="2020-10-26T12:17:45.572" v="3" actId="164"/>
          <ac:cxnSpMkLst>
            <pc:docMk/>
            <pc:sldMk cId="2024606255" sldId="259"/>
            <ac:cxnSpMk id="9" creationId="{13620E56-94F0-449D-B843-D6029CB9D666}"/>
          </ac:cxnSpMkLst>
        </pc:cxnChg>
        <pc:cxnChg chg="mod">
          <ac:chgData name="benjamin Skjold" userId="c95198f139ad621b" providerId="LiveId" clId="{9DC1881A-025A-4BAE-ADDC-8EAB9C68E346}" dt="2020-10-26T12:17:45.572" v="3" actId="164"/>
          <ac:cxnSpMkLst>
            <pc:docMk/>
            <pc:sldMk cId="2024606255" sldId="259"/>
            <ac:cxnSpMk id="10" creationId="{58094E4D-086C-475B-87EB-CCCF39E59680}"/>
          </ac:cxnSpMkLst>
        </pc:cxnChg>
        <pc:cxnChg chg="mod">
          <ac:chgData name="benjamin Skjold" userId="c95198f139ad621b" providerId="LiveId" clId="{9DC1881A-025A-4BAE-ADDC-8EAB9C68E346}" dt="2020-10-26T12:17:45.572" v="3" actId="164"/>
          <ac:cxnSpMkLst>
            <pc:docMk/>
            <pc:sldMk cId="2024606255" sldId="259"/>
            <ac:cxnSpMk id="11" creationId="{B44F28EB-3AE9-44A8-971B-CA19246363D1}"/>
          </ac:cxnSpMkLst>
        </pc:cxnChg>
      </pc:sldChg>
      <pc:sldChg chg="addSp delSp modSp add">
        <pc:chgData name="benjamin Skjold" userId="c95198f139ad621b" providerId="LiveId" clId="{9DC1881A-025A-4BAE-ADDC-8EAB9C68E346}" dt="2020-10-27T08:28:14.138" v="792" actId="164"/>
        <pc:sldMkLst>
          <pc:docMk/>
          <pc:sldMk cId="2649588615" sldId="260"/>
        </pc:sldMkLst>
        <pc:grpChg chg="add mod">
          <ac:chgData name="benjamin Skjold" userId="c95198f139ad621b" providerId="LiveId" clId="{9DC1881A-025A-4BAE-ADDC-8EAB9C68E346}" dt="2020-10-27T08:28:14.138" v="792" actId="164"/>
          <ac:grpSpMkLst>
            <pc:docMk/>
            <pc:sldMk cId="2649588615" sldId="260"/>
            <ac:grpSpMk id="41" creationId="{BDB3E4F6-1480-41BF-994C-713E31DB05F1}"/>
          </ac:grpSpMkLst>
        </pc:grpChg>
        <pc:picChg chg="add mod">
          <ac:chgData name="benjamin Skjold" userId="c95198f139ad621b" providerId="LiveId" clId="{9DC1881A-025A-4BAE-ADDC-8EAB9C68E346}" dt="2020-10-27T08:28:14.138" v="792" actId="164"/>
          <ac:picMkLst>
            <pc:docMk/>
            <pc:sldMk cId="2649588615" sldId="260"/>
            <ac:picMk id="3" creationId="{F636FA7D-45F2-4EF9-A099-CD80A022D034}"/>
          </ac:picMkLst>
        </pc:picChg>
        <pc:cxnChg chg="add del mod">
          <ac:chgData name="benjamin Skjold" userId="c95198f139ad621b" providerId="LiveId" clId="{9DC1881A-025A-4BAE-ADDC-8EAB9C68E346}" dt="2020-10-27T08:22:29.338" v="70" actId="478"/>
          <ac:cxnSpMkLst>
            <pc:docMk/>
            <pc:sldMk cId="2649588615" sldId="260"/>
            <ac:cxnSpMk id="4" creationId="{5E57E83B-9B70-4458-B90D-B55C136596FA}"/>
          </ac:cxnSpMkLst>
        </pc:cxnChg>
        <pc:cxnChg chg="add mod">
          <ac:chgData name="benjamin Skjold" userId="c95198f139ad621b" providerId="LiveId" clId="{9DC1881A-025A-4BAE-ADDC-8EAB9C68E346}" dt="2020-10-27T08:28:14.138" v="792" actId="164"/>
          <ac:cxnSpMkLst>
            <pc:docMk/>
            <pc:sldMk cId="2649588615" sldId="260"/>
            <ac:cxnSpMk id="9" creationId="{57226D2A-1EAD-4CB7-913B-A246BB9D3152}"/>
          </ac:cxnSpMkLst>
        </pc:cxnChg>
        <pc:cxnChg chg="add mod">
          <ac:chgData name="benjamin Skjold" userId="c95198f139ad621b" providerId="LiveId" clId="{9DC1881A-025A-4BAE-ADDC-8EAB9C68E346}" dt="2020-10-27T08:28:14.138" v="792" actId="164"/>
          <ac:cxnSpMkLst>
            <pc:docMk/>
            <pc:sldMk cId="2649588615" sldId="260"/>
            <ac:cxnSpMk id="10" creationId="{94F2C5F2-4691-44D1-9BBB-21483E9D6406}"/>
          </ac:cxnSpMkLst>
        </pc:cxnChg>
        <pc:cxnChg chg="add mod">
          <ac:chgData name="benjamin Skjold" userId="c95198f139ad621b" providerId="LiveId" clId="{9DC1881A-025A-4BAE-ADDC-8EAB9C68E346}" dt="2020-10-27T08:28:14.138" v="792" actId="164"/>
          <ac:cxnSpMkLst>
            <pc:docMk/>
            <pc:sldMk cId="2649588615" sldId="260"/>
            <ac:cxnSpMk id="11" creationId="{19065882-D7E5-49B9-8161-ED1B127CA681}"/>
          </ac:cxnSpMkLst>
        </pc:cxnChg>
        <pc:cxnChg chg="add mod">
          <ac:chgData name="benjamin Skjold" userId="c95198f139ad621b" providerId="LiveId" clId="{9DC1881A-025A-4BAE-ADDC-8EAB9C68E346}" dt="2020-10-27T08:28:14.138" v="792" actId="164"/>
          <ac:cxnSpMkLst>
            <pc:docMk/>
            <pc:sldMk cId="2649588615" sldId="260"/>
            <ac:cxnSpMk id="12" creationId="{AA94B128-256C-4496-AEC9-7B24D2F1BE44}"/>
          </ac:cxnSpMkLst>
        </pc:cxnChg>
        <pc:cxnChg chg="add mod">
          <ac:chgData name="benjamin Skjold" userId="c95198f139ad621b" providerId="LiveId" clId="{9DC1881A-025A-4BAE-ADDC-8EAB9C68E346}" dt="2020-10-27T08:28:14.138" v="792" actId="164"/>
          <ac:cxnSpMkLst>
            <pc:docMk/>
            <pc:sldMk cId="2649588615" sldId="260"/>
            <ac:cxnSpMk id="13" creationId="{23A2A2BD-765B-47BF-813A-A5F1ACE0E8CF}"/>
          </ac:cxnSpMkLst>
        </pc:cxnChg>
        <pc:cxnChg chg="add mod">
          <ac:chgData name="benjamin Skjold" userId="c95198f139ad621b" providerId="LiveId" clId="{9DC1881A-025A-4BAE-ADDC-8EAB9C68E346}" dt="2020-10-27T08:28:14.138" v="792" actId="164"/>
          <ac:cxnSpMkLst>
            <pc:docMk/>
            <pc:sldMk cId="2649588615" sldId="260"/>
            <ac:cxnSpMk id="14" creationId="{E4BC0C90-ADE5-453E-A5D1-32121A0C24E6}"/>
          </ac:cxnSpMkLst>
        </pc:cxnChg>
        <pc:cxnChg chg="add mod">
          <ac:chgData name="benjamin Skjold" userId="c95198f139ad621b" providerId="LiveId" clId="{9DC1881A-025A-4BAE-ADDC-8EAB9C68E346}" dt="2020-10-27T08:28:14.138" v="792" actId="164"/>
          <ac:cxnSpMkLst>
            <pc:docMk/>
            <pc:sldMk cId="2649588615" sldId="260"/>
            <ac:cxnSpMk id="15" creationId="{D5DEA551-0E58-4C03-AA50-4BFFA19E3BFE}"/>
          </ac:cxnSpMkLst>
        </pc:cxnChg>
        <pc:cxnChg chg="add mod">
          <ac:chgData name="benjamin Skjold" userId="c95198f139ad621b" providerId="LiveId" clId="{9DC1881A-025A-4BAE-ADDC-8EAB9C68E346}" dt="2020-10-27T08:28:14.138" v="792" actId="164"/>
          <ac:cxnSpMkLst>
            <pc:docMk/>
            <pc:sldMk cId="2649588615" sldId="260"/>
            <ac:cxnSpMk id="16" creationId="{EF7C5847-8D04-45B8-80AC-CE8EF2422870}"/>
          </ac:cxnSpMkLst>
        </pc:cxnChg>
        <pc:cxnChg chg="add mod">
          <ac:chgData name="benjamin Skjold" userId="c95198f139ad621b" providerId="LiveId" clId="{9DC1881A-025A-4BAE-ADDC-8EAB9C68E346}" dt="2020-10-27T08:28:14.138" v="792" actId="164"/>
          <ac:cxnSpMkLst>
            <pc:docMk/>
            <pc:sldMk cId="2649588615" sldId="260"/>
            <ac:cxnSpMk id="28" creationId="{581A61FA-5C45-4806-A911-EE7CC02A6F6F}"/>
          </ac:cxnSpMkLst>
        </pc:cxnChg>
        <pc:cxnChg chg="add mod">
          <ac:chgData name="benjamin Skjold" userId="c95198f139ad621b" providerId="LiveId" clId="{9DC1881A-025A-4BAE-ADDC-8EAB9C68E346}" dt="2020-10-27T08:28:14.138" v="792" actId="164"/>
          <ac:cxnSpMkLst>
            <pc:docMk/>
            <pc:sldMk cId="2649588615" sldId="260"/>
            <ac:cxnSpMk id="30" creationId="{5ABA4E5E-406E-42D5-9ADE-F63CEBA767ED}"/>
          </ac:cxnSpMkLst>
        </pc:cxnChg>
        <pc:cxnChg chg="add mod">
          <ac:chgData name="benjamin Skjold" userId="c95198f139ad621b" providerId="LiveId" clId="{9DC1881A-025A-4BAE-ADDC-8EAB9C68E346}" dt="2020-10-27T08:28:14.138" v="792" actId="164"/>
          <ac:cxnSpMkLst>
            <pc:docMk/>
            <pc:sldMk cId="2649588615" sldId="260"/>
            <ac:cxnSpMk id="32" creationId="{E2117E4C-1031-470F-9328-94513A09B7E1}"/>
          </ac:cxnSpMkLst>
        </pc:cxnChg>
        <pc:cxnChg chg="add mod">
          <ac:chgData name="benjamin Skjold" userId="c95198f139ad621b" providerId="LiveId" clId="{9DC1881A-025A-4BAE-ADDC-8EAB9C68E346}" dt="2020-10-27T08:28:14.138" v="792" actId="164"/>
          <ac:cxnSpMkLst>
            <pc:docMk/>
            <pc:sldMk cId="2649588615" sldId="260"/>
            <ac:cxnSpMk id="35" creationId="{A838D75F-BB40-4838-8FD9-64C1395AF25D}"/>
          </ac:cxnSpMkLst>
        </pc:cxnChg>
        <pc:cxnChg chg="add mod">
          <ac:chgData name="benjamin Skjold" userId="c95198f139ad621b" providerId="LiveId" clId="{9DC1881A-025A-4BAE-ADDC-8EAB9C68E346}" dt="2020-10-27T08:28:14.138" v="792" actId="164"/>
          <ac:cxnSpMkLst>
            <pc:docMk/>
            <pc:sldMk cId="2649588615" sldId="260"/>
            <ac:cxnSpMk id="37" creationId="{F863D326-F776-434E-B53B-6BE3AA846F88}"/>
          </ac:cxnSpMkLst>
        </pc:cxnChg>
        <pc:cxnChg chg="add mod">
          <ac:chgData name="benjamin Skjold" userId="c95198f139ad621b" providerId="LiveId" clId="{9DC1881A-025A-4BAE-ADDC-8EAB9C68E346}" dt="2020-10-27T08:28:14.138" v="792" actId="164"/>
          <ac:cxnSpMkLst>
            <pc:docMk/>
            <pc:sldMk cId="2649588615" sldId="260"/>
            <ac:cxnSpMk id="39" creationId="{1455B1E8-85F4-4596-BA7F-C5DC6E32F920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F44A15-1B9C-49C6-86B0-93B29120F7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6C82A2F3-5324-4D6F-AE58-12D1BF4436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20A28A1D-1A85-4A50-829D-432D585C6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0FD83-76B9-489D-834C-01C48BAA3849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DEBF6ABB-8ECA-44E4-904D-E6376123A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A187CBA5-738C-406E-9BFE-D7BD8A5AE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1BFA3-670E-4353-B8DD-EE0318D97D1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97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7FD208-BE78-4256-898C-2144D2E3B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875CA276-178B-4F7C-99DD-F9B2D51959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38255D02-854A-4E50-B540-BF211FA5D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0FD83-76B9-489D-834C-01C48BAA3849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3678D56E-C256-4AA6-A5C0-CD34D1487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7DF57D6C-054B-4E3B-A36D-287BE4D7B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1BFA3-670E-4353-B8DD-EE0318D97D1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774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B510B500-118F-408D-B7CD-F3F743F2C4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C0193646-3886-4B37-9CDF-17502C7A4A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E2E882D4-DD1F-4875-874B-95223E3BD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0FD83-76B9-489D-834C-01C48BAA3849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5C27CE68-24A3-4A44-A76F-3A7B180B7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2395EA06-1C06-4ADD-800A-3541DF657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1BFA3-670E-4353-B8DD-EE0318D97D1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382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0BB018-EA63-4E24-A787-6B4355DF8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5911EC86-2166-42EE-9D50-E17945B6F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E5BE06EE-874E-408E-B06A-AE1502E2A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0FD83-76B9-489D-834C-01C48BAA3849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CA73F930-5043-4225-9C54-73D864B36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2A4A676C-CACD-4358-ACD5-E66D06941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1BFA3-670E-4353-B8DD-EE0318D97D1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32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659851-A2AC-43CA-B572-D2810569D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B87261E4-3A9A-4D3D-A1E0-A955940276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8722B2E8-2846-40A3-BCE3-AAF9B7149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0FD83-76B9-489D-834C-01C48BAA3849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99F7087E-FE13-4803-975A-B0CFC20BD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8A9A2A5A-C8B0-4471-9B40-D37EEBEE1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1BFA3-670E-4353-B8DD-EE0318D97D1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94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E26221-E278-4F78-8900-0E35943ED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8EBC092B-F121-4E4E-901A-695342FBC0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E0D96D3E-DBE6-41A2-A12C-B98DD9CAD9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7D6547BF-7A6C-4752-ABDD-0886FA201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0FD83-76B9-489D-834C-01C48BAA3849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77A347C3-745B-41E4-9EE8-2EA6F88AF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5F77FDD4-85C7-4385-BDF0-B44912C80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1BFA3-670E-4353-B8DD-EE0318D97D1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089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73E8B2-B90B-4E81-91BA-28AFCDB69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9C22D703-C22D-4247-B61D-AE3AF53553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397892AB-F432-48EA-8805-6E92C30BFD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ECAA02E1-D8FD-4645-99D5-E11C0A5720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59B1FC7C-2549-4D15-B43F-E41C0F752B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25C5DC77-D8C1-406F-AF15-D75ABFA03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0FD83-76B9-489D-834C-01C48BAA3849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15024299-3211-4F27-B137-47FCA52A6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D89627EE-D838-47A7-A0A2-E04622050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1BFA3-670E-4353-B8DD-EE0318D97D1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53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CCDAD9-B17D-4B30-A44D-0BADE37F8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E2841095-06D9-4CEB-BF6F-47B3565B3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0FD83-76B9-489D-834C-01C48BAA3849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7613A9E8-DFB5-4109-B82F-E7FF0F1DF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C5C06CF6-5BD6-4A2F-880C-F42C1564D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1BFA3-670E-4353-B8DD-EE0318D97D1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970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C71FD5B1-3B7A-4ECD-8EFB-4469D8459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0FD83-76B9-489D-834C-01C48BAA3849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F9A99C35-EB85-462E-B70C-5BB6A1033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25492EE7-E87F-40CB-8E4A-D514EEB87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1BFA3-670E-4353-B8DD-EE0318D97D1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185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B7925C-74BD-4101-B9F5-D743A17A9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BB7AEAD3-7330-4037-8EA7-76F6A3DE2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4AD8E0F2-2AD2-403D-8AE6-3C8AA14D09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573DEA5D-E551-4580-94DC-789D4F70D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0FD83-76B9-489D-834C-01C48BAA3849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F2173772-2A80-477E-8482-4D763B607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04D9E17C-19F4-4367-97D7-D481C5252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1BFA3-670E-4353-B8DD-EE0318D97D1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815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D34CED-4756-4FF8-8A41-906A6C8A1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6AB81956-4A3F-4CF1-808D-AACD52CF5F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BE002323-845C-4CCD-858E-448597D153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4F266D64-C5A0-4240-B208-C55555DE9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0FD83-76B9-489D-834C-01C48BAA3849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4E4E9E7E-F49B-4091-8B33-2213BB699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42F64356-F61A-4623-9C88-A7B4A9AD9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1BFA3-670E-4353-B8DD-EE0318D97D1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866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F4C9E4B7-CDC2-4309-B06B-EAC93FB0D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93AD2B05-4659-4025-B4F6-79B4B5B49A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F0484925-33FD-437B-BF2A-E5ECBF091C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10FD83-76B9-489D-834C-01C48BAA3849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F25A8789-06FE-4D2F-9D6F-F3188D3E0B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E875CF78-C103-4C05-A22C-B88BDD295E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01BFA3-670E-4353-B8DD-EE0318D97D1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15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uppe 37">
            <a:extLst>
              <a:ext uri="{FF2B5EF4-FFF2-40B4-BE49-F238E27FC236}">
                <a16:creationId xmlns:a16="http://schemas.microsoft.com/office/drawing/2014/main" id="{CED53142-6068-49BE-975F-52C63B029B39}"/>
              </a:ext>
            </a:extLst>
          </p:cNvPr>
          <p:cNvGrpSpPr/>
          <p:nvPr/>
        </p:nvGrpSpPr>
        <p:grpSpPr>
          <a:xfrm>
            <a:off x="3104597" y="1243579"/>
            <a:ext cx="5852172" cy="4370841"/>
            <a:chOff x="3104597" y="1243579"/>
            <a:chExt cx="5852172" cy="4370841"/>
          </a:xfrm>
        </p:grpSpPr>
        <p:pic>
          <p:nvPicPr>
            <p:cNvPr id="5" name="Billede 4">
              <a:extLst>
                <a:ext uri="{FF2B5EF4-FFF2-40B4-BE49-F238E27FC236}">
                  <a16:creationId xmlns:a16="http://schemas.microsoft.com/office/drawing/2014/main" id="{FD893625-C7BD-4185-B3F0-92315FBE91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04597" y="1243579"/>
              <a:ext cx="5852172" cy="4370841"/>
            </a:xfrm>
            <a:prstGeom prst="rect">
              <a:avLst/>
            </a:prstGeom>
          </p:spPr>
        </p:pic>
        <p:cxnSp>
          <p:nvCxnSpPr>
            <p:cNvPr id="7" name="Lige pilforbindelse 6">
              <a:extLst>
                <a:ext uri="{FF2B5EF4-FFF2-40B4-BE49-F238E27FC236}">
                  <a16:creationId xmlns:a16="http://schemas.microsoft.com/office/drawing/2014/main" id="{9523B428-B6D9-4CB6-A38A-C1CC5F074E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65960" y="4605338"/>
              <a:ext cx="0" cy="307731"/>
            </a:xfrm>
            <a:prstGeom prst="straightConnector1">
              <a:avLst/>
            </a:prstGeom>
            <a:ln w="25400" cap="rnd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Lige pilforbindelse 8">
              <a:extLst>
                <a:ext uri="{FF2B5EF4-FFF2-40B4-BE49-F238E27FC236}">
                  <a16:creationId xmlns:a16="http://schemas.microsoft.com/office/drawing/2014/main" id="{6B4E29E8-521A-4FEF-8620-30C3B0D9F8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21472" y="4772025"/>
              <a:ext cx="0" cy="183357"/>
            </a:xfrm>
            <a:prstGeom prst="straightConnector1">
              <a:avLst/>
            </a:prstGeom>
            <a:ln w="25400" cap="rnd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Lige pilforbindelse 10">
              <a:extLst>
                <a:ext uri="{FF2B5EF4-FFF2-40B4-BE49-F238E27FC236}">
                  <a16:creationId xmlns:a16="http://schemas.microsoft.com/office/drawing/2014/main" id="{73A73219-D195-4365-BE45-658934F0E4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54935" y="4000500"/>
              <a:ext cx="0" cy="383528"/>
            </a:xfrm>
            <a:prstGeom prst="straightConnector1">
              <a:avLst/>
            </a:prstGeom>
            <a:ln w="25400" cap="rnd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Lige pilforbindelse 17">
              <a:extLst>
                <a:ext uri="{FF2B5EF4-FFF2-40B4-BE49-F238E27FC236}">
                  <a16:creationId xmlns:a16="http://schemas.microsoft.com/office/drawing/2014/main" id="{32D3E5EE-75D0-45D8-BB34-95E756577E5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310448" y="4331495"/>
              <a:ext cx="2121" cy="454818"/>
            </a:xfrm>
            <a:prstGeom prst="straightConnector1">
              <a:avLst/>
            </a:prstGeom>
            <a:ln w="25400" cap="rnd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Lige pilforbindelse 23">
              <a:extLst>
                <a:ext uri="{FF2B5EF4-FFF2-40B4-BE49-F238E27FC236}">
                  <a16:creationId xmlns:a16="http://schemas.microsoft.com/office/drawing/2014/main" id="{8483F649-A49C-4D9E-97A1-95F7502B13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80498" y="2059781"/>
              <a:ext cx="0" cy="431008"/>
            </a:xfrm>
            <a:prstGeom prst="straightConnector1">
              <a:avLst/>
            </a:prstGeom>
            <a:ln w="25400" cap="rnd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Lige pilforbindelse 24">
              <a:extLst>
                <a:ext uri="{FF2B5EF4-FFF2-40B4-BE49-F238E27FC236}">
                  <a16:creationId xmlns:a16="http://schemas.microsoft.com/office/drawing/2014/main" id="{C67F91DB-7052-457C-AEF2-76BF0F76F9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36010" y="2386008"/>
              <a:ext cx="0" cy="419105"/>
            </a:xfrm>
            <a:prstGeom prst="straightConnector1">
              <a:avLst/>
            </a:prstGeom>
            <a:ln w="25400" cap="rnd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Lige pilforbindelse 25">
              <a:extLst>
                <a:ext uri="{FF2B5EF4-FFF2-40B4-BE49-F238E27FC236}">
                  <a16:creationId xmlns:a16="http://schemas.microsoft.com/office/drawing/2014/main" id="{002F293F-A86C-4962-AB53-B0949807C5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69473" y="1945481"/>
              <a:ext cx="0" cy="154783"/>
            </a:xfrm>
            <a:prstGeom prst="straightConnector1">
              <a:avLst/>
            </a:prstGeom>
            <a:ln w="25400" cap="sq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Lige pilforbindelse 26">
              <a:extLst>
                <a:ext uri="{FF2B5EF4-FFF2-40B4-BE49-F238E27FC236}">
                  <a16:creationId xmlns:a16="http://schemas.microsoft.com/office/drawing/2014/main" id="{725E2306-7AC6-4886-8E14-E1708712F1E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24986" y="1962150"/>
              <a:ext cx="0" cy="298800"/>
            </a:xfrm>
            <a:prstGeom prst="straightConnector1">
              <a:avLst/>
            </a:prstGeom>
            <a:ln w="25400" cap="rnd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68544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uppe 20">
            <a:extLst>
              <a:ext uri="{FF2B5EF4-FFF2-40B4-BE49-F238E27FC236}">
                <a16:creationId xmlns:a16="http://schemas.microsoft.com/office/drawing/2014/main" id="{8712F5C4-93F4-4F49-84BB-DC9D10D26D6E}"/>
              </a:ext>
            </a:extLst>
          </p:cNvPr>
          <p:cNvGrpSpPr/>
          <p:nvPr/>
        </p:nvGrpSpPr>
        <p:grpSpPr>
          <a:xfrm>
            <a:off x="3169914" y="1243579"/>
            <a:ext cx="5852172" cy="4370841"/>
            <a:chOff x="3169914" y="1243579"/>
            <a:chExt cx="5852172" cy="4370841"/>
          </a:xfrm>
        </p:grpSpPr>
        <p:pic>
          <p:nvPicPr>
            <p:cNvPr id="3" name="Billede 2">
              <a:extLst>
                <a:ext uri="{FF2B5EF4-FFF2-40B4-BE49-F238E27FC236}">
                  <a16:creationId xmlns:a16="http://schemas.microsoft.com/office/drawing/2014/main" id="{2434FCB1-F002-47E8-ABCF-718CD59D55E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9914" y="1243579"/>
              <a:ext cx="5852172" cy="4370841"/>
            </a:xfrm>
            <a:prstGeom prst="rect">
              <a:avLst/>
            </a:prstGeom>
          </p:spPr>
        </p:pic>
        <p:cxnSp>
          <p:nvCxnSpPr>
            <p:cNvPr id="4" name="Lige pilforbindelse 3">
              <a:extLst>
                <a:ext uri="{FF2B5EF4-FFF2-40B4-BE49-F238E27FC236}">
                  <a16:creationId xmlns:a16="http://schemas.microsoft.com/office/drawing/2014/main" id="{AF78E5EF-BA0B-4F83-AD0E-50BDAF07C9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65960" y="3948113"/>
              <a:ext cx="0" cy="381543"/>
            </a:xfrm>
            <a:prstGeom prst="straightConnector1">
              <a:avLst/>
            </a:prstGeom>
            <a:ln w="25400" cap="rnd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Lige pilforbindelse 4">
              <a:extLst>
                <a:ext uri="{FF2B5EF4-FFF2-40B4-BE49-F238E27FC236}">
                  <a16:creationId xmlns:a16="http://schemas.microsoft.com/office/drawing/2014/main" id="{511F8A03-E8A0-4C4A-8DFA-DD35CCD7FF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21472" y="4133850"/>
              <a:ext cx="0" cy="452436"/>
            </a:xfrm>
            <a:prstGeom prst="straightConnector1">
              <a:avLst/>
            </a:prstGeom>
            <a:ln w="25400" cap="rnd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Lige pilforbindelse 5">
              <a:extLst>
                <a:ext uri="{FF2B5EF4-FFF2-40B4-BE49-F238E27FC236}">
                  <a16:creationId xmlns:a16="http://schemas.microsoft.com/office/drawing/2014/main" id="{3065FC43-AE1D-4B2A-93C6-FBA8B09D24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54935" y="3657600"/>
              <a:ext cx="0" cy="159687"/>
            </a:xfrm>
            <a:prstGeom prst="straightConnector1">
              <a:avLst/>
            </a:prstGeom>
            <a:ln w="25400" cap="rnd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Lige pilforbindelse 6">
              <a:extLst>
                <a:ext uri="{FF2B5EF4-FFF2-40B4-BE49-F238E27FC236}">
                  <a16:creationId xmlns:a16="http://schemas.microsoft.com/office/drawing/2014/main" id="{DCF73AAC-5B8F-4402-B55C-87CE244C099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312569" y="3781425"/>
              <a:ext cx="1" cy="295263"/>
            </a:xfrm>
            <a:prstGeom prst="straightConnector1">
              <a:avLst/>
            </a:prstGeom>
            <a:ln w="25400" cap="rnd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Lige pilforbindelse 7">
              <a:extLst>
                <a:ext uri="{FF2B5EF4-FFF2-40B4-BE49-F238E27FC236}">
                  <a16:creationId xmlns:a16="http://schemas.microsoft.com/office/drawing/2014/main" id="{A988303D-2F00-41F2-971D-2FFCEBDBCE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80498" y="2855124"/>
              <a:ext cx="0" cy="259553"/>
            </a:xfrm>
            <a:prstGeom prst="straightConnector1">
              <a:avLst/>
            </a:prstGeom>
            <a:ln w="25400" cap="rnd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Lige pilforbindelse 8">
              <a:extLst>
                <a:ext uri="{FF2B5EF4-FFF2-40B4-BE49-F238E27FC236}">
                  <a16:creationId xmlns:a16="http://schemas.microsoft.com/office/drawing/2014/main" id="{F8E13EAF-5CC6-4130-9A9F-41685E5A66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36010" y="3114678"/>
              <a:ext cx="0" cy="138110"/>
            </a:xfrm>
            <a:prstGeom prst="straightConnector1">
              <a:avLst/>
            </a:prstGeom>
            <a:ln w="25400" cap="rnd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Lige pilforbindelse 9">
              <a:extLst>
                <a:ext uri="{FF2B5EF4-FFF2-40B4-BE49-F238E27FC236}">
                  <a16:creationId xmlns:a16="http://schemas.microsoft.com/office/drawing/2014/main" id="{BADE49F0-C81E-4019-9D89-A9790554187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69473" y="2345536"/>
              <a:ext cx="0" cy="445289"/>
            </a:xfrm>
            <a:prstGeom prst="straightConnector1">
              <a:avLst/>
            </a:prstGeom>
            <a:ln w="25400" cap="rnd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Lige pilforbindelse 10">
              <a:extLst>
                <a:ext uri="{FF2B5EF4-FFF2-40B4-BE49-F238E27FC236}">
                  <a16:creationId xmlns:a16="http://schemas.microsoft.com/office/drawing/2014/main" id="{38868AD8-8C22-4A0C-A5B7-FD56667BC8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24986" y="2605095"/>
              <a:ext cx="0" cy="371468"/>
            </a:xfrm>
            <a:prstGeom prst="straightConnector1">
              <a:avLst/>
            </a:prstGeom>
            <a:ln w="25400" cap="rnd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93163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e 19">
            <a:extLst>
              <a:ext uri="{FF2B5EF4-FFF2-40B4-BE49-F238E27FC236}">
                <a16:creationId xmlns:a16="http://schemas.microsoft.com/office/drawing/2014/main" id="{0C4737E5-255F-42E6-9D2A-1B22E621E688}"/>
              </a:ext>
            </a:extLst>
          </p:cNvPr>
          <p:cNvGrpSpPr/>
          <p:nvPr/>
        </p:nvGrpSpPr>
        <p:grpSpPr>
          <a:xfrm>
            <a:off x="3095266" y="1243579"/>
            <a:ext cx="5852172" cy="4370841"/>
            <a:chOff x="3095266" y="1243579"/>
            <a:chExt cx="5852172" cy="4370841"/>
          </a:xfrm>
        </p:grpSpPr>
        <p:pic>
          <p:nvPicPr>
            <p:cNvPr id="3" name="Billede 2">
              <a:extLst>
                <a:ext uri="{FF2B5EF4-FFF2-40B4-BE49-F238E27FC236}">
                  <a16:creationId xmlns:a16="http://schemas.microsoft.com/office/drawing/2014/main" id="{8BDC3C2D-50AE-44A6-9BEA-5EA77C782B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95266" y="1243579"/>
              <a:ext cx="5852172" cy="4370841"/>
            </a:xfrm>
            <a:prstGeom prst="rect">
              <a:avLst/>
            </a:prstGeom>
          </p:spPr>
        </p:pic>
        <p:cxnSp>
          <p:nvCxnSpPr>
            <p:cNvPr id="4" name="Lige pilforbindelse 3">
              <a:extLst>
                <a:ext uri="{FF2B5EF4-FFF2-40B4-BE49-F238E27FC236}">
                  <a16:creationId xmlns:a16="http://schemas.microsoft.com/office/drawing/2014/main" id="{6648E9DC-A72F-44EB-BAEC-5FC17398B8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80766" y="4583906"/>
              <a:ext cx="0" cy="361950"/>
            </a:xfrm>
            <a:prstGeom prst="straightConnector1">
              <a:avLst/>
            </a:prstGeom>
            <a:ln w="25400" cap="rnd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Lige pilforbindelse 4">
              <a:extLst>
                <a:ext uri="{FF2B5EF4-FFF2-40B4-BE49-F238E27FC236}">
                  <a16:creationId xmlns:a16="http://schemas.microsoft.com/office/drawing/2014/main" id="{B41AFCF8-2713-4ABE-B6B4-6CDCD03B60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36278" y="4772025"/>
              <a:ext cx="0" cy="183357"/>
            </a:xfrm>
            <a:prstGeom prst="straightConnector1">
              <a:avLst/>
            </a:prstGeom>
            <a:ln w="25400" cap="rnd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Lige pilforbindelse 5">
              <a:extLst>
                <a:ext uri="{FF2B5EF4-FFF2-40B4-BE49-F238E27FC236}">
                  <a16:creationId xmlns:a16="http://schemas.microsoft.com/office/drawing/2014/main" id="{AAF9A697-75B0-4D07-8472-A07F28A7C0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69741" y="4000500"/>
              <a:ext cx="0" cy="383528"/>
            </a:xfrm>
            <a:prstGeom prst="straightConnector1">
              <a:avLst/>
            </a:prstGeom>
            <a:ln w="25400" cap="rnd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Lige pilforbindelse 6">
              <a:extLst>
                <a:ext uri="{FF2B5EF4-FFF2-40B4-BE49-F238E27FC236}">
                  <a16:creationId xmlns:a16="http://schemas.microsoft.com/office/drawing/2014/main" id="{80D4251F-6B31-4A96-B026-6D12937683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25254" y="4331495"/>
              <a:ext cx="1" cy="495299"/>
            </a:xfrm>
            <a:prstGeom prst="straightConnector1">
              <a:avLst/>
            </a:prstGeom>
            <a:ln w="25400" cap="rnd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Lige pilforbindelse 7">
              <a:extLst>
                <a:ext uri="{FF2B5EF4-FFF2-40B4-BE49-F238E27FC236}">
                  <a16:creationId xmlns:a16="http://schemas.microsoft.com/office/drawing/2014/main" id="{C531B90B-E888-4E73-AF84-7BAC1B6479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86425" y="2746063"/>
              <a:ext cx="19925" cy="799618"/>
            </a:xfrm>
            <a:prstGeom prst="straightConnector1">
              <a:avLst/>
            </a:prstGeom>
            <a:ln w="25400" cap="rnd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Lige pilforbindelse 8">
              <a:extLst>
                <a:ext uri="{FF2B5EF4-FFF2-40B4-BE49-F238E27FC236}">
                  <a16:creationId xmlns:a16="http://schemas.microsoft.com/office/drawing/2014/main" id="{ADCC3C42-69D9-45E1-9C93-B8D79EFC15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16336" y="3429001"/>
              <a:ext cx="0" cy="242887"/>
            </a:xfrm>
            <a:prstGeom prst="straightConnector1">
              <a:avLst/>
            </a:prstGeom>
            <a:ln w="25400" cap="rnd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Lige pilforbindelse 9">
              <a:extLst>
                <a:ext uri="{FF2B5EF4-FFF2-40B4-BE49-F238E27FC236}">
                  <a16:creationId xmlns:a16="http://schemas.microsoft.com/office/drawing/2014/main" id="{71DB9099-19DB-4D3D-9EBF-385B32D99C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1943100"/>
              <a:ext cx="0" cy="1485901"/>
            </a:xfrm>
            <a:prstGeom prst="straightConnector1">
              <a:avLst/>
            </a:prstGeom>
            <a:ln w="25400" cap="rnd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Lige pilforbindelse 10">
              <a:extLst>
                <a:ext uri="{FF2B5EF4-FFF2-40B4-BE49-F238E27FC236}">
                  <a16:creationId xmlns:a16="http://schemas.microsoft.com/office/drawing/2014/main" id="{AE702139-DA6F-4680-8E76-D2C13CD850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96364" y="2148761"/>
              <a:ext cx="0" cy="1311195"/>
            </a:xfrm>
            <a:prstGeom prst="straightConnector1">
              <a:avLst/>
            </a:prstGeom>
            <a:ln w="25400" cap="rnd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69842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uppe 22">
            <a:extLst>
              <a:ext uri="{FF2B5EF4-FFF2-40B4-BE49-F238E27FC236}">
                <a16:creationId xmlns:a16="http://schemas.microsoft.com/office/drawing/2014/main" id="{784B8EE9-4F6A-4F16-8F40-D0C951488E25}"/>
              </a:ext>
            </a:extLst>
          </p:cNvPr>
          <p:cNvGrpSpPr/>
          <p:nvPr/>
        </p:nvGrpSpPr>
        <p:grpSpPr>
          <a:xfrm>
            <a:off x="3104597" y="1234248"/>
            <a:ext cx="5852172" cy="4370841"/>
            <a:chOff x="3104597" y="1234248"/>
            <a:chExt cx="5852172" cy="4370841"/>
          </a:xfrm>
        </p:grpSpPr>
        <p:pic>
          <p:nvPicPr>
            <p:cNvPr id="3" name="Billede 2">
              <a:extLst>
                <a:ext uri="{FF2B5EF4-FFF2-40B4-BE49-F238E27FC236}">
                  <a16:creationId xmlns:a16="http://schemas.microsoft.com/office/drawing/2014/main" id="{F72168C0-56B4-44C7-8AC8-73750A8B43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04597" y="1234248"/>
              <a:ext cx="5852172" cy="4370841"/>
            </a:xfrm>
            <a:prstGeom prst="rect">
              <a:avLst/>
            </a:prstGeom>
          </p:spPr>
        </p:pic>
        <p:cxnSp>
          <p:nvCxnSpPr>
            <p:cNvPr id="4" name="Lige pilforbindelse 3">
              <a:extLst>
                <a:ext uri="{FF2B5EF4-FFF2-40B4-BE49-F238E27FC236}">
                  <a16:creationId xmlns:a16="http://schemas.microsoft.com/office/drawing/2014/main" id="{589FA683-CF2B-4C4B-AC02-FD031A4741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34991" y="4033838"/>
              <a:ext cx="3709" cy="457746"/>
            </a:xfrm>
            <a:prstGeom prst="straightConnector1">
              <a:avLst/>
            </a:prstGeom>
            <a:ln w="25400" cap="rnd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Lige pilforbindelse 4">
              <a:extLst>
                <a:ext uri="{FF2B5EF4-FFF2-40B4-BE49-F238E27FC236}">
                  <a16:creationId xmlns:a16="http://schemas.microsoft.com/office/drawing/2014/main" id="{460D356F-8920-4AB4-BEA4-15520911B4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90503" y="4238625"/>
              <a:ext cx="0" cy="551527"/>
            </a:xfrm>
            <a:prstGeom prst="straightConnector1">
              <a:avLst/>
            </a:prstGeom>
            <a:ln w="25400" cap="rnd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Lige pilforbindelse 5">
              <a:extLst>
                <a:ext uri="{FF2B5EF4-FFF2-40B4-BE49-F238E27FC236}">
                  <a16:creationId xmlns:a16="http://schemas.microsoft.com/office/drawing/2014/main" id="{0B6B6703-8D6F-4E52-AF33-E9070C020E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23966" y="3810000"/>
              <a:ext cx="0" cy="109679"/>
            </a:xfrm>
            <a:prstGeom prst="straightConnector1">
              <a:avLst/>
            </a:prstGeom>
            <a:ln w="25400" cap="rnd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Lige pilforbindelse 6">
              <a:extLst>
                <a:ext uri="{FF2B5EF4-FFF2-40B4-BE49-F238E27FC236}">
                  <a16:creationId xmlns:a16="http://schemas.microsoft.com/office/drawing/2014/main" id="{D5AA926B-92A2-423E-B482-D3CB2CC6129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181600" y="3919679"/>
              <a:ext cx="1" cy="280840"/>
            </a:xfrm>
            <a:prstGeom prst="straightConnector1">
              <a:avLst/>
            </a:prstGeom>
            <a:ln w="25400" cap="rnd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Lige pilforbindelse 7">
              <a:extLst>
                <a:ext uri="{FF2B5EF4-FFF2-40B4-BE49-F238E27FC236}">
                  <a16:creationId xmlns:a16="http://schemas.microsoft.com/office/drawing/2014/main" id="{D993AF45-0E92-417C-AC8E-C315E63D68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69348" y="2967035"/>
              <a:ext cx="0" cy="604840"/>
            </a:xfrm>
            <a:prstGeom prst="straightConnector1">
              <a:avLst/>
            </a:prstGeom>
            <a:ln w="25400" cap="rnd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Lige pilforbindelse 8">
              <a:extLst>
                <a:ext uri="{FF2B5EF4-FFF2-40B4-BE49-F238E27FC236}">
                  <a16:creationId xmlns:a16="http://schemas.microsoft.com/office/drawing/2014/main" id="{13620E56-94F0-449D-B843-D6029CB9D6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66110" y="3413122"/>
              <a:ext cx="0" cy="247653"/>
            </a:xfrm>
            <a:prstGeom prst="straightConnector1">
              <a:avLst/>
            </a:prstGeom>
            <a:ln w="25400" cap="rnd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Lige pilforbindelse 9">
              <a:extLst>
                <a:ext uri="{FF2B5EF4-FFF2-40B4-BE49-F238E27FC236}">
                  <a16:creationId xmlns:a16="http://schemas.microsoft.com/office/drawing/2014/main" id="{58094E4D-086C-475B-87EB-CCCF39E5968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75823" y="2121695"/>
              <a:ext cx="0" cy="1314448"/>
            </a:xfrm>
            <a:prstGeom prst="straightConnector1">
              <a:avLst/>
            </a:prstGeom>
            <a:ln w="25400" cap="rnd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Lige pilforbindelse 10">
              <a:extLst>
                <a:ext uri="{FF2B5EF4-FFF2-40B4-BE49-F238E27FC236}">
                  <a16:creationId xmlns:a16="http://schemas.microsoft.com/office/drawing/2014/main" id="{B44F28EB-3AE9-44A8-971B-CA19246363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72586" y="2543171"/>
              <a:ext cx="0" cy="954885"/>
            </a:xfrm>
            <a:prstGeom prst="straightConnector1">
              <a:avLst/>
            </a:prstGeom>
            <a:ln w="25400" cap="rnd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24606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uppe 40">
            <a:extLst>
              <a:ext uri="{FF2B5EF4-FFF2-40B4-BE49-F238E27FC236}">
                <a16:creationId xmlns:a16="http://schemas.microsoft.com/office/drawing/2014/main" id="{BDB3E4F6-1480-41BF-994C-713E31DB05F1}"/>
              </a:ext>
            </a:extLst>
          </p:cNvPr>
          <p:cNvGrpSpPr/>
          <p:nvPr/>
        </p:nvGrpSpPr>
        <p:grpSpPr>
          <a:xfrm>
            <a:off x="3033160" y="1243579"/>
            <a:ext cx="5852172" cy="4370841"/>
            <a:chOff x="3033160" y="1243579"/>
            <a:chExt cx="5852172" cy="4370841"/>
          </a:xfrm>
        </p:grpSpPr>
        <p:pic>
          <p:nvPicPr>
            <p:cNvPr id="3" name="Billede 2">
              <a:extLst>
                <a:ext uri="{FF2B5EF4-FFF2-40B4-BE49-F238E27FC236}">
                  <a16:creationId xmlns:a16="http://schemas.microsoft.com/office/drawing/2014/main" id="{F636FA7D-45F2-4EF9-A099-CD80A022D03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33160" y="1243579"/>
              <a:ext cx="5852172" cy="4370841"/>
            </a:xfrm>
            <a:prstGeom prst="rect">
              <a:avLst/>
            </a:prstGeom>
          </p:spPr>
        </p:pic>
        <p:cxnSp>
          <p:nvCxnSpPr>
            <p:cNvPr id="9" name="Lige pilforbindelse 8">
              <a:extLst>
                <a:ext uri="{FF2B5EF4-FFF2-40B4-BE49-F238E27FC236}">
                  <a16:creationId xmlns:a16="http://schemas.microsoft.com/office/drawing/2014/main" id="{57226D2A-1EAD-4CB7-913B-A246BB9D3152}"/>
                </a:ext>
              </a:extLst>
            </p:cNvPr>
            <p:cNvCxnSpPr>
              <a:cxnSpLocks/>
            </p:cNvCxnSpPr>
            <p:nvPr/>
          </p:nvCxnSpPr>
          <p:spPr>
            <a:xfrm>
              <a:off x="7948613" y="2375095"/>
              <a:ext cx="132337" cy="0"/>
            </a:xfrm>
            <a:prstGeom prst="straightConnector1">
              <a:avLst/>
            </a:prstGeom>
            <a:ln w="25400" cap="rnd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Lige pilforbindelse 9">
              <a:extLst>
                <a:ext uri="{FF2B5EF4-FFF2-40B4-BE49-F238E27FC236}">
                  <a16:creationId xmlns:a16="http://schemas.microsoft.com/office/drawing/2014/main" id="{94F2C5F2-4691-44D1-9BBB-21483E9D6406}"/>
                </a:ext>
              </a:extLst>
            </p:cNvPr>
            <p:cNvCxnSpPr>
              <a:cxnSpLocks/>
            </p:cNvCxnSpPr>
            <p:nvPr/>
          </p:nvCxnSpPr>
          <p:spPr>
            <a:xfrm>
              <a:off x="7693819" y="2705943"/>
              <a:ext cx="383139" cy="0"/>
            </a:xfrm>
            <a:prstGeom prst="straightConnector1">
              <a:avLst/>
            </a:prstGeom>
            <a:ln w="25400" cap="rnd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Lige pilforbindelse 10">
              <a:extLst>
                <a:ext uri="{FF2B5EF4-FFF2-40B4-BE49-F238E27FC236}">
                  <a16:creationId xmlns:a16="http://schemas.microsoft.com/office/drawing/2014/main" id="{19065882-D7E5-49B9-8161-ED1B127CA681}"/>
                </a:ext>
              </a:extLst>
            </p:cNvPr>
            <p:cNvCxnSpPr>
              <a:cxnSpLocks/>
            </p:cNvCxnSpPr>
            <p:nvPr/>
          </p:nvCxnSpPr>
          <p:spPr>
            <a:xfrm>
              <a:off x="7260431" y="3036791"/>
              <a:ext cx="717000" cy="0"/>
            </a:xfrm>
            <a:prstGeom prst="straightConnector1">
              <a:avLst/>
            </a:prstGeom>
            <a:ln w="25400" cap="rnd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Lige pilforbindelse 11">
              <a:extLst>
                <a:ext uri="{FF2B5EF4-FFF2-40B4-BE49-F238E27FC236}">
                  <a16:creationId xmlns:a16="http://schemas.microsoft.com/office/drawing/2014/main" id="{AA94B128-256C-4496-AEC9-7B24D2F1BE44}"/>
                </a:ext>
              </a:extLst>
            </p:cNvPr>
            <p:cNvCxnSpPr>
              <a:cxnSpLocks/>
            </p:cNvCxnSpPr>
            <p:nvPr/>
          </p:nvCxnSpPr>
          <p:spPr>
            <a:xfrm>
              <a:off x="6655831" y="3367639"/>
              <a:ext cx="680893" cy="0"/>
            </a:xfrm>
            <a:prstGeom prst="straightConnector1">
              <a:avLst/>
            </a:prstGeom>
            <a:ln w="25400" cap="rnd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Lige pilforbindelse 12">
              <a:extLst>
                <a:ext uri="{FF2B5EF4-FFF2-40B4-BE49-F238E27FC236}">
                  <a16:creationId xmlns:a16="http://schemas.microsoft.com/office/drawing/2014/main" id="{23A2A2BD-765B-47BF-813A-A5F1ACE0E8CF}"/>
                </a:ext>
              </a:extLst>
            </p:cNvPr>
            <p:cNvCxnSpPr>
              <a:cxnSpLocks/>
            </p:cNvCxnSpPr>
            <p:nvPr/>
          </p:nvCxnSpPr>
          <p:spPr>
            <a:xfrm>
              <a:off x="4841847" y="3837622"/>
              <a:ext cx="558828" cy="24766"/>
            </a:xfrm>
            <a:prstGeom prst="straightConnector1">
              <a:avLst/>
            </a:prstGeom>
            <a:ln w="25400" cap="rnd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Lige pilforbindelse 13">
              <a:extLst>
                <a:ext uri="{FF2B5EF4-FFF2-40B4-BE49-F238E27FC236}">
                  <a16:creationId xmlns:a16="http://schemas.microsoft.com/office/drawing/2014/main" id="{E4BC0C90-ADE5-453E-A5D1-32121A0C24E6}"/>
                </a:ext>
              </a:extLst>
            </p:cNvPr>
            <p:cNvCxnSpPr>
              <a:cxnSpLocks/>
            </p:cNvCxnSpPr>
            <p:nvPr/>
          </p:nvCxnSpPr>
          <p:spPr>
            <a:xfrm>
              <a:off x="4075484" y="4140984"/>
              <a:ext cx="766363" cy="0"/>
            </a:xfrm>
            <a:prstGeom prst="straightConnector1">
              <a:avLst/>
            </a:prstGeom>
            <a:ln w="25400" cap="rnd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Lige pilforbindelse 14">
              <a:extLst>
                <a:ext uri="{FF2B5EF4-FFF2-40B4-BE49-F238E27FC236}">
                  <a16:creationId xmlns:a16="http://schemas.microsoft.com/office/drawing/2014/main" id="{D5DEA551-0E58-4C03-AA50-4BFFA19E3BFE}"/>
                </a:ext>
              </a:extLst>
            </p:cNvPr>
            <p:cNvCxnSpPr>
              <a:cxnSpLocks/>
            </p:cNvCxnSpPr>
            <p:nvPr/>
          </p:nvCxnSpPr>
          <p:spPr>
            <a:xfrm>
              <a:off x="3992049" y="4419580"/>
              <a:ext cx="396595" cy="0"/>
            </a:xfrm>
            <a:prstGeom prst="straightConnector1">
              <a:avLst/>
            </a:prstGeom>
            <a:ln w="25400" cap="rnd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Lige pilforbindelse 15">
              <a:extLst>
                <a:ext uri="{FF2B5EF4-FFF2-40B4-BE49-F238E27FC236}">
                  <a16:creationId xmlns:a16="http://schemas.microsoft.com/office/drawing/2014/main" id="{EF7C5847-8D04-45B8-80AC-CE8EF2422870}"/>
                </a:ext>
              </a:extLst>
            </p:cNvPr>
            <p:cNvCxnSpPr>
              <a:cxnSpLocks/>
            </p:cNvCxnSpPr>
            <p:nvPr/>
          </p:nvCxnSpPr>
          <p:spPr>
            <a:xfrm>
              <a:off x="3989668" y="4698175"/>
              <a:ext cx="96557" cy="0"/>
            </a:xfrm>
            <a:prstGeom prst="straightConnector1">
              <a:avLst/>
            </a:prstGeom>
            <a:ln w="25400" cap="rnd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Lige pilforbindelse 27">
              <a:extLst>
                <a:ext uri="{FF2B5EF4-FFF2-40B4-BE49-F238E27FC236}">
                  <a16:creationId xmlns:a16="http://schemas.microsoft.com/office/drawing/2014/main" id="{581A61FA-5C45-4806-A911-EE7CC02A6F6F}"/>
                </a:ext>
              </a:extLst>
            </p:cNvPr>
            <p:cNvCxnSpPr>
              <a:cxnSpLocks/>
            </p:cNvCxnSpPr>
            <p:nvPr/>
          </p:nvCxnSpPr>
          <p:spPr>
            <a:xfrm>
              <a:off x="4190346" y="4617213"/>
              <a:ext cx="241160" cy="0"/>
            </a:xfrm>
            <a:prstGeom prst="straightConnector1">
              <a:avLst/>
            </a:prstGeom>
            <a:ln w="25400" cap="rnd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Lige pilforbindelse 29">
              <a:extLst>
                <a:ext uri="{FF2B5EF4-FFF2-40B4-BE49-F238E27FC236}">
                  <a16:creationId xmlns:a16="http://schemas.microsoft.com/office/drawing/2014/main" id="{5ABA4E5E-406E-42D5-9ADE-F63CEBA767ED}"/>
                </a:ext>
              </a:extLst>
            </p:cNvPr>
            <p:cNvCxnSpPr>
              <a:cxnSpLocks/>
            </p:cNvCxnSpPr>
            <p:nvPr/>
          </p:nvCxnSpPr>
          <p:spPr>
            <a:xfrm>
              <a:off x="4551642" y="4341400"/>
              <a:ext cx="247342" cy="0"/>
            </a:xfrm>
            <a:prstGeom prst="straightConnector1">
              <a:avLst/>
            </a:prstGeom>
            <a:ln w="25400" cap="rnd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Lige pilforbindelse 31">
              <a:extLst>
                <a:ext uri="{FF2B5EF4-FFF2-40B4-BE49-F238E27FC236}">
                  <a16:creationId xmlns:a16="http://schemas.microsoft.com/office/drawing/2014/main" id="{E2117E4C-1031-470F-9328-94513A09B7E1}"/>
                </a:ext>
              </a:extLst>
            </p:cNvPr>
            <p:cNvCxnSpPr>
              <a:cxnSpLocks/>
            </p:cNvCxnSpPr>
            <p:nvPr/>
          </p:nvCxnSpPr>
          <p:spPr>
            <a:xfrm>
              <a:off x="5097198" y="4058445"/>
              <a:ext cx="93927" cy="0"/>
            </a:xfrm>
            <a:prstGeom prst="straightConnector1">
              <a:avLst/>
            </a:prstGeom>
            <a:ln w="25400" cap="rnd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Lige pilforbindelse 34">
              <a:extLst>
                <a:ext uri="{FF2B5EF4-FFF2-40B4-BE49-F238E27FC236}">
                  <a16:creationId xmlns:a16="http://schemas.microsoft.com/office/drawing/2014/main" id="{A838D75F-BB40-4838-8FD9-64C1395AF25D}"/>
                </a:ext>
              </a:extLst>
            </p:cNvPr>
            <p:cNvCxnSpPr>
              <a:cxnSpLocks/>
            </p:cNvCxnSpPr>
            <p:nvPr/>
          </p:nvCxnSpPr>
          <p:spPr>
            <a:xfrm>
              <a:off x="7336724" y="2494158"/>
              <a:ext cx="489432" cy="0"/>
            </a:xfrm>
            <a:prstGeom prst="straightConnector1">
              <a:avLst/>
            </a:prstGeom>
            <a:ln w="25400" cap="rnd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Lige pilforbindelse 36">
              <a:extLst>
                <a:ext uri="{FF2B5EF4-FFF2-40B4-BE49-F238E27FC236}">
                  <a16:creationId xmlns:a16="http://schemas.microsoft.com/office/drawing/2014/main" id="{F863D326-F776-434E-B53B-6BE3AA846F88}"/>
                </a:ext>
              </a:extLst>
            </p:cNvPr>
            <p:cNvCxnSpPr>
              <a:cxnSpLocks/>
            </p:cNvCxnSpPr>
            <p:nvPr/>
          </p:nvCxnSpPr>
          <p:spPr>
            <a:xfrm>
              <a:off x="6891338" y="2827534"/>
              <a:ext cx="577723" cy="0"/>
            </a:xfrm>
            <a:prstGeom prst="straightConnector1">
              <a:avLst/>
            </a:prstGeom>
            <a:ln w="25400" cap="rnd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Lige pilforbindelse 38">
              <a:extLst>
                <a:ext uri="{FF2B5EF4-FFF2-40B4-BE49-F238E27FC236}">
                  <a16:creationId xmlns:a16="http://schemas.microsoft.com/office/drawing/2014/main" id="{1455B1E8-85F4-4596-BA7F-C5DC6E32F920}"/>
                </a:ext>
              </a:extLst>
            </p:cNvPr>
            <p:cNvCxnSpPr>
              <a:cxnSpLocks/>
            </p:cNvCxnSpPr>
            <p:nvPr/>
          </p:nvCxnSpPr>
          <p:spPr>
            <a:xfrm>
              <a:off x="6434140" y="3165668"/>
              <a:ext cx="481013" cy="0"/>
            </a:xfrm>
            <a:prstGeom prst="straightConnector1">
              <a:avLst/>
            </a:prstGeom>
            <a:ln w="25400" cap="rnd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495886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Office-tema</vt:lpstr>
      <vt:lpstr>PowerPoint-præsentation</vt:lpstr>
      <vt:lpstr>PowerPoint-præsentation</vt:lpstr>
      <vt:lpstr>PowerPoint-præsentation</vt:lpstr>
      <vt:lpstr>PowerPoint-præsentation</vt:lpstr>
      <vt:lpstr>PowerPoint-præsentation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benjamin Skjold</dc:creator>
  <cp:lastModifiedBy>benjamin Skjold</cp:lastModifiedBy>
  <cp:revision>3</cp:revision>
  <dcterms:created xsi:type="dcterms:W3CDTF">2020-10-26T11:56:30Z</dcterms:created>
  <dcterms:modified xsi:type="dcterms:W3CDTF">2020-10-27T08:28:25Z</dcterms:modified>
</cp:coreProperties>
</file>