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ijyu7kmUP3e/4XLEviYb1lSzoA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7" name="Google Shape;127;p1:notes"/>
          <p:cNvSpPr/>
          <p:nvPr>
            <p:ph idx="2" type="sldImg"/>
          </p:nvPr>
        </p:nvSpPr>
        <p:spPr>
          <a:xfrm>
            <a:off x="6281738" y="847725"/>
            <a:ext cx="7542212" cy="424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8c3d265c8_1_412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227" name="Google Shape;227;g318c3d265c8_1_412:notes"/>
          <p:cNvSpPr/>
          <p:nvPr>
            <p:ph idx="2" type="sldImg"/>
          </p:nvPr>
        </p:nvSpPr>
        <p:spPr>
          <a:xfrm>
            <a:off x="1143067" y="685799"/>
            <a:ext cx="4572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ac8dae9a1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1ac8dae9a1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7001"/>
            <a:ext cx="12221364" cy="6875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17;p16"/>
          <p:cNvGrpSpPr/>
          <p:nvPr/>
        </p:nvGrpSpPr>
        <p:grpSpPr>
          <a:xfrm>
            <a:off x="5079358" y="6386296"/>
            <a:ext cx="2362085" cy="203699"/>
            <a:chOff x="8592670" y="10723202"/>
            <a:chExt cx="3894979" cy="335915"/>
          </a:xfrm>
        </p:grpSpPr>
        <p:sp>
          <p:nvSpPr>
            <p:cNvPr id="18" name="Google Shape;18;p16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6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6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6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6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6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6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6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6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16"/>
          <p:cNvSpPr/>
          <p:nvPr/>
        </p:nvSpPr>
        <p:spPr>
          <a:xfrm>
            <a:off x="3088475" y="4399363"/>
            <a:ext cx="6485713" cy="32345"/>
          </a:xfrm>
          <a:custGeom>
            <a:rect b="b" l="l" r="r" t="t"/>
            <a:pathLst>
              <a:path extrusionOk="0" h="53340" w="10694669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09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6"/>
          <p:cNvSpPr/>
          <p:nvPr/>
        </p:nvSpPr>
        <p:spPr>
          <a:xfrm>
            <a:off x="3088475" y="3765267"/>
            <a:ext cx="6485713" cy="634096"/>
          </a:xfrm>
          <a:custGeom>
            <a:rect b="b" l="l" r="r" t="t"/>
            <a:pathLst>
              <a:path extrusionOk="0" h="1025525" w="10694669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09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6"/>
          <p:cNvSpPr/>
          <p:nvPr/>
        </p:nvSpPr>
        <p:spPr>
          <a:xfrm>
            <a:off x="4739373" y="5475198"/>
            <a:ext cx="2109147" cy="524457"/>
          </a:xfrm>
          <a:custGeom>
            <a:rect b="b" l="l" r="r" t="t"/>
            <a:pathLst>
              <a:path extrusionOk="0" h="864870" w="3477895">
                <a:moveTo>
                  <a:pt x="743635" y="406793"/>
                </a:moveTo>
                <a:lnTo>
                  <a:pt x="740346" y="345351"/>
                </a:lnTo>
                <a:lnTo>
                  <a:pt x="730719" y="289318"/>
                </a:lnTo>
                <a:lnTo>
                  <a:pt x="715162" y="238620"/>
                </a:lnTo>
                <a:lnTo>
                  <a:pt x="694055" y="193154"/>
                </a:lnTo>
                <a:lnTo>
                  <a:pt x="667804" y="152844"/>
                </a:lnTo>
                <a:lnTo>
                  <a:pt x="636803" y="117602"/>
                </a:lnTo>
                <a:lnTo>
                  <a:pt x="601421" y="87325"/>
                </a:lnTo>
                <a:lnTo>
                  <a:pt x="565569" y="63233"/>
                </a:lnTo>
                <a:lnTo>
                  <a:pt x="542772" y="51714"/>
                </a:lnTo>
                <a:lnTo>
                  <a:pt x="542772" y="413016"/>
                </a:lnTo>
                <a:lnTo>
                  <a:pt x="539419" y="470103"/>
                </a:lnTo>
                <a:lnTo>
                  <a:pt x="529577" y="520890"/>
                </a:lnTo>
                <a:lnTo>
                  <a:pt x="513562" y="565442"/>
                </a:lnTo>
                <a:lnTo>
                  <a:pt x="491693" y="603796"/>
                </a:lnTo>
                <a:lnTo>
                  <a:pt x="464312" y="636041"/>
                </a:lnTo>
                <a:lnTo>
                  <a:pt x="431723" y="662216"/>
                </a:lnTo>
                <a:lnTo>
                  <a:pt x="394246" y="682383"/>
                </a:lnTo>
                <a:lnTo>
                  <a:pt x="352221" y="696620"/>
                </a:lnTo>
                <a:lnTo>
                  <a:pt x="305955" y="704964"/>
                </a:lnTo>
                <a:lnTo>
                  <a:pt x="255765" y="707478"/>
                </a:lnTo>
                <a:lnTo>
                  <a:pt x="238239" y="707415"/>
                </a:lnTo>
                <a:lnTo>
                  <a:pt x="220370" y="707009"/>
                </a:lnTo>
                <a:lnTo>
                  <a:pt x="203644" y="705891"/>
                </a:lnTo>
                <a:lnTo>
                  <a:pt x="189598" y="703707"/>
                </a:lnTo>
                <a:lnTo>
                  <a:pt x="189598" y="153466"/>
                </a:lnTo>
                <a:lnTo>
                  <a:pt x="204139" y="150698"/>
                </a:lnTo>
                <a:lnTo>
                  <a:pt x="223329" y="148285"/>
                </a:lnTo>
                <a:lnTo>
                  <a:pt x="247205" y="146583"/>
                </a:lnTo>
                <a:lnTo>
                  <a:pt x="275742" y="145935"/>
                </a:lnTo>
                <a:lnTo>
                  <a:pt x="328282" y="149136"/>
                </a:lnTo>
                <a:lnTo>
                  <a:pt x="375869" y="158788"/>
                </a:lnTo>
                <a:lnTo>
                  <a:pt x="418185" y="174967"/>
                </a:lnTo>
                <a:lnTo>
                  <a:pt x="454888" y="197739"/>
                </a:lnTo>
                <a:lnTo>
                  <a:pt x="485648" y="227177"/>
                </a:lnTo>
                <a:lnTo>
                  <a:pt x="510146" y="263347"/>
                </a:lnTo>
                <a:lnTo>
                  <a:pt x="528053" y="306336"/>
                </a:lnTo>
                <a:lnTo>
                  <a:pt x="539038" y="356196"/>
                </a:lnTo>
                <a:lnTo>
                  <a:pt x="542772" y="413016"/>
                </a:lnTo>
                <a:lnTo>
                  <a:pt x="542772" y="51714"/>
                </a:lnTo>
                <a:lnTo>
                  <a:pt x="482523" y="27292"/>
                </a:lnTo>
                <a:lnTo>
                  <a:pt x="434238" y="15125"/>
                </a:lnTo>
                <a:lnTo>
                  <a:pt x="380707" y="6616"/>
                </a:lnTo>
                <a:lnTo>
                  <a:pt x="321398" y="1625"/>
                </a:lnTo>
                <a:lnTo>
                  <a:pt x="255765" y="0"/>
                </a:lnTo>
                <a:lnTo>
                  <a:pt x="199453" y="749"/>
                </a:lnTo>
                <a:lnTo>
                  <a:pt x="144881" y="2997"/>
                </a:lnTo>
                <a:lnTo>
                  <a:pt x="92887" y="6743"/>
                </a:lnTo>
                <a:lnTo>
                  <a:pt x="44323" y="11976"/>
                </a:lnTo>
                <a:lnTo>
                  <a:pt x="0" y="18719"/>
                </a:lnTo>
                <a:lnTo>
                  <a:pt x="0" y="843470"/>
                </a:lnTo>
                <a:lnTo>
                  <a:pt x="39331" y="848067"/>
                </a:lnTo>
                <a:lnTo>
                  <a:pt x="88277" y="852055"/>
                </a:lnTo>
                <a:lnTo>
                  <a:pt x="147027" y="854887"/>
                </a:lnTo>
                <a:lnTo>
                  <a:pt x="215836" y="855954"/>
                </a:lnTo>
                <a:lnTo>
                  <a:pt x="276225" y="854316"/>
                </a:lnTo>
                <a:lnTo>
                  <a:pt x="333705" y="849350"/>
                </a:lnTo>
                <a:lnTo>
                  <a:pt x="388048" y="841019"/>
                </a:lnTo>
                <a:lnTo>
                  <a:pt x="439051" y="829284"/>
                </a:lnTo>
                <a:lnTo>
                  <a:pt x="486473" y="814108"/>
                </a:lnTo>
                <a:lnTo>
                  <a:pt x="530123" y="795426"/>
                </a:lnTo>
                <a:lnTo>
                  <a:pt x="569747" y="773214"/>
                </a:lnTo>
                <a:lnTo>
                  <a:pt x="605155" y="747420"/>
                </a:lnTo>
                <a:lnTo>
                  <a:pt x="634022" y="719683"/>
                </a:lnTo>
                <a:lnTo>
                  <a:pt x="644169" y="707478"/>
                </a:lnTo>
                <a:lnTo>
                  <a:pt x="660463" y="687882"/>
                </a:lnTo>
                <a:lnTo>
                  <a:pt x="684047" y="651916"/>
                </a:lnTo>
                <a:lnTo>
                  <a:pt x="704329" y="611720"/>
                </a:lnTo>
                <a:lnTo>
                  <a:pt x="720864" y="567194"/>
                </a:lnTo>
                <a:lnTo>
                  <a:pt x="733221" y="518261"/>
                </a:lnTo>
                <a:lnTo>
                  <a:pt x="740968" y="464820"/>
                </a:lnTo>
                <a:lnTo>
                  <a:pt x="743635" y="406793"/>
                </a:lnTo>
                <a:close/>
              </a:path>
              <a:path extrusionOk="0" h="864870" w="3477895">
                <a:moveTo>
                  <a:pt x="1394968" y="847204"/>
                </a:moveTo>
                <a:lnTo>
                  <a:pt x="1393126" y="806246"/>
                </a:lnTo>
                <a:lnTo>
                  <a:pt x="1391513" y="760018"/>
                </a:lnTo>
                <a:lnTo>
                  <a:pt x="1390370" y="708418"/>
                </a:lnTo>
                <a:lnTo>
                  <a:pt x="1389938" y="651319"/>
                </a:lnTo>
                <a:lnTo>
                  <a:pt x="1389938" y="237070"/>
                </a:lnTo>
                <a:lnTo>
                  <a:pt x="1200277" y="237070"/>
                </a:lnTo>
                <a:lnTo>
                  <a:pt x="1200277" y="600151"/>
                </a:lnTo>
                <a:lnTo>
                  <a:pt x="1199819" y="611860"/>
                </a:lnTo>
                <a:lnTo>
                  <a:pt x="1180630" y="664324"/>
                </a:lnTo>
                <a:lnTo>
                  <a:pt x="1133335" y="701357"/>
                </a:lnTo>
                <a:lnTo>
                  <a:pt x="1097978" y="707478"/>
                </a:lnTo>
                <a:lnTo>
                  <a:pt x="1054544" y="697712"/>
                </a:lnTo>
                <a:lnTo>
                  <a:pt x="1024686" y="669582"/>
                </a:lnTo>
                <a:lnTo>
                  <a:pt x="1007452" y="624840"/>
                </a:lnTo>
                <a:lnTo>
                  <a:pt x="1001915" y="565238"/>
                </a:lnTo>
                <a:lnTo>
                  <a:pt x="1001915" y="237070"/>
                </a:lnTo>
                <a:lnTo>
                  <a:pt x="812266" y="237070"/>
                </a:lnTo>
                <a:lnTo>
                  <a:pt x="812266" y="595160"/>
                </a:lnTo>
                <a:lnTo>
                  <a:pt x="816368" y="660679"/>
                </a:lnTo>
                <a:lnTo>
                  <a:pt x="828255" y="716178"/>
                </a:lnTo>
                <a:lnTo>
                  <a:pt x="847267" y="762063"/>
                </a:lnTo>
                <a:lnTo>
                  <a:pt x="872769" y="798715"/>
                </a:lnTo>
                <a:lnTo>
                  <a:pt x="904125" y="826541"/>
                </a:lnTo>
                <a:lnTo>
                  <a:pt x="940689" y="845921"/>
                </a:lnTo>
                <a:lnTo>
                  <a:pt x="981811" y="857275"/>
                </a:lnTo>
                <a:lnTo>
                  <a:pt x="1026845" y="860958"/>
                </a:lnTo>
                <a:lnTo>
                  <a:pt x="1086599" y="854176"/>
                </a:lnTo>
                <a:lnTo>
                  <a:pt x="1134656" y="836599"/>
                </a:lnTo>
                <a:lnTo>
                  <a:pt x="1171943" y="812444"/>
                </a:lnTo>
                <a:lnTo>
                  <a:pt x="1199349" y="785888"/>
                </a:lnTo>
                <a:lnTo>
                  <a:pt x="1217764" y="761123"/>
                </a:lnTo>
                <a:lnTo>
                  <a:pt x="1221486" y="761123"/>
                </a:lnTo>
                <a:lnTo>
                  <a:pt x="1230261" y="847204"/>
                </a:lnTo>
                <a:lnTo>
                  <a:pt x="1394968" y="847204"/>
                </a:lnTo>
                <a:close/>
              </a:path>
              <a:path extrusionOk="0" h="864870" w="3477895">
                <a:moveTo>
                  <a:pt x="2097112" y="536511"/>
                </a:moveTo>
                <a:lnTo>
                  <a:pt x="2094064" y="487603"/>
                </a:lnTo>
                <a:lnTo>
                  <a:pt x="2085124" y="441807"/>
                </a:lnTo>
                <a:lnTo>
                  <a:pt x="2070569" y="399427"/>
                </a:lnTo>
                <a:lnTo>
                  <a:pt x="2050681" y="360819"/>
                </a:lnTo>
                <a:lnTo>
                  <a:pt x="2049614" y="359359"/>
                </a:lnTo>
                <a:lnTo>
                  <a:pt x="2025751" y="326301"/>
                </a:lnTo>
                <a:lnTo>
                  <a:pt x="1996071" y="296202"/>
                </a:lnTo>
                <a:lnTo>
                  <a:pt x="1961934" y="270840"/>
                </a:lnTo>
                <a:lnTo>
                  <a:pt x="1923605" y="250532"/>
                </a:lnTo>
                <a:lnTo>
                  <a:pt x="1899958" y="242189"/>
                </a:lnTo>
                <a:lnTo>
                  <a:pt x="1899958" y="541528"/>
                </a:lnTo>
                <a:lnTo>
                  <a:pt x="1894560" y="602767"/>
                </a:lnTo>
                <a:lnTo>
                  <a:pt x="1878926" y="653516"/>
                </a:lnTo>
                <a:lnTo>
                  <a:pt x="1853895" y="691984"/>
                </a:lnTo>
                <a:lnTo>
                  <a:pt x="1820291" y="716381"/>
                </a:lnTo>
                <a:lnTo>
                  <a:pt x="1778939" y="724916"/>
                </a:lnTo>
                <a:lnTo>
                  <a:pt x="1777720" y="724916"/>
                </a:lnTo>
                <a:lnTo>
                  <a:pt x="1734197" y="715911"/>
                </a:lnTo>
                <a:lnTo>
                  <a:pt x="1699729" y="690626"/>
                </a:lnTo>
                <a:lnTo>
                  <a:pt x="1674660" y="651637"/>
                </a:lnTo>
                <a:lnTo>
                  <a:pt x="1659369" y="601484"/>
                </a:lnTo>
                <a:lnTo>
                  <a:pt x="1654187" y="542772"/>
                </a:lnTo>
                <a:lnTo>
                  <a:pt x="1657184" y="497560"/>
                </a:lnTo>
                <a:lnTo>
                  <a:pt x="1666570" y="454748"/>
                </a:lnTo>
                <a:lnTo>
                  <a:pt x="1682877" y="416915"/>
                </a:lnTo>
                <a:lnTo>
                  <a:pt x="1706676" y="386676"/>
                </a:lnTo>
                <a:lnTo>
                  <a:pt x="1778939" y="359359"/>
                </a:lnTo>
                <a:lnTo>
                  <a:pt x="1824596" y="369684"/>
                </a:lnTo>
                <a:lnTo>
                  <a:pt x="1858733" y="397611"/>
                </a:lnTo>
                <a:lnTo>
                  <a:pt x="1882152" y="438594"/>
                </a:lnTo>
                <a:lnTo>
                  <a:pt x="1895640" y="488086"/>
                </a:lnTo>
                <a:lnTo>
                  <a:pt x="1899958" y="541528"/>
                </a:lnTo>
                <a:lnTo>
                  <a:pt x="1899958" y="242189"/>
                </a:lnTo>
                <a:lnTo>
                  <a:pt x="1881390" y="235635"/>
                </a:lnTo>
                <a:lnTo>
                  <a:pt x="1835569" y="226453"/>
                </a:lnTo>
                <a:lnTo>
                  <a:pt x="1786420" y="223316"/>
                </a:lnTo>
                <a:lnTo>
                  <a:pt x="1734375" y="226402"/>
                </a:lnTo>
                <a:lnTo>
                  <a:pt x="1685937" y="235483"/>
                </a:lnTo>
                <a:lnTo>
                  <a:pt x="1641424" y="250329"/>
                </a:lnTo>
                <a:lnTo>
                  <a:pt x="1601089" y="270675"/>
                </a:lnTo>
                <a:lnTo>
                  <a:pt x="1565224" y="296278"/>
                </a:lnTo>
                <a:lnTo>
                  <a:pt x="1534109" y="326898"/>
                </a:lnTo>
                <a:lnTo>
                  <a:pt x="1508010" y="362280"/>
                </a:lnTo>
                <a:lnTo>
                  <a:pt x="1487233" y="402170"/>
                </a:lnTo>
                <a:lnTo>
                  <a:pt x="1472044" y="446328"/>
                </a:lnTo>
                <a:lnTo>
                  <a:pt x="1462722" y="494512"/>
                </a:lnTo>
                <a:lnTo>
                  <a:pt x="1459547" y="546468"/>
                </a:lnTo>
                <a:lnTo>
                  <a:pt x="1462874" y="598233"/>
                </a:lnTo>
                <a:lnTo>
                  <a:pt x="1472590" y="645896"/>
                </a:lnTo>
                <a:lnTo>
                  <a:pt x="1488224" y="689216"/>
                </a:lnTo>
                <a:lnTo>
                  <a:pt x="1509369" y="728091"/>
                </a:lnTo>
                <a:lnTo>
                  <a:pt x="1535582" y="762330"/>
                </a:lnTo>
                <a:lnTo>
                  <a:pt x="1566443" y="791756"/>
                </a:lnTo>
                <a:lnTo>
                  <a:pt x="1601508" y="816216"/>
                </a:lnTo>
                <a:lnTo>
                  <a:pt x="1640344" y="835533"/>
                </a:lnTo>
                <a:lnTo>
                  <a:pt x="1682521" y="849541"/>
                </a:lnTo>
                <a:lnTo>
                  <a:pt x="1727619" y="858075"/>
                </a:lnTo>
                <a:lnTo>
                  <a:pt x="1775180" y="860958"/>
                </a:lnTo>
                <a:lnTo>
                  <a:pt x="1776425" y="860958"/>
                </a:lnTo>
                <a:lnTo>
                  <a:pt x="1820456" y="858405"/>
                </a:lnTo>
                <a:lnTo>
                  <a:pt x="1863610" y="850696"/>
                </a:lnTo>
                <a:lnTo>
                  <a:pt x="1905177" y="837768"/>
                </a:lnTo>
                <a:lnTo>
                  <a:pt x="1944458" y="819518"/>
                </a:lnTo>
                <a:lnTo>
                  <a:pt x="1980780" y="795896"/>
                </a:lnTo>
                <a:lnTo>
                  <a:pt x="2013419" y="766787"/>
                </a:lnTo>
                <a:lnTo>
                  <a:pt x="2041690" y="732142"/>
                </a:lnTo>
                <a:lnTo>
                  <a:pt x="2064893" y="691870"/>
                </a:lnTo>
                <a:lnTo>
                  <a:pt x="2082330" y="645871"/>
                </a:lnTo>
                <a:lnTo>
                  <a:pt x="2093302" y="594131"/>
                </a:lnTo>
                <a:lnTo>
                  <a:pt x="2097112" y="536511"/>
                </a:lnTo>
                <a:close/>
              </a:path>
              <a:path extrusionOk="0" h="864870" w="3477895">
                <a:moveTo>
                  <a:pt x="2656205" y="247065"/>
                </a:moveTo>
                <a:lnTo>
                  <a:pt x="2623756" y="237032"/>
                </a:lnTo>
                <a:lnTo>
                  <a:pt x="2587587" y="229565"/>
                </a:lnTo>
                <a:lnTo>
                  <a:pt x="2549537" y="224917"/>
                </a:lnTo>
                <a:lnTo>
                  <a:pt x="2511463" y="223316"/>
                </a:lnTo>
                <a:lnTo>
                  <a:pt x="2456891" y="226301"/>
                </a:lnTo>
                <a:lnTo>
                  <a:pt x="2406751" y="234962"/>
                </a:lnTo>
                <a:lnTo>
                  <a:pt x="2361095" y="248920"/>
                </a:lnTo>
                <a:lnTo>
                  <a:pt x="2319985" y="267779"/>
                </a:lnTo>
                <a:lnTo>
                  <a:pt x="2283485" y="291147"/>
                </a:lnTo>
                <a:lnTo>
                  <a:pt x="2251646" y="318617"/>
                </a:lnTo>
                <a:lnTo>
                  <a:pt x="2224557" y="349808"/>
                </a:lnTo>
                <a:lnTo>
                  <a:pt x="2202243" y="384327"/>
                </a:lnTo>
                <a:lnTo>
                  <a:pt x="2184781" y="421779"/>
                </a:lnTo>
                <a:lnTo>
                  <a:pt x="2172246" y="461759"/>
                </a:lnTo>
                <a:lnTo>
                  <a:pt x="2164664" y="503885"/>
                </a:lnTo>
                <a:lnTo>
                  <a:pt x="2162137" y="547763"/>
                </a:lnTo>
                <a:lnTo>
                  <a:pt x="2165210" y="598373"/>
                </a:lnTo>
                <a:lnTo>
                  <a:pt x="2174303" y="645236"/>
                </a:lnTo>
                <a:lnTo>
                  <a:pt x="2189137" y="688111"/>
                </a:lnTo>
                <a:lnTo>
                  <a:pt x="2209482" y="726795"/>
                </a:lnTo>
                <a:lnTo>
                  <a:pt x="2235085" y="761034"/>
                </a:lnTo>
                <a:lnTo>
                  <a:pt x="2265692" y="790625"/>
                </a:lnTo>
                <a:lnTo>
                  <a:pt x="2301075" y="815352"/>
                </a:lnTo>
                <a:lnTo>
                  <a:pt x="2340965" y="834961"/>
                </a:lnTo>
                <a:lnTo>
                  <a:pt x="2385123" y="849249"/>
                </a:lnTo>
                <a:lnTo>
                  <a:pt x="2433320" y="857986"/>
                </a:lnTo>
                <a:lnTo>
                  <a:pt x="2485275" y="860958"/>
                </a:lnTo>
                <a:lnTo>
                  <a:pt x="2537599" y="858761"/>
                </a:lnTo>
                <a:lnTo>
                  <a:pt x="2584640" y="852703"/>
                </a:lnTo>
                <a:lnTo>
                  <a:pt x="2624442" y="843597"/>
                </a:lnTo>
                <a:lnTo>
                  <a:pt x="2632506" y="692505"/>
                </a:lnTo>
                <a:lnTo>
                  <a:pt x="2609748" y="700887"/>
                </a:lnTo>
                <a:lnTo>
                  <a:pt x="2584310" y="707174"/>
                </a:lnTo>
                <a:lnTo>
                  <a:pt x="2555811" y="711098"/>
                </a:lnTo>
                <a:lnTo>
                  <a:pt x="2523909" y="712470"/>
                </a:lnTo>
                <a:lnTo>
                  <a:pt x="2479484" y="707517"/>
                </a:lnTo>
                <a:lnTo>
                  <a:pt x="2439555" y="692785"/>
                </a:lnTo>
                <a:lnTo>
                  <a:pt x="2405710" y="668489"/>
                </a:lnTo>
                <a:lnTo>
                  <a:pt x="2379548" y="634834"/>
                </a:lnTo>
                <a:lnTo>
                  <a:pt x="2362695" y="592023"/>
                </a:lnTo>
                <a:lnTo>
                  <a:pt x="2356713" y="540283"/>
                </a:lnTo>
                <a:lnTo>
                  <a:pt x="2361463" y="492950"/>
                </a:lnTo>
                <a:lnTo>
                  <a:pt x="2376360" y="451586"/>
                </a:lnTo>
                <a:lnTo>
                  <a:pt x="2400566" y="417360"/>
                </a:lnTo>
                <a:lnTo>
                  <a:pt x="2433180" y="391452"/>
                </a:lnTo>
                <a:lnTo>
                  <a:pt x="2473350" y="375043"/>
                </a:lnTo>
                <a:lnTo>
                  <a:pt x="2520213" y="369303"/>
                </a:lnTo>
                <a:lnTo>
                  <a:pt x="2554694" y="370827"/>
                </a:lnTo>
                <a:lnTo>
                  <a:pt x="2583548" y="374929"/>
                </a:lnTo>
                <a:lnTo>
                  <a:pt x="2607246" y="380911"/>
                </a:lnTo>
                <a:lnTo>
                  <a:pt x="2626271" y="388061"/>
                </a:lnTo>
                <a:lnTo>
                  <a:pt x="2656205" y="247065"/>
                </a:lnTo>
                <a:close/>
              </a:path>
              <a:path extrusionOk="0" h="864870" w="3477895">
                <a:moveTo>
                  <a:pt x="3477476" y="72466"/>
                </a:moveTo>
                <a:lnTo>
                  <a:pt x="3301720" y="72466"/>
                </a:lnTo>
                <a:lnTo>
                  <a:pt x="3301720" y="521081"/>
                </a:lnTo>
                <a:lnTo>
                  <a:pt x="3297517" y="583844"/>
                </a:lnTo>
                <a:lnTo>
                  <a:pt x="3285109" y="634695"/>
                </a:lnTo>
                <a:lnTo>
                  <a:pt x="3264738" y="673836"/>
                </a:lnTo>
                <a:lnTo>
                  <a:pt x="3236658" y="701522"/>
                </a:lnTo>
                <a:lnTo>
                  <a:pt x="3201111" y="717969"/>
                </a:lnTo>
                <a:lnTo>
                  <a:pt x="3158363" y="723404"/>
                </a:lnTo>
                <a:lnTo>
                  <a:pt x="3116605" y="717727"/>
                </a:lnTo>
                <a:lnTo>
                  <a:pt x="3081705" y="700760"/>
                </a:lnTo>
                <a:lnTo>
                  <a:pt x="3054019" y="672541"/>
                </a:lnTo>
                <a:lnTo>
                  <a:pt x="3033852" y="633145"/>
                </a:lnTo>
                <a:lnTo>
                  <a:pt x="3021507" y="582637"/>
                </a:lnTo>
                <a:lnTo>
                  <a:pt x="3017329" y="521081"/>
                </a:lnTo>
                <a:lnTo>
                  <a:pt x="3017329" y="72466"/>
                </a:lnTo>
                <a:lnTo>
                  <a:pt x="2840393" y="72466"/>
                </a:lnTo>
                <a:lnTo>
                  <a:pt x="2840393" y="507225"/>
                </a:lnTo>
                <a:lnTo>
                  <a:pt x="2842780" y="566483"/>
                </a:lnTo>
                <a:lnTo>
                  <a:pt x="2849867" y="620014"/>
                </a:lnTo>
                <a:lnTo>
                  <a:pt x="2861526" y="667931"/>
                </a:lnTo>
                <a:lnTo>
                  <a:pt x="2877655" y="710349"/>
                </a:lnTo>
                <a:lnTo>
                  <a:pt x="2898114" y="747369"/>
                </a:lnTo>
                <a:lnTo>
                  <a:pt x="2922778" y="779094"/>
                </a:lnTo>
                <a:lnTo>
                  <a:pt x="2951556" y="805637"/>
                </a:lnTo>
                <a:lnTo>
                  <a:pt x="2984296" y="827125"/>
                </a:lnTo>
                <a:lnTo>
                  <a:pt x="3020885" y="843635"/>
                </a:lnTo>
                <a:lnTo>
                  <a:pt x="3061220" y="855294"/>
                </a:lnTo>
                <a:lnTo>
                  <a:pt x="3105162" y="862215"/>
                </a:lnTo>
                <a:lnTo>
                  <a:pt x="3152584" y="864501"/>
                </a:lnTo>
                <a:lnTo>
                  <a:pt x="3201733" y="862114"/>
                </a:lnTo>
                <a:lnTo>
                  <a:pt x="3247313" y="854900"/>
                </a:lnTo>
                <a:lnTo>
                  <a:pt x="3289198" y="842860"/>
                </a:lnTo>
                <a:lnTo>
                  <a:pt x="3327260" y="825919"/>
                </a:lnTo>
                <a:lnTo>
                  <a:pt x="3361347" y="804037"/>
                </a:lnTo>
                <a:lnTo>
                  <a:pt x="3391344" y="777201"/>
                </a:lnTo>
                <a:lnTo>
                  <a:pt x="3417100" y="745350"/>
                </a:lnTo>
                <a:lnTo>
                  <a:pt x="3438474" y="708444"/>
                </a:lnTo>
                <a:lnTo>
                  <a:pt x="3455327" y="666445"/>
                </a:lnTo>
                <a:lnTo>
                  <a:pt x="3467544" y="619328"/>
                </a:lnTo>
                <a:lnTo>
                  <a:pt x="3474974" y="567029"/>
                </a:lnTo>
                <a:lnTo>
                  <a:pt x="3477476" y="509524"/>
                </a:lnTo>
                <a:lnTo>
                  <a:pt x="3477476" y="724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09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1858" y="5323518"/>
            <a:ext cx="942659" cy="69773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3116150" y="3813026"/>
            <a:ext cx="6458038" cy="5039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3275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2861231" y="3112712"/>
            <a:ext cx="6931648" cy="559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363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3" type="body"/>
          </p:nvPr>
        </p:nvSpPr>
        <p:spPr>
          <a:xfrm>
            <a:off x="3088475" y="4586504"/>
            <a:ext cx="6485906" cy="298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94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609600" y="6377940"/>
            <a:ext cx="280416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778241" y="6377941"/>
            <a:ext cx="2804160" cy="168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0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0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0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0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0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0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0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0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0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8c3d265c8_1_603"/>
          <p:cNvSpPr/>
          <p:nvPr/>
        </p:nvSpPr>
        <p:spPr>
          <a:xfrm>
            <a:off x="1" y="502542"/>
            <a:ext cx="3000000" cy="7083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27725" lIns="55450" spcFirstLastPara="1" rIns="55450" wrap="square" tIns="2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318c3d265c8_1_603"/>
          <p:cNvSpPr/>
          <p:nvPr/>
        </p:nvSpPr>
        <p:spPr>
          <a:xfrm>
            <a:off x="3031351" y="502542"/>
            <a:ext cx="92410" cy="699821"/>
          </a:xfrm>
          <a:custGeom>
            <a:rect b="b" l="l" r="r" t="t"/>
            <a:pathLst>
              <a:path extrusionOk="0" h="6827520" w="53339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318c3d265c8_1_603"/>
          <p:cNvSpPr txBox="1"/>
          <p:nvPr>
            <p:ph idx="1" type="body"/>
          </p:nvPr>
        </p:nvSpPr>
        <p:spPr>
          <a:xfrm>
            <a:off x="348123" y="763102"/>
            <a:ext cx="2634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109" name="Google Shape;109;g318c3d265c8_1_603"/>
          <p:cNvSpPr/>
          <p:nvPr/>
        </p:nvSpPr>
        <p:spPr>
          <a:xfrm>
            <a:off x="10284447" y="6322510"/>
            <a:ext cx="983309" cy="319026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318c3d265c8_1_603"/>
          <p:cNvSpPr/>
          <p:nvPr/>
        </p:nvSpPr>
        <p:spPr>
          <a:xfrm>
            <a:off x="11333983" y="6349282"/>
            <a:ext cx="236086" cy="293179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" name="Google Shape;111;g318c3d265c8_1_603"/>
          <p:cNvGrpSpPr/>
          <p:nvPr/>
        </p:nvGrpSpPr>
        <p:grpSpPr>
          <a:xfrm>
            <a:off x="11601240" y="6279499"/>
            <a:ext cx="270274" cy="362724"/>
            <a:chOff x="18406074" y="10234089"/>
            <a:chExt cx="445703" cy="598160"/>
          </a:xfrm>
        </p:grpSpPr>
        <p:sp>
          <p:nvSpPr>
            <p:cNvPr id="112" name="Google Shape;112;g318c3d265c8_1_603"/>
            <p:cNvSpPr/>
            <p:nvPr/>
          </p:nvSpPr>
          <p:spPr>
            <a:xfrm>
              <a:off x="18406074" y="10341395"/>
              <a:ext cx="376555" cy="490854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3" name="Google Shape;113;g318c3d265c8_1_60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" name="Google Shape;114;g318c3d265c8_1_603"/>
          <p:cNvGrpSpPr/>
          <p:nvPr/>
        </p:nvGrpSpPr>
        <p:grpSpPr>
          <a:xfrm>
            <a:off x="7585995" y="6459834"/>
            <a:ext cx="2361915" cy="203699"/>
            <a:chOff x="8592670" y="10723202"/>
            <a:chExt cx="3894979" cy="335915"/>
          </a:xfrm>
        </p:grpSpPr>
        <p:sp>
          <p:nvSpPr>
            <p:cNvPr id="115" name="Google Shape;115;g318c3d265c8_1_603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g318c3d265c8_1_603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g318c3d265c8_1_603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g318c3d265c8_1_603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g318c3d265c8_1_603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g318c3d265c8_1_603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g318c3d265c8_1_603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g318c3d265c8_1_603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g318c3d265c8_1_603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" name="Google Shape;124;g318c3d265c8_1_603"/>
          <p:cNvSpPr txBox="1"/>
          <p:nvPr>
            <p:ph idx="2" type="body"/>
          </p:nvPr>
        </p:nvSpPr>
        <p:spPr>
          <a:xfrm>
            <a:off x="348508" y="1765521"/>
            <a:ext cx="26340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9" name="Google Shape;3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2" name="Google Shape;82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jpg"/><Relationship Id="rId4" Type="http://schemas.openxmlformats.org/officeDocument/2006/relationships/image" Target="../media/image20.png"/><Relationship Id="rId5" Type="http://schemas.openxmlformats.org/officeDocument/2006/relationships/image" Target="../media/image6.png"/><Relationship Id="rId6" Type="http://schemas.openxmlformats.org/officeDocument/2006/relationships/image" Target="../media/image16.png"/><Relationship Id="rId7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19.png"/><Relationship Id="rId9" Type="http://schemas.openxmlformats.org/officeDocument/2006/relationships/image" Target="../media/image23.png"/><Relationship Id="rId5" Type="http://schemas.openxmlformats.org/officeDocument/2006/relationships/image" Target="../media/image21.png"/><Relationship Id="rId6" Type="http://schemas.openxmlformats.org/officeDocument/2006/relationships/image" Target="../media/image17.png"/><Relationship Id="rId7" Type="http://schemas.openxmlformats.org/officeDocument/2006/relationships/image" Target="../media/image14.png"/><Relationship Id="rId8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4.png"/><Relationship Id="rId5" Type="http://schemas.openxmlformats.org/officeDocument/2006/relationships/hyperlink" Target="https://proyecto-red.atlassian.net/jira/core/projects/PDT/board" TargetMode="External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"/>
          <p:cNvSpPr txBox="1"/>
          <p:nvPr>
            <p:ph idx="1" type="body"/>
          </p:nvPr>
        </p:nvSpPr>
        <p:spPr>
          <a:xfrm>
            <a:off x="3116359" y="3813026"/>
            <a:ext cx="6457624" cy="5039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MX"/>
              <a:t>SeguRED</a:t>
            </a:r>
            <a:endParaRPr/>
          </a:p>
        </p:txBody>
      </p:sp>
      <p:sp>
        <p:nvSpPr>
          <p:cNvPr id="130" name="Google Shape;130;p1"/>
          <p:cNvSpPr txBox="1"/>
          <p:nvPr>
            <p:ph idx="2" type="body"/>
          </p:nvPr>
        </p:nvSpPr>
        <p:spPr>
          <a:xfrm>
            <a:off x="2861458" y="3112712"/>
            <a:ext cx="6931162" cy="559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s-MX"/>
              <a:t>Proyecto</a:t>
            </a:r>
            <a:endParaRPr/>
          </a:p>
        </p:txBody>
      </p:sp>
      <p:sp>
        <p:nvSpPr>
          <p:cNvPr id="131" name="Google Shape;131;p1"/>
          <p:cNvSpPr txBox="1"/>
          <p:nvPr>
            <p:ph idx="3" type="body"/>
          </p:nvPr>
        </p:nvSpPr>
        <p:spPr>
          <a:xfrm>
            <a:off x="-1212349" y="4726128"/>
            <a:ext cx="6485458" cy="20898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s-MX"/>
              <a:t>Integrantes: Lucas Acevedo</a:t>
            </a:r>
            <a:endParaRPr/>
          </a:p>
          <a:p>
            <a:pPr indent="277246" lvl="0" marL="55449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s-MX"/>
              <a:t>Alvaro Rios</a:t>
            </a:r>
            <a:endParaRPr/>
          </a:p>
          <a:p>
            <a:pPr indent="277246" lvl="0" marL="110898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s-MX"/>
              <a:t>Benjamin Rocco</a:t>
            </a:r>
            <a:endParaRPr/>
          </a:p>
          <a:p>
            <a:pPr indent="277245" lvl="0" marL="13862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s-MX"/>
              <a:t>Docente: Guillermo pinto</a:t>
            </a:r>
            <a:endParaRPr/>
          </a:p>
          <a:p>
            <a:pPr indent="277245" lvl="0" marL="13862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s-MX"/>
              <a:t>Asignatura: capstone 005D</a:t>
            </a:r>
            <a:endParaRPr/>
          </a:p>
          <a:p>
            <a:pPr indent="277245" lvl="0" marL="13862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  <a:p>
            <a:pPr indent="277246" lvl="0" marL="110898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8c3d265c8_1_412"/>
          <p:cNvSpPr txBox="1"/>
          <p:nvPr>
            <p:ph idx="1" type="body"/>
          </p:nvPr>
        </p:nvSpPr>
        <p:spPr>
          <a:xfrm>
            <a:off x="273415" y="656535"/>
            <a:ext cx="263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MX"/>
              <a:t>Hardware bus</a:t>
            </a:r>
            <a:endParaRPr/>
          </a:p>
        </p:txBody>
      </p:sp>
      <p:pic>
        <p:nvPicPr>
          <p:cNvPr id="230" name="Google Shape;230;g318c3d265c8_1_412"/>
          <p:cNvPicPr preferRelativeResize="0"/>
          <p:nvPr/>
        </p:nvPicPr>
        <p:blipFill rotWithShape="1">
          <a:blip r:embed="rId3">
            <a:alphaModFix/>
          </a:blip>
          <a:srcRect b="0" l="0" r="40989" t="0"/>
          <a:stretch/>
        </p:blipFill>
        <p:spPr>
          <a:xfrm>
            <a:off x="-322598" y="1725089"/>
            <a:ext cx="5883337" cy="4121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318c3d265c8_1_4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8724" y="1861428"/>
            <a:ext cx="3022757" cy="173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318c3d265c8_1_4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60142" y="1866954"/>
            <a:ext cx="3022757" cy="1721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318c3d265c8_1_4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60116" y="3588694"/>
            <a:ext cx="3022757" cy="179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318c3d265c8_1_4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61085" y="3594214"/>
            <a:ext cx="3198719" cy="193861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318c3d265c8_1_412"/>
          <p:cNvSpPr txBox="1"/>
          <p:nvPr/>
        </p:nvSpPr>
        <p:spPr>
          <a:xfrm>
            <a:off x="78150" y="6379325"/>
            <a:ext cx="183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Fuente mcytech.com</a:t>
            </a:r>
            <a:endParaRPr sz="1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40" name="Google Shape;24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“SEGURED”</a:t>
            </a:r>
            <a:endParaRPr/>
          </a:p>
        </p:txBody>
      </p:sp>
      <p:sp>
        <p:nvSpPr>
          <p:cNvPr id="242" name="Google Shape;242;p10"/>
          <p:cNvSpPr txBox="1"/>
          <p:nvPr/>
        </p:nvSpPr>
        <p:spPr>
          <a:xfrm>
            <a:off x="0" y="106121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243" name="Google Shape;243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4" name="Google Shape;244;p10"/>
          <p:cNvSpPr txBox="1"/>
          <p:nvPr/>
        </p:nvSpPr>
        <p:spPr>
          <a:xfrm>
            <a:off x="587975" y="2010725"/>
            <a:ext cx="3525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de versiones y colaboración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10"/>
          <p:cNvPicPr preferRelativeResize="0"/>
          <p:nvPr/>
        </p:nvPicPr>
        <p:blipFill rotWithShape="1">
          <a:blip r:embed="rId4">
            <a:alphaModFix/>
          </a:blip>
          <a:srcRect b="0" l="1851" r="60358" t="0"/>
          <a:stretch/>
        </p:blipFill>
        <p:spPr>
          <a:xfrm>
            <a:off x="3980550" y="4102500"/>
            <a:ext cx="1471685" cy="18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6013" y="5493158"/>
            <a:ext cx="1471675" cy="1050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0"/>
          <p:cNvPicPr preferRelativeResize="0"/>
          <p:nvPr/>
        </p:nvPicPr>
        <p:blipFill rotWithShape="1">
          <a:blip r:embed="rId6">
            <a:alphaModFix/>
          </a:blip>
          <a:srcRect b="0" l="24800" r="22453" t="0"/>
          <a:stretch/>
        </p:blipFill>
        <p:spPr>
          <a:xfrm>
            <a:off x="935251" y="4797637"/>
            <a:ext cx="1561987" cy="1665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2524" y="2620875"/>
            <a:ext cx="1806875" cy="1202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74325" y="2755326"/>
            <a:ext cx="2331867" cy="78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 b="0" l="44003" r="1482" t="0"/>
          <a:stretch/>
        </p:blipFill>
        <p:spPr>
          <a:xfrm>
            <a:off x="6235518" y="4102497"/>
            <a:ext cx="1551483" cy="135254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0"/>
          <p:cNvSpPr txBox="1"/>
          <p:nvPr/>
        </p:nvSpPr>
        <p:spPr>
          <a:xfrm>
            <a:off x="4171452" y="3848425"/>
            <a:ext cx="376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Captura y Procesamiento de 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imágenes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0"/>
          <p:cNvSpPr txBox="1"/>
          <p:nvPr/>
        </p:nvSpPr>
        <p:spPr>
          <a:xfrm>
            <a:off x="756095" y="4365175"/>
            <a:ext cx="192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Almacenamiento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512326" y="2804278"/>
            <a:ext cx="1471675" cy="14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347763" y="2804276"/>
            <a:ext cx="1041737" cy="14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047324" y="4737625"/>
            <a:ext cx="2264600" cy="126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0"/>
          <p:cNvSpPr txBox="1"/>
          <p:nvPr/>
        </p:nvSpPr>
        <p:spPr>
          <a:xfrm>
            <a:off x="8462452" y="2118575"/>
            <a:ext cx="376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Lenguajes de 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61" name="Google Shape;2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263" name="Google Shape;263;p9"/>
          <p:cNvSpPr txBox="1"/>
          <p:nvPr/>
        </p:nvSpPr>
        <p:spPr>
          <a:xfrm>
            <a:off x="-2095989" y="1276472"/>
            <a:ext cx="827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264" name="Google Shape;264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65" name="Google Shape;26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0450" y="777800"/>
            <a:ext cx="7723900" cy="587922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9"/>
          <p:cNvSpPr txBox="1"/>
          <p:nvPr/>
        </p:nvSpPr>
        <p:spPr>
          <a:xfrm>
            <a:off x="10609400" y="6477000"/>
            <a:ext cx="143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Fuente imagen propia</a:t>
            </a:r>
            <a:endParaRPr sz="100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71" name="Google Shape;27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2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 </a:t>
            </a:r>
            <a:endParaRPr/>
          </a:p>
        </p:txBody>
      </p:sp>
      <p:sp>
        <p:nvSpPr>
          <p:cNvPr id="273" name="Google Shape;273;p12"/>
          <p:cNvSpPr txBox="1"/>
          <p:nvPr/>
        </p:nvSpPr>
        <p:spPr>
          <a:xfrm>
            <a:off x="810850" y="2644050"/>
            <a:ext cx="9769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cumplieron los plazos del proyecto.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cumplio el presupuesto estimado.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Cumplimiento 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cumplieron los requerimientos funcionales y no funcionales.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78" name="Google Shape;27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280" name="Google Shape;280;p13"/>
          <p:cNvSpPr txBox="1"/>
          <p:nvPr/>
        </p:nvSpPr>
        <p:spPr>
          <a:xfrm>
            <a:off x="886176" y="2813434"/>
            <a:ext cx="10716000" cy="25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Desafíos Técnicos en el Reconocimiento Facial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Dificultades para visualizar sistema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Cumplimiento Legal de la ley 19.628, ahora el proyecto cumple con esta normativa al implementar las siguientes medidas: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romanLcPeriod"/>
            </a:pPr>
            <a:r>
              <a:rPr lang="es-MX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Finalidad específica y legítima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romanLcPeriod"/>
            </a:pPr>
            <a:r>
              <a:rPr lang="es-MX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Proporcionalidad en el uso de la tecnología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romanLcPeriod"/>
            </a:pPr>
            <a:r>
              <a:rPr lang="es-MX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Almacenamiento temporal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romanLcPeriod"/>
            </a:pPr>
            <a:r>
              <a:rPr lang="es-MX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Transparencia y consentimiento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85" name="Google Shape;28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91" name="Google Shape;2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6" name="Google Shape;13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2"/>
          <p:cNvGrpSpPr/>
          <p:nvPr/>
        </p:nvGrpSpPr>
        <p:grpSpPr>
          <a:xfrm>
            <a:off x="4121026" y="1710819"/>
            <a:ext cx="7633494" cy="4350553"/>
            <a:chOff x="0" y="0"/>
            <a:chExt cx="7633494" cy="4350553"/>
          </a:xfrm>
        </p:grpSpPr>
        <p:sp>
          <p:nvSpPr>
            <p:cNvPr id="138" name="Google Shape;138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MX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Lucas Acevedo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MX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Lider de proyecto, desarrollador frontend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MX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MX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Álvaro </a:t>
              </a:r>
              <a:r>
                <a:rPr lang="es-MX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Ríos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MX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MX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MX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Benjamín Rocco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MX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y Analista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MX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SEGURED</a:t>
            </a: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48" name="Google Shape;148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4" name="Google Shape;15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“SEGURED”</a:t>
            </a:r>
            <a:endParaRPr/>
          </a:p>
        </p:txBody>
      </p:sp>
      <p:sp>
        <p:nvSpPr>
          <p:cNvPr id="156" name="Google Shape;156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8" name="Google Shape;158;p3"/>
          <p:cNvSpPr/>
          <p:nvPr/>
        </p:nvSpPr>
        <p:spPr>
          <a:xfrm>
            <a:off x="724659" y="2149994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Problemática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evasión de tarifas en el transporte público genera pérdidas económicas estimadas en US$200 millones ( Paloma Pareja, La Cuarta 2024 ) , afectando las finanzas del sistema y la calidad y sostenibilidad del servicio.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7475" y="2944425"/>
            <a:ext cx="5887350" cy="301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"/>
          <p:cNvSpPr txBox="1"/>
          <p:nvPr/>
        </p:nvSpPr>
        <p:spPr>
          <a:xfrm>
            <a:off x="6148800" y="2298225"/>
            <a:ext cx="5215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</a:t>
            </a:r>
            <a:r>
              <a:rPr lang="es-MX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s-MX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evasión</a:t>
            </a:r>
            <a:r>
              <a:rPr lang="es-MX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Sistema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8913550" y="62426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Directorio de Transporte Público Metropolitano, 2024</a:t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6" name="Google Shape;166;g31ac8dae9a1_1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31ac8dae9a1_1_1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“SEGURED”</a:t>
            </a:r>
            <a:endParaRPr/>
          </a:p>
        </p:txBody>
      </p:sp>
      <p:sp>
        <p:nvSpPr>
          <p:cNvPr id="168" name="Google Shape;168;g31ac8dae9a1_1_1"/>
          <p:cNvSpPr txBox="1"/>
          <p:nvPr/>
        </p:nvSpPr>
        <p:spPr>
          <a:xfrm>
            <a:off x="0" y="1130849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g31ac8dae9a1_1_1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g31ac8dae9a1_1_1"/>
          <p:cNvSpPr/>
          <p:nvPr/>
        </p:nvSpPr>
        <p:spPr>
          <a:xfrm>
            <a:off x="996054" y="2234775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Nuestro proyecto propone un sistema de reconocimiento facial para el transporte público que identifica a los evasores en tiempo real mediante cámaras y algoritmos de comparación facial.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g31ac8dae9a1_1_1"/>
          <p:cNvPicPr preferRelativeResize="0"/>
          <p:nvPr/>
        </p:nvPicPr>
        <p:blipFill rotWithShape="1">
          <a:blip r:embed="rId4">
            <a:alphaModFix/>
          </a:blip>
          <a:srcRect b="2918" l="1444" r="1590" t="3850"/>
          <a:stretch/>
        </p:blipFill>
        <p:spPr>
          <a:xfrm>
            <a:off x="5614625" y="2539450"/>
            <a:ext cx="5559925" cy="33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6" name="Google Shape;1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“SEGURED”</a:t>
            </a:r>
            <a:endParaRPr/>
          </a:p>
        </p:txBody>
      </p:sp>
      <p:sp>
        <p:nvSpPr>
          <p:cNvPr id="178" name="Google Shape;178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" name="Google Shape;179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0" name="Google Shape;180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sistema de reconocimiento facial para identificar y registrar a los pasajeros que no realizan el pago correspondiente en los buses RED, contribuyendo a la reducción de la evasión tarifaria y al fortalecimiento de la seguridad en el transporte público, en cumplimiento con la Ley 19.628 sobre Protección de la Vida Privada.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sistema de captura de imágenes</a:t>
            </a:r>
            <a:endParaRPr/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almacenamiento temporal de las imágenes</a:t>
            </a:r>
            <a:endParaRPr/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Integrar y o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ptimizar un modelo de reconocimiento facial </a:t>
            </a:r>
            <a:endParaRPr/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una interfaz intuitiva para los inspectores</a:t>
            </a:r>
            <a:endParaRPr/>
          </a:p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7" name="Google Shape;1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“SEGURED”</a:t>
            </a:r>
            <a:endParaRPr/>
          </a:p>
        </p:txBody>
      </p:sp>
      <p:sp>
        <p:nvSpPr>
          <p:cNvPr id="189" name="Google Shape;189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90" name="Google Shape;190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1" name="Google Shape;191;p5"/>
          <p:cNvSpPr txBox="1"/>
          <p:nvPr/>
        </p:nvSpPr>
        <p:spPr>
          <a:xfrm>
            <a:off x="6180697" y="2473661"/>
            <a:ext cx="4908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Limitaciones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Dependencia de condiciones ambientales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 de almacenamiento de imágenes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 legales y de privacidad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Restricciones en la integración </a:t>
            </a:r>
            <a:endParaRPr/>
          </a:p>
        </p:txBody>
      </p:sp>
      <p:sp>
        <p:nvSpPr>
          <p:cNvPr id="192" name="Google Shape;192;p5"/>
          <p:cNvSpPr txBox="1"/>
          <p:nvPr/>
        </p:nvSpPr>
        <p:spPr>
          <a:xfrm>
            <a:off x="940938" y="2335038"/>
            <a:ext cx="49089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Alcance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Captura y almacenamiento temporal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Reconocimiento facial y verificación de pago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Generación de informes para análisis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Interfaz de usuario para los inspectores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Cumplimiento legal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"/>
          <p:cNvSpPr txBox="1"/>
          <p:nvPr/>
        </p:nvSpPr>
        <p:spPr>
          <a:xfrm>
            <a:off x="449179" y="2518739"/>
            <a:ext cx="46041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Kanban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Metodología ágil, enfocada en la visualización y gestión del flujo de trabajo, permitiendo al equipo responder a cambios en tiempo real sin la estructura fija de los sprints.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Beneficios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b="1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flexibilidad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b="1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visual de tareas</a:t>
            </a: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Adaptabilidad a cambios</a:t>
            </a:r>
            <a:endParaRPr/>
          </a:p>
        </p:txBody>
      </p:sp>
      <p:pic>
        <p:nvPicPr>
          <p:cNvPr descr="EscuelaIT Duoc UC - Escuela de Informática y Telecomunicaciones Duoc UC - Duoc  UC | LinkedIn" id="198" name="Google Shape;19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“SEGURED”</a:t>
            </a:r>
            <a:endParaRPr/>
          </a:p>
        </p:txBody>
      </p:sp>
      <p:sp>
        <p:nvSpPr>
          <p:cNvPr id="200" name="Google Shape;200;p6"/>
          <p:cNvSpPr txBox="1"/>
          <p:nvPr/>
        </p:nvSpPr>
        <p:spPr>
          <a:xfrm>
            <a:off x="55575" y="1008668"/>
            <a:ext cx="4997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Mixta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Google Shape;201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2" name="Google Shape;20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1603" y="1992687"/>
            <a:ext cx="7194448" cy="405723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6"/>
          <p:cNvSpPr txBox="1"/>
          <p:nvPr/>
        </p:nvSpPr>
        <p:spPr>
          <a:xfrm>
            <a:off x="10453075" y="6216775"/>
            <a:ext cx="165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Fuente imagen propia</a:t>
            </a:r>
            <a:endParaRPr sz="100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8" name="Google Shape;2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“SEGURED”</a:t>
            </a:r>
            <a:endParaRPr/>
          </a:p>
        </p:txBody>
      </p:sp>
      <p:sp>
        <p:nvSpPr>
          <p:cNvPr id="210" name="Google Shape;210;p7"/>
          <p:cNvSpPr txBox="1"/>
          <p:nvPr/>
        </p:nvSpPr>
        <p:spPr>
          <a:xfrm>
            <a:off x="1" y="115565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</p:txBody>
      </p:sp>
      <p:cxnSp>
        <p:nvCxnSpPr>
          <p:cNvPr id="211" name="Google Shape;211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12" name="Google Shape;21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325" y="1964727"/>
            <a:ext cx="11777371" cy="374556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7"/>
          <p:cNvSpPr txBox="1"/>
          <p:nvPr/>
        </p:nvSpPr>
        <p:spPr>
          <a:xfrm>
            <a:off x="3041070" y="5873050"/>
            <a:ext cx="2459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Proyecto SeguRed_Jira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7313" y="1844774"/>
            <a:ext cx="11777375" cy="467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9" name="Google Shape;2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“SEGURED”</a:t>
            </a:r>
            <a:endParaRPr/>
          </a:p>
        </p:txBody>
      </p:sp>
      <p:sp>
        <p:nvSpPr>
          <p:cNvPr id="221" name="Google Shape;221;p8"/>
          <p:cNvSpPr txBox="1"/>
          <p:nvPr/>
        </p:nvSpPr>
        <p:spPr>
          <a:xfrm>
            <a:off x="3" y="77779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</p:txBody>
      </p:sp>
      <p:cxnSp>
        <p:nvCxnSpPr>
          <p:cNvPr id="222" name="Google Shape;222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3" name="Google Shape;223;p8"/>
          <p:cNvSpPr txBox="1"/>
          <p:nvPr/>
        </p:nvSpPr>
        <p:spPr>
          <a:xfrm>
            <a:off x="10238150" y="6443775"/>
            <a:ext cx="184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Fuente imagen propia</a:t>
            </a:r>
            <a:endParaRPr sz="1000">
              <a:solidFill>
                <a:srgbClr val="434343"/>
              </a:solidFill>
            </a:endParaRPr>
          </a:p>
        </p:txBody>
      </p:sp>
      <p:pic>
        <p:nvPicPr>
          <p:cNvPr id="224" name="Google Shape;22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950" y="1373272"/>
            <a:ext cx="11386825" cy="5168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