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c3eb602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c3eb602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bc3eb602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bc3eb602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bc3eb602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bc3eb602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bc3eb602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bc3eb602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bc3eb602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bc3eb602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dArXIuoQvAPAhep7DrAcL_UK5slm-_fV/edit?usp=drive_link&amp;ouid=104209837359205357506&amp;rtpof=true&amp;sd=tru" TargetMode="External"/><Relationship Id="rId4" Type="http://schemas.openxmlformats.org/officeDocument/2006/relationships/hyperlink" Target="https://proyecto-red.atlassian.net/jira/core/projects/PDT/board?cloudId=7f3ebdc3-c4eb-4a5d-acac-232ae1482dc8&amp;atlOrigin=eyJpIjoiMjUxZmQ1OTQ2ODNjNDliYThiYTJjNDE5M2NjYzE0MjAiLCJwIjoiaiJ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proyecto SeguRED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47075"/>
            <a:ext cx="34707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Lucas Acevedo,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Benjamín Rocco,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Ríos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04/09/2024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de constitución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0" y="1475900"/>
            <a:ext cx="3217950" cy="20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375" y="1109897"/>
            <a:ext cx="4655201" cy="16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425" y="2900194"/>
            <a:ext cx="3217950" cy="85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6">
            <a:alphaModFix/>
          </a:blip>
          <a:srcRect b="20873" l="0" r="0" t="0"/>
          <a:stretch/>
        </p:blipFill>
        <p:spPr>
          <a:xfrm>
            <a:off x="3871425" y="3924800"/>
            <a:ext cx="3674624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EDT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75" y="347225"/>
            <a:ext cx="4444924" cy="49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103150" y="1529525"/>
            <a:ext cx="21588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proyecto seguirá la </a:t>
            </a:r>
            <a:r>
              <a:rPr b="1"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 cascada</a:t>
            </a: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que implica completar cada fase del proyecto antes de pasar a la siguiente. La estructura del trabajo se organiza de la siguiente manera: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454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150525" y="1719000"/>
            <a:ext cx="5921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https://docs.google.com/spreadsheets/d/1dArXIuoQvAPAhep7DrAcL_UK5slm-_fV/edit?usp=drive_link&amp;ouid=104209837359205357506&amp;rtpof=true&amp;sd=tru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177600" y="2558225"/>
            <a:ext cx="5894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https://proyecto-red.atlassian.net/jira/core/projects/PDT/board?cloudId=7f3ebdc3-c4eb-4a5d-acac-232ae1482dc8&amp;atlOrigin=eyJpIjoiMjUxZmQ1OTQ2ODNjNDliYThiYTJjNDE5M2NjYzE0MjAiLCJwIjoiaiJ9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242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RACI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801500"/>
            <a:ext cx="8715800" cy="42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50" y="69925"/>
            <a:ext cx="4305300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proyecto SeguRED</a:t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5083950" y="3547075"/>
            <a:ext cx="34707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Lucas Acevedo,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Benjamín Rocco,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Ríos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04/09/2024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