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7adccd9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7adccd9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7adccd98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7adccd98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7adccd98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7adccd98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7adccd98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7adccd98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7adccd98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7adccd98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adccd98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adccd98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adccd98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adccd98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7adccd98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7adccd98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12e2ce2a3efbb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2e2ce2a3efbb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12e2ce2a3efbb4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2e2ce2a3efbb4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7adccd9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7adccd9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7adccd9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7adccd9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7adccd9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7adccd9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7adccd9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7adccd9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adccd9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adccd9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7adccd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7adccd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592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MP3 PLAYER</a:t>
            </a:r>
            <a:endParaRPr/>
          </a:p>
          <a:p>
            <a:pPr indent="0" lvl="0" marL="0" rtl="0" algn="l">
              <a:spcBef>
                <a:spcPts val="0"/>
              </a:spcBef>
              <a:spcAft>
                <a:spcPts val="0"/>
              </a:spcAft>
              <a:buNone/>
            </a:pPr>
            <a:r>
              <a:t/>
            </a:r>
            <a:endParaRPr sz="2600"/>
          </a:p>
          <a:p>
            <a:pPr indent="0" lvl="0" marL="0" rtl="0" algn="l">
              <a:spcBef>
                <a:spcPts val="0"/>
              </a:spcBef>
              <a:spcAft>
                <a:spcPts val="0"/>
              </a:spcAft>
              <a:buNone/>
            </a:pPr>
            <a:r>
              <a:rPr lang="en-GB" sz="1800"/>
              <a:t>22.99 - Laboratorio de Microprocesadores</a:t>
            </a:r>
            <a:endParaRPr sz="18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57242 - Lin, Benjamin Carlos</a:t>
            </a:r>
            <a:endParaRPr/>
          </a:p>
          <a:p>
            <a:pPr indent="0" lvl="0" marL="0" rtl="0" algn="l">
              <a:spcBef>
                <a:spcPts val="0"/>
              </a:spcBef>
              <a:spcAft>
                <a:spcPts val="0"/>
              </a:spcAft>
              <a:buNone/>
            </a:pPr>
            <a:r>
              <a:rPr lang="en-GB"/>
              <a:t>57430 - Laguinge, Juan Martin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191" name="Google Shape;191;p22"/>
          <p:cNvSpPr txBox="1"/>
          <p:nvPr/>
        </p:nvSpPr>
        <p:spPr>
          <a:xfrm>
            <a:off x="4685300" y="779375"/>
            <a:ext cx="44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22"/>
          <p:cNvSpPr txBox="1"/>
          <p:nvPr/>
        </p:nvSpPr>
        <p:spPr>
          <a:xfrm>
            <a:off x="888450" y="285250"/>
            <a:ext cx="73671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00">
                <a:solidFill>
                  <a:srgbClr val="FFFFFF"/>
                </a:solidFill>
                <a:latin typeface="Lato"/>
                <a:ea typeface="Lato"/>
                <a:cs typeface="Lato"/>
                <a:sym typeface="Lato"/>
              </a:rPr>
              <a:t>Luego de que aparezca la canción inicial uno puede comenzar seleccionar la canción o cambiar al menú de efectos.</a:t>
            </a:r>
            <a:endParaRPr sz="2000">
              <a:solidFill>
                <a:srgbClr val="FFFFFF"/>
              </a:solidFill>
              <a:latin typeface="Lato"/>
              <a:ea typeface="Lato"/>
              <a:cs typeface="Lato"/>
              <a:sym typeface="Lato"/>
            </a:endParaRPr>
          </a:p>
        </p:txBody>
      </p:sp>
      <p:sp>
        <p:nvSpPr>
          <p:cNvPr id="193" name="Google Shape;193;p22"/>
          <p:cNvSpPr txBox="1"/>
          <p:nvPr>
            <p:ph idx="4294967295" type="title"/>
          </p:nvPr>
        </p:nvSpPr>
        <p:spPr>
          <a:xfrm>
            <a:off x="5506800" y="1164250"/>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Siguiente canción</a:t>
            </a:r>
            <a:endParaRPr sz="2400"/>
          </a:p>
        </p:txBody>
      </p:sp>
      <p:sp>
        <p:nvSpPr>
          <p:cNvPr id="194" name="Google Shape;194;p22"/>
          <p:cNvSpPr txBox="1"/>
          <p:nvPr>
            <p:ph idx="4294967295" type="title"/>
          </p:nvPr>
        </p:nvSpPr>
        <p:spPr>
          <a:xfrm>
            <a:off x="5506800" y="3764900"/>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Anterior</a:t>
            </a:r>
            <a:r>
              <a:rPr lang="en-GB" sz="2400"/>
              <a:t> canción</a:t>
            </a:r>
            <a:endParaRPr sz="2400"/>
          </a:p>
        </p:txBody>
      </p:sp>
      <p:sp>
        <p:nvSpPr>
          <p:cNvPr id="195" name="Google Shape;195;p22"/>
          <p:cNvSpPr txBox="1"/>
          <p:nvPr>
            <p:ph idx="4294967295" type="title"/>
          </p:nvPr>
        </p:nvSpPr>
        <p:spPr>
          <a:xfrm>
            <a:off x="5506800" y="2031133"/>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Reproducir canción</a:t>
            </a:r>
            <a:endParaRPr sz="2400"/>
          </a:p>
        </p:txBody>
      </p:sp>
      <p:pic>
        <p:nvPicPr>
          <p:cNvPr id="196" name="Google Shape;196;p22"/>
          <p:cNvPicPr preferRelativeResize="0"/>
          <p:nvPr/>
        </p:nvPicPr>
        <p:blipFill rotWithShape="1">
          <a:blip r:embed="rId3">
            <a:alphaModFix/>
          </a:blip>
          <a:srcRect b="33904" l="35351" r="49717" t="40726"/>
          <a:stretch/>
        </p:blipFill>
        <p:spPr>
          <a:xfrm>
            <a:off x="339175" y="1905575"/>
            <a:ext cx="1347626" cy="1288024"/>
          </a:xfrm>
          <a:prstGeom prst="rect">
            <a:avLst/>
          </a:prstGeom>
          <a:noFill/>
          <a:ln>
            <a:noFill/>
          </a:ln>
        </p:spPr>
      </p:pic>
      <p:pic>
        <p:nvPicPr>
          <p:cNvPr id="197" name="Google Shape;197;p22"/>
          <p:cNvPicPr preferRelativeResize="0"/>
          <p:nvPr/>
        </p:nvPicPr>
        <p:blipFill rotWithShape="1">
          <a:blip r:embed="rId4">
            <a:alphaModFix/>
          </a:blip>
          <a:srcRect b="24459" l="25616" r="33798" t="40102"/>
          <a:stretch/>
        </p:blipFill>
        <p:spPr>
          <a:xfrm>
            <a:off x="2451069" y="1985865"/>
            <a:ext cx="2622342" cy="1288024"/>
          </a:xfrm>
          <a:prstGeom prst="rect">
            <a:avLst/>
          </a:prstGeom>
          <a:noFill/>
          <a:ln>
            <a:noFill/>
          </a:ln>
        </p:spPr>
      </p:pic>
      <p:sp>
        <p:nvSpPr>
          <p:cNvPr id="198" name="Google Shape;198;p22"/>
          <p:cNvSpPr/>
          <p:nvPr/>
        </p:nvSpPr>
        <p:spPr>
          <a:xfrm>
            <a:off x="281225" y="2066175"/>
            <a:ext cx="763800" cy="1127400"/>
          </a:xfrm>
          <a:prstGeom prst="curvedRightArrow">
            <a:avLst>
              <a:gd fmla="val 25000" name="adj1"/>
              <a:gd fmla="val 50000" name="adj2"/>
              <a:gd fmla="val 2500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flipH="1">
            <a:off x="1366150" y="2066163"/>
            <a:ext cx="763800" cy="1127400"/>
          </a:xfrm>
          <a:prstGeom prst="curvedRightArrow">
            <a:avLst>
              <a:gd fmla="val 25000" name="adj1"/>
              <a:gd fmla="val 50000" name="adj2"/>
              <a:gd fmla="val 2500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2607675" y="2349488"/>
            <a:ext cx="4491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3816700" y="2396150"/>
            <a:ext cx="449100" cy="30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4347450" y="2349500"/>
            <a:ext cx="4491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2"/>
          <p:cNvCxnSpPr/>
          <p:nvPr/>
        </p:nvCxnSpPr>
        <p:spPr>
          <a:xfrm flipH="1" rot="10800000">
            <a:off x="300300" y="1451525"/>
            <a:ext cx="4258800" cy="1139100"/>
          </a:xfrm>
          <a:prstGeom prst="bentConnector3">
            <a:avLst>
              <a:gd fmla="val 16" name="adj1"/>
            </a:avLst>
          </a:prstGeom>
          <a:noFill/>
          <a:ln cap="flat" cmpd="sng" w="28575">
            <a:solidFill>
              <a:srgbClr val="FF9900"/>
            </a:solidFill>
            <a:prstDash val="dash"/>
            <a:round/>
            <a:headEnd len="med" w="med" type="none"/>
            <a:tailEnd len="med" w="med" type="none"/>
          </a:ln>
        </p:spPr>
      </p:cxnSp>
      <p:cxnSp>
        <p:nvCxnSpPr>
          <p:cNvPr id="204" name="Google Shape;204;p22"/>
          <p:cNvCxnSpPr>
            <a:stCxn id="202" idx="0"/>
            <a:endCxn id="193" idx="1"/>
          </p:cNvCxnSpPr>
          <p:nvPr/>
        </p:nvCxnSpPr>
        <p:spPr>
          <a:xfrm rot="-5400000">
            <a:off x="4585350" y="1428050"/>
            <a:ext cx="908100" cy="934800"/>
          </a:xfrm>
          <a:prstGeom prst="bentConnector2">
            <a:avLst/>
          </a:prstGeom>
          <a:noFill/>
          <a:ln cap="flat" cmpd="sng" w="28575">
            <a:solidFill>
              <a:srgbClr val="FF9900"/>
            </a:solidFill>
            <a:prstDash val="dash"/>
            <a:round/>
            <a:headEnd len="med" w="med" type="none"/>
            <a:tailEnd len="med" w="med" type="stealth"/>
          </a:ln>
        </p:spPr>
      </p:cxnSp>
      <p:cxnSp>
        <p:nvCxnSpPr>
          <p:cNvPr id="205" name="Google Shape;205;p22"/>
          <p:cNvCxnSpPr>
            <a:stCxn id="200" idx="2"/>
            <a:endCxn id="194" idx="1"/>
          </p:cNvCxnSpPr>
          <p:nvPr/>
        </p:nvCxnSpPr>
        <p:spPr>
          <a:xfrm flipH="1" rot="-5400000">
            <a:off x="3523275" y="2058638"/>
            <a:ext cx="1292400" cy="2674500"/>
          </a:xfrm>
          <a:prstGeom prst="bentConnector2">
            <a:avLst/>
          </a:prstGeom>
          <a:noFill/>
          <a:ln cap="flat" cmpd="sng" w="28575">
            <a:solidFill>
              <a:srgbClr val="FF9900"/>
            </a:solidFill>
            <a:prstDash val="dash"/>
            <a:round/>
            <a:headEnd len="med" w="med" type="none"/>
            <a:tailEnd len="med" w="med" type="stealth"/>
          </a:ln>
        </p:spPr>
      </p:cxnSp>
      <p:cxnSp>
        <p:nvCxnSpPr>
          <p:cNvPr id="206" name="Google Shape;206;p22"/>
          <p:cNvCxnSpPr/>
          <p:nvPr/>
        </p:nvCxnSpPr>
        <p:spPr>
          <a:xfrm flipH="1" rot="-5400000">
            <a:off x="1757699" y="2969550"/>
            <a:ext cx="1446300" cy="701700"/>
          </a:xfrm>
          <a:prstGeom prst="bentConnector3">
            <a:avLst>
              <a:gd fmla="val 99691" name="adj1"/>
            </a:avLst>
          </a:prstGeom>
          <a:noFill/>
          <a:ln cap="flat" cmpd="sng" w="28575">
            <a:solidFill>
              <a:srgbClr val="FF9900"/>
            </a:solidFill>
            <a:prstDash val="dash"/>
            <a:round/>
            <a:headEnd len="med" w="med" type="none"/>
            <a:tailEnd len="med" w="med" type="none"/>
          </a:ln>
        </p:spPr>
      </p:cxnSp>
      <p:sp>
        <p:nvSpPr>
          <p:cNvPr id="207" name="Google Shape;207;p22"/>
          <p:cNvSpPr txBox="1"/>
          <p:nvPr>
            <p:ph idx="4294967295" type="title"/>
          </p:nvPr>
        </p:nvSpPr>
        <p:spPr>
          <a:xfrm>
            <a:off x="5506800" y="2898017"/>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Ir a efectos</a:t>
            </a:r>
            <a:endParaRPr sz="2400"/>
          </a:p>
        </p:txBody>
      </p:sp>
      <p:sp>
        <p:nvSpPr>
          <p:cNvPr id="208" name="Google Shape;208;p22"/>
          <p:cNvSpPr/>
          <p:nvPr/>
        </p:nvSpPr>
        <p:spPr>
          <a:xfrm>
            <a:off x="895500" y="2387550"/>
            <a:ext cx="421500" cy="36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2"/>
          <p:cNvCxnSpPr>
            <a:stCxn id="208" idx="2"/>
            <a:endCxn id="207" idx="1"/>
          </p:cNvCxnSpPr>
          <p:nvPr/>
        </p:nvCxnSpPr>
        <p:spPr>
          <a:xfrm flipH="1" rot="-5400000">
            <a:off x="3097050" y="765150"/>
            <a:ext cx="419100" cy="4400700"/>
          </a:xfrm>
          <a:prstGeom prst="bentConnector2">
            <a:avLst/>
          </a:prstGeom>
          <a:noFill/>
          <a:ln cap="flat" cmpd="sng" w="28575">
            <a:solidFill>
              <a:srgbClr val="00FFFF"/>
            </a:solidFill>
            <a:prstDash val="dash"/>
            <a:round/>
            <a:headEnd len="med" w="med" type="none"/>
            <a:tailEnd len="med" w="med" type="stealth"/>
          </a:ln>
        </p:spPr>
      </p:cxnSp>
      <p:cxnSp>
        <p:nvCxnSpPr>
          <p:cNvPr id="210" name="Google Shape;210;p22"/>
          <p:cNvCxnSpPr>
            <a:stCxn id="201" idx="0"/>
            <a:endCxn id="195" idx="1"/>
          </p:cNvCxnSpPr>
          <p:nvPr/>
        </p:nvCxnSpPr>
        <p:spPr>
          <a:xfrm rot="-5400000">
            <a:off x="4730050" y="1619450"/>
            <a:ext cx="87900" cy="1465500"/>
          </a:xfrm>
          <a:prstGeom prst="bentConnector2">
            <a:avLst/>
          </a:prstGeom>
          <a:noFill/>
          <a:ln cap="flat" cmpd="sng" w="28575">
            <a:solidFill>
              <a:srgbClr val="00FFFF"/>
            </a:solidFill>
            <a:prstDash val="dash"/>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216" name="Google Shape;216;p23"/>
          <p:cNvSpPr txBox="1"/>
          <p:nvPr>
            <p:ph idx="4294967295" type="title"/>
          </p:nvPr>
        </p:nvSpPr>
        <p:spPr>
          <a:xfrm>
            <a:off x="5493900" y="687575"/>
            <a:ext cx="3650100" cy="554100"/>
          </a:xfrm>
          <a:prstGeom prst="rect">
            <a:avLst/>
          </a:prstGeom>
        </p:spPr>
        <p:txBody>
          <a:bodyPr anchorCtr="0" anchor="t" bIns="91425" lIns="91425" spcFirstLastPara="1" rIns="91425" wrap="square" tIns="91425">
            <a:spAutoFit/>
          </a:bodyPr>
          <a:lstStyle/>
          <a:p>
            <a:pPr indent="-381000" lvl="0" marL="457200" rtl="0" algn="l">
              <a:spcBef>
                <a:spcPts val="0"/>
              </a:spcBef>
              <a:spcAft>
                <a:spcPts val="0"/>
              </a:spcAft>
              <a:buSzPts val="2400"/>
              <a:buAutoNum type="arabicPeriod" startAt="3"/>
            </a:pPr>
            <a:r>
              <a:rPr lang="en-GB" sz="2400"/>
              <a:t>Menú de efectos</a:t>
            </a:r>
            <a:endParaRPr sz="2400"/>
          </a:p>
        </p:txBody>
      </p:sp>
      <p:sp>
        <p:nvSpPr>
          <p:cNvPr id="217" name="Google Shape;217;p23"/>
          <p:cNvSpPr txBox="1"/>
          <p:nvPr>
            <p:ph idx="4294967295" type="title"/>
          </p:nvPr>
        </p:nvSpPr>
        <p:spPr>
          <a:xfrm>
            <a:off x="5493900" y="2775100"/>
            <a:ext cx="3650100" cy="554100"/>
          </a:xfrm>
          <a:prstGeom prst="rect">
            <a:avLst/>
          </a:prstGeom>
        </p:spPr>
        <p:txBody>
          <a:bodyPr anchorCtr="0" anchor="t" bIns="91425" lIns="91425" spcFirstLastPara="1" rIns="91425" wrap="square" tIns="91425">
            <a:spAutoFit/>
          </a:bodyPr>
          <a:lstStyle/>
          <a:p>
            <a:pPr indent="-381000" lvl="0" marL="457200" rtl="0" algn="l">
              <a:spcBef>
                <a:spcPts val="0"/>
              </a:spcBef>
              <a:spcAft>
                <a:spcPts val="0"/>
              </a:spcAft>
              <a:buSzPts val="2400"/>
              <a:buAutoNum type="arabicPeriod" startAt="4"/>
            </a:pPr>
            <a:r>
              <a:rPr lang="en-GB" sz="2400"/>
              <a:t>Efecto inicial</a:t>
            </a:r>
            <a:endParaRPr sz="2400"/>
          </a:p>
        </p:txBody>
      </p:sp>
      <p:cxnSp>
        <p:nvCxnSpPr>
          <p:cNvPr id="218" name="Google Shape;218;p23"/>
          <p:cNvCxnSpPr>
            <a:stCxn id="219" idx="3"/>
            <a:endCxn id="216" idx="1"/>
          </p:cNvCxnSpPr>
          <p:nvPr/>
        </p:nvCxnSpPr>
        <p:spPr>
          <a:xfrm>
            <a:off x="3926100" y="964625"/>
            <a:ext cx="1567800" cy="0"/>
          </a:xfrm>
          <a:prstGeom prst="straightConnector1">
            <a:avLst/>
          </a:prstGeom>
          <a:noFill/>
          <a:ln cap="flat" cmpd="sng" w="28575">
            <a:solidFill>
              <a:schemeClr val="lt1"/>
            </a:solidFill>
            <a:prstDash val="solid"/>
            <a:round/>
            <a:headEnd len="med" w="med" type="none"/>
            <a:tailEnd len="med" w="med" type="triangle"/>
          </a:ln>
        </p:spPr>
      </p:cxnSp>
      <p:cxnSp>
        <p:nvCxnSpPr>
          <p:cNvPr id="220" name="Google Shape;220;p23"/>
          <p:cNvCxnSpPr>
            <a:stCxn id="221" idx="3"/>
            <a:endCxn id="217" idx="1"/>
          </p:cNvCxnSpPr>
          <p:nvPr/>
        </p:nvCxnSpPr>
        <p:spPr>
          <a:xfrm>
            <a:off x="3926100" y="3052150"/>
            <a:ext cx="1567800" cy="0"/>
          </a:xfrm>
          <a:prstGeom prst="straightConnector1">
            <a:avLst/>
          </a:prstGeom>
          <a:noFill/>
          <a:ln cap="flat" cmpd="sng" w="28575">
            <a:solidFill>
              <a:schemeClr val="lt1"/>
            </a:solidFill>
            <a:prstDash val="solid"/>
            <a:round/>
            <a:headEnd len="med" w="med" type="none"/>
            <a:tailEnd len="med" w="med" type="triangle"/>
          </a:ln>
        </p:spPr>
      </p:cxnSp>
      <p:pic>
        <p:nvPicPr>
          <p:cNvPr id="222" name="Google Shape;222;p23"/>
          <p:cNvPicPr preferRelativeResize="0"/>
          <p:nvPr/>
        </p:nvPicPr>
        <p:blipFill>
          <a:blip r:embed="rId3">
            <a:alphaModFix/>
          </a:blip>
          <a:stretch>
            <a:fillRect/>
          </a:stretch>
        </p:blipFill>
        <p:spPr>
          <a:xfrm>
            <a:off x="460599" y="2286253"/>
            <a:ext cx="3465426" cy="1531796"/>
          </a:xfrm>
          <a:prstGeom prst="rect">
            <a:avLst/>
          </a:prstGeom>
          <a:noFill/>
          <a:ln>
            <a:noFill/>
          </a:ln>
        </p:spPr>
      </p:pic>
      <p:pic>
        <p:nvPicPr>
          <p:cNvPr id="223" name="Google Shape;223;p23"/>
          <p:cNvPicPr preferRelativeResize="0"/>
          <p:nvPr/>
        </p:nvPicPr>
        <p:blipFill>
          <a:blip r:embed="rId4">
            <a:alphaModFix/>
          </a:blip>
          <a:stretch>
            <a:fillRect/>
          </a:stretch>
        </p:blipFill>
        <p:spPr>
          <a:xfrm>
            <a:off x="460600" y="162952"/>
            <a:ext cx="3465426" cy="16033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229" name="Google Shape;229;p24"/>
          <p:cNvSpPr txBox="1"/>
          <p:nvPr/>
        </p:nvSpPr>
        <p:spPr>
          <a:xfrm>
            <a:off x="4685300" y="779375"/>
            <a:ext cx="44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0" name="Google Shape;230;p24"/>
          <p:cNvSpPr txBox="1"/>
          <p:nvPr/>
        </p:nvSpPr>
        <p:spPr>
          <a:xfrm>
            <a:off x="888450" y="285250"/>
            <a:ext cx="7367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FFFFFF"/>
                </a:solidFill>
                <a:latin typeface="Lato"/>
                <a:ea typeface="Lato"/>
                <a:cs typeface="Lato"/>
                <a:sym typeface="Lato"/>
              </a:rPr>
              <a:t>Luego de que aparezca el efecto inicial uno puede comenzar a elegir el tipo de efecto que desea aplicar</a:t>
            </a:r>
            <a:endParaRPr sz="1800">
              <a:solidFill>
                <a:srgbClr val="FFFFFF"/>
              </a:solidFill>
              <a:latin typeface="Lato"/>
              <a:ea typeface="Lato"/>
              <a:cs typeface="Lato"/>
              <a:sym typeface="Lato"/>
            </a:endParaRPr>
          </a:p>
        </p:txBody>
      </p:sp>
      <p:sp>
        <p:nvSpPr>
          <p:cNvPr id="231" name="Google Shape;231;p24"/>
          <p:cNvSpPr txBox="1"/>
          <p:nvPr>
            <p:ph idx="4294967295" type="title"/>
          </p:nvPr>
        </p:nvSpPr>
        <p:spPr>
          <a:xfrm>
            <a:off x="5506800" y="1164250"/>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Siguiente efecto</a:t>
            </a:r>
            <a:endParaRPr sz="2400"/>
          </a:p>
        </p:txBody>
      </p:sp>
      <p:sp>
        <p:nvSpPr>
          <p:cNvPr id="232" name="Google Shape;232;p24"/>
          <p:cNvSpPr txBox="1"/>
          <p:nvPr>
            <p:ph idx="4294967295" type="title"/>
          </p:nvPr>
        </p:nvSpPr>
        <p:spPr>
          <a:xfrm>
            <a:off x="5506800" y="3764900"/>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Anterior efecto</a:t>
            </a:r>
            <a:endParaRPr sz="2400"/>
          </a:p>
        </p:txBody>
      </p:sp>
      <p:sp>
        <p:nvSpPr>
          <p:cNvPr id="233" name="Google Shape;233;p24"/>
          <p:cNvSpPr txBox="1"/>
          <p:nvPr>
            <p:ph idx="4294967295" type="title"/>
          </p:nvPr>
        </p:nvSpPr>
        <p:spPr>
          <a:xfrm>
            <a:off x="5506800" y="2031133"/>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Aplicar efecto</a:t>
            </a:r>
            <a:endParaRPr sz="2400"/>
          </a:p>
        </p:txBody>
      </p:sp>
      <p:pic>
        <p:nvPicPr>
          <p:cNvPr id="234" name="Google Shape;234;p24"/>
          <p:cNvPicPr preferRelativeResize="0"/>
          <p:nvPr/>
        </p:nvPicPr>
        <p:blipFill rotWithShape="1">
          <a:blip r:embed="rId3">
            <a:alphaModFix/>
          </a:blip>
          <a:srcRect b="33904" l="35351" r="49717" t="40726"/>
          <a:stretch/>
        </p:blipFill>
        <p:spPr>
          <a:xfrm>
            <a:off x="339175" y="1905575"/>
            <a:ext cx="1347626" cy="1288024"/>
          </a:xfrm>
          <a:prstGeom prst="rect">
            <a:avLst/>
          </a:prstGeom>
          <a:noFill/>
          <a:ln>
            <a:noFill/>
          </a:ln>
        </p:spPr>
      </p:pic>
      <p:pic>
        <p:nvPicPr>
          <p:cNvPr id="235" name="Google Shape;235;p24"/>
          <p:cNvPicPr preferRelativeResize="0"/>
          <p:nvPr/>
        </p:nvPicPr>
        <p:blipFill rotWithShape="1">
          <a:blip r:embed="rId4">
            <a:alphaModFix/>
          </a:blip>
          <a:srcRect b="24459" l="25616" r="33798" t="40102"/>
          <a:stretch/>
        </p:blipFill>
        <p:spPr>
          <a:xfrm>
            <a:off x="2451069" y="1985865"/>
            <a:ext cx="2622342" cy="1288024"/>
          </a:xfrm>
          <a:prstGeom prst="rect">
            <a:avLst/>
          </a:prstGeom>
          <a:noFill/>
          <a:ln>
            <a:noFill/>
          </a:ln>
        </p:spPr>
      </p:pic>
      <p:sp>
        <p:nvSpPr>
          <p:cNvPr id="236" name="Google Shape;236;p24"/>
          <p:cNvSpPr/>
          <p:nvPr/>
        </p:nvSpPr>
        <p:spPr>
          <a:xfrm>
            <a:off x="281225" y="2066175"/>
            <a:ext cx="763800" cy="1127400"/>
          </a:xfrm>
          <a:prstGeom prst="curvedRightArrow">
            <a:avLst>
              <a:gd fmla="val 25000" name="adj1"/>
              <a:gd fmla="val 50000" name="adj2"/>
              <a:gd fmla="val 2500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flipH="1">
            <a:off x="1366150" y="2066163"/>
            <a:ext cx="763800" cy="1127400"/>
          </a:xfrm>
          <a:prstGeom prst="curvedRightArrow">
            <a:avLst>
              <a:gd fmla="val 25000" name="adj1"/>
              <a:gd fmla="val 50000" name="adj2"/>
              <a:gd fmla="val 2500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2607675" y="2349488"/>
            <a:ext cx="4491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3816700" y="2396150"/>
            <a:ext cx="449100" cy="30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4347450" y="2349500"/>
            <a:ext cx="4491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4"/>
          <p:cNvCxnSpPr/>
          <p:nvPr/>
        </p:nvCxnSpPr>
        <p:spPr>
          <a:xfrm flipH="1" rot="10800000">
            <a:off x="300300" y="1451525"/>
            <a:ext cx="4258800" cy="1139100"/>
          </a:xfrm>
          <a:prstGeom prst="bentConnector3">
            <a:avLst>
              <a:gd fmla="val 16" name="adj1"/>
            </a:avLst>
          </a:prstGeom>
          <a:noFill/>
          <a:ln cap="flat" cmpd="sng" w="28575">
            <a:solidFill>
              <a:srgbClr val="FF9900"/>
            </a:solidFill>
            <a:prstDash val="dash"/>
            <a:round/>
            <a:headEnd len="med" w="med" type="none"/>
            <a:tailEnd len="med" w="med" type="none"/>
          </a:ln>
        </p:spPr>
      </p:cxnSp>
      <p:cxnSp>
        <p:nvCxnSpPr>
          <p:cNvPr id="242" name="Google Shape;242;p24"/>
          <p:cNvCxnSpPr>
            <a:stCxn id="240" idx="0"/>
            <a:endCxn id="231" idx="1"/>
          </p:cNvCxnSpPr>
          <p:nvPr/>
        </p:nvCxnSpPr>
        <p:spPr>
          <a:xfrm rot="-5400000">
            <a:off x="4585350" y="1428050"/>
            <a:ext cx="908100" cy="934800"/>
          </a:xfrm>
          <a:prstGeom prst="bentConnector2">
            <a:avLst/>
          </a:prstGeom>
          <a:noFill/>
          <a:ln cap="flat" cmpd="sng" w="28575">
            <a:solidFill>
              <a:srgbClr val="FF9900"/>
            </a:solidFill>
            <a:prstDash val="dash"/>
            <a:round/>
            <a:headEnd len="med" w="med" type="none"/>
            <a:tailEnd len="med" w="med" type="stealth"/>
          </a:ln>
        </p:spPr>
      </p:cxnSp>
      <p:cxnSp>
        <p:nvCxnSpPr>
          <p:cNvPr id="243" name="Google Shape;243;p24"/>
          <p:cNvCxnSpPr>
            <a:stCxn id="238" idx="2"/>
            <a:endCxn id="232" idx="1"/>
          </p:cNvCxnSpPr>
          <p:nvPr/>
        </p:nvCxnSpPr>
        <p:spPr>
          <a:xfrm flipH="1" rot="-5400000">
            <a:off x="3523275" y="2058638"/>
            <a:ext cx="1292400" cy="2674500"/>
          </a:xfrm>
          <a:prstGeom prst="bentConnector2">
            <a:avLst/>
          </a:prstGeom>
          <a:noFill/>
          <a:ln cap="flat" cmpd="sng" w="28575">
            <a:solidFill>
              <a:srgbClr val="FF9900"/>
            </a:solidFill>
            <a:prstDash val="dash"/>
            <a:round/>
            <a:headEnd len="med" w="med" type="none"/>
            <a:tailEnd len="med" w="med" type="stealth"/>
          </a:ln>
        </p:spPr>
      </p:cxnSp>
      <p:cxnSp>
        <p:nvCxnSpPr>
          <p:cNvPr id="244" name="Google Shape;244;p24"/>
          <p:cNvCxnSpPr/>
          <p:nvPr/>
        </p:nvCxnSpPr>
        <p:spPr>
          <a:xfrm flipH="1" rot="-5400000">
            <a:off x="1757699" y="2969550"/>
            <a:ext cx="1446300" cy="701700"/>
          </a:xfrm>
          <a:prstGeom prst="bentConnector3">
            <a:avLst>
              <a:gd fmla="val 99691" name="adj1"/>
            </a:avLst>
          </a:prstGeom>
          <a:noFill/>
          <a:ln cap="flat" cmpd="sng" w="28575">
            <a:solidFill>
              <a:srgbClr val="FF9900"/>
            </a:solidFill>
            <a:prstDash val="dash"/>
            <a:round/>
            <a:headEnd len="med" w="med" type="none"/>
            <a:tailEnd len="med" w="med" type="none"/>
          </a:ln>
        </p:spPr>
      </p:cxnSp>
      <p:sp>
        <p:nvSpPr>
          <p:cNvPr id="245" name="Google Shape;245;p24"/>
          <p:cNvSpPr txBox="1"/>
          <p:nvPr>
            <p:ph idx="4294967295" type="title"/>
          </p:nvPr>
        </p:nvSpPr>
        <p:spPr>
          <a:xfrm>
            <a:off x="5506800" y="2898017"/>
            <a:ext cx="36501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Ir a reproducción</a:t>
            </a:r>
            <a:endParaRPr sz="2400"/>
          </a:p>
        </p:txBody>
      </p:sp>
      <p:sp>
        <p:nvSpPr>
          <p:cNvPr id="246" name="Google Shape;246;p24"/>
          <p:cNvSpPr/>
          <p:nvPr/>
        </p:nvSpPr>
        <p:spPr>
          <a:xfrm>
            <a:off x="895500" y="2387550"/>
            <a:ext cx="421500" cy="36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4"/>
          <p:cNvCxnSpPr>
            <a:stCxn id="246" idx="2"/>
            <a:endCxn id="245" idx="1"/>
          </p:cNvCxnSpPr>
          <p:nvPr/>
        </p:nvCxnSpPr>
        <p:spPr>
          <a:xfrm flipH="1" rot="-5400000">
            <a:off x="3097050" y="765150"/>
            <a:ext cx="419100" cy="4400700"/>
          </a:xfrm>
          <a:prstGeom prst="bentConnector2">
            <a:avLst/>
          </a:prstGeom>
          <a:noFill/>
          <a:ln cap="flat" cmpd="sng" w="28575">
            <a:solidFill>
              <a:srgbClr val="00FFFF"/>
            </a:solidFill>
            <a:prstDash val="dash"/>
            <a:round/>
            <a:headEnd len="med" w="med" type="none"/>
            <a:tailEnd len="med" w="med" type="stealth"/>
          </a:ln>
        </p:spPr>
      </p:cxnSp>
      <p:cxnSp>
        <p:nvCxnSpPr>
          <p:cNvPr id="248" name="Google Shape;248;p24"/>
          <p:cNvCxnSpPr>
            <a:stCxn id="239" idx="0"/>
            <a:endCxn id="233" idx="1"/>
          </p:cNvCxnSpPr>
          <p:nvPr/>
        </p:nvCxnSpPr>
        <p:spPr>
          <a:xfrm rot="-5400000">
            <a:off x="4730050" y="1619450"/>
            <a:ext cx="87900" cy="1465500"/>
          </a:xfrm>
          <a:prstGeom prst="bentConnector2">
            <a:avLst/>
          </a:prstGeom>
          <a:noFill/>
          <a:ln cap="flat" cmpd="sng" w="28575">
            <a:solidFill>
              <a:srgbClr val="00FFFF"/>
            </a:solidFill>
            <a:prstDash val="dash"/>
            <a:round/>
            <a:headEnd len="med" w="med" type="none"/>
            <a:tailEnd len="med" w="med" type="stealth"/>
          </a:ln>
        </p:spPr>
      </p:cxnSp>
      <p:sp>
        <p:nvSpPr>
          <p:cNvPr id="249" name="Google Shape;249;p24"/>
          <p:cNvSpPr/>
          <p:nvPr/>
        </p:nvSpPr>
        <p:spPr>
          <a:xfrm>
            <a:off x="3247950" y="2396150"/>
            <a:ext cx="327900" cy="30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24"/>
          <p:cNvCxnSpPr>
            <a:stCxn id="249" idx="2"/>
          </p:cNvCxnSpPr>
          <p:nvPr/>
        </p:nvCxnSpPr>
        <p:spPr>
          <a:xfrm flipH="1">
            <a:off x="3403800" y="2703050"/>
            <a:ext cx="8100" cy="426000"/>
          </a:xfrm>
          <a:prstGeom prst="straightConnector1">
            <a:avLst/>
          </a:prstGeom>
          <a:noFill/>
          <a:ln cap="flat" cmpd="sng" w="28575">
            <a:solidFill>
              <a:srgbClr val="00FFFF"/>
            </a:solidFill>
            <a:prstDash val="dash"/>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5"/>
          <p:cNvPicPr preferRelativeResize="0"/>
          <p:nvPr/>
        </p:nvPicPr>
        <p:blipFill rotWithShape="1">
          <a:blip r:embed="rId3">
            <a:alphaModFix/>
          </a:blip>
          <a:srcRect b="8905" l="0" r="0" t="4716"/>
          <a:stretch/>
        </p:blipFill>
        <p:spPr>
          <a:xfrm>
            <a:off x="460600" y="136190"/>
            <a:ext cx="3465425" cy="1610660"/>
          </a:xfrm>
          <a:prstGeom prst="rect">
            <a:avLst/>
          </a:prstGeom>
          <a:noFill/>
          <a:ln>
            <a:noFill/>
          </a:ln>
        </p:spPr>
      </p:pic>
      <p:sp>
        <p:nvSpPr>
          <p:cNvPr id="256" name="Google Shape;256;p25"/>
          <p:cNvSpPr txBox="1"/>
          <p:nvPr>
            <p:ph idx="1" type="body"/>
          </p:nvPr>
        </p:nvSpPr>
        <p:spPr>
          <a:xfrm>
            <a:off x="662750" y="4319000"/>
            <a:ext cx="28845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257" name="Google Shape;257;p25"/>
          <p:cNvSpPr txBox="1"/>
          <p:nvPr>
            <p:ph idx="4294967295" type="title"/>
          </p:nvPr>
        </p:nvSpPr>
        <p:spPr>
          <a:xfrm>
            <a:off x="5493900" y="687575"/>
            <a:ext cx="3893400" cy="507900"/>
          </a:xfrm>
          <a:prstGeom prst="rect">
            <a:avLst/>
          </a:prstGeom>
        </p:spPr>
        <p:txBody>
          <a:bodyPr anchorCtr="0" anchor="t" bIns="91425" lIns="91425" spcFirstLastPara="1" rIns="91425" wrap="square" tIns="91425">
            <a:spAutoFit/>
          </a:bodyPr>
          <a:lstStyle/>
          <a:p>
            <a:pPr indent="-361950" lvl="0" marL="457200" rtl="0" algn="l">
              <a:spcBef>
                <a:spcPts val="0"/>
              </a:spcBef>
              <a:spcAft>
                <a:spcPts val="0"/>
              </a:spcAft>
              <a:buSzPts val="2100"/>
              <a:buAutoNum type="arabicPeriod" startAt="5"/>
            </a:pPr>
            <a:r>
              <a:rPr lang="en-GB" sz="2100"/>
              <a:t>Menú de reproducción</a:t>
            </a:r>
            <a:endParaRPr sz="1800"/>
          </a:p>
        </p:txBody>
      </p:sp>
      <p:cxnSp>
        <p:nvCxnSpPr>
          <p:cNvPr id="258" name="Google Shape;258;p25"/>
          <p:cNvCxnSpPr>
            <a:stCxn id="259" idx="3"/>
            <a:endCxn id="257" idx="1"/>
          </p:cNvCxnSpPr>
          <p:nvPr/>
        </p:nvCxnSpPr>
        <p:spPr>
          <a:xfrm>
            <a:off x="3926100" y="941525"/>
            <a:ext cx="1567800" cy="0"/>
          </a:xfrm>
          <a:prstGeom prst="straightConnector1">
            <a:avLst/>
          </a:prstGeom>
          <a:noFill/>
          <a:ln cap="flat" cmpd="sng" w="28575">
            <a:solidFill>
              <a:schemeClr val="lt1"/>
            </a:solidFill>
            <a:prstDash val="solid"/>
            <a:round/>
            <a:headEnd len="med" w="med" type="none"/>
            <a:tailEnd len="med" w="med" type="triangle"/>
          </a:ln>
        </p:spPr>
      </p:cxnSp>
      <p:sp>
        <p:nvSpPr>
          <p:cNvPr id="260" name="Google Shape;260;p25"/>
          <p:cNvSpPr txBox="1"/>
          <p:nvPr>
            <p:ph idx="4294967295" type="title"/>
          </p:nvPr>
        </p:nvSpPr>
        <p:spPr>
          <a:xfrm>
            <a:off x="5517400" y="1301288"/>
            <a:ext cx="33435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Disminuir volumen</a:t>
            </a:r>
            <a:endParaRPr sz="2400"/>
          </a:p>
        </p:txBody>
      </p:sp>
      <p:sp>
        <p:nvSpPr>
          <p:cNvPr id="261" name="Google Shape;261;p25"/>
          <p:cNvSpPr txBox="1"/>
          <p:nvPr>
            <p:ph idx="4294967295" type="title"/>
          </p:nvPr>
        </p:nvSpPr>
        <p:spPr>
          <a:xfrm>
            <a:off x="5532400" y="4197900"/>
            <a:ext cx="3321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Aumentar volumen</a:t>
            </a:r>
            <a:endParaRPr sz="2400"/>
          </a:p>
        </p:txBody>
      </p:sp>
      <p:sp>
        <p:nvSpPr>
          <p:cNvPr id="262" name="Google Shape;262;p25"/>
          <p:cNvSpPr txBox="1"/>
          <p:nvPr>
            <p:ph idx="4294967295" type="title"/>
          </p:nvPr>
        </p:nvSpPr>
        <p:spPr>
          <a:xfrm>
            <a:off x="5524000" y="2277125"/>
            <a:ext cx="33435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Pausar / reanudar</a:t>
            </a:r>
            <a:endParaRPr sz="2400"/>
          </a:p>
        </p:txBody>
      </p:sp>
      <p:pic>
        <p:nvPicPr>
          <p:cNvPr id="263" name="Google Shape;263;p25"/>
          <p:cNvPicPr preferRelativeResize="0"/>
          <p:nvPr/>
        </p:nvPicPr>
        <p:blipFill rotWithShape="1">
          <a:blip r:embed="rId4">
            <a:alphaModFix/>
          </a:blip>
          <a:srcRect b="33904" l="35351" r="49717" t="40726"/>
          <a:stretch/>
        </p:blipFill>
        <p:spPr>
          <a:xfrm>
            <a:off x="513683" y="2388447"/>
            <a:ext cx="1234448" cy="1080958"/>
          </a:xfrm>
          <a:prstGeom prst="rect">
            <a:avLst/>
          </a:prstGeom>
          <a:noFill/>
          <a:ln>
            <a:noFill/>
          </a:ln>
        </p:spPr>
      </p:pic>
      <p:pic>
        <p:nvPicPr>
          <p:cNvPr id="264" name="Google Shape;264;p25"/>
          <p:cNvPicPr preferRelativeResize="0"/>
          <p:nvPr/>
        </p:nvPicPr>
        <p:blipFill rotWithShape="1">
          <a:blip r:embed="rId5">
            <a:alphaModFix/>
          </a:blip>
          <a:srcRect b="24459" l="25616" r="33798" t="40102"/>
          <a:stretch/>
        </p:blipFill>
        <p:spPr>
          <a:xfrm>
            <a:off x="2448211" y="2455829"/>
            <a:ext cx="2402109" cy="1080958"/>
          </a:xfrm>
          <a:prstGeom prst="rect">
            <a:avLst/>
          </a:prstGeom>
          <a:noFill/>
          <a:ln>
            <a:noFill/>
          </a:ln>
        </p:spPr>
      </p:pic>
      <p:sp>
        <p:nvSpPr>
          <p:cNvPr id="265" name="Google Shape;265;p25"/>
          <p:cNvSpPr/>
          <p:nvPr/>
        </p:nvSpPr>
        <p:spPr>
          <a:xfrm>
            <a:off x="460600" y="2523229"/>
            <a:ext cx="699900" cy="946200"/>
          </a:xfrm>
          <a:prstGeom prst="curvedRightArrow">
            <a:avLst>
              <a:gd fmla="val 25000" name="adj1"/>
              <a:gd fmla="val 50000" name="adj2"/>
              <a:gd fmla="val 2500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flipH="1">
            <a:off x="1431786" y="2523230"/>
            <a:ext cx="699900" cy="946200"/>
          </a:xfrm>
          <a:prstGeom prst="curvedRightArrow">
            <a:avLst>
              <a:gd fmla="val 25000" name="adj1"/>
              <a:gd fmla="val 50000" name="adj2"/>
              <a:gd fmla="val 2500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2591665" y="2760995"/>
            <a:ext cx="411300" cy="33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3699151" y="2800156"/>
            <a:ext cx="411300" cy="2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4185326" y="2761006"/>
            <a:ext cx="411300" cy="33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5"/>
          <p:cNvCxnSpPr>
            <a:stCxn id="265" idx="0"/>
            <a:endCxn id="260" idx="1"/>
          </p:cNvCxnSpPr>
          <p:nvPr/>
        </p:nvCxnSpPr>
        <p:spPr>
          <a:xfrm flipH="1" rot="10800000">
            <a:off x="460600" y="1578285"/>
            <a:ext cx="5056800" cy="1374300"/>
          </a:xfrm>
          <a:prstGeom prst="bentConnector3">
            <a:avLst>
              <a:gd fmla="val 50" name="adj1"/>
            </a:avLst>
          </a:prstGeom>
          <a:noFill/>
          <a:ln cap="flat" cmpd="sng" w="28575">
            <a:solidFill>
              <a:srgbClr val="00FFFF"/>
            </a:solidFill>
            <a:prstDash val="dash"/>
            <a:round/>
            <a:headEnd len="med" w="med" type="none"/>
            <a:tailEnd len="med" w="med" type="stealth"/>
          </a:ln>
        </p:spPr>
      </p:cxnSp>
      <p:cxnSp>
        <p:nvCxnSpPr>
          <p:cNvPr id="271" name="Google Shape;271;p25"/>
          <p:cNvCxnSpPr>
            <a:stCxn id="269" idx="0"/>
            <a:endCxn id="272" idx="1"/>
          </p:cNvCxnSpPr>
          <p:nvPr/>
        </p:nvCxnSpPr>
        <p:spPr>
          <a:xfrm rot="-5400000">
            <a:off x="4613426" y="1843756"/>
            <a:ext cx="694800" cy="1139700"/>
          </a:xfrm>
          <a:prstGeom prst="bentConnector2">
            <a:avLst/>
          </a:prstGeom>
          <a:noFill/>
          <a:ln cap="flat" cmpd="sng" w="28575">
            <a:solidFill>
              <a:srgbClr val="FF9900"/>
            </a:solidFill>
            <a:prstDash val="dash"/>
            <a:round/>
            <a:headEnd len="med" w="med" type="none"/>
            <a:tailEnd len="med" w="med" type="stealth"/>
          </a:ln>
        </p:spPr>
      </p:cxnSp>
      <p:cxnSp>
        <p:nvCxnSpPr>
          <p:cNvPr id="273" name="Google Shape;273;p25"/>
          <p:cNvCxnSpPr>
            <a:stCxn id="267" idx="2"/>
            <a:endCxn id="274" idx="1"/>
          </p:cNvCxnSpPr>
          <p:nvPr/>
        </p:nvCxnSpPr>
        <p:spPr>
          <a:xfrm flipH="1" rot="-5400000">
            <a:off x="3722215" y="2172095"/>
            <a:ext cx="890100" cy="2739900"/>
          </a:xfrm>
          <a:prstGeom prst="bentConnector2">
            <a:avLst/>
          </a:prstGeom>
          <a:noFill/>
          <a:ln cap="flat" cmpd="sng" w="28575">
            <a:solidFill>
              <a:srgbClr val="FF9900"/>
            </a:solidFill>
            <a:prstDash val="dash"/>
            <a:round/>
            <a:headEnd len="med" w="med" type="none"/>
            <a:tailEnd len="med" w="med" type="stealth"/>
          </a:ln>
        </p:spPr>
      </p:cxnSp>
      <p:cxnSp>
        <p:nvCxnSpPr>
          <p:cNvPr id="275" name="Google Shape;275;p25"/>
          <p:cNvCxnSpPr>
            <a:stCxn id="266" idx="0"/>
            <a:endCxn id="261" idx="1"/>
          </p:cNvCxnSpPr>
          <p:nvPr/>
        </p:nvCxnSpPr>
        <p:spPr>
          <a:xfrm>
            <a:off x="2131686" y="2952586"/>
            <a:ext cx="3400800" cy="1522500"/>
          </a:xfrm>
          <a:prstGeom prst="bentConnector3">
            <a:avLst>
              <a:gd fmla="val 45" name="adj1"/>
            </a:avLst>
          </a:prstGeom>
          <a:noFill/>
          <a:ln cap="flat" cmpd="sng" w="28575">
            <a:solidFill>
              <a:srgbClr val="00FFFF"/>
            </a:solidFill>
            <a:prstDash val="dash"/>
            <a:round/>
            <a:headEnd len="med" w="med" type="none"/>
            <a:tailEnd len="med" w="med" type="triangle"/>
          </a:ln>
        </p:spPr>
      </p:cxnSp>
      <p:sp>
        <p:nvSpPr>
          <p:cNvPr id="276" name="Google Shape;276;p25"/>
          <p:cNvSpPr txBox="1"/>
          <p:nvPr>
            <p:ph idx="4294967295" type="title"/>
          </p:nvPr>
        </p:nvSpPr>
        <p:spPr>
          <a:xfrm>
            <a:off x="5550400" y="3252963"/>
            <a:ext cx="3668700" cy="52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200"/>
              <a:t>Ir a selección de canción</a:t>
            </a:r>
            <a:endParaRPr sz="2200"/>
          </a:p>
        </p:txBody>
      </p:sp>
      <p:sp>
        <p:nvSpPr>
          <p:cNvPr id="277" name="Google Shape;277;p25"/>
          <p:cNvSpPr/>
          <p:nvPr/>
        </p:nvSpPr>
        <p:spPr>
          <a:xfrm>
            <a:off x="1023285" y="2792939"/>
            <a:ext cx="386100" cy="3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25"/>
          <p:cNvCxnSpPr>
            <a:stCxn id="277" idx="2"/>
            <a:endCxn id="276" idx="1"/>
          </p:cNvCxnSpPr>
          <p:nvPr/>
        </p:nvCxnSpPr>
        <p:spPr>
          <a:xfrm flipH="1" rot="-5400000">
            <a:off x="3177135" y="1141139"/>
            <a:ext cx="412500" cy="4334100"/>
          </a:xfrm>
          <a:prstGeom prst="bentConnector2">
            <a:avLst/>
          </a:prstGeom>
          <a:noFill/>
          <a:ln cap="flat" cmpd="sng" w="28575">
            <a:solidFill>
              <a:srgbClr val="FFFF00"/>
            </a:solidFill>
            <a:prstDash val="dash"/>
            <a:round/>
            <a:headEnd len="med" w="med" type="none"/>
            <a:tailEnd len="med" w="med" type="stealth"/>
          </a:ln>
        </p:spPr>
      </p:cxnSp>
      <p:cxnSp>
        <p:nvCxnSpPr>
          <p:cNvPr id="279" name="Google Shape;279;p25"/>
          <p:cNvCxnSpPr>
            <a:stCxn id="268" idx="0"/>
            <a:endCxn id="262" idx="1"/>
          </p:cNvCxnSpPr>
          <p:nvPr/>
        </p:nvCxnSpPr>
        <p:spPr>
          <a:xfrm rot="-5400000">
            <a:off x="4591351" y="1867606"/>
            <a:ext cx="246000" cy="1619100"/>
          </a:xfrm>
          <a:prstGeom prst="bentConnector2">
            <a:avLst/>
          </a:prstGeom>
          <a:noFill/>
          <a:ln cap="flat" cmpd="sng" w="28575">
            <a:solidFill>
              <a:schemeClr val="accent4"/>
            </a:solidFill>
            <a:prstDash val="dash"/>
            <a:round/>
            <a:headEnd len="med" w="med" type="none"/>
            <a:tailEnd len="med" w="med" type="stealth"/>
          </a:ln>
        </p:spPr>
      </p:cxnSp>
      <p:sp>
        <p:nvSpPr>
          <p:cNvPr id="280" name="Google Shape;280;p25"/>
          <p:cNvSpPr/>
          <p:nvPr/>
        </p:nvSpPr>
        <p:spPr>
          <a:xfrm>
            <a:off x="3178167" y="2800156"/>
            <a:ext cx="300300" cy="2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txBox="1"/>
          <p:nvPr>
            <p:ph idx="4294967295" type="title"/>
          </p:nvPr>
        </p:nvSpPr>
        <p:spPr>
          <a:xfrm>
            <a:off x="5530600" y="1789206"/>
            <a:ext cx="33435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Siguiente canción</a:t>
            </a:r>
            <a:endParaRPr sz="2400"/>
          </a:p>
        </p:txBody>
      </p:sp>
      <p:sp>
        <p:nvSpPr>
          <p:cNvPr id="274" name="Google Shape;274;p25"/>
          <p:cNvSpPr txBox="1"/>
          <p:nvPr>
            <p:ph idx="4294967295" type="title"/>
          </p:nvPr>
        </p:nvSpPr>
        <p:spPr>
          <a:xfrm>
            <a:off x="5537200" y="3709981"/>
            <a:ext cx="33435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Anterior canción</a:t>
            </a:r>
            <a:endParaRPr sz="2400"/>
          </a:p>
        </p:txBody>
      </p:sp>
      <p:sp>
        <p:nvSpPr>
          <p:cNvPr id="281" name="Google Shape;281;p25"/>
          <p:cNvSpPr txBox="1"/>
          <p:nvPr>
            <p:ph idx="4294967295" type="title"/>
          </p:nvPr>
        </p:nvSpPr>
        <p:spPr>
          <a:xfrm>
            <a:off x="5543800" y="2765044"/>
            <a:ext cx="33435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t>Parar reproducción</a:t>
            </a:r>
            <a:endParaRPr sz="2400"/>
          </a:p>
        </p:txBody>
      </p:sp>
      <p:cxnSp>
        <p:nvCxnSpPr>
          <p:cNvPr id="282" name="Google Shape;282;p25"/>
          <p:cNvCxnSpPr>
            <a:stCxn id="280" idx="2"/>
            <a:endCxn id="281" idx="1"/>
          </p:cNvCxnSpPr>
          <p:nvPr/>
        </p:nvCxnSpPr>
        <p:spPr>
          <a:xfrm rot="-5400000">
            <a:off x="4428267" y="1942006"/>
            <a:ext cx="15600" cy="2215500"/>
          </a:xfrm>
          <a:prstGeom prst="bentConnector4">
            <a:avLst>
              <a:gd fmla="val -1526442" name="adj1"/>
              <a:gd fmla="val 78324" name="adj2"/>
            </a:avLst>
          </a:prstGeom>
          <a:noFill/>
          <a:ln cap="flat" cmpd="sng" w="28575">
            <a:solidFill>
              <a:schemeClr val="accent4"/>
            </a:solidFill>
            <a:prstDash val="dash"/>
            <a:round/>
            <a:headEnd len="med" w="med"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288" name="Google Shape;288;p26"/>
          <p:cNvSpPr txBox="1"/>
          <p:nvPr>
            <p:ph idx="4294967295" type="title"/>
          </p:nvPr>
        </p:nvSpPr>
        <p:spPr>
          <a:xfrm>
            <a:off x="5493900" y="664475"/>
            <a:ext cx="3650100" cy="554100"/>
          </a:xfrm>
          <a:prstGeom prst="rect">
            <a:avLst/>
          </a:prstGeom>
        </p:spPr>
        <p:txBody>
          <a:bodyPr anchorCtr="0" anchor="t" bIns="91425" lIns="91425" spcFirstLastPara="1" rIns="91425" wrap="square" tIns="91425">
            <a:spAutoFit/>
          </a:bodyPr>
          <a:lstStyle/>
          <a:p>
            <a:pPr indent="-381000" lvl="0" marL="457200" rtl="0" algn="l">
              <a:spcBef>
                <a:spcPts val="0"/>
              </a:spcBef>
              <a:spcAft>
                <a:spcPts val="0"/>
              </a:spcAft>
              <a:buSzPts val="2400"/>
              <a:buAutoNum type="arabicPeriod" startAt="6"/>
            </a:pPr>
            <a:r>
              <a:rPr lang="en-GB" sz="2400"/>
              <a:t>Menú de apagado</a:t>
            </a:r>
            <a:endParaRPr sz="2400"/>
          </a:p>
        </p:txBody>
      </p:sp>
      <p:cxnSp>
        <p:nvCxnSpPr>
          <p:cNvPr id="289" name="Google Shape;289;p26"/>
          <p:cNvCxnSpPr>
            <a:stCxn id="290" idx="3"/>
            <a:endCxn id="291" idx="1"/>
          </p:cNvCxnSpPr>
          <p:nvPr/>
        </p:nvCxnSpPr>
        <p:spPr>
          <a:xfrm>
            <a:off x="3926100" y="941525"/>
            <a:ext cx="1567800" cy="0"/>
          </a:xfrm>
          <a:prstGeom prst="straightConnector1">
            <a:avLst/>
          </a:prstGeom>
          <a:noFill/>
          <a:ln cap="flat" cmpd="sng" w="28575">
            <a:solidFill>
              <a:schemeClr val="lt1"/>
            </a:solidFill>
            <a:prstDash val="solid"/>
            <a:round/>
            <a:headEnd len="med" w="med" type="none"/>
            <a:tailEnd len="med" w="med" type="triangle"/>
          </a:ln>
        </p:spPr>
      </p:cxnSp>
      <p:sp>
        <p:nvSpPr>
          <p:cNvPr id="292" name="Google Shape;292;p26"/>
          <p:cNvSpPr txBox="1"/>
          <p:nvPr>
            <p:ph idx="4294967295" type="title"/>
          </p:nvPr>
        </p:nvSpPr>
        <p:spPr>
          <a:xfrm>
            <a:off x="538950" y="2146400"/>
            <a:ext cx="8066100" cy="1877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200"/>
              <a:t>Para salir del menú de apagado se debe tocar cualquier tecla o ingresar la tarjeta SD y se </a:t>
            </a:r>
            <a:r>
              <a:rPr lang="en-GB" sz="2200"/>
              <a:t>irá</a:t>
            </a:r>
            <a:r>
              <a:rPr lang="en-GB" sz="2200"/>
              <a:t> al menú de inicio donde se puede seleccionar la canción a escuchar.</a:t>
            </a:r>
            <a:endParaRPr sz="2200"/>
          </a:p>
          <a:p>
            <a:pPr indent="0" lvl="0" marL="0" rtl="0" algn="l">
              <a:spcBef>
                <a:spcPts val="0"/>
              </a:spcBef>
              <a:spcAft>
                <a:spcPts val="0"/>
              </a:spcAft>
              <a:buNone/>
            </a:pPr>
            <a:r>
              <a:rPr lang="en-GB" sz="2200"/>
              <a:t>Asímismo, desde cualquier menú se puede apagar el dispositivo manteniendo el botón del encoder</a:t>
            </a:r>
            <a:endParaRPr sz="2200"/>
          </a:p>
        </p:txBody>
      </p:sp>
      <p:pic>
        <p:nvPicPr>
          <p:cNvPr id="293" name="Google Shape;293;p26"/>
          <p:cNvPicPr preferRelativeResize="0"/>
          <p:nvPr/>
        </p:nvPicPr>
        <p:blipFill>
          <a:blip r:embed="rId3">
            <a:alphaModFix/>
          </a:blip>
          <a:stretch>
            <a:fillRect/>
          </a:stretch>
        </p:blipFill>
        <p:spPr>
          <a:xfrm>
            <a:off x="513075" y="175618"/>
            <a:ext cx="3413029" cy="153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299" name="Google Shape;299;p27"/>
          <p:cNvSpPr txBox="1"/>
          <p:nvPr/>
        </p:nvSpPr>
        <p:spPr>
          <a:xfrm>
            <a:off x="888450" y="438950"/>
            <a:ext cx="7367100" cy="36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00">
                <a:solidFill>
                  <a:srgbClr val="FFFFFF"/>
                </a:solidFill>
                <a:latin typeface="Lato"/>
                <a:ea typeface="Lato"/>
                <a:cs typeface="Lato"/>
                <a:sym typeface="Lato"/>
              </a:rPr>
              <a:t>Cabe </a:t>
            </a:r>
            <a:r>
              <a:rPr lang="en-GB" sz="2000">
                <a:solidFill>
                  <a:srgbClr val="FFFFFF"/>
                </a:solidFill>
                <a:latin typeface="Lato"/>
                <a:ea typeface="Lato"/>
                <a:cs typeface="Lato"/>
                <a:sym typeface="Lato"/>
              </a:rPr>
              <a:t>mencionar</a:t>
            </a:r>
            <a:r>
              <a:rPr lang="en-GB" sz="2000">
                <a:solidFill>
                  <a:srgbClr val="FFFFFF"/>
                </a:solidFill>
                <a:latin typeface="Lato"/>
                <a:ea typeface="Lato"/>
                <a:cs typeface="Lato"/>
                <a:sym typeface="Lato"/>
              </a:rPr>
              <a:t>:</a:t>
            </a:r>
            <a:endParaRPr sz="20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FFFFFF"/>
              </a:buClr>
              <a:buSzPts val="2000"/>
              <a:buFont typeface="Lato"/>
              <a:buChar char="●"/>
            </a:pPr>
            <a:r>
              <a:rPr lang="en-GB" sz="2000">
                <a:solidFill>
                  <a:srgbClr val="FFFFFF"/>
                </a:solidFill>
                <a:latin typeface="Lato"/>
                <a:ea typeface="Lato"/>
                <a:cs typeface="Lato"/>
                <a:sym typeface="Lato"/>
              </a:rPr>
              <a:t>Al reproducir una música se irá inmediatamente al menú de reproducción</a:t>
            </a:r>
            <a:endParaRPr sz="20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FFFFFF"/>
              </a:buClr>
              <a:buSzPts val="2000"/>
              <a:buFont typeface="Lato"/>
              <a:buChar char="●"/>
            </a:pPr>
            <a:r>
              <a:rPr lang="en-GB" sz="2000">
                <a:solidFill>
                  <a:srgbClr val="FFFFFF"/>
                </a:solidFill>
                <a:latin typeface="Lato"/>
                <a:ea typeface="Lato"/>
                <a:cs typeface="Lato"/>
                <a:sym typeface="Lato"/>
              </a:rPr>
              <a:t>Si uno no </a:t>
            </a:r>
            <a:r>
              <a:rPr lang="en-GB" sz="2000">
                <a:solidFill>
                  <a:srgbClr val="FFFFFF"/>
                </a:solidFill>
                <a:latin typeface="Lato"/>
                <a:ea typeface="Lato"/>
                <a:cs typeface="Lato"/>
                <a:sym typeface="Lato"/>
              </a:rPr>
              <a:t>selecciona</a:t>
            </a:r>
            <a:r>
              <a:rPr lang="en-GB" sz="2000">
                <a:solidFill>
                  <a:srgbClr val="FFFFFF"/>
                </a:solidFill>
                <a:latin typeface="Lato"/>
                <a:ea typeface="Lato"/>
                <a:cs typeface="Lato"/>
                <a:sym typeface="Lato"/>
              </a:rPr>
              <a:t> una canción antes de ir al menú de reproducción, en la pantalla </a:t>
            </a:r>
            <a:r>
              <a:rPr lang="en-GB" sz="2000">
                <a:solidFill>
                  <a:srgbClr val="FFFFFF"/>
                </a:solidFill>
                <a:latin typeface="Lato"/>
                <a:ea typeface="Lato"/>
                <a:cs typeface="Lato"/>
                <a:sym typeface="Lato"/>
              </a:rPr>
              <a:t>aparecerá</a:t>
            </a:r>
            <a:r>
              <a:rPr lang="en-GB" sz="2000">
                <a:solidFill>
                  <a:srgbClr val="FFFFFF"/>
                </a:solidFill>
                <a:latin typeface="Lato"/>
                <a:ea typeface="Lato"/>
                <a:cs typeface="Lato"/>
                <a:sym typeface="Lato"/>
              </a:rPr>
              <a:t> el mensaje </a:t>
            </a:r>
            <a:r>
              <a:rPr b="1" i="1" lang="en-GB" sz="2000">
                <a:solidFill>
                  <a:srgbClr val="FFFFFF"/>
                </a:solidFill>
                <a:latin typeface="Lato"/>
                <a:ea typeface="Lato"/>
                <a:cs typeface="Lato"/>
                <a:sym typeface="Lato"/>
              </a:rPr>
              <a:t>$ ≡ $ ≡</a:t>
            </a:r>
            <a:r>
              <a:rPr lang="en-GB" sz="2000">
                <a:solidFill>
                  <a:srgbClr val="FFFFFF"/>
                </a:solidFill>
                <a:latin typeface="Lato"/>
                <a:ea typeface="Lato"/>
                <a:cs typeface="Lato"/>
                <a:sym typeface="Lato"/>
              </a:rPr>
              <a:t>  junto con el artista, </a:t>
            </a:r>
            <a:r>
              <a:rPr lang="en-GB" sz="2000">
                <a:solidFill>
                  <a:srgbClr val="FFFFFF"/>
                </a:solidFill>
                <a:latin typeface="Lato"/>
                <a:ea typeface="Lato"/>
                <a:cs typeface="Lato"/>
                <a:sym typeface="Lato"/>
              </a:rPr>
              <a:t>álbum</a:t>
            </a:r>
            <a:r>
              <a:rPr lang="en-GB" sz="2000">
                <a:solidFill>
                  <a:srgbClr val="FFFFFF"/>
                </a:solidFill>
                <a:latin typeface="Lato"/>
                <a:ea typeface="Lato"/>
                <a:cs typeface="Lato"/>
                <a:sym typeface="Lato"/>
              </a:rPr>
              <a:t> y año de la canción </a:t>
            </a:r>
            <a:r>
              <a:rPr lang="en-GB" sz="2000">
                <a:solidFill>
                  <a:srgbClr val="FFFFFF"/>
                </a:solidFill>
                <a:latin typeface="Lato"/>
                <a:ea typeface="Lato"/>
                <a:cs typeface="Lato"/>
                <a:sym typeface="Lato"/>
              </a:rPr>
              <a:t>vacíos</a:t>
            </a:r>
            <a:endParaRPr sz="20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FFFFFF"/>
              </a:buClr>
              <a:buSzPts val="2000"/>
              <a:buFont typeface="Lato"/>
              <a:buChar char="●"/>
            </a:pPr>
            <a:r>
              <a:rPr lang="en-GB" sz="2000">
                <a:solidFill>
                  <a:srgbClr val="FFFFFF"/>
                </a:solidFill>
                <a:latin typeface="Lato"/>
                <a:ea typeface="Lato"/>
                <a:cs typeface="Lato"/>
                <a:sym typeface="Lato"/>
              </a:rPr>
              <a:t>Las opciones de efectos son default (Sin efectos), rock, jazz, pop, classic, costum donde en custom se podrá elegir el valor de la ganancia en dB de los filtros de banda 80Hz Band  (160 Hz, 320 Hz, 640 Hz, 1.28 kHz , 2.5 kHz, 5 kHz y 10kHz)</a:t>
            </a:r>
            <a:endParaRPr sz="20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Advertencias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Advertencias</a:t>
            </a:r>
            <a:endParaRPr/>
          </a:p>
        </p:txBody>
      </p:sp>
      <p:sp>
        <p:nvSpPr>
          <p:cNvPr id="310" name="Google Shape;310;p29"/>
          <p:cNvSpPr txBox="1"/>
          <p:nvPr>
            <p:ph idx="4294967295" type="title"/>
          </p:nvPr>
        </p:nvSpPr>
        <p:spPr>
          <a:xfrm>
            <a:off x="640050" y="775525"/>
            <a:ext cx="7863900" cy="2811600"/>
          </a:xfrm>
          <a:prstGeom prst="rect">
            <a:avLst/>
          </a:prstGeom>
        </p:spPr>
        <p:txBody>
          <a:bodyPr anchorCtr="0" anchor="t" bIns="91425" lIns="91425" spcFirstLastPara="1" rIns="91425" wrap="square" tIns="91425">
            <a:spAutoFit/>
          </a:bodyPr>
          <a:lstStyle/>
          <a:p>
            <a:pPr indent="-368300" lvl="0" marL="457200" rtl="0" algn="l">
              <a:lnSpc>
                <a:spcPct val="100000"/>
              </a:lnSpc>
              <a:spcBef>
                <a:spcPts val="0"/>
              </a:spcBef>
              <a:spcAft>
                <a:spcPts val="0"/>
              </a:spcAft>
              <a:buSzPts val="2200"/>
              <a:buChar char="●"/>
            </a:pPr>
            <a:r>
              <a:rPr lang="en-GB" sz="2200"/>
              <a:t>Es necesario la </a:t>
            </a:r>
            <a:r>
              <a:rPr lang="en-GB" sz="2200"/>
              <a:t>utilización</a:t>
            </a:r>
            <a:r>
              <a:rPr lang="en-GB" sz="2200"/>
              <a:t> de un parlante con alimentación USB y una ficha de recepción de señal conectada al DAC para escuchar la música</a:t>
            </a:r>
            <a:endParaRPr sz="2200"/>
          </a:p>
          <a:p>
            <a:pPr indent="-368300" lvl="0" marL="457200" rtl="0" algn="l">
              <a:lnSpc>
                <a:spcPct val="100000"/>
              </a:lnSpc>
              <a:spcBef>
                <a:spcPts val="1000"/>
              </a:spcBef>
              <a:spcAft>
                <a:spcPts val="0"/>
              </a:spcAft>
              <a:buSzPts val="2200"/>
              <a:buChar char="●"/>
            </a:pPr>
            <a:r>
              <a:rPr lang="en-GB" sz="2200"/>
              <a:t>Es necesario esperar a que aparezca la canción o efecto inicial para el correcto funcionamiento de la pantalla LCD</a:t>
            </a:r>
            <a:endParaRPr sz="2200"/>
          </a:p>
          <a:p>
            <a:pPr indent="-368300" lvl="0" marL="457200" rtl="0" algn="l">
              <a:lnSpc>
                <a:spcPct val="100000"/>
              </a:lnSpc>
              <a:spcBef>
                <a:spcPts val="1000"/>
              </a:spcBef>
              <a:spcAft>
                <a:spcPts val="0"/>
              </a:spcAft>
              <a:buSzPts val="2200"/>
              <a:buChar char="●"/>
            </a:pPr>
            <a:r>
              <a:rPr lang="en-GB" sz="2200"/>
              <a:t>Es necesario que los archivos de música sean mp3</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a:t>
            </a:r>
            <a:r>
              <a:rPr lang="en-GB"/>
              <a:t>eriféricos</a:t>
            </a:r>
            <a:r>
              <a:rPr lang="en-GB"/>
              <a:t> del MP3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5"/>
          <p:cNvPicPr preferRelativeResize="0"/>
          <p:nvPr/>
        </p:nvPicPr>
        <p:blipFill rotWithShape="1">
          <a:blip r:embed="rId3">
            <a:alphaModFix/>
          </a:blip>
          <a:srcRect b="11276" l="0" r="0" t="0"/>
          <a:stretch/>
        </p:blipFill>
        <p:spPr>
          <a:xfrm>
            <a:off x="662750" y="721799"/>
            <a:ext cx="5491049" cy="3077576"/>
          </a:xfrm>
          <a:prstGeom prst="rect">
            <a:avLst/>
          </a:prstGeom>
          <a:noFill/>
          <a:ln>
            <a:noFill/>
          </a:ln>
        </p:spPr>
      </p:pic>
      <p:sp>
        <p:nvSpPr>
          <p:cNvPr id="146" name="Google Shape;146;p15"/>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Componentes del MP3</a:t>
            </a:r>
            <a:endParaRPr/>
          </a:p>
        </p:txBody>
      </p:sp>
      <p:sp>
        <p:nvSpPr>
          <p:cNvPr id="147" name="Google Shape;147;p15"/>
          <p:cNvSpPr txBox="1"/>
          <p:nvPr/>
        </p:nvSpPr>
        <p:spPr>
          <a:xfrm>
            <a:off x="6231058" y="721790"/>
            <a:ext cx="2699400" cy="304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FFFFFF"/>
                </a:solidFill>
                <a:latin typeface="Lato"/>
                <a:ea typeface="Lato"/>
                <a:cs typeface="Lato"/>
                <a:sym typeface="Lato"/>
              </a:rPr>
              <a:t>Reference:</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LCD Display</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Spectrometer</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Previous Button</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Stop Button</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Select/Start/Pause Button</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Next Button</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GB" sz="1800">
                <a:solidFill>
                  <a:srgbClr val="FFFFFF"/>
                </a:solidFill>
                <a:latin typeface="Lato"/>
                <a:ea typeface="Lato"/>
                <a:cs typeface="Lato"/>
                <a:sym typeface="Lato"/>
              </a:rPr>
              <a:t>Encoder</a:t>
            </a:r>
            <a:endParaRPr sz="18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Arquitectura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Arquitectura</a:t>
            </a:r>
            <a:endParaRPr/>
          </a:p>
        </p:txBody>
      </p:sp>
      <p:pic>
        <p:nvPicPr>
          <p:cNvPr id="158" name="Google Shape;158;p17"/>
          <p:cNvPicPr preferRelativeResize="0"/>
          <p:nvPr/>
        </p:nvPicPr>
        <p:blipFill rotWithShape="1">
          <a:blip r:embed="rId3">
            <a:alphaModFix/>
          </a:blip>
          <a:srcRect b="18798" l="0" r="10889" t="0"/>
          <a:stretch/>
        </p:blipFill>
        <p:spPr>
          <a:xfrm>
            <a:off x="786374" y="336575"/>
            <a:ext cx="7571251" cy="388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23850" y="2053000"/>
            <a:ext cx="46926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Maquina de estados App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Máquina</a:t>
            </a:r>
            <a:r>
              <a:rPr lang="en-GB"/>
              <a:t> de estados de aplicación</a:t>
            </a:r>
            <a:endParaRPr/>
          </a:p>
        </p:txBody>
      </p:sp>
      <p:pic>
        <p:nvPicPr>
          <p:cNvPr id="169" name="Google Shape;169;p19"/>
          <p:cNvPicPr preferRelativeResize="0"/>
          <p:nvPr/>
        </p:nvPicPr>
        <p:blipFill>
          <a:blip r:embed="rId3">
            <a:alphaModFix/>
          </a:blip>
          <a:stretch>
            <a:fillRect/>
          </a:stretch>
        </p:blipFill>
        <p:spPr>
          <a:xfrm>
            <a:off x="942975" y="264700"/>
            <a:ext cx="7258050" cy="400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662750" y="4319009"/>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Funcionamiento</a:t>
            </a:r>
            <a:endParaRPr/>
          </a:p>
        </p:txBody>
      </p:sp>
      <p:sp>
        <p:nvSpPr>
          <p:cNvPr id="180" name="Google Shape;180;p21"/>
          <p:cNvSpPr txBox="1"/>
          <p:nvPr>
            <p:ph idx="4294967295" type="title"/>
          </p:nvPr>
        </p:nvSpPr>
        <p:spPr>
          <a:xfrm>
            <a:off x="5422175" y="143975"/>
            <a:ext cx="3650100" cy="16623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en-GB" sz="2400"/>
              <a:t>Menú de inicio </a:t>
            </a:r>
            <a:endParaRPr sz="2400"/>
          </a:p>
          <a:p>
            <a:pPr indent="-381000" lvl="0" marL="457200" rtl="0" algn="l">
              <a:spcBef>
                <a:spcPts val="0"/>
              </a:spcBef>
              <a:spcAft>
                <a:spcPts val="0"/>
              </a:spcAft>
              <a:buSzPts val="2400"/>
              <a:buAutoNum type="arabicPeriod"/>
            </a:pPr>
            <a:r>
              <a:rPr lang="en-GB" sz="2400"/>
              <a:t>              &amp;</a:t>
            </a:r>
            <a:endParaRPr sz="2400"/>
          </a:p>
          <a:p>
            <a:pPr indent="0" lvl="0" marL="457200" rtl="0" algn="l">
              <a:spcBef>
                <a:spcPts val="0"/>
              </a:spcBef>
              <a:spcAft>
                <a:spcPts val="0"/>
              </a:spcAft>
              <a:buNone/>
            </a:pPr>
            <a:r>
              <a:rPr lang="en-GB" sz="2400"/>
              <a:t>Menú de selección de canción</a:t>
            </a:r>
            <a:endParaRPr sz="2400"/>
          </a:p>
        </p:txBody>
      </p:sp>
      <p:sp>
        <p:nvSpPr>
          <p:cNvPr id="181" name="Google Shape;181;p21"/>
          <p:cNvSpPr txBox="1"/>
          <p:nvPr>
            <p:ph idx="4294967295" type="title"/>
          </p:nvPr>
        </p:nvSpPr>
        <p:spPr>
          <a:xfrm>
            <a:off x="5493900" y="2775100"/>
            <a:ext cx="3650100" cy="554100"/>
          </a:xfrm>
          <a:prstGeom prst="rect">
            <a:avLst/>
          </a:prstGeom>
        </p:spPr>
        <p:txBody>
          <a:bodyPr anchorCtr="0" anchor="t" bIns="91425" lIns="91425" spcFirstLastPara="1" rIns="91425" wrap="square" tIns="91425">
            <a:spAutoFit/>
          </a:bodyPr>
          <a:lstStyle/>
          <a:p>
            <a:pPr indent="-381000" lvl="0" marL="457200" rtl="0" algn="l">
              <a:spcBef>
                <a:spcPts val="0"/>
              </a:spcBef>
              <a:spcAft>
                <a:spcPts val="0"/>
              </a:spcAft>
              <a:buSzPts val="2400"/>
              <a:buAutoNum type="arabicPeriod" startAt="2"/>
            </a:pPr>
            <a:r>
              <a:rPr lang="en-GB" sz="2400"/>
              <a:t>Canción inicial</a:t>
            </a:r>
            <a:endParaRPr sz="2400"/>
          </a:p>
        </p:txBody>
      </p:sp>
      <p:pic>
        <p:nvPicPr>
          <p:cNvPr id="182" name="Google Shape;182;p21"/>
          <p:cNvPicPr preferRelativeResize="0"/>
          <p:nvPr/>
        </p:nvPicPr>
        <p:blipFill>
          <a:blip r:embed="rId3">
            <a:alphaModFix/>
          </a:blip>
          <a:stretch>
            <a:fillRect/>
          </a:stretch>
        </p:blipFill>
        <p:spPr>
          <a:xfrm>
            <a:off x="460600" y="143963"/>
            <a:ext cx="3465435" cy="1641325"/>
          </a:xfrm>
          <a:prstGeom prst="rect">
            <a:avLst/>
          </a:prstGeom>
          <a:noFill/>
          <a:ln>
            <a:noFill/>
          </a:ln>
        </p:spPr>
      </p:pic>
      <p:cxnSp>
        <p:nvCxnSpPr>
          <p:cNvPr id="183" name="Google Shape;183;p21"/>
          <p:cNvCxnSpPr>
            <a:stCxn id="182" idx="3"/>
            <a:endCxn id="180" idx="1"/>
          </p:cNvCxnSpPr>
          <p:nvPr/>
        </p:nvCxnSpPr>
        <p:spPr>
          <a:xfrm>
            <a:off x="3926035" y="964625"/>
            <a:ext cx="1496100" cy="10500"/>
          </a:xfrm>
          <a:prstGeom prst="straightConnector1">
            <a:avLst/>
          </a:prstGeom>
          <a:noFill/>
          <a:ln cap="flat" cmpd="sng" w="28575">
            <a:solidFill>
              <a:schemeClr val="lt1"/>
            </a:solidFill>
            <a:prstDash val="solid"/>
            <a:round/>
            <a:headEnd len="med" w="med" type="none"/>
            <a:tailEnd len="med" w="med" type="triangle"/>
          </a:ln>
        </p:spPr>
      </p:cxnSp>
      <p:pic>
        <p:nvPicPr>
          <p:cNvPr id="184" name="Google Shape;184;p21"/>
          <p:cNvPicPr preferRelativeResize="0"/>
          <p:nvPr/>
        </p:nvPicPr>
        <p:blipFill rotWithShape="1">
          <a:blip r:embed="rId4">
            <a:alphaModFix/>
          </a:blip>
          <a:srcRect b="0" l="4919" r="2787" t="0"/>
          <a:stretch/>
        </p:blipFill>
        <p:spPr>
          <a:xfrm>
            <a:off x="460600" y="2231488"/>
            <a:ext cx="3465425" cy="1641325"/>
          </a:xfrm>
          <a:prstGeom prst="rect">
            <a:avLst/>
          </a:prstGeom>
          <a:noFill/>
          <a:ln>
            <a:noFill/>
          </a:ln>
        </p:spPr>
      </p:pic>
      <p:cxnSp>
        <p:nvCxnSpPr>
          <p:cNvPr id="185" name="Google Shape;185;p21"/>
          <p:cNvCxnSpPr>
            <a:stCxn id="184" idx="3"/>
            <a:endCxn id="181" idx="1"/>
          </p:cNvCxnSpPr>
          <p:nvPr/>
        </p:nvCxnSpPr>
        <p:spPr>
          <a:xfrm>
            <a:off x="3926025" y="3052150"/>
            <a:ext cx="1567800" cy="0"/>
          </a:xfrm>
          <a:prstGeom prst="straightConnector1">
            <a:avLst/>
          </a:prstGeom>
          <a:noFill/>
          <a:ln cap="flat" cmpd="sng" w="28575">
            <a:solidFill>
              <a:schemeClr val="lt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