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E6977-1F3A-452A-AA11-4AC7803BE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Flash </a:t>
            </a:r>
            <a:r>
              <a:rPr lang="es-MX" dirty="0" err="1"/>
              <a:t>market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A1E456-9690-4639-B79E-34C3DEC29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106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36E1A-93C8-40A9-A57A-A3EFC631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objetivo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0E2AFA-3203-4E96-A3D8-ADA89D3A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objetivo de nuestra aplicación es; comprar y vender cosas por internet de manera rápida y segura.</a:t>
            </a:r>
          </a:p>
          <a:p>
            <a:r>
              <a:rPr lang="es-CL" dirty="0"/>
              <a:t>Usuarios en general enfocado en publico joven </a:t>
            </a:r>
          </a:p>
          <a:p>
            <a:r>
              <a:rPr lang="es-MX" dirty="0"/>
              <a:t>crear y ver publicaciones con productos crear anuncios en la misma y tener contacto con el vendedor o comprador</a:t>
            </a:r>
          </a:p>
          <a:p>
            <a:r>
              <a:rPr lang="es-MX" dirty="0" err="1"/>
              <a:t>login</a:t>
            </a:r>
            <a:r>
              <a:rPr lang="es-MX" dirty="0"/>
              <a:t>, menú principal, pagina de </a:t>
            </a:r>
            <a:r>
              <a:rPr lang="es-MX" dirty="0" err="1"/>
              <a:t>publicaciones,chat</a:t>
            </a:r>
            <a:endParaRPr lang="es-MX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4430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36E1A-93C8-40A9-A57A-A3EFC631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Backend</a:t>
            </a:r>
            <a:r>
              <a:rPr lang="es-MX" dirty="0"/>
              <a:t> y tablas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0E2AFA-3203-4E96-A3D8-ADA89D3A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objetos te interés del usuario que estén disponibles, objetos que se hayan vendido, filtros por categoría, búsqueda por precios, y búsqueda en general.</a:t>
            </a:r>
          </a:p>
          <a:p>
            <a:r>
              <a:rPr lang="es-CL" dirty="0"/>
              <a:t>tabla de </a:t>
            </a:r>
            <a:r>
              <a:rPr lang="es-CL" dirty="0" err="1"/>
              <a:t>cliente,comprador,objetos,ventas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98915921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{B5FB10E2-A668-43D4-99F6-690F1E56329E}tf04033937</Template>
  <TotalTime>5</TotalTime>
  <Words>98</Words>
  <Application>Microsoft Office PowerPoint</Application>
  <PresentationFormat>Panorámica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Estela de condensación</vt:lpstr>
      <vt:lpstr>Flash market</vt:lpstr>
      <vt:lpstr>objetivo</vt:lpstr>
      <vt:lpstr>Backend y tablas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market</dc:title>
  <dc:creator>SSDD</dc:creator>
  <cp:lastModifiedBy>SSDD</cp:lastModifiedBy>
  <cp:revision>1</cp:revision>
  <dcterms:created xsi:type="dcterms:W3CDTF">2025-03-14T15:46:24Z</dcterms:created>
  <dcterms:modified xsi:type="dcterms:W3CDTF">2025-03-14T15:52:05Z</dcterms:modified>
</cp:coreProperties>
</file>