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9"/>
  </p:notesMasterIdLst>
  <p:handoutMasterIdLst>
    <p:handoutMasterId r:id="rId10"/>
  </p:handoutMasterIdLst>
  <p:sldIdLst>
    <p:sldId id="256" r:id="rId5"/>
    <p:sldId id="260" r:id="rId6"/>
    <p:sldId id="258" r:id="rId7"/>
    <p:sldId id="261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57" d="100"/>
          <a:sy n="57" d="100"/>
        </p:scale>
        <p:origin x="10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06/06/2021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61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B2FE8E8-091D-478B-96D3-F0BCBE902769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E0CED-BF29-4F0C-9AA9-0115D5713A3C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880D4-439E-4610-9C3E-7002ADF72D68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98E11-C3BE-4AEC-91BE-C88C988E8BDB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4B7CB3-EDF5-450E-A384-7B041709A774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3CB04-8628-4BE2-8D9F-839986C200F3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DF9D5-615E-4B40-B3DA-C7C3E3D8952A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485D5-0708-40FF-87DA-DFD6F1ED03E1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F592F-6928-459D-9C66-BF9E123B0381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95882-27AA-4631-9331-D93597626FFA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A68A-2C9F-4F93-9A12-B546EF9950E3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D0B13-414C-489C-BD27-AC542C962F8C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5B55D-B831-4E7C-9B5B-10572D70AAC1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EFD60-9F29-4E84-B34D-5A4A32F8F177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432DC-30D4-485D-908A-88BDD16BF582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C6E3D-7AEB-4E32-A201-6C2FD4755C7B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69E75-D520-456D-AA7B-A5719B0A1CFB}" type="datetime1">
              <a:rPr lang="es-ES" noProof="0" smtClean="0"/>
              <a:t>06/06/2021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4FAD132-1BC9-40CE-BE05-559C781AA0B0}" type="datetime1">
              <a:rPr lang="es-ES" noProof="0" smtClean="0"/>
              <a:t>06/06/2021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b="1" dirty="0"/>
              <a:t>PRIMERA Entrega</a:t>
            </a:r>
            <a:br>
              <a:rPr lang="es-ES" b="1" dirty="0"/>
            </a:br>
            <a:r>
              <a:rPr lang="es-ES" sz="4000" b="1" dirty="0"/>
              <a:t>Introducción a la Ingeniería Informática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Grupo 1</a:t>
            </a:r>
          </a:p>
          <a:p>
            <a:pPr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06-06-2021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94783E7-C682-48AE-BDA7-73CABE61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2" y="338666"/>
            <a:ext cx="10131425" cy="1456267"/>
          </a:xfrm>
        </p:spPr>
        <p:txBody>
          <a:bodyPr/>
          <a:lstStyle/>
          <a:p>
            <a:r>
              <a:rPr lang="es-ES" dirty="0"/>
              <a:t>PITCH</a:t>
            </a:r>
            <a:endParaRPr lang="es-CL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3DAEE75-54EB-423B-BE12-5ABA4580C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1850" y="2141538"/>
            <a:ext cx="7299324" cy="3649662"/>
          </a:xfr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33" y="734671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Comunidad de gamers de la USACH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482" r="9482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946" b="14946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E162FA-0386-4359-AA24-EAC8C5FD6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19" y="2225805"/>
            <a:ext cx="6918453" cy="3217208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comunidad de </a:t>
            </a:r>
            <a:r>
              <a:rPr lang="es-E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Gamers</a:t>
            </a: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 la USACH abarca a cualquier estudiante que realice la actividad descrita como jugar videojuegos, ya sea de forma profesional, semiprofesional o solo hobby.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4001" y="476250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b="1" dirty="0"/>
              <a:t>fin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667125"/>
            <a:ext cx="7197726" cy="242146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Integrantes:</a:t>
            </a:r>
          </a:p>
          <a:p>
            <a:pPr rtl="0"/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Benjamín Olmos</a:t>
            </a:r>
          </a:p>
          <a:p>
            <a:pPr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Ángel Rapimán</a:t>
            </a:r>
          </a:p>
          <a:p>
            <a:pPr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Ángel Uribe</a:t>
            </a:r>
          </a:p>
          <a:p>
            <a:pPr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Nicolás Gajardo</a:t>
            </a:r>
          </a:p>
          <a:p>
            <a:pPr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Benjamín Jorquera</a:t>
            </a:r>
          </a:p>
        </p:txBody>
      </p:sp>
    </p:spTree>
    <p:extLst>
      <p:ext uri="{BB962C8B-B14F-4D97-AF65-F5344CB8AC3E}">
        <p14:creationId xmlns:p14="http://schemas.microsoft.com/office/powerpoint/2010/main" val="4097776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7_TF22566005_Win32" id="{2828BC40-604D-4F06-824E-CC6941480347}" vid="{C7F4D5F4-0C49-4F9C-8A37-1B026C50AF6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71</TotalTime>
  <Words>66</Words>
  <Application>Microsoft Office PowerPoint</Application>
  <PresentationFormat>Panorámica</PresentationFormat>
  <Paragraphs>18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PRIMERA Entrega Introducción a la Ingeniería Informática</vt:lpstr>
      <vt:lpstr>PITCH</vt:lpstr>
      <vt:lpstr>Comunidad de gamers de la USACH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 1 Introducción a la Ingeniería Informática</dc:title>
  <dc:creator>Benja Jorquera J</dc:creator>
  <cp:lastModifiedBy>Benja Jorquera J</cp:lastModifiedBy>
  <cp:revision>4</cp:revision>
  <dcterms:created xsi:type="dcterms:W3CDTF">2021-06-07T03:14:58Z</dcterms:created>
  <dcterms:modified xsi:type="dcterms:W3CDTF">2021-06-07T04:26:01Z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