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45" r:id="rId2"/>
  </p:sldMasterIdLst>
  <p:notesMasterIdLst>
    <p:notesMasterId r:id="rId12"/>
  </p:notesMasterIdLst>
  <p:handoutMasterIdLst>
    <p:handoutMasterId r:id="rId13"/>
  </p:handoutMasterIdLst>
  <p:sldIdLst>
    <p:sldId id="582" r:id="rId3"/>
    <p:sldId id="612" r:id="rId4"/>
    <p:sldId id="607" r:id="rId5"/>
    <p:sldId id="609" r:id="rId6"/>
    <p:sldId id="608" r:id="rId7"/>
    <p:sldId id="604" r:id="rId8"/>
    <p:sldId id="610" r:id="rId9"/>
    <p:sldId id="620" r:id="rId10"/>
    <p:sldId id="623" r:id="rId11"/>
  </p:sldIdLst>
  <p:sldSz cx="9144000" cy="6858000" type="screen4x3"/>
  <p:notesSz cx="6669088" cy="98679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News Gothic MT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  <a:srgbClr val="FFFFFF"/>
    <a:srgbClr val="008000"/>
    <a:srgbClr val="FF6019"/>
    <a:srgbClr val="0350BC"/>
    <a:srgbClr val="4D86E1"/>
    <a:srgbClr val="28AEE4"/>
    <a:srgbClr val="FF0000"/>
    <a:srgbClr val="00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2" autoAdjust="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0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42F1F-B0C8-4298-99E5-2B7F47494EE2}" type="doc">
      <dgm:prSet loTypeId="urn:microsoft.com/office/officeart/2005/8/layout/process1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s-CL"/>
        </a:p>
      </dgm:t>
    </dgm:pt>
    <dgm:pt modelId="{2EF92F94-609F-4D09-A97F-AF14065ED056}">
      <dgm:prSet/>
      <dgm:spPr/>
      <dgm:t>
        <a:bodyPr/>
        <a:lstStyle/>
        <a:p>
          <a:r>
            <a:rPr lang="es-ES" dirty="0"/>
            <a:t>Informe Aplicando Lectura Complementaria a Proyecto</a:t>
          </a:r>
          <a:endParaRPr lang="es-CL" dirty="0"/>
        </a:p>
      </dgm:t>
    </dgm:pt>
    <dgm:pt modelId="{2CCBF455-78BD-459C-837D-97E2F90A6619}" type="parTrans" cxnId="{72E72D42-EC96-435C-AC02-0AB677744A43}">
      <dgm:prSet/>
      <dgm:spPr/>
      <dgm:t>
        <a:bodyPr/>
        <a:lstStyle/>
        <a:p>
          <a:endParaRPr lang="es-CL"/>
        </a:p>
      </dgm:t>
    </dgm:pt>
    <dgm:pt modelId="{1E38DA3F-8802-4323-A4E5-AD0FB3D1E71D}" type="sibTrans" cxnId="{72E72D42-EC96-435C-AC02-0AB677744A43}">
      <dgm:prSet/>
      <dgm:spPr/>
      <dgm:t>
        <a:bodyPr/>
        <a:lstStyle/>
        <a:p>
          <a:endParaRPr lang="es-CL"/>
        </a:p>
      </dgm:t>
    </dgm:pt>
    <dgm:pt modelId="{A2A00DCC-D1CD-478F-98C8-6875B92A1FBC}">
      <dgm:prSet/>
      <dgm:spPr>
        <a:solidFill>
          <a:schemeClr val="accent6"/>
        </a:solidFill>
      </dgm:spPr>
      <dgm:t>
        <a:bodyPr/>
        <a:lstStyle/>
        <a:p>
          <a:r>
            <a:rPr lang="es-ES" dirty="0"/>
            <a:t>Tipos de Evaluación</a:t>
          </a:r>
          <a:endParaRPr lang="es-CL" dirty="0"/>
        </a:p>
      </dgm:t>
    </dgm:pt>
    <dgm:pt modelId="{31C4CF2E-38D9-4667-894A-702DBC7C0820}" type="parTrans" cxnId="{148E603B-B3A2-41C9-9A7D-9B46B08846FC}">
      <dgm:prSet/>
      <dgm:spPr/>
      <dgm:t>
        <a:bodyPr/>
        <a:lstStyle/>
        <a:p>
          <a:endParaRPr lang="es-CL"/>
        </a:p>
      </dgm:t>
    </dgm:pt>
    <dgm:pt modelId="{27856D7F-E19F-4A15-B4E5-84AF01858DB4}" type="sibTrans" cxnId="{148E603B-B3A2-41C9-9A7D-9B46B08846FC}">
      <dgm:prSet/>
      <dgm:spPr/>
      <dgm:t>
        <a:bodyPr/>
        <a:lstStyle/>
        <a:p>
          <a:endParaRPr lang="es-CL"/>
        </a:p>
      </dgm:t>
    </dgm:pt>
    <dgm:pt modelId="{0FD51B9E-D4B4-413A-BEEA-04F9256E8338}">
      <dgm:prSet/>
      <dgm:spPr>
        <a:solidFill>
          <a:schemeClr val="accent6"/>
        </a:solidFill>
      </dgm:spPr>
      <dgm:t>
        <a:bodyPr/>
        <a:lstStyle/>
        <a:p>
          <a:r>
            <a:rPr lang="es-ES" dirty="0"/>
            <a:t>Informe primeras 100 páginas (CTRL1)</a:t>
          </a:r>
          <a:endParaRPr lang="es-CL" dirty="0"/>
        </a:p>
      </dgm:t>
    </dgm:pt>
    <dgm:pt modelId="{52B38815-A6AC-476A-8E07-29164C044F7B}" type="parTrans" cxnId="{24A56BD9-6369-44EA-8C03-4ACB328F3A7D}">
      <dgm:prSet/>
      <dgm:spPr/>
      <dgm:t>
        <a:bodyPr/>
        <a:lstStyle/>
        <a:p>
          <a:endParaRPr lang="es-CL"/>
        </a:p>
      </dgm:t>
    </dgm:pt>
    <dgm:pt modelId="{4A3D3571-D830-48BF-891E-C966ABEA6CE1}" type="sibTrans" cxnId="{24A56BD9-6369-44EA-8C03-4ACB328F3A7D}">
      <dgm:prSet/>
      <dgm:spPr/>
      <dgm:t>
        <a:bodyPr/>
        <a:lstStyle/>
        <a:p>
          <a:endParaRPr lang="es-CL"/>
        </a:p>
      </dgm:t>
    </dgm:pt>
    <dgm:pt modelId="{30A3B12B-1ECF-495A-B0CC-7480ABCC86BE}">
      <dgm:prSet/>
      <dgm:spPr>
        <a:solidFill>
          <a:schemeClr val="accent6"/>
        </a:solidFill>
      </dgm:spPr>
      <dgm:t>
        <a:bodyPr/>
        <a:lstStyle/>
        <a:p>
          <a:r>
            <a:rPr lang="es-ES" dirty="0"/>
            <a:t>Informe segundas 100 páginas (CTRL2)</a:t>
          </a:r>
          <a:endParaRPr lang="es-CL" dirty="0"/>
        </a:p>
      </dgm:t>
    </dgm:pt>
    <dgm:pt modelId="{5B3163C0-7E5B-4237-A30A-7F5BD9B68C1E}" type="parTrans" cxnId="{88125335-289E-4A87-96CF-14DDBC4F2F02}">
      <dgm:prSet/>
      <dgm:spPr/>
      <dgm:t>
        <a:bodyPr/>
        <a:lstStyle/>
        <a:p>
          <a:endParaRPr lang="es-CL"/>
        </a:p>
      </dgm:t>
    </dgm:pt>
    <dgm:pt modelId="{C0D01C3E-8E0C-4E09-A7FE-B132D838261F}" type="sibTrans" cxnId="{88125335-289E-4A87-96CF-14DDBC4F2F02}">
      <dgm:prSet/>
      <dgm:spPr/>
      <dgm:t>
        <a:bodyPr/>
        <a:lstStyle/>
        <a:p>
          <a:endParaRPr lang="es-CL"/>
        </a:p>
      </dgm:t>
    </dgm:pt>
    <dgm:pt modelId="{A6859FC5-FD26-4310-8DE0-25D150E4F6C6}">
      <dgm:prSet/>
      <dgm:spPr>
        <a:solidFill>
          <a:schemeClr val="accent6"/>
        </a:solidFill>
      </dgm:spPr>
      <dgm:t>
        <a:bodyPr/>
        <a:lstStyle/>
        <a:p>
          <a:r>
            <a:rPr lang="es-ES" dirty="0"/>
            <a:t>Informe terceras 150 páginas (CTRL3)</a:t>
          </a:r>
          <a:endParaRPr lang="es-CL" dirty="0"/>
        </a:p>
      </dgm:t>
    </dgm:pt>
    <dgm:pt modelId="{703234A7-7E58-48D0-90FA-EA8AEF310B60}" type="parTrans" cxnId="{9438D3C3-91AF-4D78-868A-E7976513C4B0}">
      <dgm:prSet/>
      <dgm:spPr/>
      <dgm:t>
        <a:bodyPr/>
        <a:lstStyle/>
        <a:p>
          <a:endParaRPr lang="es-CL"/>
        </a:p>
      </dgm:t>
    </dgm:pt>
    <dgm:pt modelId="{8D461D2F-99DB-461E-96BE-336B9292E6A2}" type="sibTrans" cxnId="{9438D3C3-91AF-4D78-868A-E7976513C4B0}">
      <dgm:prSet/>
      <dgm:spPr/>
      <dgm:t>
        <a:bodyPr/>
        <a:lstStyle/>
        <a:p>
          <a:endParaRPr lang="es-CL"/>
        </a:p>
      </dgm:t>
    </dgm:pt>
    <dgm:pt modelId="{C3967E60-41B6-4135-9397-8DE4DCC3FBD2}" type="pres">
      <dgm:prSet presAssocID="{DF142F1F-B0C8-4298-99E5-2B7F47494EE2}" presName="Name0" presStyleCnt="0">
        <dgm:presLayoutVars>
          <dgm:dir/>
          <dgm:resizeHandles val="exact"/>
        </dgm:presLayoutVars>
      </dgm:prSet>
      <dgm:spPr/>
    </dgm:pt>
    <dgm:pt modelId="{FF5F35D1-8528-45FE-A620-B28F03CF1AF8}" type="pres">
      <dgm:prSet presAssocID="{2EF92F94-609F-4D09-A97F-AF14065ED056}" presName="node" presStyleLbl="node1" presStyleIdx="0" presStyleCnt="2">
        <dgm:presLayoutVars>
          <dgm:bulletEnabled val="1"/>
        </dgm:presLayoutVars>
      </dgm:prSet>
      <dgm:spPr/>
    </dgm:pt>
    <dgm:pt modelId="{7F49C1C5-E106-4B61-87DB-70798040B557}" type="pres">
      <dgm:prSet presAssocID="{1E38DA3F-8802-4323-A4E5-AD0FB3D1E71D}" presName="sibTrans" presStyleLbl="sibTrans2D1" presStyleIdx="0" presStyleCnt="1"/>
      <dgm:spPr/>
    </dgm:pt>
    <dgm:pt modelId="{2846C817-BC4D-4CF1-800F-2E6AFB3522EB}" type="pres">
      <dgm:prSet presAssocID="{1E38DA3F-8802-4323-A4E5-AD0FB3D1E71D}" presName="connectorText" presStyleLbl="sibTrans2D1" presStyleIdx="0" presStyleCnt="1"/>
      <dgm:spPr/>
    </dgm:pt>
    <dgm:pt modelId="{89486FD5-2B25-4BBE-A950-681A7EDD6AEA}" type="pres">
      <dgm:prSet presAssocID="{A2A00DCC-D1CD-478F-98C8-6875B92A1FBC}" presName="node" presStyleLbl="node1" presStyleIdx="1" presStyleCnt="2">
        <dgm:presLayoutVars>
          <dgm:bulletEnabled val="1"/>
        </dgm:presLayoutVars>
      </dgm:prSet>
      <dgm:spPr/>
    </dgm:pt>
  </dgm:ptLst>
  <dgm:cxnLst>
    <dgm:cxn modelId="{4DF02B02-2DE1-441F-83E6-37751327D6ED}" type="presOf" srcId="{1E38DA3F-8802-4323-A4E5-AD0FB3D1E71D}" destId="{2846C817-BC4D-4CF1-800F-2E6AFB3522EB}" srcOrd="1" destOrd="0" presId="urn:microsoft.com/office/officeart/2005/8/layout/process1"/>
    <dgm:cxn modelId="{A8769409-09E6-4D78-85C0-F3DF64E20965}" type="presOf" srcId="{30A3B12B-1ECF-495A-B0CC-7480ABCC86BE}" destId="{89486FD5-2B25-4BBE-A950-681A7EDD6AEA}" srcOrd="0" destOrd="2" presId="urn:microsoft.com/office/officeart/2005/8/layout/process1"/>
    <dgm:cxn modelId="{ED28150D-D04F-43F0-A853-2D0E8A156315}" type="presOf" srcId="{2EF92F94-609F-4D09-A97F-AF14065ED056}" destId="{FF5F35D1-8528-45FE-A620-B28F03CF1AF8}" srcOrd="0" destOrd="0" presId="urn:microsoft.com/office/officeart/2005/8/layout/process1"/>
    <dgm:cxn modelId="{88125335-289E-4A87-96CF-14DDBC4F2F02}" srcId="{A2A00DCC-D1CD-478F-98C8-6875B92A1FBC}" destId="{30A3B12B-1ECF-495A-B0CC-7480ABCC86BE}" srcOrd="1" destOrd="0" parTransId="{5B3163C0-7E5B-4237-A30A-7F5BD9B68C1E}" sibTransId="{C0D01C3E-8E0C-4E09-A7FE-B132D838261F}"/>
    <dgm:cxn modelId="{8DA9C838-C12E-43E1-89B6-20EAD3D5D19B}" type="presOf" srcId="{0FD51B9E-D4B4-413A-BEEA-04F9256E8338}" destId="{89486FD5-2B25-4BBE-A950-681A7EDD6AEA}" srcOrd="0" destOrd="1" presId="urn:microsoft.com/office/officeart/2005/8/layout/process1"/>
    <dgm:cxn modelId="{148E603B-B3A2-41C9-9A7D-9B46B08846FC}" srcId="{DF142F1F-B0C8-4298-99E5-2B7F47494EE2}" destId="{A2A00DCC-D1CD-478F-98C8-6875B92A1FBC}" srcOrd="1" destOrd="0" parTransId="{31C4CF2E-38D9-4667-894A-702DBC7C0820}" sibTransId="{27856D7F-E19F-4A15-B4E5-84AF01858DB4}"/>
    <dgm:cxn modelId="{72E72D42-EC96-435C-AC02-0AB677744A43}" srcId="{DF142F1F-B0C8-4298-99E5-2B7F47494EE2}" destId="{2EF92F94-609F-4D09-A97F-AF14065ED056}" srcOrd="0" destOrd="0" parTransId="{2CCBF455-78BD-459C-837D-97E2F90A6619}" sibTransId="{1E38DA3F-8802-4323-A4E5-AD0FB3D1E71D}"/>
    <dgm:cxn modelId="{B240137A-E542-4DF0-8F53-C3EFACAEA651}" type="presOf" srcId="{DF142F1F-B0C8-4298-99E5-2B7F47494EE2}" destId="{C3967E60-41B6-4135-9397-8DE4DCC3FBD2}" srcOrd="0" destOrd="0" presId="urn:microsoft.com/office/officeart/2005/8/layout/process1"/>
    <dgm:cxn modelId="{EC624190-6654-47A6-9CAE-590BEE6DBE4C}" type="presOf" srcId="{A2A00DCC-D1CD-478F-98C8-6875B92A1FBC}" destId="{89486FD5-2B25-4BBE-A950-681A7EDD6AEA}" srcOrd="0" destOrd="0" presId="urn:microsoft.com/office/officeart/2005/8/layout/process1"/>
    <dgm:cxn modelId="{9438D3C3-91AF-4D78-868A-E7976513C4B0}" srcId="{A2A00DCC-D1CD-478F-98C8-6875B92A1FBC}" destId="{A6859FC5-FD26-4310-8DE0-25D150E4F6C6}" srcOrd="2" destOrd="0" parTransId="{703234A7-7E58-48D0-90FA-EA8AEF310B60}" sibTransId="{8D461D2F-99DB-461E-96BE-336B9292E6A2}"/>
    <dgm:cxn modelId="{F1DB6DC7-529A-4BD5-AF61-F66B7F2A2E1D}" type="presOf" srcId="{A6859FC5-FD26-4310-8DE0-25D150E4F6C6}" destId="{89486FD5-2B25-4BBE-A950-681A7EDD6AEA}" srcOrd="0" destOrd="3" presId="urn:microsoft.com/office/officeart/2005/8/layout/process1"/>
    <dgm:cxn modelId="{24A56BD9-6369-44EA-8C03-4ACB328F3A7D}" srcId="{A2A00DCC-D1CD-478F-98C8-6875B92A1FBC}" destId="{0FD51B9E-D4B4-413A-BEEA-04F9256E8338}" srcOrd="0" destOrd="0" parTransId="{52B38815-A6AC-476A-8E07-29164C044F7B}" sibTransId="{4A3D3571-D830-48BF-891E-C966ABEA6CE1}"/>
    <dgm:cxn modelId="{0322C1E1-0C77-47F5-8C70-D22F41B3A29E}" type="presOf" srcId="{1E38DA3F-8802-4323-A4E5-AD0FB3D1E71D}" destId="{7F49C1C5-E106-4B61-87DB-70798040B557}" srcOrd="0" destOrd="0" presId="urn:microsoft.com/office/officeart/2005/8/layout/process1"/>
    <dgm:cxn modelId="{ACC35CD8-5E00-41CA-9A62-3825C431F1F8}" type="presParOf" srcId="{C3967E60-41B6-4135-9397-8DE4DCC3FBD2}" destId="{FF5F35D1-8528-45FE-A620-B28F03CF1AF8}" srcOrd="0" destOrd="0" presId="urn:microsoft.com/office/officeart/2005/8/layout/process1"/>
    <dgm:cxn modelId="{70279B14-CF1B-49F4-85FE-2B33C5B8BFBD}" type="presParOf" srcId="{C3967E60-41B6-4135-9397-8DE4DCC3FBD2}" destId="{7F49C1C5-E106-4B61-87DB-70798040B557}" srcOrd="1" destOrd="0" presId="urn:microsoft.com/office/officeart/2005/8/layout/process1"/>
    <dgm:cxn modelId="{EAF9F985-4EEE-4C76-8272-F2E625D22F98}" type="presParOf" srcId="{7F49C1C5-E106-4B61-87DB-70798040B557}" destId="{2846C817-BC4D-4CF1-800F-2E6AFB3522EB}" srcOrd="0" destOrd="0" presId="urn:microsoft.com/office/officeart/2005/8/layout/process1"/>
    <dgm:cxn modelId="{BA34366A-EB3E-49CF-AD04-1FA5A93CB045}" type="presParOf" srcId="{C3967E60-41B6-4135-9397-8DE4DCC3FBD2}" destId="{89486FD5-2B25-4BBE-A950-681A7EDD6AE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EDAE55-9C0F-463A-8A7B-A1B4C1005960}" type="doc">
      <dgm:prSet loTypeId="urn:microsoft.com/office/officeart/2005/8/layout/target2" loCatId="relationship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2B18657A-9C41-4243-99DA-3AE585CC530C}">
      <dgm:prSet phldrT="[Texto]"/>
      <dgm:spPr>
        <a:gradFill rotWithShape="0">
          <a:gsLst>
            <a:gs pos="0">
              <a:srgbClr val="92D050"/>
            </a:gs>
            <a:gs pos="100000">
              <a:srgbClr val="92D050"/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</a:gradFill>
      </dgm:spPr>
      <dgm:t>
        <a:bodyPr/>
        <a:lstStyle/>
        <a:p>
          <a:pPr rtl="0"/>
          <a:r>
            <a:rPr lang="es-ES_tradnl" dirty="0"/>
            <a:t>Estrategia</a:t>
          </a:r>
          <a:endParaRPr lang="es-ES" dirty="0"/>
        </a:p>
      </dgm:t>
    </dgm:pt>
    <dgm:pt modelId="{62F72334-1625-48C7-B72E-11DB3E178660}" type="parTrans" cxnId="{AAEF43B6-A067-4AFE-9319-103D4CAC23E6}">
      <dgm:prSet/>
      <dgm:spPr/>
      <dgm:t>
        <a:bodyPr/>
        <a:lstStyle/>
        <a:p>
          <a:endParaRPr lang="es-ES"/>
        </a:p>
      </dgm:t>
    </dgm:pt>
    <dgm:pt modelId="{97BF3F9F-1E87-4641-97A5-73C7175B2980}" type="sibTrans" cxnId="{AAEF43B6-A067-4AFE-9319-103D4CAC23E6}">
      <dgm:prSet/>
      <dgm:spPr/>
      <dgm:t>
        <a:bodyPr/>
        <a:lstStyle/>
        <a:p>
          <a:endParaRPr lang="es-ES"/>
        </a:p>
      </dgm:t>
    </dgm:pt>
    <dgm:pt modelId="{06D7B761-14F1-403A-BF7D-1D1F304A682A}">
      <dgm:prSet phldrT="[Texto]"/>
      <dgm:spPr/>
      <dgm:t>
        <a:bodyPr/>
        <a:lstStyle/>
        <a:p>
          <a:r>
            <a:rPr lang="es-ES_tradnl" dirty="0"/>
            <a:t>Misión</a:t>
          </a:r>
          <a:endParaRPr lang="es-ES" dirty="0"/>
        </a:p>
      </dgm:t>
    </dgm:pt>
    <dgm:pt modelId="{E2E5791F-0659-42A8-9B16-39562A107DBF}" type="parTrans" cxnId="{E9942F31-17C6-4B8C-9C7E-C0C1C0E1C3D1}">
      <dgm:prSet/>
      <dgm:spPr/>
      <dgm:t>
        <a:bodyPr/>
        <a:lstStyle/>
        <a:p>
          <a:endParaRPr lang="es-ES"/>
        </a:p>
      </dgm:t>
    </dgm:pt>
    <dgm:pt modelId="{CF2F38B2-D647-4C19-9792-C54F16AD7F0A}" type="sibTrans" cxnId="{E9942F31-17C6-4B8C-9C7E-C0C1C0E1C3D1}">
      <dgm:prSet/>
      <dgm:spPr/>
      <dgm:t>
        <a:bodyPr/>
        <a:lstStyle/>
        <a:p>
          <a:endParaRPr lang="es-ES"/>
        </a:p>
      </dgm:t>
    </dgm:pt>
    <dgm:pt modelId="{C64A950F-305A-4B26-9279-BF7DC57F0EDC}">
      <dgm:prSet phldrT="[Texto]"/>
      <dgm:spPr/>
      <dgm:t>
        <a:bodyPr/>
        <a:lstStyle/>
        <a:p>
          <a:r>
            <a:rPr lang="es-ES_tradnl" dirty="0"/>
            <a:t>Visión</a:t>
          </a:r>
          <a:endParaRPr lang="es-ES" dirty="0"/>
        </a:p>
      </dgm:t>
    </dgm:pt>
    <dgm:pt modelId="{4512BA58-7669-4BF9-98F6-2DF18095FCEC}" type="parTrans" cxnId="{F791E8D3-0FC0-43D0-AB8A-2D1840B4397B}">
      <dgm:prSet/>
      <dgm:spPr/>
      <dgm:t>
        <a:bodyPr/>
        <a:lstStyle/>
        <a:p>
          <a:endParaRPr lang="es-ES"/>
        </a:p>
      </dgm:t>
    </dgm:pt>
    <dgm:pt modelId="{D0157E25-1E92-4FDD-9403-C8697F6E8B2E}" type="sibTrans" cxnId="{F791E8D3-0FC0-43D0-AB8A-2D1840B4397B}">
      <dgm:prSet/>
      <dgm:spPr/>
      <dgm:t>
        <a:bodyPr/>
        <a:lstStyle/>
        <a:p>
          <a:endParaRPr lang="es-ES"/>
        </a:p>
      </dgm:t>
    </dgm:pt>
    <dgm:pt modelId="{02AA5582-5999-44BE-B1B0-5E6F3F4D05EF}">
      <dgm:prSet phldrT="[Texto]"/>
      <dgm:spPr>
        <a:gradFill rotWithShape="0">
          <a:gsLst>
            <a:gs pos="0">
              <a:srgbClr val="00B050"/>
            </a:gs>
            <a:gs pos="100000">
              <a:schemeClr val="l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</a:gradFill>
      </dgm:spPr>
      <dgm:t>
        <a:bodyPr/>
        <a:lstStyle/>
        <a:p>
          <a:r>
            <a:rPr lang="es-ES_tradnl" dirty="0"/>
            <a:t>Modelo de Negocios</a:t>
          </a:r>
          <a:endParaRPr lang="es-ES" dirty="0"/>
        </a:p>
      </dgm:t>
    </dgm:pt>
    <dgm:pt modelId="{7857193F-91A9-4FFA-9478-CBB6CB343D41}" type="parTrans" cxnId="{F8D60ABB-49D2-4DA2-9671-1E3DC7635AA6}">
      <dgm:prSet/>
      <dgm:spPr/>
      <dgm:t>
        <a:bodyPr/>
        <a:lstStyle/>
        <a:p>
          <a:endParaRPr lang="es-ES"/>
        </a:p>
      </dgm:t>
    </dgm:pt>
    <dgm:pt modelId="{E834342D-E81A-478A-80A2-FD743541F5FE}" type="sibTrans" cxnId="{F8D60ABB-49D2-4DA2-9671-1E3DC7635AA6}">
      <dgm:prSet/>
      <dgm:spPr/>
      <dgm:t>
        <a:bodyPr/>
        <a:lstStyle/>
        <a:p>
          <a:endParaRPr lang="es-ES"/>
        </a:p>
      </dgm:t>
    </dgm:pt>
    <dgm:pt modelId="{D871C607-59F0-4BDA-B366-C985C7CD5D72}">
      <dgm:prSet phldrT="[Texto]"/>
      <dgm:spPr/>
      <dgm:t>
        <a:bodyPr/>
        <a:lstStyle/>
        <a:p>
          <a:r>
            <a:rPr lang="es-ES_tradnl" dirty="0"/>
            <a:t>Propuesta de Valor 1</a:t>
          </a:r>
          <a:endParaRPr lang="es-ES" dirty="0"/>
        </a:p>
      </dgm:t>
    </dgm:pt>
    <dgm:pt modelId="{A7D71D3F-824D-453B-9386-7DB249E366D3}" type="parTrans" cxnId="{CC461AD8-DC81-4098-BB57-E660485897B2}">
      <dgm:prSet/>
      <dgm:spPr/>
      <dgm:t>
        <a:bodyPr/>
        <a:lstStyle/>
        <a:p>
          <a:endParaRPr lang="es-ES"/>
        </a:p>
      </dgm:t>
    </dgm:pt>
    <dgm:pt modelId="{236396D1-F190-4DD3-B6C9-701071284E0B}" type="sibTrans" cxnId="{CC461AD8-DC81-4098-BB57-E660485897B2}">
      <dgm:prSet/>
      <dgm:spPr/>
      <dgm:t>
        <a:bodyPr/>
        <a:lstStyle/>
        <a:p>
          <a:endParaRPr lang="es-ES"/>
        </a:p>
      </dgm:t>
    </dgm:pt>
    <dgm:pt modelId="{B5AE00C8-666F-4CC2-BE54-4A069BFB057A}">
      <dgm:prSet phldrT="[Texto]"/>
      <dgm:spPr/>
      <dgm:t>
        <a:bodyPr/>
        <a:lstStyle/>
        <a:p>
          <a:r>
            <a:rPr lang="es-ES_tradnl" dirty="0"/>
            <a:t>Propuesta de Valor 2</a:t>
          </a:r>
          <a:endParaRPr lang="es-ES" dirty="0"/>
        </a:p>
      </dgm:t>
    </dgm:pt>
    <dgm:pt modelId="{F677960E-25DB-49E5-8B3B-1849F4957916}" type="parTrans" cxnId="{F1F90717-FAF2-43A8-8C02-9CAD938A4E14}">
      <dgm:prSet/>
      <dgm:spPr/>
      <dgm:t>
        <a:bodyPr/>
        <a:lstStyle/>
        <a:p>
          <a:endParaRPr lang="es-ES"/>
        </a:p>
      </dgm:t>
    </dgm:pt>
    <dgm:pt modelId="{47FDDD57-8848-4162-96A7-B322FF7DDB21}" type="sibTrans" cxnId="{F1F90717-FAF2-43A8-8C02-9CAD938A4E14}">
      <dgm:prSet/>
      <dgm:spPr/>
      <dgm:t>
        <a:bodyPr/>
        <a:lstStyle/>
        <a:p>
          <a:endParaRPr lang="es-ES"/>
        </a:p>
      </dgm:t>
    </dgm:pt>
    <dgm:pt modelId="{7049D35F-AB94-4AFF-A6FD-641B6870E372}">
      <dgm:prSet phldrT="[Texto]"/>
      <dgm:spPr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100000">
              <a:srgbClr val="008000"/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</a:gradFill>
      </dgm:spPr>
      <dgm:t>
        <a:bodyPr/>
        <a:lstStyle/>
        <a:p>
          <a:r>
            <a:rPr lang="es-ES_tradnl" dirty="0"/>
            <a:t>Arquitectura </a:t>
          </a:r>
          <a:endParaRPr lang="es-ES" dirty="0"/>
        </a:p>
      </dgm:t>
    </dgm:pt>
    <dgm:pt modelId="{73C8DC2B-3436-4D65-B4A0-A89B3D7E38B8}" type="parTrans" cxnId="{060B70C4-0B60-46A3-AE53-29E8844B8018}">
      <dgm:prSet/>
      <dgm:spPr/>
      <dgm:t>
        <a:bodyPr/>
        <a:lstStyle/>
        <a:p>
          <a:endParaRPr lang="es-ES"/>
        </a:p>
      </dgm:t>
    </dgm:pt>
    <dgm:pt modelId="{9F51D579-CD2C-462E-8218-21714972E35F}" type="sibTrans" cxnId="{060B70C4-0B60-46A3-AE53-29E8844B8018}">
      <dgm:prSet/>
      <dgm:spPr/>
      <dgm:t>
        <a:bodyPr/>
        <a:lstStyle/>
        <a:p>
          <a:endParaRPr lang="es-ES"/>
        </a:p>
      </dgm:t>
    </dgm:pt>
    <dgm:pt modelId="{D2E1516D-7F57-4EF2-94C5-B3A1ADD8BDE3}">
      <dgm:prSet phldrT="[Texto]"/>
      <dgm:spPr/>
      <dgm:t>
        <a:bodyPr/>
        <a:lstStyle/>
        <a:p>
          <a:r>
            <a:rPr lang="es-ES_tradnl" dirty="0"/>
            <a:t>Proyecto1</a:t>
          </a:r>
          <a:endParaRPr lang="es-ES" dirty="0"/>
        </a:p>
      </dgm:t>
    </dgm:pt>
    <dgm:pt modelId="{607ACA9A-F035-4098-90C1-D8EEC2D991E7}" type="parTrans" cxnId="{06B4B65D-272D-48A4-AF58-AB63C8657A6C}">
      <dgm:prSet/>
      <dgm:spPr/>
      <dgm:t>
        <a:bodyPr/>
        <a:lstStyle/>
        <a:p>
          <a:endParaRPr lang="es-ES"/>
        </a:p>
      </dgm:t>
    </dgm:pt>
    <dgm:pt modelId="{7569FDC1-CCE3-4DAB-A329-0F5131E6AC8F}" type="sibTrans" cxnId="{06B4B65D-272D-48A4-AF58-AB63C8657A6C}">
      <dgm:prSet/>
      <dgm:spPr/>
      <dgm:t>
        <a:bodyPr/>
        <a:lstStyle/>
        <a:p>
          <a:endParaRPr lang="es-ES"/>
        </a:p>
      </dgm:t>
    </dgm:pt>
    <dgm:pt modelId="{F02B4C1D-0079-4EFA-9180-7F8885E26B25}">
      <dgm:prSet phldrT="[Texto]"/>
      <dgm:spPr/>
      <dgm:t>
        <a:bodyPr/>
        <a:lstStyle/>
        <a:p>
          <a:r>
            <a:rPr lang="es-ES_tradnl" dirty="0"/>
            <a:t>Proyecto 2</a:t>
          </a:r>
          <a:endParaRPr lang="es-ES" dirty="0"/>
        </a:p>
      </dgm:t>
    </dgm:pt>
    <dgm:pt modelId="{E9CB235F-1ED9-482F-99FB-CD37A19CD8F4}" type="parTrans" cxnId="{3561616C-5A5D-4A41-8A5E-820A0FFBE256}">
      <dgm:prSet/>
      <dgm:spPr/>
      <dgm:t>
        <a:bodyPr/>
        <a:lstStyle/>
        <a:p>
          <a:endParaRPr lang="es-ES"/>
        </a:p>
      </dgm:t>
    </dgm:pt>
    <dgm:pt modelId="{37DA0A1C-5FA3-4C57-B48F-F2EEED87CE01}" type="sibTrans" cxnId="{3561616C-5A5D-4A41-8A5E-820A0FFBE256}">
      <dgm:prSet/>
      <dgm:spPr/>
      <dgm:t>
        <a:bodyPr/>
        <a:lstStyle/>
        <a:p>
          <a:endParaRPr lang="es-ES"/>
        </a:p>
      </dgm:t>
    </dgm:pt>
    <dgm:pt modelId="{5438A1F2-EE8C-4B1B-AB13-7A31F1EA0BBA}">
      <dgm:prSet phldrT="[Texto]"/>
      <dgm:spPr/>
      <dgm:t>
        <a:bodyPr/>
        <a:lstStyle/>
        <a:p>
          <a:r>
            <a:rPr lang="es-ES_tradnl" dirty="0"/>
            <a:t>Objetivos Estratégicos</a:t>
          </a:r>
          <a:endParaRPr lang="es-ES" dirty="0"/>
        </a:p>
      </dgm:t>
    </dgm:pt>
    <dgm:pt modelId="{BB49CDFB-23A5-494F-90FB-3BA7AA3B7CC1}" type="parTrans" cxnId="{81D98FD8-27D3-4CB3-A5DC-2E7359534812}">
      <dgm:prSet/>
      <dgm:spPr/>
      <dgm:t>
        <a:bodyPr/>
        <a:lstStyle/>
        <a:p>
          <a:endParaRPr lang="es-ES"/>
        </a:p>
      </dgm:t>
    </dgm:pt>
    <dgm:pt modelId="{CC230BCC-69F1-4B09-9EA6-1CEF02AE0F8D}" type="sibTrans" cxnId="{81D98FD8-27D3-4CB3-A5DC-2E7359534812}">
      <dgm:prSet/>
      <dgm:spPr/>
      <dgm:t>
        <a:bodyPr/>
        <a:lstStyle/>
        <a:p>
          <a:endParaRPr lang="es-ES"/>
        </a:p>
      </dgm:t>
    </dgm:pt>
    <dgm:pt modelId="{A67A71D2-A6B7-4B12-BEB0-1FD4E0CEB13C}" type="pres">
      <dgm:prSet presAssocID="{A6EDAE55-9C0F-463A-8A7B-A1B4C100596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0675518-160A-47C3-BE72-25957E448482}" type="pres">
      <dgm:prSet presAssocID="{A6EDAE55-9C0F-463A-8A7B-A1B4C1005960}" presName="outerBox" presStyleCnt="0"/>
      <dgm:spPr/>
    </dgm:pt>
    <dgm:pt modelId="{75C8C14A-731E-40E4-BC58-61A91BC450AB}" type="pres">
      <dgm:prSet presAssocID="{A6EDAE55-9C0F-463A-8A7B-A1B4C1005960}" presName="outerBoxParent" presStyleLbl="node1" presStyleIdx="0" presStyleCnt="3" custLinFactNeighborX="-6842" custLinFactNeighborY="-1818"/>
      <dgm:spPr>
        <a:xfrm>
          <a:off x="0" y="0"/>
          <a:ext cx="6840760" cy="3960440"/>
        </a:xfrm>
      </dgm:spPr>
    </dgm:pt>
    <dgm:pt modelId="{2A8BAB89-1467-45E1-A824-FE18F1C5CC1F}" type="pres">
      <dgm:prSet presAssocID="{A6EDAE55-9C0F-463A-8A7B-A1B4C1005960}" presName="outerBoxChildren" presStyleCnt="0"/>
      <dgm:spPr/>
    </dgm:pt>
    <dgm:pt modelId="{3368EADD-8033-49D9-9402-40491FDEA8E3}" type="pres">
      <dgm:prSet presAssocID="{06D7B761-14F1-403A-BF7D-1D1F304A682A}" presName="oChild" presStyleLbl="fgAcc1" presStyleIdx="0" presStyleCnt="7">
        <dgm:presLayoutVars>
          <dgm:bulletEnabled val="1"/>
        </dgm:presLayoutVars>
      </dgm:prSet>
      <dgm:spPr/>
    </dgm:pt>
    <dgm:pt modelId="{B26A8F40-0974-4D74-9DC9-2E24F8520CA5}" type="pres">
      <dgm:prSet presAssocID="{CF2F38B2-D647-4C19-9792-C54F16AD7F0A}" presName="outerSibTrans" presStyleCnt="0"/>
      <dgm:spPr/>
    </dgm:pt>
    <dgm:pt modelId="{B9877734-53FA-4200-A10C-6B4E11C7E67D}" type="pres">
      <dgm:prSet presAssocID="{C64A950F-305A-4B26-9279-BF7DC57F0EDC}" presName="oChild" presStyleLbl="fgAcc1" presStyleIdx="1" presStyleCnt="7">
        <dgm:presLayoutVars>
          <dgm:bulletEnabled val="1"/>
        </dgm:presLayoutVars>
      </dgm:prSet>
      <dgm:spPr/>
    </dgm:pt>
    <dgm:pt modelId="{C2A2C98F-D7F2-4866-AAB4-478C3D086901}" type="pres">
      <dgm:prSet presAssocID="{D0157E25-1E92-4FDD-9403-C8697F6E8B2E}" presName="outerSibTrans" presStyleCnt="0"/>
      <dgm:spPr/>
    </dgm:pt>
    <dgm:pt modelId="{50C76632-B800-4B17-9649-55EA8F3C7826}" type="pres">
      <dgm:prSet presAssocID="{5438A1F2-EE8C-4B1B-AB13-7A31F1EA0BBA}" presName="oChild" presStyleLbl="fgAcc1" presStyleIdx="2" presStyleCnt="7">
        <dgm:presLayoutVars>
          <dgm:bulletEnabled val="1"/>
        </dgm:presLayoutVars>
      </dgm:prSet>
      <dgm:spPr/>
    </dgm:pt>
    <dgm:pt modelId="{83DBC3CA-1271-4FF4-9522-F836FB1F74AF}" type="pres">
      <dgm:prSet presAssocID="{A6EDAE55-9C0F-463A-8A7B-A1B4C1005960}" presName="middleBox" presStyleCnt="0"/>
      <dgm:spPr/>
    </dgm:pt>
    <dgm:pt modelId="{214D3FB4-598F-471C-973D-4D29540AE862}" type="pres">
      <dgm:prSet presAssocID="{A6EDAE55-9C0F-463A-8A7B-A1B4C1005960}" presName="middleBoxParent" presStyleLbl="node1" presStyleIdx="1" presStyleCnt="3"/>
      <dgm:spPr/>
    </dgm:pt>
    <dgm:pt modelId="{6D5A4CDB-FF7C-48A0-B226-A9BD1207DA5A}" type="pres">
      <dgm:prSet presAssocID="{A6EDAE55-9C0F-463A-8A7B-A1B4C1005960}" presName="middleBoxChildren" presStyleCnt="0"/>
      <dgm:spPr/>
    </dgm:pt>
    <dgm:pt modelId="{63281D27-F7C2-4F64-8743-D344B7A69651}" type="pres">
      <dgm:prSet presAssocID="{D871C607-59F0-4BDA-B366-C985C7CD5D72}" presName="mChild" presStyleLbl="fgAcc1" presStyleIdx="3" presStyleCnt="7">
        <dgm:presLayoutVars>
          <dgm:bulletEnabled val="1"/>
        </dgm:presLayoutVars>
      </dgm:prSet>
      <dgm:spPr/>
    </dgm:pt>
    <dgm:pt modelId="{ED4E0523-06AD-4A8E-95A4-FBB2B9EADA1A}" type="pres">
      <dgm:prSet presAssocID="{236396D1-F190-4DD3-B6C9-701071284E0B}" presName="middleSibTrans" presStyleCnt="0"/>
      <dgm:spPr/>
    </dgm:pt>
    <dgm:pt modelId="{8D2CFE29-0D18-4137-9613-DC678BD4C16A}" type="pres">
      <dgm:prSet presAssocID="{B5AE00C8-666F-4CC2-BE54-4A069BFB057A}" presName="mChild" presStyleLbl="fgAcc1" presStyleIdx="4" presStyleCnt="7">
        <dgm:presLayoutVars>
          <dgm:bulletEnabled val="1"/>
        </dgm:presLayoutVars>
      </dgm:prSet>
      <dgm:spPr/>
    </dgm:pt>
    <dgm:pt modelId="{BD3D9DE4-35D4-404A-9851-B07AB2DFEF25}" type="pres">
      <dgm:prSet presAssocID="{A6EDAE55-9C0F-463A-8A7B-A1B4C1005960}" presName="centerBox" presStyleCnt="0"/>
      <dgm:spPr/>
    </dgm:pt>
    <dgm:pt modelId="{AB5A47F6-ADCF-4B5A-A22D-1E1FB62E3792}" type="pres">
      <dgm:prSet presAssocID="{A6EDAE55-9C0F-463A-8A7B-A1B4C1005960}" presName="centerBoxParent" presStyleLbl="node1" presStyleIdx="2" presStyleCnt="3"/>
      <dgm:spPr/>
    </dgm:pt>
    <dgm:pt modelId="{7819F23D-199D-4BA7-8A04-6A969513B3D2}" type="pres">
      <dgm:prSet presAssocID="{A6EDAE55-9C0F-463A-8A7B-A1B4C1005960}" presName="centerBoxChildren" presStyleCnt="0"/>
      <dgm:spPr/>
    </dgm:pt>
    <dgm:pt modelId="{30CC5CF7-B760-4391-89A8-3824FF84D0EF}" type="pres">
      <dgm:prSet presAssocID="{D2E1516D-7F57-4EF2-94C5-B3A1ADD8BDE3}" presName="cChild" presStyleLbl="fgAcc1" presStyleIdx="5" presStyleCnt="7">
        <dgm:presLayoutVars>
          <dgm:bulletEnabled val="1"/>
        </dgm:presLayoutVars>
      </dgm:prSet>
      <dgm:spPr/>
    </dgm:pt>
    <dgm:pt modelId="{1BF16579-C49A-4764-B131-1EC070E84DA1}" type="pres">
      <dgm:prSet presAssocID="{7569FDC1-CCE3-4DAB-A329-0F5131E6AC8F}" presName="centerSibTrans" presStyleCnt="0"/>
      <dgm:spPr/>
    </dgm:pt>
    <dgm:pt modelId="{CC73D093-2B22-4971-A3B2-B6F81D4881F4}" type="pres">
      <dgm:prSet presAssocID="{F02B4C1D-0079-4EFA-9180-7F8885E26B25}" presName="cChild" presStyleLbl="fgAcc1" presStyleIdx="6" presStyleCnt="7">
        <dgm:presLayoutVars>
          <dgm:bulletEnabled val="1"/>
        </dgm:presLayoutVars>
      </dgm:prSet>
      <dgm:spPr/>
    </dgm:pt>
  </dgm:ptLst>
  <dgm:cxnLst>
    <dgm:cxn modelId="{D916E001-CB19-43CB-9CA9-D38B2404C56A}" type="presOf" srcId="{06D7B761-14F1-403A-BF7D-1D1F304A682A}" destId="{3368EADD-8033-49D9-9402-40491FDEA8E3}" srcOrd="0" destOrd="0" presId="urn:microsoft.com/office/officeart/2005/8/layout/target2"/>
    <dgm:cxn modelId="{F1F90717-FAF2-43A8-8C02-9CAD938A4E14}" srcId="{02AA5582-5999-44BE-B1B0-5E6F3F4D05EF}" destId="{B5AE00C8-666F-4CC2-BE54-4A069BFB057A}" srcOrd="1" destOrd="0" parTransId="{F677960E-25DB-49E5-8B3B-1849F4957916}" sibTransId="{47FDDD57-8848-4162-96A7-B322FF7DDB21}"/>
    <dgm:cxn modelId="{E9942F31-17C6-4B8C-9C7E-C0C1C0E1C3D1}" srcId="{2B18657A-9C41-4243-99DA-3AE585CC530C}" destId="{06D7B761-14F1-403A-BF7D-1D1F304A682A}" srcOrd="0" destOrd="0" parTransId="{E2E5791F-0659-42A8-9B16-39562A107DBF}" sibTransId="{CF2F38B2-D647-4C19-9792-C54F16AD7F0A}"/>
    <dgm:cxn modelId="{7670373D-4694-4954-9D33-F6F5F2905948}" type="presOf" srcId="{F02B4C1D-0079-4EFA-9180-7F8885E26B25}" destId="{CC73D093-2B22-4971-A3B2-B6F81D4881F4}" srcOrd="0" destOrd="0" presId="urn:microsoft.com/office/officeart/2005/8/layout/target2"/>
    <dgm:cxn modelId="{06B4B65D-272D-48A4-AF58-AB63C8657A6C}" srcId="{7049D35F-AB94-4AFF-A6FD-641B6870E372}" destId="{D2E1516D-7F57-4EF2-94C5-B3A1ADD8BDE3}" srcOrd="0" destOrd="0" parTransId="{607ACA9A-F035-4098-90C1-D8EEC2D991E7}" sibTransId="{7569FDC1-CCE3-4DAB-A329-0F5131E6AC8F}"/>
    <dgm:cxn modelId="{3561616C-5A5D-4A41-8A5E-820A0FFBE256}" srcId="{7049D35F-AB94-4AFF-A6FD-641B6870E372}" destId="{F02B4C1D-0079-4EFA-9180-7F8885E26B25}" srcOrd="1" destOrd="0" parTransId="{E9CB235F-1ED9-482F-99FB-CD37A19CD8F4}" sibTransId="{37DA0A1C-5FA3-4C57-B48F-F2EEED87CE01}"/>
    <dgm:cxn modelId="{F073D081-4181-489D-806B-8D313428F46D}" type="presOf" srcId="{C64A950F-305A-4B26-9279-BF7DC57F0EDC}" destId="{B9877734-53FA-4200-A10C-6B4E11C7E67D}" srcOrd="0" destOrd="0" presId="urn:microsoft.com/office/officeart/2005/8/layout/target2"/>
    <dgm:cxn modelId="{C3F1908A-6F10-45DA-809D-720020E3D948}" type="presOf" srcId="{A6EDAE55-9C0F-463A-8A7B-A1B4C1005960}" destId="{A67A71D2-A6B7-4B12-BEB0-1FD4E0CEB13C}" srcOrd="0" destOrd="0" presId="urn:microsoft.com/office/officeart/2005/8/layout/target2"/>
    <dgm:cxn modelId="{5BDD90A3-6379-44F7-9292-B887A303FCBB}" type="presOf" srcId="{02AA5582-5999-44BE-B1B0-5E6F3F4D05EF}" destId="{214D3FB4-598F-471C-973D-4D29540AE862}" srcOrd="0" destOrd="0" presId="urn:microsoft.com/office/officeart/2005/8/layout/target2"/>
    <dgm:cxn modelId="{367609AE-5BAC-4B03-860E-A6F667AF1FFA}" type="presOf" srcId="{D871C607-59F0-4BDA-B366-C985C7CD5D72}" destId="{63281D27-F7C2-4F64-8743-D344B7A69651}" srcOrd="0" destOrd="0" presId="urn:microsoft.com/office/officeart/2005/8/layout/target2"/>
    <dgm:cxn modelId="{AAEF43B6-A067-4AFE-9319-103D4CAC23E6}" srcId="{A6EDAE55-9C0F-463A-8A7B-A1B4C1005960}" destId="{2B18657A-9C41-4243-99DA-3AE585CC530C}" srcOrd="0" destOrd="0" parTransId="{62F72334-1625-48C7-B72E-11DB3E178660}" sibTransId="{97BF3F9F-1E87-4641-97A5-73C7175B2980}"/>
    <dgm:cxn modelId="{F8D60ABB-49D2-4DA2-9671-1E3DC7635AA6}" srcId="{A6EDAE55-9C0F-463A-8A7B-A1B4C1005960}" destId="{02AA5582-5999-44BE-B1B0-5E6F3F4D05EF}" srcOrd="1" destOrd="0" parTransId="{7857193F-91A9-4FFA-9478-CBB6CB343D41}" sibTransId="{E834342D-E81A-478A-80A2-FD743541F5FE}"/>
    <dgm:cxn modelId="{FECA6BC1-3491-4B9F-8066-D0F18F8AB77F}" type="presOf" srcId="{B5AE00C8-666F-4CC2-BE54-4A069BFB057A}" destId="{8D2CFE29-0D18-4137-9613-DC678BD4C16A}" srcOrd="0" destOrd="0" presId="urn:microsoft.com/office/officeart/2005/8/layout/target2"/>
    <dgm:cxn modelId="{060B70C4-0B60-46A3-AE53-29E8844B8018}" srcId="{A6EDAE55-9C0F-463A-8A7B-A1B4C1005960}" destId="{7049D35F-AB94-4AFF-A6FD-641B6870E372}" srcOrd="2" destOrd="0" parTransId="{73C8DC2B-3436-4D65-B4A0-A89B3D7E38B8}" sibTransId="{9F51D579-CD2C-462E-8218-21714972E35F}"/>
    <dgm:cxn modelId="{F791E8D3-0FC0-43D0-AB8A-2D1840B4397B}" srcId="{2B18657A-9C41-4243-99DA-3AE585CC530C}" destId="{C64A950F-305A-4B26-9279-BF7DC57F0EDC}" srcOrd="1" destOrd="0" parTransId="{4512BA58-7669-4BF9-98F6-2DF18095FCEC}" sibTransId="{D0157E25-1E92-4FDD-9403-C8697F6E8B2E}"/>
    <dgm:cxn modelId="{CC461AD8-DC81-4098-BB57-E660485897B2}" srcId="{02AA5582-5999-44BE-B1B0-5E6F3F4D05EF}" destId="{D871C607-59F0-4BDA-B366-C985C7CD5D72}" srcOrd="0" destOrd="0" parTransId="{A7D71D3F-824D-453B-9386-7DB249E366D3}" sibTransId="{236396D1-F190-4DD3-B6C9-701071284E0B}"/>
    <dgm:cxn modelId="{81D98FD8-27D3-4CB3-A5DC-2E7359534812}" srcId="{2B18657A-9C41-4243-99DA-3AE585CC530C}" destId="{5438A1F2-EE8C-4B1B-AB13-7A31F1EA0BBA}" srcOrd="2" destOrd="0" parTransId="{BB49CDFB-23A5-494F-90FB-3BA7AA3B7CC1}" sibTransId="{CC230BCC-69F1-4B09-9EA6-1CEF02AE0F8D}"/>
    <dgm:cxn modelId="{9B885DED-9B65-4676-92D4-08841D2AC009}" type="presOf" srcId="{5438A1F2-EE8C-4B1B-AB13-7A31F1EA0BBA}" destId="{50C76632-B800-4B17-9649-55EA8F3C7826}" srcOrd="0" destOrd="0" presId="urn:microsoft.com/office/officeart/2005/8/layout/target2"/>
    <dgm:cxn modelId="{680AAEF4-5B2A-4FA4-A372-309BA81BAAA8}" type="presOf" srcId="{2B18657A-9C41-4243-99DA-3AE585CC530C}" destId="{75C8C14A-731E-40E4-BC58-61A91BC450AB}" srcOrd="0" destOrd="0" presId="urn:microsoft.com/office/officeart/2005/8/layout/target2"/>
    <dgm:cxn modelId="{1DAAE1F6-443E-45EB-BE95-8D6FBE4C722F}" type="presOf" srcId="{7049D35F-AB94-4AFF-A6FD-641B6870E372}" destId="{AB5A47F6-ADCF-4B5A-A22D-1E1FB62E3792}" srcOrd="0" destOrd="0" presId="urn:microsoft.com/office/officeart/2005/8/layout/target2"/>
    <dgm:cxn modelId="{F9328CFF-AEDE-4336-907E-0EECB28F9E07}" type="presOf" srcId="{D2E1516D-7F57-4EF2-94C5-B3A1ADD8BDE3}" destId="{30CC5CF7-B760-4391-89A8-3824FF84D0EF}" srcOrd="0" destOrd="0" presId="urn:microsoft.com/office/officeart/2005/8/layout/target2"/>
    <dgm:cxn modelId="{B73E1EE9-04CC-4E57-ABC4-EEB2CA2CCC1B}" type="presParOf" srcId="{A67A71D2-A6B7-4B12-BEB0-1FD4E0CEB13C}" destId="{A0675518-160A-47C3-BE72-25957E448482}" srcOrd="0" destOrd="0" presId="urn:microsoft.com/office/officeart/2005/8/layout/target2"/>
    <dgm:cxn modelId="{8352E2E5-33D1-4EFC-A18E-62E167996A5A}" type="presParOf" srcId="{A0675518-160A-47C3-BE72-25957E448482}" destId="{75C8C14A-731E-40E4-BC58-61A91BC450AB}" srcOrd="0" destOrd="0" presId="urn:microsoft.com/office/officeart/2005/8/layout/target2"/>
    <dgm:cxn modelId="{A32EA82F-9B50-400B-B6D5-14B50CFA2136}" type="presParOf" srcId="{A0675518-160A-47C3-BE72-25957E448482}" destId="{2A8BAB89-1467-45E1-A824-FE18F1C5CC1F}" srcOrd="1" destOrd="0" presId="urn:microsoft.com/office/officeart/2005/8/layout/target2"/>
    <dgm:cxn modelId="{E483D145-7E28-4BCA-9BD0-D971F3022C2E}" type="presParOf" srcId="{2A8BAB89-1467-45E1-A824-FE18F1C5CC1F}" destId="{3368EADD-8033-49D9-9402-40491FDEA8E3}" srcOrd="0" destOrd="0" presId="urn:microsoft.com/office/officeart/2005/8/layout/target2"/>
    <dgm:cxn modelId="{99E7811D-9510-4937-8E72-B975C738F53C}" type="presParOf" srcId="{2A8BAB89-1467-45E1-A824-FE18F1C5CC1F}" destId="{B26A8F40-0974-4D74-9DC9-2E24F8520CA5}" srcOrd="1" destOrd="0" presId="urn:microsoft.com/office/officeart/2005/8/layout/target2"/>
    <dgm:cxn modelId="{08380BED-D953-4910-AF09-775004FBA93A}" type="presParOf" srcId="{2A8BAB89-1467-45E1-A824-FE18F1C5CC1F}" destId="{B9877734-53FA-4200-A10C-6B4E11C7E67D}" srcOrd="2" destOrd="0" presId="urn:microsoft.com/office/officeart/2005/8/layout/target2"/>
    <dgm:cxn modelId="{7290951F-028D-4D33-BEA8-ADFD7FFE75BE}" type="presParOf" srcId="{2A8BAB89-1467-45E1-A824-FE18F1C5CC1F}" destId="{C2A2C98F-D7F2-4866-AAB4-478C3D086901}" srcOrd="3" destOrd="0" presId="urn:microsoft.com/office/officeart/2005/8/layout/target2"/>
    <dgm:cxn modelId="{0404F0B4-8572-49BF-9461-803843C8F46D}" type="presParOf" srcId="{2A8BAB89-1467-45E1-A824-FE18F1C5CC1F}" destId="{50C76632-B800-4B17-9649-55EA8F3C7826}" srcOrd="4" destOrd="0" presId="urn:microsoft.com/office/officeart/2005/8/layout/target2"/>
    <dgm:cxn modelId="{B134018C-DA09-4892-9C4D-90D779516E0A}" type="presParOf" srcId="{A67A71D2-A6B7-4B12-BEB0-1FD4E0CEB13C}" destId="{83DBC3CA-1271-4FF4-9522-F836FB1F74AF}" srcOrd="1" destOrd="0" presId="urn:microsoft.com/office/officeart/2005/8/layout/target2"/>
    <dgm:cxn modelId="{1FFF5B83-C57E-4D58-B363-C44B4FAEFB9C}" type="presParOf" srcId="{83DBC3CA-1271-4FF4-9522-F836FB1F74AF}" destId="{214D3FB4-598F-471C-973D-4D29540AE862}" srcOrd="0" destOrd="0" presId="urn:microsoft.com/office/officeart/2005/8/layout/target2"/>
    <dgm:cxn modelId="{6948D47F-30B3-4302-B177-83E8E15C6B65}" type="presParOf" srcId="{83DBC3CA-1271-4FF4-9522-F836FB1F74AF}" destId="{6D5A4CDB-FF7C-48A0-B226-A9BD1207DA5A}" srcOrd="1" destOrd="0" presId="urn:microsoft.com/office/officeart/2005/8/layout/target2"/>
    <dgm:cxn modelId="{0869AA00-659B-4034-ACA2-38EC63CA09FB}" type="presParOf" srcId="{6D5A4CDB-FF7C-48A0-B226-A9BD1207DA5A}" destId="{63281D27-F7C2-4F64-8743-D344B7A69651}" srcOrd="0" destOrd="0" presId="urn:microsoft.com/office/officeart/2005/8/layout/target2"/>
    <dgm:cxn modelId="{42551044-6D8D-42CF-8F7B-489F14ACAA13}" type="presParOf" srcId="{6D5A4CDB-FF7C-48A0-B226-A9BD1207DA5A}" destId="{ED4E0523-06AD-4A8E-95A4-FBB2B9EADA1A}" srcOrd="1" destOrd="0" presId="urn:microsoft.com/office/officeart/2005/8/layout/target2"/>
    <dgm:cxn modelId="{7D72B3AE-400A-4CA6-ADA6-0CDF6834A082}" type="presParOf" srcId="{6D5A4CDB-FF7C-48A0-B226-A9BD1207DA5A}" destId="{8D2CFE29-0D18-4137-9613-DC678BD4C16A}" srcOrd="2" destOrd="0" presId="urn:microsoft.com/office/officeart/2005/8/layout/target2"/>
    <dgm:cxn modelId="{B38F118B-0C72-4052-B65D-951463E948BC}" type="presParOf" srcId="{A67A71D2-A6B7-4B12-BEB0-1FD4E0CEB13C}" destId="{BD3D9DE4-35D4-404A-9851-B07AB2DFEF25}" srcOrd="2" destOrd="0" presId="urn:microsoft.com/office/officeart/2005/8/layout/target2"/>
    <dgm:cxn modelId="{F2C1D275-49D3-4BF9-8E09-9D901C202AA5}" type="presParOf" srcId="{BD3D9DE4-35D4-404A-9851-B07AB2DFEF25}" destId="{AB5A47F6-ADCF-4B5A-A22D-1E1FB62E3792}" srcOrd="0" destOrd="0" presId="urn:microsoft.com/office/officeart/2005/8/layout/target2"/>
    <dgm:cxn modelId="{D73EEF87-D9AD-47D5-89CF-A24CF27E028B}" type="presParOf" srcId="{BD3D9DE4-35D4-404A-9851-B07AB2DFEF25}" destId="{7819F23D-199D-4BA7-8A04-6A969513B3D2}" srcOrd="1" destOrd="0" presId="urn:microsoft.com/office/officeart/2005/8/layout/target2"/>
    <dgm:cxn modelId="{A9CA3D23-D820-417C-A097-E2FBB696628D}" type="presParOf" srcId="{7819F23D-199D-4BA7-8A04-6A969513B3D2}" destId="{30CC5CF7-B760-4391-89A8-3824FF84D0EF}" srcOrd="0" destOrd="0" presId="urn:microsoft.com/office/officeart/2005/8/layout/target2"/>
    <dgm:cxn modelId="{BC515707-0DAC-4C44-BEA4-C2F3ABAF5AF8}" type="presParOf" srcId="{7819F23D-199D-4BA7-8A04-6A969513B3D2}" destId="{1BF16579-C49A-4764-B131-1EC070E84DA1}" srcOrd="1" destOrd="0" presId="urn:microsoft.com/office/officeart/2005/8/layout/target2"/>
    <dgm:cxn modelId="{0239346B-92ED-4860-955A-5D1AF1122114}" type="presParOf" srcId="{7819F23D-199D-4BA7-8A04-6A969513B3D2}" destId="{CC73D093-2B22-4971-A3B2-B6F81D4881F4}" srcOrd="2" destOrd="0" presId="urn:microsoft.com/office/officeart/2005/8/layout/target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F35D1-8528-45FE-A620-B28F03CF1AF8}">
      <dsp:nvSpPr>
        <dsp:cNvPr id="0" name=""/>
        <dsp:cNvSpPr/>
      </dsp:nvSpPr>
      <dsp:spPr>
        <a:xfrm>
          <a:off x="668" y="51160"/>
          <a:ext cx="1425252" cy="1375006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Informe Aplicando Lectura Complementaria a Proyecto</a:t>
          </a:r>
          <a:endParaRPr lang="es-CL" sz="1200" kern="1200" dirty="0"/>
        </a:p>
      </dsp:txBody>
      <dsp:txXfrm>
        <a:off x="40941" y="91433"/>
        <a:ext cx="1344706" cy="1294460"/>
      </dsp:txXfrm>
    </dsp:sp>
    <dsp:sp modelId="{7F49C1C5-E106-4B61-87DB-70798040B557}">
      <dsp:nvSpPr>
        <dsp:cNvPr id="0" name=""/>
        <dsp:cNvSpPr/>
      </dsp:nvSpPr>
      <dsp:spPr>
        <a:xfrm>
          <a:off x="1568445" y="561932"/>
          <a:ext cx="302153" cy="353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000" kern="1200"/>
        </a:p>
      </dsp:txBody>
      <dsp:txXfrm>
        <a:off x="1568445" y="632624"/>
        <a:ext cx="211507" cy="212078"/>
      </dsp:txXfrm>
    </dsp:sp>
    <dsp:sp modelId="{89486FD5-2B25-4BBE-A950-681A7EDD6AEA}">
      <dsp:nvSpPr>
        <dsp:cNvPr id="0" name=""/>
        <dsp:cNvSpPr/>
      </dsp:nvSpPr>
      <dsp:spPr>
        <a:xfrm>
          <a:off x="1996021" y="51160"/>
          <a:ext cx="1425252" cy="1375006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38100" dist="1905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l"/>
        </a:scene3d>
        <a:sp3d prstMaterial="plastic">
          <a:bevelT w="381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Tipos de Evaluación</a:t>
          </a:r>
          <a:endParaRPr lang="es-C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Informe primeras 100 páginas (CTRL1)</a:t>
          </a:r>
          <a:endParaRPr lang="es-C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Informe segundas 100 páginas (CTRL2)</a:t>
          </a:r>
          <a:endParaRPr lang="es-CL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Informe terceras 150 páginas (CTRL3)</a:t>
          </a:r>
          <a:endParaRPr lang="es-CL" sz="900" kern="1200" dirty="0"/>
        </a:p>
      </dsp:txBody>
      <dsp:txXfrm>
        <a:off x="2036294" y="91433"/>
        <a:ext cx="1344706" cy="1294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8C14A-731E-40E4-BC58-61A91BC450AB}">
      <dsp:nvSpPr>
        <dsp:cNvPr id="0" name=""/>
        <dsp:cNvSpPr/>
      </dsp:nvSpPr>
      <dsp:spPr>
        <a:xfrm>
          <a:off x="0" y="0"/>
          <a:ext cx="6948772" cy="3960440"/>
        </a:xfrm>
        <a:prstGeom prst="roundRect">
          <a:avLst>
            <a:gd name="adj" fmla="val 8500"/>
          </a:avLst>
        </a:prstGeom>
        <a:gradFill rotWithShape="0">
          <a:gsLst>
            <a:gs pos="0">
              <a:srgbClr val="92D050"/>
            </a:gs>
            <a:gs pos="100000">
              <a:srgbClr val="92D050"/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3073741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300" kern="1200" dirty="0"/>
            <a:t>Estrategia</a:t>
          </a:r>
          <a:endParaRPr lang="es-ES" sz="3300" kern="1200" dirty="0"/>
        </a:p>
      </dsp:txBody>
      <dsp:txXfrm>
        <a:off x="98598" y="98598"/>
        <a:ext cx="6751576" cy="3763244"/>
      </dsp:txXfrm>
    </dsp:sp>
    <dsp:sp modelId="{3368EADD-8033-49D9-9402-40491FDEA8E3}">
      <dsp:nvSpPr>
        <dsp:cNvPr id="0" name=""/>
        <dsp:cNvSpPr/>
      </dsp:nvSpPr>
      <dsp:spPr>
        <a:xfrm>
          <a:off x="173719" y="990110"/>
          <a:ext cx="1042315" cy="900187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Misión</a:t>
          </a:r>
          <a:endParaRPr lang="es-ES" sz="1100" kern="1200" dirty="0"/>
        </a:p>
      </dsp:txBody>
      <dsp:txXfrm>
        <a:off x="201403" y="1017794"/>
        <a:ext cx="986947" cy="844819"/>
      </dsp:txXfrm>
    </dsp:sp>
    <dsp:sp modelId="{B9877734-53FA-4200-A10C-6B4E11C7E67D}">
      <dsp:nvSpPr>
        <dsp:cNvPr id="0" name=""/>
        <dsp:cNvSpPr/>
      </dsp:nvSpPr>
      <dsp:spPr>
        <a:xfrm>
          <a:off x="173719" y="1924142"/>
          <a:ext cx="1042315" cy="900187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Visión</a:t>
          </a:r>
          <a:endParaRPr lang="es-ES" sz="1100" kern="1200" dirty="0"/>
        </a:p>
      </dsp:txBody>
      <dsp:txXfrm>
        <a:off x="201403" y="1951826"/>
        <a:ext cx="986947" cy="844819"/>
      </dsp:txXfrm>
    </dsp:sp>
    <dsp:sp modelId="{50C76632-B800-4B17-9649-55EA8F3C7826}">
      <dsp:nvSpPr>
        <dsp:cNvPr id="0" name=""/>
        <dsp:cNvSpPr/>
      </dsp:nvSpPr>
      <dsp:spPr>
        <a:xfrm>
          <a:off x="173719" y="2858175"/>
          <a:ext cx="1042315" cy="900187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Objetivos Estratégicos</a:t>
          </a:r>
          <a:endParaRPr lang="es-ES" sz="1100" kern="1200" dirty="0"/>
        </a:p>
      </dsp:txBody>
      <dsp:txXfrm>
        <a:off x="201403" y="2885859"/>
        <a:ext cx="986947" cy="844819"/>
      </dsp:txXfrm>
    </dsp:sp>
    <dsp:sp modelId="{214D3FB4-598F-471C-973D-4D29540AE862}">
      <dsp:nvSpPr>
        <dsp:cNvPr id="0" name=""/>
        <dsp:cNvSpPr/>
      </dsp:nvSpPr>
      <dsp:spPr>
        <a:xfrm>
          <a:off x="1389754" y="990110"/>
          <a:ext cx="5385298" cy="2772308"/>
        </a:xfrm>
        <a:prstGeom prst="roundRect">
          <a:avLst>
            <a:gd name="adj" fmla="val 10500"/>
          </a:avLst>
        </a:prstGeom>
        <a:gradFill rotWithShape="0">
          <a:gsLst>
            <a:gs pos="0">
              <a:srgbClr val="00B050"/>
            </a:gs>
            <a:gs pos="100000">
              <a:schemeClr val="l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760416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300" kern="1200" dirty="0"/>
            <a:t>Modelo de Negocios</a:t>
          </a:r>
          <a:endParaRPr lang="es-ES" sz="3300" kern="1200" dirty="0"/>
        </a:p>
      </dsp:txBody>
      <dsp:txXfrm>
        <a:off x="1475012" y="1075368"/>
        <a:ext cx="5214782" cy="2601792"/>
      </dsp:txXfrm>
    </dsp:sp>
    <dsp:sp modelId="{63281D27-F7C2-4F64-8743-D344B7A69651}">
      <dsp:nvSpPr>
        <dsp:cNvPr id="0" name=""/>
        <dsp:cNvSpPr/>
      </dsp:nvSpPr>
      <dsp:spPr>
        <a:xfrm>
          <a:off x="1524386" y="1960417"/>
          <a:ext cx="1077059" cy="771352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Propuesta de Valor 1</a:t>
          </a:r>
          <a:endParaRPr lang="es-ES" sz="1100" kern="1200" dirty="0"/>
        </a:p>
      </dsp:txBody>
      <dsp:txXfrm>
        <a:off x="1548108" y="1984139"/>
        <a:ext cx="1029615" cy="723908"/>
      </dsp:txXfrm>
    </dsp:sp>
    <dsp:sp modelId="{8D2CFE29-0D18-4137-9613-DC678BD4C16A}">
      <dsp:nvSpPr>
        <dsp:cNvPr id="0" name=""/>
        <dsp:cNvSpPr/>
      </dsp:nvSpPr>
      <dsp:spPr>
        <a:xfrm>
          <a:off x="1524386" y="2782206"/>
          <a:ext cx="1077059" cy="771352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Propuesta de Valor 2</a:t>
          </a:r>
          <a:endParaRPr lang="es-ES" sz="1100" kern="1200" dirty="0"/>
        </a:p>
      </dsp:txBody>
      <dsp:txXfrm>
        <a:off x="1548108" y="2805928"/>
        <a:ext cx="1029615" cy="723908"/>
      </dsp:txXfrm>
    </dsp:sp>
    <dsp:sp modelId="{AB5A47F6-ADCF-4B5A-A22D-1E1FB62E3792}">
      <dsp:nvSpPr>
        <dsp:cNvPr id="0" name=""/>
        <dsp:cNvSpPr/>
      </dsp:nvSpPr>
      <dsp:spPr>
        <a:xfrm>
          <a:off x="2744764" y="1980220"/>
          <a:ext cx="3856568" cy="1584176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100000">
              <a:srgbClr val="008000"/>
            </a:gs>
            <a:gs pos="100000">
              <a:schemeClr val="l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894179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300" kern="1200" dirty="0"/>
            <a:t>Arquitectura </a:t>
          </a:r>
          <a:endParaRPr lang="es-ES" sz="3300" kern="1200" dirty="0"/>
        </a:p>
      </dsp:txBody>
      <dsp:txXfrm>
        <a:off x="2793483" y="2028939"/>
        <a:ext cx="3759130" cy="1486738"/>
      </dsp:txXfrm>
    </dsp:sp>
    <dsp:sp modelId="{30CC5CF7-B760-4391-89A8-3824FF84D0EF}">
      <dsp:nvSpPr>
        <dsp:cNvPr id="0" name=""/>
        <dsp:cNvSpPr/>
      </dsp:nvSpPr>
      <dsp:spPr>
        <a:xfrm>
          <a:off x="2841179" y="2693099"/>
          <a:ext cx="1805035" cy="712879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Proyecto1</a:t>
          </a:r>
          <a:endParaRPr lang="es-ES" sz="1100" kern="1200" dirty="0"/>
        </a:p>
      </dsp:txBody>
      <dsp:txXfrm>
        <a:off x="2863102" y="2715022"/>
        <a:ext cx="1761189" cy="669033"/>
      </dsp:txXfrm>
    </dsp:sp>
    <dsp:sp modelId="{CC73D093-2B22-4971-A3B2-B6F81D4881F4}">
      <dsp:nvSpPr>
        <dsp:cNvPr id="0" name=""/>
        <dsp:cNvSpPr/>
      </dsp:nvSpPr>
      <dsp:spPr>
        <a:xfrm>
          <a:off x="4697567" y="2693099"/>
          <a:ext cx="1805035" cy="712879"/>
        </a:xfrm>
        <a:prstGeom prst="roundRect">
          <a:avLst>
            <a:gd name="adj" fmla="val 105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/>
            <a:t>Proyecto 2</a:t>
          </a:r>
          <a:endParaRPr lang="es-ES" sz="1100" kern="1200" dirty="0"/>
        </a:p>
      </dsp:txBody>
      <dsp:txXfrm>
        <a:off x="4719490" y="2715022"/>
        <a:ext cx="1761189" cy="66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charset="0"/>
              <a:buNone/>
              <a:defRPr sz="1200">
                <a:latin typeface="News Gothic MT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C075534-B612-4968-BA6E-FF382977074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charset="0"/>
              <a:buNone/>
              <a:defRPr sz="1200">
                <a:latin typeface="News Gothic MT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2600"/>
            <a:ext cx="288925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CB241F7-EA63-453B-ADC5-565D5FE893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4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"/>
          <p:cNvSpPr>
            <a:spLocks noChangeArrowheads="1"/>
          </p:cNvSpPr>
          <p:nvPr/>
        </p:nvSpPr>
        <p:spPr bwMode="auto">
          <a:xfrm>
            <a:off x="0" y="0"/>
            <a:ext cx="6669088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8675" name="AutoShape 2"/>
          <p:cNvSpPr>
            <a:spLocks noChangeArrowheads="1"/>
          </p:cNvSpPr>
          <p:nvPr/>
        </p:nvSpPr>
        <p:spPr bwMode="auto">
          <a:xfrm>
            <a:off x="0" y="0"/>
            <a:ext cx="6669088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2228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724063" y="-12730163"/>
            <a:ext cx="17970501" cy="1347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922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687888"/>
            <a:ext cx="5330825" cy="4435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07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50888"/>
            <a:ext cx="4932362" cy="3700462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53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66750" y="4687888"/>
            <a:ext cx="5332413" cy="4437062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59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594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358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50888"/>
            <a:ext cx="4932362" cy="3700462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536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66750" y="4687888"/>
            <a:ext cx="5332413" cy="4437062"/>
          </a:xfrm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6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48FD40-141F-4E7E-B731-F559242719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4FC760-8A2E-42C0-BB11-8140DA4A52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7400" y="622300"/>
            <a:ext cx="1235075" cy="1060291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0" y="622300"/>
            <a:ext cx="3556000" cy="1060291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C8E7AB-6B68-4028-A639-ADD280D709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22300"/>
            <a:ext cx="4943475" cy="946150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9BF9A-7906-4995-B063-8DC77084EB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46050"/>
            <a:ext cx="1584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23088" y="6251575"/>
            <a:ext cx="2127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506F57-1F8F-4892-B8C8-43DCFEBDDE6E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1AFC1-45DC-4442-B787-165812E993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F51ACE-1591-403E-B68D-FF47F60802F0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4D5750-24AA-41B9-AECF-47B817759D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65D7-3490-4F0A-A40E-44CF369F7432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92277-487E-4B77-BCA7-5705292F09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48F874-179B-4062-A9E6-7C68406364A8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2BFED6-1FB2-4D4C-A052-91E211AB8D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691D3A-3703-4175-8517-283740FFAF70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C3BCA3-00BD-4C2B-94F0-E08BB6CEE3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DD7617-48B1-4051-9591-E24C640C0B2F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BAAE9-8DF9-4939-9524-EA0AB17A3A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20BEFD-667D-4383-9F78-FE1F7B3B52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34DC76-AE02-4BD1-B57A-EE745172FF7E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565335-7EF8-4A2C-8458-CE23DC3D0E2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FC42B3-8B7C-4731-929A-1BCCDE07B615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2A5F5D-5943-4A00-870D-8FA700A789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1F5A2A-2F03-42C0-BC06-3D44F7F42F98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50B0BD-5AE0-4EFF-9209-994F7C988D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0F0F8A-6C0D-46D0-AB56-062A444D1230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590D02-D8B3-4F9A-9C5B-DEEECEFB48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FBB73F-75F4-4CE3-A109-309E95BACFAE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41ED9A-041D-4B14-B5EC-AA91034274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C7173-1F37-497B-AD96-2A2D7ECCB5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0" y="2020888"/>
            <a:ext cx="2393950" cy="920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350" y="2020888"/>
            <a:ext cx="2395538" cy="920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CCF7B7-1CE3-4CBD-8E45-7BAB5946C9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43A398-DD8D-4228-9E44-A07640DD56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EE858B-9C50-420D-AE45-CF41F8A41E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5AED3C-8BDF-451E-AD67-564F7B6ADB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672354-AA9A-4C55-9E47-4EBD34861C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81342D-EFFD-4ECE-8D91-19BD5F872A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6553200" y="6351588"/>
            <a:ext cx="21288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>
                <a:solidFill>
                  <a:srgbClr val="000000"/>
                </a:solidFill>
                <a:latin typeface="News Gothic MT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622300"/>
            <a:ext cx="4943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0" y="2020888"/>
            <a:ext cx="4941888" cy="920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57200" y="6354763"/>
            <a:ext cx="2895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752600" y="2873375"/>
            <a:ext cx="6048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8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CE27A8-8350-452A-A71D-7499F176D4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4" r:id="rId1"/>
    <p:sldLayoutId id="2147485915" r:id="rId2"/>
    <p:sldLayoutId id="2147485916" r:id="rId3"/>
    <p:sldLayoutId id="2147485917" r:id="rId4"/>
    <p:sldLayoutId id="2147485918" r:id="rId5"/>
    <p:sldLayoutId id="2147485919" r:id="rId6"/>
    <p:sldLayoutId id="2147485920" r:id="rId7"/>
    <p:sldLayoutId id="2147485921" r:id="rId8"/>
    <p:sldLayoutId id="2147485922" r:id="rId9"/>
    <p:sldLayoutId id="2147485923" r:id="rId10"/>
    <p:sldLayoutId id="2147485924" r:id="rId11"/>
    <p:sldLayoutId id="2147485925" r:id="rId12"/>
    <p:sldLayoutId id="2147485926" r:id="rId13"/>
  </p:sldLayoutIdLst>
  <p:transition>
    <p:wipe/>
  </p:transition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749805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749805"/>
          </a:solidFill>
          <a:latin typeface="News Gothic MT" charset="0"/>
          <a:ea typeface="MS PGothic" pitchFamily="34" charset="-128"/>
          <a:cs typeface="ＭＳ Ｐゴシック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749805"/>
          </a:solidFill>
          <a:latin typeface="News Gothic MT" charset="0"/>
          <a:ea typeface="MS PGothic" pitchFamily="34" charset="-128"/>
          <a:cs typeface="ＭＳ Ｐゴシック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749805"/>
          </a:solidFill>
          <a:latin typeface="News Gothic MT" charset="0"/>
          <a:ea typeface="MS PGothic" pitchFamily="34" charset="-128"/>
          <a:cs typeface="ＭＳ Ｐゴシック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749805"/>
          </a:solidFill>
          <a:latin typeface="News Gothic MT" charset="0"/>
          <a:ea typeface="MS PGothic" pitchFamily="34" charset="-128"/>
          <a:cs typeface="ＭＳ Ｐゴシック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749805"/>
          </a:solidFill>
          <a:latin typeface="News Gothic MT" charset="0"/>
          <a:ea typeface="ＭＳ Ｐゴシック" charset="0"/>
          <a:cs typeface="ＭＳ Ｐゴシック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749805"/>
          </a:solidFill>
          <a:latin typeface="News Gothic MT" charset="0"/>
          <a:ea typeface="ＭＳ Ｐゴシック" charset="0"/>
          <a:cs typeface="ＭＳ Ｐゴシック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749805"/>
          </a:solidFill>
          <a:latin typeface="News Gothic MT" charset="0"/>
          <a:ea typeface="ＭＳ Ｐゴシック" charset="0"/>
          <a:cs typeface="ＭＳ Ｐゴシック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749805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49263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404040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40404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91AB4E-4730-4650-BAF3-C7FDC67E6122}" type="datetimeFigureOut">
              <a:rPr lang="en-US" smtClean="0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2293D3A-A26E-45C2-A68D-238A766003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transition>
    <p:wip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ston6711@gmail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n para usach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8 Imagen" descr="Ingeniria.jpg"/>
          <p:cNvPicPr>
            <a:picLocks noChangeAspect="1"/>
          </p:cNvPicPr>
          <p:nvPr/>
        </p:nvPicPr>
        <p:blipFill>
          <a:blip r:embed="rId3"/>
          <a:srcRect l="21679" r="21955"/>
          <a:stretch>
            <a:fillRect/>
          </a:stretch>
        </p:blipFill>
        <p:spPr>
          <a:xfrm>
            <a:off x="467544" y="2109011"/>
            <a:ext cx="1872208" cy="25233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8378" t="1396" r="17271" b="75398"/>
          <a:stretch>
            <a:fillRect/>
          </a:stretch>
        </p:blipFill>
        <p:spPr bwMode="auto">
          <a:xfrm>
            <a:off x="2339752" y="2592288"/>
            <a:ext cx="6650672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3A8E2E9-99A4-4919-A112-FF6D0D5F2B3F}"/>
              </a:ext>
            </a:extLst>
          </p:cNvPr>
          <p:cNvSpPr/>
          <p:nvPr/>
        </p:nvSpPr>
        <p:spPr>
          <a:xfrm>
            <a:off x="460375" y="523666"/>
            <a:ext cx="8288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>
                <a:solidFill>
                  <a:schemeClr val="accent6"/>
                </a:solidFill>
              </a:rPr>
              <a:t>INGENIERÍA CIVIL EN INFORMÁTICA</a:t>
            </a:r>
          </a:p>
          <a:p>
            <a:pPr algn="ctr"/>
            <a:r>
              <a:rPr lang="es-CL" dirty="0">
                <a:solidFill>
                  <a:schemeClr val="accent6"/>
                </a:solidFill>
              </a:rPr>
              <a:t>INGENIERÍA DE EJECUCIÓN EN COMPUTACIÓN E INFORMÁTICA</a:t>
            </a:r>
          </a:p>
          <a:p>
            <a:pPr algn="ctr"/>
            <a:r>
              <a:rPr lang="en-US" sz="2800" dirty="0" err="1">
                <a:solidFill>
                  <a:schemeClr val="accent6"/>
                </a:solidFill>
              </a:rPr>
              <a:t>Introducción</a:t>
            </a:r>
            <a:r>
              <a:rPr lang="en-US" sz="2800" dirty="0">
                <a:solidFill>
                  <a:schemeClr val="accent6"/>
                </a:solidFill>
              </a:rPr>
              <a:t> a </a:t>
            </a:r>
            <a:r>
              <a:rPr lang="en-US" sz="2800" dirty="0" err="1">
                <a:solidFill>
                  <a:schemeClr val="accent6"/>
                </a:solidFill>
              </a:rPr>
              <a:t>Asignatura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F950CE-A167-4C4E-9A99-A4BB1786A887}"/>
              </a:ext>
            </a:extLst>
          </p:cNvPr>
          <p:cNvSpPr/>
          <p:nvPr/>
        </p:nvSpPr>
        <p:spPr>
          <a:xfrm>
            <a:off x="606206" y="4941168"/>
            <a:ext cx="79563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2800" dirty="0">
                <a:solidFill>
                  <a:schemeClr val="accent6"/>
                </a:solidFill>
              </a:rPr>
              <a:t>Administración y Gestión Informática</a:t>
            </a:r>
          </a:p>
          <a:p>
            <a:pPr algn="r"/>
            <a:r>
              <a:rPr lang="es-ES_tradnl" sz="2800" dirty="0">
                <a:solidFill>
                  <a:schemeClr val="accent6"/>
                </a:solidFill>
              </a:rPr>
              <a:t>Teoría Lunes 8:00 - 9:30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</a:t>
            </a:r>
          </a:p>
          <a:p>
            <a:pPr algn="r"/>
            <a:r>
              <a:rPr lang="es-ES_tradnl" sz="2800" dirty="0">
                <a:solidFill>
                  <a:schemeClr val="accent6"/>
                </a:solidFill>
              </a:rPr>
              <a:t>Teoría Lunes 9:40 – 11:10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           Laboratorio Online </a:t>
            </a:r>
            <a:r>
              <a:rPr lang="es-ES_tradnl" sz="2800">
                <a:solidFill>
                  <a:schemeClr val="accent6"/>
                </a:solidFill>
              </a:rPr>
              <a:t>Viernes </a:t>
            </a:r>
            <a:r>
              <a:rPr lang="es-ES_tradnl" sz="2800" dirty="0">
                <a:solidFill>
                  <a:schemeClr val="accent6"/>
                </a:solidFill>
              </a:rPr>
              <a:t>9</a:t>
            </a:r>
            <a:r>
              <a:rPr lang="es-ES_tradnl" sz="2800">
                <a:solidFill>
                  <a:schemeClr val="accent6"/>
                </a:solidFill>
              </a:rPr>
              <a:t>:00 – 10:00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C0FE6DD-6ACD-4F11-A921-833280DFD9F7}"/>
              </a:ext>
            </a:extLst>
          </p:cNvPr>
          <p:cNvSpPr txBox="1"/>
          <p:nvPr/>
        </p:nvSpPr>
        <p:spPr>
          <a:xfrm>
            <a:off x="251520" y="2730178"/>
            <a:ext cx="864095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r>
              <a:rPr lang="es-CL" dirty="0"/>
              <a:t>Administración y Gestión Informática</a:t>
            </a:r>
          </a:p>
          <a:p>
            <a:endParaRPr lang="es-CL" dirty="0"/>
          </a:p>
          <a:p>
            <a:r>
              <a:rPr lang="es-CL" dirty="0"/>
              <a:t>1er semestre</a:t>
            </a:r>
          </a:p>
          <a:p>
            <a:r>
              <a:rPr lang="es-CL" dirty="0"/>
              <a:t>Diurno 2022</a:t>
            </a:r>
            <a:endParaRPr dirty="0"/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104780BE-90CE-45D3-A21E-45C2A86894E5}"/>
              </a:ext>
            </a:extLst>
          </p:cNvPr>
          <p:cNvGrpSpPr/>
          <p:nvPr/>
        </p:nvGrpSpPr>
        <p:grpSpPr>
          <a:xfrm>
            <a:off x="467544" y="692696"/>
            <a:ext cx="1733600" cy="1745616"/>
            <a:chOff x="0" y="0"/>
            <a:chExt cx="1733599" cy="1745614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227BC9FE-81AF-4142-8356-DF1E7B91B1D0}"/>
                </a:ext>
              </a:extLst>
            </p:cNvPr>
            <p:cNvSpPr/>
            <p:nvPr/>
          </p:nvSpPr>
          <p:spPr>
            <a:xfrm>
              <a:off x="0" y="-1"/>
              <a:ext cx="648599" cy="652606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5FC3BC6-49E3-4206-A053-7641691DED4C}"/>
                </a:ext>
              </a:extLst>
            </p:cNvPr>
            <p:cNvSpPr/>
            <p:nvPr/>
          </p:nvSpPr>
          <p:spPr>
            <a:xfrm>
              <a:off x="1080996" y="-1"/>
              <a:ext cx="652604" cy="652606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C4EA4D23-BFD2-4F00-AC21-7551CBC73C47}"/>
                </a:ext>
              </a:extLst>
            </p:cNvPr>
            <p:cNvSpPr/>
            <p:nvPr/>
          </p:nvSpPr>
          <p:spPr>
            <a:xfrm>
              <a:off x="0" y="1093010"/>
              <a:ext cx="648599" cy="652605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7" name="Rectangle 29">
              <a:extLst>
                <a:ext uri="{FF2B5EF4-FFF2-40B4-BE49-F238E27FC236}">
                  <a16:creationId xmlns:a16="http://schemas.microsoft.com/office/drawing/2014/main" id="{52E45CE6-F874-415E-9FE8-7E0F189FE203}"/>
                </a:ext>
              </a:extLst>
            </p:cNvPr>
            <p:cNvSpPr/>
            <p:nvPr/>
          </p:nvSpPr>
          <p:spPr>
            <a:xfrm>
              <a:off x="1080996" y="1093010"/>
              <a:ext cx="652604" cy="652605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D4F4DA05-E2CD-4709-8884-48B7F24AB44C}"/>
                </a:ext>
              </a:extLst>
            </p:cNvPr>
            <p:cNvSpPr/>
            <p:nvPr/>
          </p:nvSpPr>
          <p:spPr>
            <a:xfrm>
              <a:off x="820758" y="136125"/>
              <a:ext cx="192178" cy="37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48"/>
                  </a:lnTo>
                  <a:lnTo>
                    <a:pt x="0" y="2160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01E2BE33-061A-4447-8EE2-FDC2BA2BC787}"/>
                </a:ext>
              </a:extLst>
            </p:cNvPr>
            <p:cNvSpPr/>
            <p:nvPr/>
          </p:nvSpPr>
          <p:spPr>
            <a:xfrm flipH="1" flipV="1">
              <a:off x="648598" y="328303"/>
              <a:ext cx="364338" cy="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D12BD156-3345-47A0-9EAC-54C683A5EE0A}"/>
                </a:ext>
              </a:extLst>
            </p:cNvPr>
            <p:cNvSpPr/>
            <p:nvPr/>
          </p:nvSpPr>
          <p:spPr>
            <a:xfrm>
              <a:off x="716662" y="1237144"/>
              <a:ext cx="180168" cy="36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0681"/>
                  </a:lnTo>
                  <a:lnTo>
                    <a:pt x="21600" y="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2C6AE103-B2F9-4C3E-9A70-BEA6A2C904CD}"/>
                </a:ext>
              </a:extLst>
            </p:cNvPr>
            <p:cNvSpPr/>
            <p:nvPr/>
          </p:nvSpPr>
          <p:spPr>
            <a:xfrm>
              <a:off x="716662" y="1417309"/>
              <a:ext cx="356330" cy="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B38E2F2B-EF89-4F53-8863-E28DBFBDCF4D}"/>
                </a:ext>
              </a:extLst>
            </p:cNvPr>
            <p:cNvSpPr/>
            <p:nvPr/>
          </p:nvSpPr>
          <p:spPr>
            <a:xfrm>
              <a:off x="1225129" y="836774"/>
              <a:ext cx="364339" cy="18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681" y="21600"/>
                  </a:lnTo>
                  <a:lnTo>
                    <a:pt x="0" y="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1D9ABEFB-6F31-4757-BF1C-FB9A402EDF3F}"/>
                </a:ext>
              </a:extLst>
            </p:cNvPr>
            <p:cNvSpPr/>
            <p:nvPr/>
          </p:nvSpPr>
          <p:spPr>
            <a:xfrm flipV="1">
              <a:off x="1405297" y="660612"/>
              <a:ext cx="1" cy="364338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70029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6840760" cy="946150"/>
          </a:xfrm>
        </p:spPr>
        <p:txBody>
          <a:bodyPr>
            <a:normAutofit/>
          </a:bodyPr>
          <a:lstStyle/>
          <a:p>
            <a:pPr algn="l"/>
            <a:r>
              <a:rPr lang="es-CL" sz="4000" dirty="0">
                <a:solidFill>
                  <a:schemeClr val="bg1"/>
                </a:solidFill>
              </a:rPr>
              <a:t>Presentación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78" t="1396" r="17271" b="75398"/>
          <a:stretch>
            <a:fillRect/>
          </a:stretch>
        </p:blipFill>
        <p:spPr bwMode="auto">
          <a:xfrm>
            <a:off x="5292080" y="-9543"/>
            <a:ext cx="3851920" cy="90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Marcador de contenido"/>
          <p:cNvSpPr>
            <a:spLocks noGrp="1"/>
          </p:cNvSpPr>
          <p:nvPr>
            <p:ph idx="1"/>
          </p:nvPr>
        </p:nvSpPr>
        <p:spPr>
          <a:xfrm>
            <a:off x="467544" y="1648029"/>
            <a:ext cx="7903344" cy="2952328"/>
          </a:xfrm>
        </p:spPr>
        <p:txBody>
          <a:bodyPr/>
          <a:lstStyle/>
          <a:p>
            <a:pPr marL="0" indent="0" defTabSz="279400">
              <a:buNone/>
            </a:pPr>
            <a:r>
              <a:rPr lang="es-CL" spc="-100" dirty="0">
                <a:solidFill>
                  <a:schemeClr val="bg1"/>
                </a:solidFill>
                <a:latin typeface="Open Sans Light"/>
                <a:sym typeface="Open Sans Light"/>
              </a:rPr>
              <a:t>Gastón González </a:t>
            </a:r>
            <a:r>
              <a:rPr lang="es-CL" spc="-100" dirty="0" err="1">
                <a:solidFill>
                  <a:schemeClr val="bg1"/>
                </a:solidFill>
                <a:latin typeface="Open Sans Light"/>
                <a:sym typeface="Open Sans Light"/>
              </a:rPr>
              <a:t>Vuscovic</a:t>
            </a:r>
            <a:endParaRPr lang="es-CL" spc="-100" dirty="0">
              <a:solidFill>
                <a:schemeClr val="bg1"/>
              </a:solidFill>
              <a:latin typeface="Open Sans Light"/>
              <a:sym typeface="Open Sans Light"/>
            </a:endParaRPr>
          </a:p>
          <a:p>
            <a:pPr marL="0" indent="0" algn="just" defTabSz="279400">
              <a:buNone/>
            </a:pP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Ingeniero Civil en Informática – </a:t>
            </a:r>
            <a:r>
              <a:rPr lang="es-CL" sz="2100" spc="-100" dirty="0" err="1">
                <a:solidFill>
                  <a:schemeClr val="bg1"/>
                </a:solidFill>
                <a:latin typeface="Open Sans Light"/>
              </a:rPr>
              <a:t>UdeC</a:t>
            </a:r>
            <a:endParaRPr lang="es-CL" sz="2100" spc="-100" dirty="0">
              <a:solidFill>
                <a:schemeClr val="bg1"/>
              </a:solidFill>
              <a:latin typeface="Open Sans Light"/>
            </a:endParaRPr>
          </a:p>
          <a:p>
            <a:pPr marL="0" indent="0" algn="just" defTabSz="279400">
              <a:buNone/>
            </a:pP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Magíster en Ingeniería de Negocios con TI - </a:t>
            </a:r>
            <a:r>
              <a:rPr lang="es-CL" sz="2100" spc="-100" dirty="0" err="1">
                <a:solidFill>
                  <a:schemeClr val="bg1"/>
                </a:solidFill>
                <a:latin typeface="Open Sans Light"/>
              </a:rPr>
              <a:t>UChile</a:t>
            </a:r>
            <a:endParaRPr lang="es-CL" sz="2100" spc="-100" dirty="0">
              <a:solidFill>
                <a:schemeClr val="bg1"/>
              </a:solidFill>
              <a:latin typeface="Open Sans Light"/>
            </a:endParaRPr>
          </a:p>
          <a:p>
            <a:pPr marL="0" indent="0" algn="just" defTabSz="279400">
              <a:buNone/>
            </a:pP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Doctorando Administración  de Empresas – </a:t>
            </a:r>
            <a:r>
              <a:rPr lang="es-CL" sz="2100" spc="-100" dirty="0" err="1">
                <a:solidFill>
                  <a:schemeClr val="bg1"/>
                </a:solidFill>
                <a:latin typeface="Open Sans Light"/>
              </a:rPr>
              <a:t>Universitat</a:t>
            </a: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  de Lleida</a:t>
            </a:r>
          </a:p>
          <a:p>
            <a:pPr marL="0" indent="0" algn="just" defTabSz="279400">
              <a:buNone/>
            </a:pP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Trayectoria (Gerente General, Gerente Operaciones y TI, Gerente de Proyectos, Consultoría y Cátedra)</a:t>
            </a:r>
          </a:p>
          <a:p>
            <a:pPr marL="0" indent="0" algn="just" defTabSz="279400">
              <a:buNone/>
            </a:pP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Contacto.  </a:t>
            </a:r>
            <a:r>
              <a:rPr lang="es-CL" sz="2100" spc="-100" dirty="0">
                <a:solidFill>
                  <a:schemeClr val="bg1"/>
                </a:solidFill>
                <a:latin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gaston6711@gmail.com</a:t>
            </a:r>
            <a:r>
              <a:rPr lang="es-CL" sz="2100" spc="-100" dirty="0">
                <a:solidFill>
                  <a:schemeClr val="bg1"/>
                </a:solidFill>
                <a:latin typeface="Open Sans Light"/>
              </a:rPr>
              <a:t> o </a:t>
            </a:r>
            <a:r>
              <a:rPr lang="es-CL" sz="2100" u="sng" spc="-100" dirty="0">
                <a:solidFill>
                  <a:schemeClr val="bg1"/>
                </a:solidFill>
                <a:latin typeface="Open Sans Light"/>
              </a:rPr>
              <a:t>gaston.gonzalez.v@usach.cl</a:t>
            </a:r>
          </a:p>
          <a:p>
            <a:pPr marL="0" indent="0" algn="just" defTabSz="279400">
              <a:buNone/>
            </a:pPr>
            <a:endParaRPr lang="es-CL" sz="2100" spc="-100" dirty="0">
              <a:solidFill>
                <a:schemeClr val="bg1"/>
              </a:solidFill>
              <a:latin typeface="Open Sans Light"/>
            </a:endParaRPr>
          </a:p>
          <a:p>
            <a:pPr algn="just">
              <a:buNone/>
            </a:pPr>
            <a:endParaRPr lang="es-CL" sz="2400" dirty="0">
              <a:solidFill>
                <a:schemeClr val="accent4"/>
              </a:solidFill>
            </a:endParaRPr>
          </a:p>
        </p:txBody>
      </p:sp>
      <p:grpSp>
        <p:nvGrpSpPr>
          <p:cNvPr id="14" name="Group 88">
            <a:extLst>
              <a:ext uri="{FF2B5EF4-FFF2-40B4-BE49-F238E27FC236}">
                <a16:creationId xmlns:a16="http://schemas.microsoft.com/office/drawing/2014/main" id="{27C2CB07-85CA-4531-B2B2-AB8101E6C6FD}"/>
              </a:ext>
            </a:extLst>
          </p:cNvPr>
          <p:cNvGrpSpPr/>
          <p:nvPr/>
        </p:nvGrpSpPr>
        <p:grpSpPr>
          <a:xfrm>
            <a:off x="6368656" y="1664780"/>
            <a:ext cx="1468766" cy="1692854"/>
            <a:chOff x="0" y="0"/>
            <a:chExt cx="1468764" cy="1692852"/>
          </a:xfrm>
        </p:grpSpPr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E404756B-C4FF-46EB-A54C-B5C0B28FBA87}"/>
                </a:ext>
              </a:extLst>
            </p:cNvPr>
            <p:cNvSpPr/>
            <p:nvPr/>
          </p:nvSpPr>
          <p:spPr>
            <a:xfrm>
              <a:off x="0" y="1062604"/>
              <a:ext cx="401506" cy="48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28" h="21365" extrusionOk="0">
                  <a:moveTo>
                    <a:pt x="13529" y="125"/>
                  </a:moveTo>
                  <a:cubicBezTo>
                    <a:pt x="11173" y="-235"/>
                    <a:pt x="8424" y="125"/>
                    <a:pt x="6853" y="1925"/>
                  </a:cubicBezTo>
                  <a:cubicBezTo>
                    <a:pt x="1747" y="6245"/>
                    <a:pt x="-2180" y="14525"/>
                    <a:pt x="1355" y="21365"/>
                  </a:cubicBezTo>
                  <a:cubicBezTo>
                    <a:pt x="4104" y="13445"/>
                    <a:pt x="11958" y="15965"/>
                    <a:pt x="17064" y="11285"/>
                  </a:cubicBezTo>
                  <a:cubicBezTo>
                    <a:pt x="18635" y="9845"/>
                    <a:pt x="19420" y="7325"/>
                    <a:pt x="19027" y="5165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6" name="Freeform 104">
              <a:extLst>
                <a:ext uri="{FF2B5EF4-FFF2-40B4-BE49-F238E27FC236}">
                  <a16:creationId xmlns:a16="http://schemas.microsoft.com/office/drawing/2014/main" id="{62087AB6-B9E7-48B9-AE08-4C727C1C4854}"/>
                </a:ext>
              </a:extLst>
            </p:cNvPr>
            <p:cNvSpPr/>
            <p:nvPr/>
          </p:nvSpPr>
          <p:spPr>
            <a:xfrm>
              <a:off x="286510" y="0"/>
              <a:ext cx="1182255" cy="118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0957" extrusionOk="0">
                  <a:moveTo>
                    <a:pt x="2189" y="20957"/>
                  </a:moveTo>
                  <a:cubicBezTo>
                    <a:pt x="4232" y="19352"/>
                    <a:pt x="9341" y="14389"/>
                    <a:pt x="11822" y="11908"/>
                  </a:cubicBezTo>
                  <a:cubicBezTo>
                    <a:pt x="17514" y="6216"/>
                    <a:pt x="21600" y="962"/>
                    <a:pt x="20724" y="87"/>
                  </a:cubicBezTo>
                  <a:cubicBezTo>
                    <a:pt x="19995" y="-643"/>
                    <a:pt x="14741" y="3298"/>
                    <a:pt x="8903" y="9135"/>
                  </a:cubicBezTo>
                  <a:cubicBezTo>
                    <a:pt x="6422" y="11471"/>
                    <a:pt x="1605" y="16725"/>
                    <a:pt x="0" y="18622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7" name="Line 105">
              <a:extLst>
                <a:ext uri="{FF2B5EF4-FFF2-40B4-BE49-F238E27FC236}">
                  <a16:creationId xmlns:a16="http://schemas.microsoft.com/office/drawing/2014/main" id="{FB309204-6125-4DD2-9097-EB85B014A651}"/>
                </a:ext>
              </a:extLst>
            </p:cNvPr>
            <p:cNvSpPr/>
            <p:nvPr/>
          </p:nvSpPr>
          <p:spPr>
            <a:xfrm>
              <a:off x="466485" y="856488"/>
              <a:ext cx="148827" cy="148827"/>
            </a:xfrm>
            <a:prstGeom prst="line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106">
              <a:extLst>
                <a:ext uri="{FF2B5EF4-FFF2-40B4-BE49-F238E27FC236}">
                  <a16:creationId xmlns:a16="http://schemas.microsoft.com/office/drawing/2014/main" id="{72CBBC39-E385-4F7F-B58A-BCC567A9D7D9}"/>
                </a:ext>
              </a:extLst>
            </p:cNvPr>
            <p:cNvSpPr/>
            <p:nvPr/>
          </p:nvSpPr>
          <p:spPr>
            <a:xfrm>
              <a:off x="68464" y="1561242"/>
              <a:ext cx="1093695" cy="13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5439" extrusionOk="0">
                  <a:moveTo>
                    <a:pt x="0" y="2043"/>
                  </a:moveTo>
                  <a:cubicBezTo>
                    <a:pt x="5564" y="13357"/>
                    <a:pt x="16036" y="-8243"/>
                    <a:pt x="21600" y="3757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700637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EE9864D-EA6E-4E4D-92F1-8C14EB13C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7228" y="5369716"/>
            <a:ext cx="1304657" cy="126198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BA86AC9-8956-4A3B-BAF6-2500191E4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2225" y="5296558"/>
            <a:ext cx="1457070" cy="1408298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B4988F4-75AD-407B-B4FC-6C608427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78" t="1396" r="17271" b="75398"/>
          <a:stretch>
            <a:fillRect/>
          </a:stretch>
        </p:blipFill>
        <p:spPr bwMode="auto">
          <a:xfrm>
            <a:off x="5292080" y="-9543"/>
            <a:ext cx="3851920" cy="90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01299D5-2E20-4BB2-A68C-D377928C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45064"/>
              </p:ext>
            </p:extLst>
          </p:nvPr>
        </p:nvGraphicFramePr>
        <p:xfrm>
          <a:off x="467544" y="1334158"/>
          <a:ext cx="8064896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3486">
                  <a:extLst>
                    <a:ext uri="{9D8B030D-6E8A-4147-A177-3AD203B41FA5}">
                      <a16:colId xmlns:a16="http://schemas.microsoft.com/office/drawing/2014/main" val="785615138"/>
                    </a:ext>
                  </a:extLst>
                </a:gridCol>
                <a:gridCol w="41410">
                  <a:extLst>
                    <a:ext uri="{9D8B030D-6E8A-4147-A177-3AD203B41FA5}">
                      <a16:colId xmlns:a16="http://schemas.microsoft.com/office/drawing/2014/main" val="3799591871"/>
                    </a:ext>
                  </a:extLst>
                </a:gridCol>
              </a:tblGrid>
              <a:tr h="289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s-CL" sz="2000" dirty="0">
                          <a:solidFill>
                            <a:schemeClr val="bg1"/>
                          </a:solidFill>
                          <a:effectLst/>
                        </a:rPr>
                        <a:t>CAPACIDADES GENERALES</a:t>
                      </a:r>
                      <a:r>
                        <a:rPr lang="es-ES_tradnl" sz="2000" dirty="0">
                          <a:solidFill>
                            <a:schemeClr val="bg1"/>
                          </a:solidFill>
                          <a:effectLst/>
                        </a:rPr>
                        <a:t> DE LA ASIGNATURA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866" marR="35866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000">
                          <a:effectLst/>
                        </a:rPr>
                        <a:t> </a:t>
                      </a:r>
                      <a:endParaRPr lang="es-CL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61160"/>
                  </a:ext>
                </a:extLst>
              </a:tr>
              <a:tr h="2609537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Al término de la asignatura el alumno será capaz de:</a:t>
                      </a:r>
                      <a:endParaRPr lang="es-CL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Describir las principales tareas de los administradores de proyectos de software.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Identificar riesgos en los proyectos de software y realizar acciones para evitarlos o reducirlos.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Valorar productos de software.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Planear y ejecutar proyectos de software.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Explicar los procesos de la gestión de calidad.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Comprender la importancia de medir la ingeniería del software y su rol en una buena gestión del software.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Conocer y aplicar modelos de evaluación y mejora de un proceso de software.</a:t>
                      </a:r>
                      <a:endParaRPr lang="es-CL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0637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7942" y="161490"/>
            <a:ext cx="3851920" cy="946150"/>
          </a:xfrm>
        </p:spPr>
        <p:txBody>
          <a:bodyPr>
            <a:normAutofit/>
          </a:bodyPr>
          <a:lstStyle/>
          <a:p>
            <a:pPr algn="l"/>
            <a:r>
              <a:rPr lang="es-CL" sz="4000" dirty="0">
                <a:solidFill>
                  <a:schemeClr val="bg1"/>
                </a:solidFill>
              </a:rPr>
              <a:t>Evaluaciones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33CE18E-A1DD-488B-BE6C-E0A7D4ECC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888415"/>
              </p:ext>
            </p:extLst>
          </p:nvPr>
        </p:nvGraphicFramePr>
        <p:xfrm>
          <a:off x="315073" y="2361213"/>
          <a:ext cx="3421942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14 Rectángulo"/>
          <p:cNvSpPr/>
          <p:nvPr/>
        </p:nvSpPr>
        <p:spPr>
          <a:xfrm>
            <a:off x="47226" y="4053032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Cátedra y laboratorio están alineados.</a:t>
            </a:r>
          </a:p>
          <a:p>
            <a:endParaRPr lang="es-ES_tradnl" sz="1600" dirty="0"/>
          </a:p>
          <a:p>
            <a:r>
              <a:rPr lang="es-ES_tradnl" sz="1600" dirty="0"/>
              <a:t>Cátedra. (notas 100% profesor)</a:t>
            </a:r>
            <a:endParaRPr lang="es-ES" sz="1600" dirty="0"/>
          </a:p>
          <a:p>
            <a:r>
              <a:rPr lang="es-ES" sz="1600" dirty="0"/>
              <a:t> &lt; 4,0 debe dar examen tipo PAR</a:t>
            </a:r>
            <a:endParaRPr lang="fr-FR" sz="1600" dirty="0"/>
          </a:p>
          <a:p>
            <a:endParaRPr lang="fr-FR" sz="1600" dirty="0"/>
          </a:p>
          <a:p>
            <a:r>
              <a:rPr lang="es-ES" sz="1600" dirty="0"/>
              <a:t>Laboratorio. (notas 50% profesor y 50% ayudante)</a:t>
            </a:r>
          </a:p>
          <a:p>
            <a:r>
              <a:rPr lang="es-ES" sz="1600" dirty="0"/>
              <a:t> &lt; 4,0 → reprobado</a:t>
            </a:r>
          </a:p>
          <a:p>
            <a:endParaRPr lang="es-ES" sz="1600" dirty="0"/>
          </a:p>
          <a:p>
            <a:r>
              <a:rPr lang="es-ES" sz="1600" dirty="0"/>
              <a:t>Eximición -&gt; Cátedra Todos azules &gt; 5.0 y Laboratorio &gt; 5.0</a:t>
            </a:r>
          </a:p>
          <a:p>
            <a:endParaRPr lang="es-ES_tradnl" sz="1600" dirty="0"/>
          </a:p>
          <a:p>
            <a:r>
              <a:rPr lang="es-ES_tradnl" sz="1600" dirty="0"/>
              <a:t>Si  Cátedra </a:t>
            </a:r>
            <a:r>
              <a:rPr lang="es-ES" sz="1600" dirty="0"/>
              <a:t>&lt; 4,0  y  Laboratorio &lt; 4,0 → Nota final  = min (Cátedra, Laboratorio)</a:t>
            </a:r>
            <a:endParaRPr lang="es-E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1CD58-BFD9-4D0F-ACC6-8AD9E15D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9875" y="4513890"/>
            <a:ext cx="1776102" cy="181492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ACD4DC3-43B0-4F33-8A51-191C6C01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78" t="1396" r="17271" b="75398"/>
          <a:stretch>
            <a:fillRect/>
          </a:stretch>
        </p:blipFill>
        <p:spPr bwMode="auto">
          <a:xfrm>
            <a:off x="5292080" y="-9543"/>
            <a:ext cx="3851920" cy="90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B6634C8-6759-48AA-B37B-8394AEAC66C8}"/>
              </a:ext>
            </a:extLst>
          </p:cNvPr>
          <p:cNvGrpSpPr/>
          <p:nvPr/>
        </p:nvGrpSpPr>
        <p:grpSpPr>
          <a:xfrm>
            <a:off x="3232757" y="753902"/>
            <a:ext cx="6590603" cy="3953093"/>
            <a:chOff x="-199184" y="565370"/>
            <a:chExt cx="6590603" cy="395309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6D4EBB7-E60B-4EE9-9532-410236F85B78}"/>
                </a:ext>
              </a:extLst>
            </p:cNvPr>
            <p:cNvGrpSpPr/>
            <p:nvPr/>
          </p:nvGrpSpPr>
          <p:grpSpPr>
            <a:xfrm>
              <a:off x="-199184" y="565370"/>
              <a:ext cx="6135378" cy="3953093"/>
              <a:chOff x="19554" y="632980"/>
              <a:chExt cx="6135378" cy="3953093"/>
            </a:xfrm>
          </p:grpSpPr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31F1995B-4F9A-467B-96CD-CD60ACD10DDA}"/>
                  </a:ext>
                </a:extLst>
              </p:cNvPr>
              <p:cNvSpPr/>
              <p:nvPr/>
            </p:nvSpPr>
            <p:spPr>
              <a:xfrm rot="1988943">
                <a:off x="2374263" y="994435"/>
                <a:ext cx="496889" cy="3591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6" extrusionOk="0">
                    <a:moveTo>
                      <a:pt x="0" y="0"/>
                    </a:moveTo>
                    <a:cubicBezTo>
                      <a:pt x="0" y="17740"/>
                      <a:pt x="0" y="17740"/>
                      <a:pt x="0" y="17740"/>
                    </a:cubicBezTo>
                    <a:cubicBezTo>
                      <a:pt x="9818" y="21465"/>
                      <a:pt x="9818" y="21465"/>
                      <a:pt x="9818" y="21465"/>
                    </a:cubicBezTo>
                    <a:cubicBezTo>
                      <a:pt x="10309" y="21600"/>
                      <a:pt x="11782" y="21600"/>
                      <a:pt x="11782" y="21465"/>
                    </a:cubicBezTo>
                    <a:cubicBezTo>
                      <a:pt x="21600" y="17740"/>
                      <a:pt x="21600" y="17740"/>
                      <a:pt x="21600" y="17740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>
                  <a:defRPr>
                    <a:solidFill>
                      <a:srgbClr val="57565A"/>
                    </a:solidFill>
                  </a:defRPr>
                </a:pPr>
                <a:endParaRPr/>
              </a:p>
            </p:txBody>
          </p:sp>
          <p:grpSp>
            <p:nvGrpSpPr>
              <p:cNvPr id="16" name="Group 110">
                <a:extLst>
                  <a:ext uri="{FF2B5EF4-FFF2-40B4-BE49-F238E27FC236}">
                    <a16:creationId xmlns:a16="http://schemas.microsoft.com/office/drawing/2014/main" id="{91FB8D5B-2463-426D-A427-9BE2C826E0A9}"/>
                  </a:ext>
                </a:extLst>
              </p:cNvPr>
              <p:cNvGrpSpPr/>
              <p:nvPr/>
            </p:nvGrpSpPr>
            <p:grpSpPr>
              <a:xfrm>
                <a:off x="1755385" y="1148204"/>
                <a:ext cx="2056751" cy="2774120"/>
                <a:chOff x="0" y="0"/>
                <a:chExt cx="2056750" cy="2774119"/>
              </a:xfrm>
            </p:grpSpPr>
            <p:sp>
              <p:nvSpPr>
                <p:cNvPr id="17" name="Rectangle 111">
                  <a:extLst>
                    <a:ext uri="{FF2B5EF4-FFF2-40B4-BE49-F238E27FC236}">
                      <a16:creationId xmlns:a16="http://schemas.microsoft.com/office/drawing/2014/main" id="{0F99281F-E584-46D5-95A8-6C27E1331E52}"/>
                    </a:ext>
                  </a:extLst>
                </p:cNvPr>
                <p:cNvSpPr/>
                <p:nvPr/>
              </p:nvSpPr>
              <p:spPr>
                <a:xfrm rot="1988943">
                  <a:off x="900118" y="-106918"/>
                  <a:ext cx="247651" cy="3021223"/>
                </a:xfrm>
                <a:prstGeom prst="rect">
                  <a:avLst/>
                </a:pr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18" name="Freeform 112">
                  <a:extLst>
                    <a:ext uri="{FF2B5EF4-FFF2-40B4-BE49-F238E27FC236}">
                      <a16:creationId xmlns:a16="http://schemas.microsoft.com/office/drawing/2014/main" id="{7E4BBCEA-8956-4DB2-8F79-B240EB0E4843}"/>
                    </a:ext>
                  </a:extLst>
                </p:cNvPr>
                <p:cNvSpPr/>
                <p:nvPr/>
              </p:nvSpPr>
              <p:spPr>
                <a:xfrm rot="1988943">
                  <a:off x="811307" y="-210217"/>
                  <a:ext cx="125415" cy="3004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5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084"/>
                      </a:lnTo>
                      <a:lnTo>
                        <a:pt x="21600" y="21084"/>
                      </a:lnTo>
                      <a:lnTo>
                        <a:pt x="21600" y="21117"/>
                      </a:lnTo>
                      <a:cubicBezTo>
                        <a:pt x="19636" y="21519"/>
                        <a:pt x="7855" y="21600"/>
                        <a:pt x="0" y="21117"/>
                      </a:cubicBezTo>
                      <a:lnTo>
                        <a:pt x="0" y="14109"/>
                      </a:lnTo>
                      <a:lnTo>
                        <a:pt x="0" y="14109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19" name="Freeform 113">
                  <a:extLst>
                    <a:ext uri="{FF2B5EF4-FFF2-40B4-BE49-F238E27FC236}">
                      <a16:creationId xmlns:a16="http://schemas.microsoft.com/office/drawing/2014/main" id="{9EB6D35F-7959-4B05-B5BE-6EEB32E68B8F}"/>
                    </a:ext>
                  </a:extLst>
                </p:cNvPr>
                <p:cNvSpPr/>
                <p:nvPr/>
              </p:nvSpPr>
              <p:spPr>
                <a:xfrm rot="1988943">
                  <a:off x="1126776" y="-446"/>
                  <a:ext cx="124436" cy="2983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98" extrusionOk="0">
                      <a:moveTo>
                        <a:pt x="0" y="0"/>
                      </a:moveTo>
                      <a:lnTo>
                        <a:pt x="21494" y="0"/>
                      </a:lnTo>
                      <a:lnTo>
                        <a:pt x="21494" y="14118"/>
                      </a:lnTo>
                      <a:lnTo>
                        <a:pt x="21600" y="14118"/>
                      </a:lnTo>
                      <a:cubicBezTo>
                        <a:pt x="21600" y="14118"/>
                        <a:pt x="21600" y="14118"/>
                        <a:pt x="21600" y="21193"/>
                      </a:cubicBezTo>
                      <a:cubicBezTo>
                        <a:pt x="17692" y="21600"/>
                        <a:pt x="4014" y="21600"/>
                        <a:pt x="106" y="21193"/>
                      </a:cubicBezTo>
                      <a:lnTo>
                        <a:pt x="106" y="16663"/>
                      </a:lnTo>
                      <a:lnTo>
                        <a:pt x="0" y="16663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D3CF752-305D-4FE3-B9AB-EF01DECF7AD2}"/>
                  </a:ext>
                </a:extLst>
              </p:cNvPr>
              <p:cNvSpPr/>
              <p:nvPr/>
            </p:nvSpPr>
            <p:spPr>
              <a:xfrm rot="1988943">
                <a:off x="3661379" y="632980"/>
                <a:ext cx="496889" cy="373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0"/>
                    </a:moveTo>
                    <a:cubicBezTo>
                      <a:pt x="5891" y="0"/>
                      <a:pt x="5891" y="0"/>
                      <a:pt x="5891" y="0"/>
                    </a:cubicBezTo>
                    <a:cubicBezTo>
                      <a:pt x="2945" y="0"/>
                      <a:pt x="0" y="3927"/>
                      <a:pt x="0" y="7855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7855"/>
                      <a:pt x="21600" y="7855"/>
                      <a:pt x="21600" y="7855"/>
                    </a:cubicBezTo>
                    <a:cubicBezTo>
                      <a:pt x="21600" y="3927"/>
                      <a:pt x="19145" y="0"/>
                      <a:pt x="1570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B99A5"/>
                  </a:gs>
                  <a:gs pos="100000">
                    <a:srgbClr val="F3B7C5"/>
                  </a:gs>
                </a:gsLst>
                <a:lin ang="10800000"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pPr>
                  <a:defRPr>
                    <a:solidFill>
                      <a:srgbClr val="57565A"/>
                    </a:solidFill>
                  </a:defRPr>
                </a:pPr>
                <a:endParaRPr/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0EFC8C40-629D-4354-A272-C37C999097FA}"/>
                  </a:ext>
                </a:extLst>
              </p:cNvPr>
              <p:cNvSpPr/>
              <p:nvPr/>
            </p:nvSpPr>
            <p:spPr>
              <a:xfrm rot="1988943">
                <a:off x="3457816" y="945455"/>
                <a:ext cx="496888" cy="371476"/>
              </a:xfrm>
              <a:prstGeom prst="rect">
                <a:avLst/>
              </a:prstGeom>
              <a:gradFill>
                <a:gsLst>
                  <a:gs pos="0">
                    <a:srgbClr val="4B4B4B"/>
                  </a:gs>
                  <a:gs pos="50000">
                    <a:srgbClr val="6D6D6D"/>
                  </a:gs>
                  <a:gs pos="100000">
                    <a:srgbClr val="828282"/>
                  </a:gs>
                </a:gsLst>
                <a:lin ang="10800000"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pPr>
                  <a:defRPr>
                    <a:solidFill>
                      <a:srgbClr val="57565A"/>
                    </a:solidFill>
                  </a:defRPr>
                </a:pPr>
                <a:endParaRPr/>
              </a:p>
            </p:txBody>
          </p:sp>
          <p:grpSp>
            <p:nvGrpSpPr>
              <p:cNvPr id="22" name="Group 106">
                <a:extLst>
                  <a:ext uri="{FF2B5EF4-FFF2-40B4-BE49-F238E27FC236}">
                    <a16:creationId xmlns:a16="http://schemas.microsoft.com/office/drawing/2014/main" id="{62E2FEBA-41C9-4A3B-ADCF-64F553821BC2}"/>
                  </a:ext>
                </a:extLst>
              </p:cNvPr>
              <p:cNvGrpSpPr/>
              <p:nvPr/>
            </p:nvGrpSpPr>
            <p:grpSpPr>
              <a:xfrm>
                <a:off x="1755393" y="3010309"/>
                <a:ext cx="842875" cy="921799"/>
                <a:chOff x="0" y="0"/>
                <a:chExt cx="842873" cy="921797"/>
              </a:xfrm>
            </p:grpSpPr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4C984C34-AF7F-4B52-B609-59749F3596F4}"/>
                    </a:ext>
                  </a:extLst>
                </p:cNvPr>
                <p:cNvSpPr/>
                <p:nvPr/>
              </p:nvSpPr>
              <p:spPr>
                <a:xfrm rot="1988943">
                  <a:off x="202446" y="-26629"/>
                  <a:ext cx="134939" cy="7806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32" extrusionOk="0">
                      <a:moveTo>
                        <a:pt x="0" y="19775"/>
                      </a:moveTo>
                      <a:cubicBezTo>
                        <a:pt x="7200" y="21600"/>
                        <a:pt x="18000" y="21296"/>
                        <a:pt x="21600" y="19775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775"/>
                      </a:lnTo>
                      <a:close/>
                    </a:path>
                  </a:pathLst>
                </a:custGeom>
                <a:solidFill>
                  <a:srgbClr val="76C3E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0839B06B-0638-4826-B7EB-555792DCF3E5}"/>
                    </a:ext>
                  </a:extLst>
                </p:cNvPr>
                <p:cNvSpPr/>
                <p:nvPr/>
              </p:nvSpPr>
              <p:spPr>
                <a:xfrm rot="1988943">
                  <a:off x="515374" y="174235"/>
                  <a:ext cx="125414" cy="7764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14" extrusionOk="0">
                      <a:moveTo>
                        <a:pt x="0" y="20057"/>
                      </a:moveTo>
                      <a:cubicBezTo>
                        <a:pt x="3927" y="21600"/>
                        <a:pt x="17673" y="21600"/>
                        <a:pt x="21600" y="20057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0057"/>
                      </a:lnTo>
                      <a:close/>
                    </a:path>
                  </a:pathLst>
                </a:custGeom>
                <a:solidFill>
                  <a:srgbClr val="1873A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Rectangle 28">
                  <a:extLst>
                    <a:ext uri="{FF2B5EF4-FFF2-40B4-BE49-F238E27FC236}">
                      <a16:creationId xmlns:a16="http://schemas.microsoft.com/office/drawing/2014/main" id="{43F90374-C216-4E33-9835-7DF08A6CB05C}"/>
                    </a:ext>
                  </a:extLst>
                </p:cNvPr>
                <p:cNvSpPr/>
                <p:nvPr/>
              </p:nvSpPr>
              <p:spPr>
                <a:xfrm rot="1988943">
                  <a:off x="298354" y="72316"/>
                  <a:ext cx="236539" cy="8128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6" name="Group 109">
                <a:extLst>
                  <a:ext uri="{FF2B5EF4-FFF2-40B4-BE49-F238E27FC236}">
                    <a16:creationId xmlns:a16="http://schemas.microsoft.com/office/drawing/2014/main" id="{8A34ACAC-11F1-4A35-A7F9-983B9706FF0A}"/>
                  </a:ext>
                </a:extLst>
              </p:cNvPr>
              <p:cNvGrpSpPr/>
              <p:nvPr/>
            </p:nvGrpSpPr>
            <p:grpSpPr>
              <a:xfrm>
                <a:off x="2989556" y="1150848"/>
                <a:ext cx="823149" cy="895074"/>
                <a:chOff x="0" y="0"/>
                <a:chExt cx="823147" cy="895073"/>
              </a:xfrm>
            </p:grpSpPr>
            <p:sp>
              <p:nvSpPr>
                <p:cNvPr id="27" name="Rectangle 21">
                  <a:extLst>
                    <a:ext uri="{FF2B5EF4-FFF2-40B4-BE49-F238E27FC236}">
                      <a16:creationId xmlns:a16="http://schemas.microsoft.com/office/drawing/2014/main" id="{390D97DA-CC8D-4836-8C50-F7F963B404D4}"/>
                    </a:ext>
                  </a:extLst>
                </p:cNvPr>
                <p:cNvSpPr/>
                <p:nvPr/>
              </p:nvSpPr>
              <p:spPr>
                <a:xfrm rot="1988943">
                  <a:off x="192583" y="-23694"/>
                  <a:ext cx="134939" cy="744539"/>
                </a:xfrm>
                <a:prstGeom prst="rect">
                  <a:avLst/>
                </a:prstGeom>
                <a:solidFill>
                  <a:srgbClr val="6EE2D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66267C03-BE1E-406E-B65E-E949E26D0A3F}"/>
                    </a:ext>
                  </a:extLst>
                </p:cNvPr>
                <p:cNvSpPr/>
                <p:nvPr/>
              </p:nvSpPr>
              <p:spPr>
                <a:xfrm rot="1988943">
                  <a:off x="504376" y="176832"/>
                  <a:ext cx="125414" cy="744539"/>
                </a:xfrm>
                <a:prstGeom prst="rect">
                  <a:avLst/>
                </a:prstGeom>
                <a:solidFill>
                  <a:srgbClr val="1C89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29" name="Rectangle 29">
                  <a:extLst>
                    <a:ext uri="{FF2B5EF4-FFF2-40B4-BE49-F238E27FC236}">
                      <a16:creationId xmlns:a16="http://schemas.microsoft.com/office/drawing/2014/main" id="{6ACE5891-2209-456A-BC55-77E64EA8A934}"/>
                    </a:ext>
                  </a:extLst>
                </p:cNvPr>
                <p:cNvSpPr/>
                <p:nvPr/>
              </p:nvSpPr>
              <p:spPr>
                <a:xfrm rot="1988943">
                  <a:off x="297292" y="77871"/>
                  <a:ext cx="236539" cy="744539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0" name="Group 107">
                <a:extLst>
                  <a:ext uri="{FF2B5EF4-FFF2-40B4-BE49-F238E27FC236}">
                    <a16:creationId xmlns:a16="http://schemas.microsoft.com/office/drawing/2014/main" id="{CD84A857-25E2-4B23-9475-C02C2C49CE93}"/>
                  </a:ext>
                </a:extLst>
              </p:cNvPr>
              <p:cNvGrpSpPr/>
              <p:nvPr/>
            </p:nvGrpSpPr>
            <p:grpSpPr>
              <a:xfrm>
                <a:off x="2182248" y="2388272"/>
                <a:ext cx="822281" cy="893745"/>
                <a:chOff x="0" y="0"/>
                <a:chExt cx="822279" cy="893743"/>
              </a:xfrm>
            </p:grpSpPr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CD9242E0-59E4-4498-B8FF-2755756F0533}"/>
                    </a:ext>
                  </a:extLst>
                </p:cNvPr>
                <p:cNvSpPr/>
                <p:nvPr/>
              </p:nvSpPr>
              <p:spPr>
                <a:xfrm rot="1988943">
                  <a:off x="192149" y="-23564"/>
                  <a:ext cx="134939" cy="742951"/>
                </a:xfrm>
                <a:prstGeom prst="rect">
                  <a:avLst/>
                </a:prstGeom>
                <a:solidFill>
                  <a:srgbClr val="75C6E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C34DE18F-98FE-4BCB-B903-CBBD67AE725F}"/>
                    </a:ext>
                  </a:extLst>
                </p:cNvPr>
                <p:cNvSpPr/>
                <p:nvPr/>
              </p:nvSpPr>
              <p:spPr>
                <a:xfrm rot="1988943">
                  <a:off x="503942" y="176962"/>
                  <a:ext cx="125414" cy="742951"/>
                </a:xfrm>
                <a:prstGeom prst="rect">
                  <a:avLst/>
                </a:prstGeom>
                <a:solidFill>
                  <a:srgbClr val="1A759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33" name="Rectangle 30">
                  <a:extLst>
                    <a:ext uri="{FF2B5EF4-FFF2-40B4-BE49-F238E27FC236}">
                      <a16:creationId xmlns:a16="http://schemas.microsoft.com/office/drawing/2014/main" id="{5FAC5B4F-0971-46CF-BCE6-C778272EA22C}"/>
                    </a:ext>
                  </a:extLst>
                </p:cNvPr>
                <p:cNvSpPr/>
                <p:nvPr/>
              </p:nvSpPr>
              <p:spPr>
                <a:xfrm rot="1988943">
                  <a:off x="296857" y="78001"/>
                  <a:ext cx="236539" cy="74295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4" name="Group 108">
                <a:extLst>
                  <a:ext uri="{FF2B5EF4-FFF2-40B4-BE49-F238E27FC236}">
                    <a16:creationId xmlns:a16="http://schemas.microsoft.com/office/drawing/2014/main" id="{561812A5-062C-4635-9BE0-3C7FFAAF76E5}"/>
                  </a:ext>
                </a:extLst>
              </p:cNvPr>
              <p:cNvGrpSpPr/>
              <p:nvPr/>
            </p:nvGrpSpPr>
            <p:grpSpPr>
              <a:xfrm>
                <a:off x="2588508" y="1774213"/>
                <a:ext cx="817070" cy="885769"/>
                <a:chOff x="0" y="0"/>
                <a:chExt cx="817069" cy="885767"/>
              </a:xfrm>
            </p:grpSpPr>
            <p:sp>
              <p:nvSpPr>
                <p:cNvPr id="35" name="Rectangle 23">
                  <a:extLst>
                    <a:ext uri="{FF2B5EF4-FFF2-40B4-BE49-F238E27FC236}">
                      <a16:creationId xmlns:a16="http://schemas.microsoft.com/office/drawing/2014/main" id="{B00A6FA0-81C4-4E51-8A88-105B24930155}"/>
                    </a:ext>
                  </a:extLst>
                </p:cNvPr>
                <p:cNvSpPr/>
                <p:nvPr/>
              </p:nvSpPr>
              <p:spPr>
                <a:xfrm rot="1988943">
                  <a:off x="189544" y="-22789"/>
                  <a:ext cx="134939" cy="733425"/>
                </a:xfrm>
                <a:prstGeom prst="rect">
                  <a:avLst/>
                </a:prstGeom>
                <a:solidFill>
                  <a:srgbClr val="75CFE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Rectangle 27">
                  <a:extLst>
                    <a:ext uri="{FF2B5EF4-FFF2-40B4-BE49-F238E27FC236}">
                      <a16:creationId xmlns:a16="http://schemas.microsoft.com/office/drawing/2014/main" id="{6D1BFDFB-B3F0-4E6C-9150-B21FA2BEE7EA}"/>
                    </a:ext>
                  </a:extLst>
                </p:cNvPr>
                <p:cNvSpPr/>
                <p:nvPr/>
              </p:nvSpPr>
              <p:spPr>
                <a:xfrm rot="1988943">
                  <a:off x="501336" y="177736"/>
                  <a:ext cx="125414" cy="733425"/>
                </a:xfrm>
                <a:prstGeom prst="rect">
                  <a:avLst/>
                </a:prstGeom>
                <a:solidFill>
                  <a:srgbClr val="1D7C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Rectangle 31">
                  <a:extLst>
                    <a:ext uri="{FF2B5EF4-FFF2-40B4-BE49-F238E27FC236}">
                      <a16:creationId xmlns:a16="http://schemas.microsoft.com/office/drawing/2014/main" id="{7358B9C3-A148-4BED-840D-B9A8F9CACCCF}"/>
                    </a:ext>
                  </a:extLst>
                </p:cNvPr>
                <p:cNvSpPr/>
                <p:nvPr/>
              </p:nvSpPr>
              <p:spPr>
                <a:xfrm rot="1988943">
                  <a:off x="294252" y="78775"/>
                  <a:ext cx="236539" cy="73342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BA0AB149-6029-46C1-AC82-2CAB9798045F}"/>
                  </a:ext>
                </a:extLst>
              </p:cNvPr>
              <p:cNvSpPr/>
              <p:nvPr/>
            </p:nvSpPr>
            <p:spPr>
              <a:xfrm rot="1988943">
                <a:off x="1623574" y="3725344"/>
                <a:ext cx="496889" cy="4286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27" y="2160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0618" y="1137"/>
                      <a:pt x="17673" y="1137"/>
                      <a:pt x="16200" y="0"/>
                    </a:cubicBezTo>
                    <a:cubicBezTo>
                      <a:pt x="13745" y="2274"/>
                      <a:pt x="7855" y="2274"/>
                      <a:pt x="5891" y="0"/>
                    </a:cubicBezTo>
                    <a:cubicBezTo>
                      <a:pt x="3436" y="1137"/>
                      <a:pt x="982" y="1137"/>
                      <a:pt x="0" y="0"/>
                    </a:cubicBezTo>
                    <a:cubicBezTo>
                      <a:pt x="6873" y="21600"/>
                      <a:pt x="6873" y="21600"/>
                      <a:pt x="6873" y="21600"/>
                    </a:cubicBezTo>
                    <a:cubicBezTo>
                      <a:pt x="8345" y="21600"/>
                      <a:pt x="9327" y="21600"/>
                      <a:pt x="10800" y="21600"/>
                    </a:cubicBezTo>
                    <a:cubicBezTo>
                      <a:pt x="12273" y="21600"/>
                      <a:pt x="13745" y="21600"/>
                      <a:pt x="14727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A999"/>
                  </a:gs>
                  <a:gs pos="100000">
                    <a:srgbClr val="F6CAB7"/>
                  </a:gs>
                </a:gsLst>
                <a:lin ang="10800000"/>
              </a:gradFill>
              <a:ln w="12700">
                <a:miter lim="400000"/>
              </a:ln>
            </p:spPr>
            <p:txBody>
              <a:bodyPr lIns="45719" rIns="45719"/>
              <a:lstStyle/>
              <a:p>
                <a:pPr>
                  <a:defRPr>
                    <a:solidFill>
                      <a:srgbClr val="57565A"/>
                    </a:solidFill>
                  </a:defRPr>
                </a:pPr>
                <a:endParaRPr/>
              </a:p>
            </p:txBody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3DC7CB54-4326-44DC-AE41-6C927D3272CA}"/>
                  </a:ext>
                </a:extLst>
              </p:cNvPr>
              <p:cNvSpPr/>
              <p:nvPr/>
            </p:nvSpPr>
            <p:spPr>
              <a:xfrm rot="1988943">
                <a:off x="1607308" y="4101881"/>
                <a:ext cx="179389" cy="211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16" extrusionOk="0">
                    <a:moveTo>
                      <a:pt x="9450" y="20463"/>
                    </a:moveTo>
                    <a:cubicBezTo>
                      <a:pt x="10800" y="21600"/>
                      <a:pt x="12150" y="21600"/>
                      <a:pt x="12150" y="20463"/>
                    </a:cubicBezTo>
                    <a:cubicBezTo>
                      <a:pt x="13500" y="20463"/>
                      <a:pt x="13500" y="20463"/>
                      <a:pt x="13500" y="19326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8900" y="0"/>
                      <a:pt x="14850" y="0"/>
                      <a:pt x="10800" y="0"/>
                    </a:cubicBezTo>
                    <a:cubicBezTo>
                      <a:pt x="6750" y="0"/>
                      <a:pt x="4050" y="0"/>
                      <a:pt x="0" y="0"/>
                    </a:cubicBezTo>
                    <a:cubicBezTo>
                      <a:pt x="8100" y="19326"/>
                      <a:pt x="8100" y="19326"/>
                      <a:pt x="8100" y="19326"/>
                    </a:cubicBezTo>
                    <a:cubicBezTo>
                      <a:pt x="8100" y="20463"/>
                      <a:pt x="9450" y="20463"/>
                      <a:pt x="9450" y="20463"/>
                    </a:cubicBezTo>
                    <a:close/>
                  </a:path>
                </a:pathLst>
              </a:custGeom>
              <a:solidFill>
                <a:srgbClr val="002636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>
                  <a:defRPr>
                    <a:solidFill>
                      <a:srgbClr val="57565A"/>
                    </a:solidFill>
                  </a:defRPr>
                </a:pPr>
                <a:endParaRPr/>
              </a:p>
            </p:txBody>
          </p:sp>
          <p:sp>
            <p:nvSpPr>
              <p:cNvPr id="40" name="Teardrop 55">
                <a:extLst>
                  <a:ext uri="{FF2B5EF4-FFF2-40B4-BE49-F238E27FC236}">
                    <a16:creationId xmlns:a16="http://schemas.microsoft.com/office/drawing/2014/main" id="{15B2EB54-A366-49E0-9BC3-2040388FB531}"/>
                  </a:ext>
                </a:extLst>
              </p:cNvPr>
              <p:cNvSpPr/>
              <p:nvPr/>
            </p:nvSpPr>
            <p:spPr>
              <a:xfrm rot="16200000">
                <a:off x="3173914" y="2558057"/>
                <a:ext cx="445727" cy="445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1" name="Teardrop 56">
                <a:extLst>
                  <a:ext uri="{FF2B5EF4-FFF2-40B4-BE49-F238E27FC236}">
                    <a16:creationId xmlns:a16="http://schemas.microsoft.com/office/drawing/2014/main" id="{6BE6F78A-8E62-4983-934C-8EAD1EC09D02}"/>
                  </a:ext>
                </a:extLst>
              </p:cNvPr>
              <p:cNvSpPr/>
              <p:nvPr/>
            </p:nvSpPr>
            <p:spPr>
              <a:xfrm rot="5400000">
                <a:off x="2534532" y="1336819"/>
                <a:ext cx="445727" cy="445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2" name="Teardrop 57">
                <a:extLst>
                  <a:ext uri="{FF2B5EF4-FFF2-40B4-BE49-F238E27FC236}">
                    <a16:creationId xmlns:a16="http://schemas.microsoft.com/office/drawing/2014/main" id="{14B5ECBC-80BE-4444-8C5B-8932A71CABAF}"/>
                  </a:ext>
                </a:extLst>
              </p:cNvPr>
              <p:cNvSpPr/>
              <p:nvPr/>
            </p:nvSpPr>
            <p:spPr>
              <a:xfrm rot="5400000">
                <a:off x="1736726" y="2567011"/>
                <a:ext cx="445727" cy="4457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3" name="Teardrop 58">
                <a:extLst>
                  <a:ext uri="{FF2B5EF4-FFF2-40B4-BE49-F238E27FC236}">
                    <a16:creationId xmlns:a16="http://schemas.microsoft.com/office/drawing/2014/main" id="{7B935904-B378-4131-BA30-62190E09F4F8}"/>
                  </a:ext>
                </a:extLst>
              </p:cNvPr>
              <p:cNvSpPr/>
              <p:nvPr/>
            </p:nvSpPr>
            <p:spPr>
              <a:xfrm rot="16200000">
                <a:off x="2449324" y="3572907"/>
                <a:ext cx="445727" cy="445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4" name="Oval 60">
                <a:extLst>
                  <a:ext uri="{FF2B5EF4-FFF2-40B4-BE49-F238E27FC236}">
                    <a16:creationId xmlns:a16="http://schemas.microsoft.com/office/drawing/2014/main" id="{841E1383-C4FF-4CC4-9708-B1A8493C81DF}"/>
                  </a:ext>
                </a:extLst>
              </p:cNvPr>
              <p:cNvSpPr/>
              <p:nvPr/>
            </p:nvSpPr>
            <p:spPr>
              <a:xfrm>
                <a:off x="1758420" y="2588705"/>
                <a:ext cx="402337" cy="402337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5" name="Oval 61">
                <a:extLst>
                  <a:ext uri="{FF2B5EF4-FFF2-40B4-BE49-F238E27FC236}">
                    <a16:creationId xmlns:a16="http://schemas.microsoft.com/office/drawing/2014/main" id="{5289190D-BD6C-48C0-AE03-696FC95B6B7D}"/>
                  </a:ext>
                </a:extLst>
              </p:cNvPr>
              <p:cNvSpPr/>
              <p:nvPr/>
            </p:nvSpPr>
            <p:spPr>
              <a:xfrm>
                <a:off x="2471018" y="3594602"/>
                <a:ext cx="402337" cy="402337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6" name="Oval 62">
                <a:extLst>
                  <a:ext uri="{FF2B5EF4-FFF2-40B4-BE49-F238E27FC236}">
                    <a16:creationId xmlns:a16="http://schemas.microsoft.com/office/drawing/2014/main" id="{9834729D-5564-4752-9245-6DA746EAAE71}"/>
                  </a:ext>
                </a:extLst>
              </p:cNvPr>
              <p:cNvSpPr/>
              <p:nvPr/>
            </p:nvSpPr>
            <p:spPr>
              <a:xfrm>
                <a:off x="3195608" y="2625511"/>
                <a:ext cx="402337" cy="402337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7" name="Oval 63">
                <a:extLst>
                  <a:ext uri="{FF2B5EF4-FFF2-40B4-BE49-F238E27FC236}">
                    <a16:creationId xmlns:a16="http://schemas.microsoft.com/office/drawing/2014/main" id="{0991D372-C5E2-4A0D-8BE0-2849D12498D0}"/>
                  </a:ext>
                </a:extLst>
              </p:cNvPr>
              <p:cNvSpPr/>
              <p:nvPr/>
            </p:nvSpPr>
            <p:spPr>
              <a:xfrm>
                <a:off x="2556226" y="1358514"/>
                <a:ext cx="402337" cy="402337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48" name="Rectangle 65">
                <a:extLst>
                  <a:ext uri="{FF2B5EF4-FFF2-40B4-BE49-F238E27FC236}">
                    <a16:creationId xmlns:a16="http://schemas.microsoft.com/office/drawing/2014/main" id="{1321515D-794C-433F-8502-4BA58646EEF1}"/>
                  </a:ext>
                </a:extLst>
              </p:cNvPr>
              <p:cNvSpPr txBox="1"/>
              <p:nvPr/>
            </p:nvSpPr>
            <p:spPr>
              <a:xfrm>
                <a:off x="3031139" y="4074841"/>
                <a:ext cx="1825877" cy="2465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89000"/>
                  </a:lnSpc>
                  <a:defRPr sz="11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sz="1800" dirty="0">
                    <a:solidFill>
                      <a:schemeClr val="bg1"/>
                    </a:solidFill>
                  </a:rPr>
                  <a:t>25%</a:t>
                </a:r>
                <a:endParaRPr sz="18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9" name="Group 66">
                <a:extLst>
                  <a:ext uri="{FF2B5EF4-FFF2-40B4-BE49-F238E27FC236}">
                    <a16:creationId xmlns:a16="http://schemas.microsoft.com/office/drawing/2014/main" id="{A73CAE8F-4F7D-4DBF-8BD0-52D2214FC1ED}"/>
                  </a:ext>
                </a:extLst>
              </p:cNvPr>
              <p:cNvGrpSpPr/>
              <p:nvPr/>
            </p:nvGrpSpPr>
            <p:grpSpPr>
              <a:xfrm>
                <a:off x="3199121" y="2658174"/>
                <a:ext cx="322947" cy="245657"/>
                <a:chOff x="-80225" y="-1"/>
                <a:chExt cx="322944" cy="245656"/>
              </a:xfrm>
            </p:grpSpPr>
            <p:sp>
              <p:nvSpPr>
                <p:cNvPr id="50" name="Oval 55">
                  <a:extLst>
                    <a:ext uri="{FF2B5EF4-FFF2-40B4-BE49-F238E27FC236}">
                      <a16:creationId xmlns:a16="http://schemas.microsoft.com/office/drawing/2014/main" id="{32359991-DEE9-4510-A09B-781B86432BC7}"/>
                    </a:ext>
                  </a:extLst>
                </p:cNvPr>
                <p:cNvSpPr/>
                <p:nvPr/>
              </p:nvSpPr>
              <p:spPr>
                <a:xfrm>
                  <a:off x="0" y="88794"/>
                  <a:ext cx="141265" cy="48067"/>
                </a:xfrm>
                <a:prstGeom prst="ellipse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Freeform 56">
                  <a:extLst>
                    <a:ext uri="{FF2B5EF4-FFF2-40B4-BE49-F238E27FC236}">
                      <a16:creationId xmlns:a16="http://schemas.microsoft.com/office/drawing/2014/main" id="{A592D91B-B650-481A-914F-FF31AD967C98}"/>
                    </a:ext>
                  </a:extLst>
                </p:cNvPr>
                <p:cNvSpPr/>
                <p:nvPr/>
              </p:nvSpPr>
              <p:spPr>
                <a:xfrm>
                  <a:off x="0" y="113011"/>
                  <a:ext cx="141265" cy="1326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7647"/>
                        <a:pt x="21600" y="17647"/>
                        <a:pt x="21600" y="17647"/>
                      </a:cubicBezTo>
                      <a:cubicBezTo>
                        <a:pt x="21600" y="19835"/>
                        <a:pt x="16763" y="21600"/>
                        <a:pt x="10800" y="21600"/>
                      </a:cubicBezTo>
                      <a:cubicBezTo>
                        <a:pt x="4837" y="21600"/>
                        <a:pt x="0" y="19835"/>
                        <a:pt x="0" y="17647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Freeform 57">
                  <a:extLst>
                    <a:ext uri="{FF2B5EF4-FFF2-40B4-BE49-F238E27FC236}">
                      <a16:creationId xmlns:a16="http://schemas.microsoft.com/office/drawing/2014/main" id="{98CD976B-C64B-42E5-AE85-763D7D2BE945}"/>
                    </a:ext>
                  </a:extLst>
                </p:cNvPr>
                <p:cNvSpPr/>
                <p:nvPr/>
              </p:nvSpPr>
              <p:spPr>
                <a:xfrm>
                  <a:off x="0" y="186396"/>
                  <a:ext cx="141265" cy="24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957"/>
                        <a:pt x="16763" y="21600"/>
                        <a:pt x="10800" y="21600"/>
                      </a:cubicBezTo>
                      <a:cubicBezTo>
                        <a:pt x="4837" y="21600"/>
                        <a:pt x="0" y="11957"/>
                        <a:pt x="0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Freeform 58">
                  <a:extLst>
                    <a:ext uri="{FF2B5EF4-FFF2-40B4-BE49-F238E27FC236}">
                      <a16:creationId xmlns:a16="http://schemas.microsoft.com/office/drawing/2014/main" id="{021BD364-5A16-499B-9944-11694E7DDF7D}"/>
                    </a:ext>
                  </a:extLst>
                </p:cNvPr>
                <p:cNvSpPr/>
                <p:nvPr/>
              </p:nvSpPr>
              <p:spPr>
                <a:xfrm>
                  <a:off x="0" y="151722"/>
                  <a:ext cx="141265" cy="23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782"/>
                        <a:pt x="16763" y="21600"/>
                        <a:pt x="10800" y="21600"/>
                      </a:cubicBezTo>
                      <a:cubicBezTo>
                        <a:pt x="4837" y="21600"/>
                        <a:pt x="0" y="11782"/>
                        <a:pt x="0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Oval 59">
                  <a:extLst>
                    <a:ext uri="{FF2B5EF4-FFF2-40B4-BE49-F238E27FC236}">
                      <a16:creationId xmlns:a16="http://schemas.microsoft.com/office/drawing/2014/main" id="{E5A7C60F-4D03-4B03-8847-15B97E5F5972}"/>
                    </a:ext>
                  </a:extLst>
                </p:cNvPr>
                <p:cNvSpPr/>
                <p:nvPr/>
              </p:nvSpPr>
              <p:spPr>
                <a:xfrm>
                  <a:off x="101453" y="-1"/>
                  <a:ext cx="141265" cy="47701"/>
                </a:xfrm>
                <a:prstGeom prst="ellipse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Line 60">
                  <a:extLst>
                    <a:ext uri="{FF2B5EF4-FFF2-40B4-BE49-F238E27FC236}">
                      <a16:creationId xmlns:a16="http://schemas.microsoft.com/office/drawing/2014/main" id="{032A18E9-0B36-4755-B21A-A09E90ADA812}"/>
                    </a:ext>
                  </a:extLst>
                </p:cNvPr>
                <p:cNvSpPr/>
                <p:nvPr/>
              </p:nvSpPr>
              <p:spPr>
                <a:xfrm flipV="1">
                  <a:off x="101453" y="23850"/>
                  <a:ext cx="1" cy="67514"/>
                </a:xfrm>
                <a:prstGeom prst="line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Freeform 61">
                  <a:extLst>
                    <a:ext uri="{FF2B5EF4-FFF2-40B4-BE49-F238E27FC236}">
                      <a16:creationId xmlns:a16="http://schemas.microsoft.com/office/drawing/2014/main" id="{3A1A43FB-BA17-4912-B454-6FD26F820F5F}"/>
                    </a:ext>
                  </a:extLst>
                </p:cNvPr>
                <p:cNvSpPr/>
                <p:nvPr/>
              </p:nvSpPr>
              <p:spPr>
                <a:xfrm>
                  <a:off x="141264" y="23849"/>
                  <a:ext cx="101455" cy="1741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8645"/>
                        <a:pt x="21600" y="18645"/>
                        <a:pt x="21600" y="18645"/>
                      </a:cubicBezTo>
                      <a:cubicBezTo>
                        <a:pt x="21600" y="20257"/>
                        <a:pt x="14862" y="21600"/>
                        <a:pt x="6554" y="21600"/>
                      </a:cubicBezTo>
                      <a:cubicBezTo>
                        <a:pt x="4246" y="21600"/>
                        <a:pt x="2031" y="21493"/>
                        <a:pt x="0" y="2133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Freeform 62">
                  <a:extLst>
                    <a:ext uri="{FF2B5EF4-FFF2-40B4-BE49-F238E27FC236}">
                      <a16:creationId xmlns:a16="http://schemas.microsoft.com/office/drawing/2014/main" id="{684611CA-96A9-4671-8923-A23C0C17F59F}"/>
                    </a:ext>
                  </a:extLst>
                </p:cNvPr>
                <p:cNvSpPr/>
                <p:nvPr/>
              </p:nvSpPr>
              <p:spPr>
                <a:xfrm>
                  <a:off x="-80225" y="69518"/>
                  <a:ext cx="101455" cy="23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782"/>
                        <a:pt x="14862" y="21600"/>
                        <a:pt x="6554" y="21600"/>
                      </a:cubicBezTo>
                      <a:cubicBezTo>
                        <a:pt x="4246" y="21600"/>
                        <a:pt x="2031" y="20815"/>
                        <a:pt x="0" y="19636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Freeform 63">
                  <a:extLst>
                    <a:ext uri="{FF2B5EF4-FFF2-40B4-BE49-F238E27FC236}">
                      <a16:creationId xmlns:a16="http://schemas.microsoft.com/office/drawing/2014/main" id="{5303B042-DADC-4249-A3C2-2FE4117E99AB}"/>
                    </a:ext>
                  </a:extLst>
                </p:cNvPr>
                <p:cNvSpPr/>
                <p:nvPr/>
              </p:nvSpPr>
              <p:spPr>
                <a:xfrm>
                  <a:off x="141264" y="101820"/>
                  <a:ext cx="101455" cy="242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957"/>
                        <a:pt x="14862" y="21600"/>
                        <a:pt x="6554" y="21600"/>
                      </a:cubicBezTo>
                      <a:cubicBezTo>
                        <a:pt x="4246" y="21600"/>
                        <a:pt x="2031" y="20829"/>
                        <a:pt x="0" y="19286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Freeform 64">
                  <a:extLst>
                    <a:ext uri="{FF2B5EF4-FFF2-40B4-BE49-F238E27FC236}">
                      <a16:creationId xmlns:a16="http://schemas.microsoft.com/office/drawing/2014/main" id="{1F74CF37-2791-4E66-A0E1-39B82DFA816E}"/>
                    </a:ext>
                  </a:extLst>
                </p:cNvPr>
                <p:cNvSpPr/>
                <p:nvPr/>
              </p:nvSpPr>
              <p:spPr>
                <a:xfrm>
                  <a:off x="101453" y="64945"/>
                  <a:ext cx="141265" cy="238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21600" y="11782"/>
                        <a:pt x="16763" y="21600"/>
                        <a:pt x="10800" y="21600"/>
                      </a:cubicBezTo>
                      <a:cubicBezTo>
                        <a:pt x="4837" y="21600"/>
                        <a:pt x="0" y="11782"/>
                        <a:pt x="0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0" name="Group 77">
                <a:extLst>
                  <a:ext uri="{FF2B5EF4-FFF2-40B4-BE49-F238E27FC236}">
                    <a16:creationId xmlns:a16="http://schemas.microsoft.com/office/drawing/2014/main" id="{AE232F4C-D362-4121-927F-05F9371ED357}"/>
                  </a:ext>
                </a:extLst>
              </p:cNvPr>
              <p:cNvGrpSpPr/>
              <p:nvPr/>
            </p:nvGrpSpPr>
            <p:grpSpPr>
              <a:xfrm>
                <a:off x="2589095" y="3671436"/>
                <a:ext cx="166185" cy="248669"/>
                <a:chOff x="0" y="0"/>
                <a:chExt cx="166184" cy="248668"/>
              </a:xfrm>
            </p:grpSpPr>
            <p:sp>
              <p:nvSpPr>
                <p:cNvPr id="61" name="Freeform 65">
                  <a:extLst>
                    <a:ext uri="{FF2B5EF4-FFF2-40B4-BE49-F238E27FC236}">
                      <a16:creationId xmlns:a16="http://schemas.microsoft.com/office/drawing/2014/main" id="{D164A354-75F7-4A3A-B87D-7CD41A719820}"/>
                    </a:ext>
                  </a:extLst>
                </p:cNvPr>
                <p:cNvSpPr/>
                <p:nvPr/>
              </p:nvSpPr>
              <p:spPr>
                <a:xfrm>
                  <a:off x="11392" y="27646"/>
                  <a:ext cx="152210" cy="1683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96" y="21600"/>
                      </a:moveTo>
                      <a:cubicBezTo>
                        <a:pt x="4483" y="16994"/>
                        <a:pt x="0" y="14415"/>
                        <a:pt x="0" y="9303"/>
                      </a:cubicBezTo>
                      <a:cubicBezTo>
                        <a:pt x="0" y="4191"/>
                        <a:pt x="5604" y="0"/>
                        <a:pt x="11513" y="0"/>
                      </a:cubicBezTo>
                      <a:cubicBezTo>
                        <a:pt x="13755" y="0"/>
                        <a:pt x="15894" y="1197"/>
                        <a:pt x="15589" y="2533"/>
                      </a:cubicBezTo>
                      <a:cubicBezTo>
                        <a:pt x="16760" y="3132"/>
                        <a:pt x="20530" y="5481"/>
                        <a:pt x="21600" y="7968"/>
                      </a:cubicBezTo>
                      <a:cubicBezTo>
                        <a:pt x="19766" y="8889"/>
                        <a:pt x="19766" y="8889"/>
                        <a:pt x="19766" y="8889"/>
                      </a:cubicBezTo>
                      <a:cubicBezTo>
                        <a:pt x="19766" y="8889"/>
                        <a:pt x="18543" y="10455"/>
                        <a:pt x="18034" y="10224"/>
                      </a:cubicBezTo>
                      <a:cubicBezTo>
                        <a:pt x="17525" y="10040"/>
                        <a:pt x="15894" y="9165"/>
                        <a:pt x="15181" y="9165"/>
                      </a:cubicBezTo>
                      <a:cubicBezTo>
                        <a:pt x="14417" y="9165"/>
                        <a:pt x="14162" y="9672"/>
                        <a:pt x="12481" y="9672"/>
                      </a:cubicBezTo>
                      <a:cubicBezTo>
                        <a:pt x="11972" y="9672"/>
                        <a:pt x="10902" y="9764"/>
                        <a:pt x="10902" y="9764"/>
                      </a:cubicBezTo>
                      <a:cubicBezTo>
                        <a:pt x="10902" y="9764"/>
                        <a:pt x="18136" y="17317"/>
                        <a:pt x="18136" y="2160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Freeform 66">
                  <a:extLst>
                    <a:ext uri="{FF2B5EF4-FFF2-40B4-BE49-F238E27FC236}">
                      <a16:creationId xmlns:a16="http://schemas.microsoft.com/office/drawing/2014/main" id="{81EB3310-BF34-40E0-BEDE-C44F16F18633}"/>
                    </a:ext>
                  </a:extLst>
                </p:cNvPr>
                <p:cNvSpPr/>
                <p:nvPr/>
              </p:nvSpPr>
              <p:spPr>
                <a:xfrm>
                  <a:off x="57724" y="0"/>
                  <a:ext cx="33580" cy="355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21" h="21600" extrusionOk="0">
                      <a:moveTo>
                        <a:pt x="0" y="21600"/>
                      </a:moveTo>
                      <a:cubicBezTo>
                        <a:pt x="0" y="21600"/>
                        <a:pt x="4093" y="1091"/>
                        <a:pt x="20918" y="0"/>
                      </a:cubicBezTo>
                      <a:cubicBezTo>
                        <a:pt x="21600" y="6109"/>
                        <a:pt x="20918" y="16800"/>
                        <a:pt x="20918" y="1680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Freeform 67">
                  <a:extLst>
                    <a:ext uri="{FF2B5EF4-FFF2-40B4-BE49-F238E27FC236}">
                      <a16:creationId xmlns:a16="http://schemas.microsoft.com/office/drawing/2014/main" id="{DFC3FC6C-232D-46A8-9E3C-3BEC59088C59}"/>
                    </a:ext>
                  </a:extLst>
                </p:cNvPr>
                <p:cNvSpPr/>
                <p:nvPr/>
              </p:nvSpPr>
              <p:spPr>
                <a:xfrm>
                  <a:off x="8203" y="195957"/>
                  <a:ext cx="149627" cy="250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3" y="21600"/>
                      </a:moveTo>
                      <a:cubicBezTo>
                        <a:pt x="829" y="21600"/>
                        <a:pt x="0" y="16971"/>
                        <a:pt x="0" y="10800"/>
                      </a:cubicBezTo>
                      <a:cubicBezTo>
                        <a:pt x="0" y="4629"/>
                        <a:pt x="829" y="0"/>
                        <a:pt x="1813" y="0"/>
                      </a:cubicBezTo>
                      <a:cubicBezTo>
                        <a:pt x="19735" y="0"/>
                        <a:pt x="19735" y="0"/>
                        <a:pt x="19735" y="0"/>
                      </a:cubicBezTo>
                      <a:cubicBezTo>
                        <a:pt x="20771" y="0"/>
                        <a:pt x="21600" y="4629"/>
                        <a:pt x="21600" y="10800"/>
                      </a:cubicBezTo>
                      <a:cubicBezTo>
                        <a:pt x="21600" y="16971"/>
                        <a:pt x="20771" y="21600"/>
                        <a:pt x="19735" y="21600"/>
                      </a:cubicBezTo>
                      <a:lnTo>
                        <a:pt x="1813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DDE6A09-F4B5-457B-B785-EA9260F0631B}"/>
                    </a:ext>
                  </a:extLst>
                </p:cNvPr>
                <p:cNvSpPr/>
                <p:nvPr/>
              </p:nvSpPr>
              <p:spPr>
                <a:xfrm>
                  <a:off x="0" y="221021"/>
                  <a:ext cx="166185" cy="27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73" y="21600"/>
                      </a:moveTo>
                      <a:cubicBezTo>
                        <a:pt x="793" y="21600"/>
                        <a:pt x="0" y="16831"/>
                        <a:pt x="0" y="10940"/>
                      </a:cubicBezTo>
                      <a:cubicBezTo>
                        <a:pt x="0" y="5049"/>
                        <a:pt x="793" y="0"/>
                        <a:pt x="1773" y="0"/>
                      </a:cubicBezTo>
                      <a:cubicBezTo>
                        <a:pt x="19827" y="0"/>
                        <a:pt x="19827" y="0"/>
                        <a:pt x="19827" y="0"/>
                      </a:cubicBezTo>
                      <a:cubicBezTo>
                        <a:pt x="20807" y="0"/>
                        <a:pt x="21600" y="5049"/>
                        <a:pt x="21600" y="10940"/>
                      </a:cubicBezTo>
                      <a:cubicBezTo>
                        <a:pt x="21600" y="16831"/>
                        <a:pt x="20807" y="21600"/>
                        <a:pt x="19827" y="21600"/>
                      </a:cubicBezTo>
                      <a:lnTo>
                        <a:pt x="1773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5" name="Group 83">
                <a:extLst>
                  <a:ext uri="{FF2B5EF4-FFF2-40B4-BE49-F238E27FC236}">
                    <a16:creationId xmlns:a16="http://schemas.microsoft.com/office/drawing/2014/main" id="{82E0D399-3F5A-457F-9737-B2369B75E09B}"/>
                  </a:ext>
                </a:extLst>
              </p:cNvPr>
              <p:cNvGrpSpPr/>
              <p:nvPr/>
            </p:nvGrpSpPr>
            <p:grpSpPr>
              <a:xfrm>
                <a:off x="1860659" y="2682369"/>
                <a:ext cx="197836" cy="215011"/>
                <a:chOff x="0" y="0"/>
                <a:chExt cx="197834" cy="215009"/>
              </a:xfrm>
            </p:grpSpPr>
            <p:sp>
              <p:nvSpPr>
                <p:cNvPr id="66" name="Rectangle 49">
                  <a:extLst>
                    <a:ext uri="{FF2B5EF4-FFF2-40B4-BE49-F238E27FC236}">
                      <a16:creationId xmlns:a16="http://schemas.microsoft.com/office/drawing/2014/main" id="{2DF250C7-3D9A-4F03-BB64-6C9B56B5E452}"/>
                    </a:ext>
                  </a:extLst>
                </p:cNvPr>
                <p:cNvSpPr/>
                <p:nvPr/>
              </p:nvSpPr>
              <p:spPr>
                <a:xfrm>
                  <a:off x="54281" y="0"/>
                  <a:ext cx="86765" cy="20899"/>
                </a:xfrm>
                <a:prstGeom prst="rect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Freeform 50">
                  <a:extLst>
                    <a:ext uri="{FF2B5EF4-FFF2-40B4-BE49-F238E27FC236}">
                      <a16:creationId xmlns:a16="http://schemas.microsoft.com/office/drawing/2014/main" id="{A772279B-0925-4DAB-A5B8-247B2E992FC9}"/>
                    </a:ext>
                  </a:extLst>
                </p:cNvPr>
                <p:cNvSpPr/>
                <p:nvPr/>
              </p:nvSpPr>
              <p:spPr>
                <a:xfrm>
                  <a:off x="0" y="20899"/>
                  <a:ext cx="197835" cy="1941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9" h="21600" extrusionOk="0">
                      <a:moveTo>
                        <a:pt x="19815" y="16606"/>
                      </a:moveTo>
                      <a:cubicBezTo>
                        <a:pt x="13494" y="2788"/>
                        <a:pt x="13494" y="2788"/>
                        <a:pt x="13494" y="2788"/>
                      </a:cubicBezTo>
                      <a:cubicBezTo>
                        <a:pt x="13494" y="0"/>
                        <a:pt x="13494" y="0"/>
                        <a:pt x="13494" y="0"/>
                      </a:cubicBezTo>
                      <a:cubicBezTo>
                        <a:pt x="6979" y="0"/>
                        <a:pt x="6979" y="0"/>
                        <a:pt x="6979" y="0"/>
                      </a:cubicBezTo>
                      <a:cubicBezTo>
                        <a:pt x="6979" y="2788"/>
                        <a:pt x="6979" y="2788"/>
                        <a:pt x="6979" y="2788"/>
                      </a:cubicBezTo>
                      <a:cubicBezTo>
                        <a:pt x="697" y="16606"/>
                        <a:pt x="697" y="16606"/>
                        <a:pt x="697" y="16606"/>
                      </a:cubicBezTo>
                      <a:cubicBezTo>
                        <a:pt x="-311" y="19145"/>
                        <a:pt x="-544" y="21600"/>
                        <a:pt x="2209" y="21600"/>
                      </a:cubicBezTo>
                      <a:cubicBezTo>
                        <a:pt x="18264" y="21600"/>
                        <a:pt x="18264" y="21600"/>
                        <a:pt x="18264" y="21600"/>
                      </a:cubicBezTo>
                      <a:cubicBezTo>
                        <a:pt x="21056" y="21600"/>
                        <a:pt x="20823" y="19145"/>
                        <a:pt x="19815" y="16606"/>
                      </a:cubicBezTo>
                      <a:close/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Freeform 51">
                  <a:extLst>
                    <a:ext uri="{FF2B5EF4-FFF2-40B4-BE49-F238E27FC236}">
                      <a16:creationId xmlns:a16="http://schemas.microsoft.com/office/drawing/2014/main" id="{BE3B1587-68F8-48F6-AA39-B8AB321B96D1}"/>
                    </a:ext>
                  </a:extLst>
                </p:cNvPr>
                <p:cNvSpPr/>
                <p:nvPr/>
              </p:nvSpPr>
              <p:spPr>
                <a:xfrm>
                  <a:off x="44940" y="121912"/>
                  <a:ext cx="107664" cy="702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075" y="115"/>
                      </a:moveTo>
                      <a:cubicBezTo>
                        <a:pt x="21450" y="1723"/>
                        <a:pt x="21600" y="3332"/>
                        <a:pt x="21600" y="5055"/>
                      </a:cubicBezTo>
                      <a:cubicBezTo>
                        <a:pt x="21600" y="14247"/>
                        <a:pt x="16725" y="21600"/>
                        <a:pt x="10800" y="21600"/>
                      </a:cubicBezTo>
                      <a:cubicBezTo>
                        <a:pt x="4875" y="21600"/>
                        <a:pt x="0" y="14247"/>
                        <a:pt x="0" y="5055"/>
                      </a:cubicBezTo>
                      <a:cubicBezTo>
                        <a:pt x="0" y="3332"/>
                        <a:pt x="225" y="1609"/>
                        <a:pt x="525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Freeform 52">
                  <a:extLst>
                    <a:ext uri="{FF2B5EF4-FFF2-40B4-BE49-F238E27FC236}">
                      <a16:creationId xmlns:a16="http://schemas.microsoft.com/office/drawing/2014/main" id="{2797D10A-827D-430C-9189-343624B89233}"/>
                    </a:ext>
                  </a:extLst>
                </p:cNvPr>
                <p:cNvSpPr/>
                <p:nvPr/>
              </p:nvSpPr>
              <p:spPr>
                <a:xfrm>
                  <a:off x="47473" y="122229"/>
                  <a:ext cx="52408" cy="315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17126" y="9000"/>
                        <a:pt x="9103" y="771"/>
                        <a:pt x="0" y="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Freeform 53">
                  <a:extLst>
                    <a:ext uri="{FF2B5EF4-FFF2-40B4-BE49-F238E27FC236}">
                      <a16:creationId xmlns:a16="http://schemas.microsoft.com/office/drawing/2014/main" id="{35D70061-EFE5-46A9-9AA6-CE9CC04EA6C8}"/>
                    </a:ext>
                  </a:extLst>
                </p:cNvPr>
                <p:cNvSpPr/>
                <p:nvPr/>
              </p:nvSpPr>
              <p:spPr>
                <a:xfrm>
                  <a:off x="90855" y="122229"/>
                  <a:ext cx="59215" cy="696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cubicBezTo>
                        <a:pt x="9570" y="929"/>
                        <a:pt x="0" y="9523"/>
                        <a:pt x="0" y="19974"/>
                      </a:cubicBezTo>
                      <a:cubicBezTo>
                        <a:pt x="0" y="20555"/>
                        <a:pt x="0" y="21019"/>
                        <a:pt x="0" y="2160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Freeform 54">
                  <a:extLst>
                    <a:ext uri="{FF2B5EF4-FFF2-40B4-BE49-F238E27FC236}">
                      <a16:creationId xmlns:a16="http://schemas.microsoft.com/office/drawing/2014/main" id="{5A573F96-6E19-42F3-8466-B7BDFD07F8AC}"/>
                    </a:ext>
                  </a:extLst>
                </p:cNvPr>
                <p:cNvSpPr/>
                <p:nvPr/>
              </p:nvSpPr>
              <p:spPr>
                <a:xfrm>
                  <a:off x="73755" y="84547"/>
                  <a:ext cx="49717" cy="45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898"/>
                      </a:moveTo>
                      <a:cubicBezTo>
                        <a:pt x="1137" y="8254"/>
                        <a:pt x="9095" y="0"/>
                        <a:pt x="10881" y="0"/>
                      </a:cubicBezTo>
                      <a:cubicBezTo>
                        <a:pt x="12668" y="0"/>
                        <a:pt x="19489" y="8956"/>
                        <a:pt x="21600" y="2160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72" name="Group 90">
                <a:extLst>
                  <a:ext uri="{FF2B5EF4-FFF2-40B4-BE49-F238E27FC236}">
                    <a16:creationId xmlns:a16="http://schemas.microsoft.com/office/drawing/2014/main" id="{CDA70021-A6B5-4D54-8763-659BFF27AC15}"/>
                  </a:ext>
                </a:extLst>
              </p:cNvPr>
              <p:cNvGrpSpPr/>
              <p:nvPr/>
            </p:nvGrpSpPr>
            <p:grpSpPr>
              <a:xfrm>
                <a:off x="2614384" y="1434448"/>
                <a:ext cx="286023" cy="250747"/>
                <a:chOff x="0" y="0"/>
                <a:chExt cx="286022" cy="250745"/>
              </a:xfrm>
            </p:grpSpPr>
            <p:sp>
              <p:nvSpPr>
                <p:cNvPr id="73" name="Freeform 272">
                  <a:extLst>
                    <a:ext uri="{FF2B5EF4-FFF2-40B4-BE49-F238E27FC236}">
                      <a16:creationId xmlns:a16="http://schemas.microsoft.com/office/drawing/2014/main" id="{D4EE0E34-E82A-4A91-AD5F-FE7C08B73DE4}"/>
                    </a:ext>
                  </a:extLst>
                </p:cNvPr>
                <p:cNvSpPr/>
                <p:nvPr/>
              </p:nvSpPr>
              <p:spPr>
                <a:xfrm>
                  <a:off x="0" y="86100"/>
                  <a:ext cx="286023" cy="78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94" y="18201"/>
                      </a:moveTo>
                      <a:cubicBezTo>
                        <a:pt x="16717" y="20284"/>
                        <a:pt x="13931" y="21600"/>
                        <a:pt x="10785" y="21600"/>
                      </a:cubicBezTo>
                      <a:cubicBezTo>
                        <a:pt x="4823" y="21600"/>
                        <a:pt x="0" y="16776"/>
                        <a:pt x="0" y="10855"/>
                      </a:cubicBezTo>
                      <a:cubicBezTo>
                        <a:pt x="0" y="4824"/>
                        <a:pt x="4823" y="0"/>
                        <a:pt x="10785" y="0"/>
                      </a:cubicBezTo>
                      <a:cubicBezTo>
                        <a:pt x="16747" y="0"/>
                        <a:pt x="21600" y="4824"/>
                        <a:pt x="21600" y="10855"/>
                      </a:cubicBezTo>
                      <a:cubicBezTo>
                        <a:pt x="21600" y="12828"/>
                        <a:pt x="21031" y="14802"/>
                        <a:pt x="20042" y="16337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Freeform 273">
                  <a:extLst>
                    <a:ext uri="{FF2B5EF4-FFF2-40B4-BE49-F238E27FC236}">
                      <a16:creationId xmlns:a16="http://schemas.microsoft.com/office/drawing/2014/main" id="{19E0BB90-B05E-4F8D-B820-8213C3AED5E8}"/>
                    </a:ext>
                  </a:extLst>
                </p:cNvPr>
                <p:cNvSpPr/>
                <p:nvPr/>
              </p:nvSpPr>
              <p:spPr>
                <a:xfrm>
                  <a:off x="63924" y="13"/>
                  <a:ext cx="158284" cy="2507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57" h="20104" extrusionOk="0">
                      <a:moveTo>
                        <a:pt x="1054" y="14955"/>
                      </a:moveTo>
                      <a:cubicBezTo>
                        <a:pt x="2004" y="13046"/>
                        <a:pt x="3604" y="10788"/>
                        <a:pt x="5704" y="8465"/>
                      </a:cubicBezTo>
                      <a:cubicBezTo>
                        <a:pt x="10704" y="2994"/>
                        <a:pt x="16654" y="-760"/>
                        <a:pt x="19004" y="131"/>
                      </a:cubicBezTo>
                      <a:cubicBezTo>
                        <a:pt x="21354" y="990"/>
                        <a:pt x="19204" y="6143"/>
                        <a:pt x="14254" y="11615"/>
                      </a:cubicBezTo>
                      <a:cubicBezTo>
                        <a:pt x="9254" y="17086"/>
                        <a:pt x="3304" y="20840"/>
                        <a:pt x="954" y="19981"/>
                      </a:cubicBezTo>
                      <a:cubicBezTo>
                        <a:pt x="-146" y="19568"/>
                        <a:pt x="-246" y="18263"/>
                        <a:pt x="404" y="16418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Freeform 274">
                  <a:extLst>
                    <a:ext uri="{FF2B5EF4-FFF2-40B4-BE49-F238E27FC236}">
                      <a16:creationId xmlns:a16="http://schemas.microsoft.com/office/drawing/2014/main" id="{32020FA3-8072-45AC-A470-1A173E76654C}"/>
                    </a:ext>
                  </a:extLst>
                </p:cNvPr>
                <p:cNvSpPr/>
                <p:nvPr/>
              </p:nvSpPr>
              <p:spPr>
                <a:xfrm>
                  <a:off x="63822" y="0"/>
                  <a:ext cx="158378" cy="250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948" h="20593" extrusionOk="0">
                      <a:moveTo>
                        <a:pt x="6887" y="2386"/>
                      </a:moveTo>
                      <a:cubicBezTo>
                        <a:pt x="9023" y="3917"/>
                        <a:pt x="11349" y="6133"/>
                        <a:pt x="13533" y="8674"/>
                      </a:cubicBezTo>
                      <a:cubicBezTo>
                        <a:pt x="18233" y="14310"/>
                        <a:pt x="20274" y="19588"/>
                        <a:pt x="18043" y="20467"/>
                      </a:cubicBezTo>
                      <a:cubicBezTo>
                        <a:pt x="15812" y="21347"/>
                        <a:pt x="10162" y="17503"/>
                        <a:pt x="5415" y="11899"/>
                      </a:cubicBezTo>
                      <a:cubicBezTo>
                        <a:pt x="715" y="6295"/>
                        <a:pt x="-1326" y="1018"/>
                        <a:pt x="905" y="138"/>
                      </a:cubicBezTo>
                      <a:cubicBezTo>
                        <a:pt x="1855" y="-253"/>
                        <a:pt x="3421" y="203"/>
                        <a:pt x="5225" y="1311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Oval 275">
                  <a:extLst>
                    <a:ext uri="{FF2B5EF4-FFF2-40B4-BE49-F238E27FC236}">
                      <a16:creationId xmlns:a16="http://schemas.microsoft.com/office/drawing/2014/main" id="{79859957-9B78-4471-94C8-214C0E70F14E}"/>
                    </a:ext>
                  </a:extLst>
                </p:cNvPr>
                <p:cNvSpPr/>
                <p:nvPr/>
              </p:nvSpPr>
              <p:spPr>
                <a:xfrm>
                  <a:off x="247225" y="139340"/>
                  <a:ext cx="18979" cy="18979"/>
                </a:xfrm>
                <a:prstGeom prst="ellipse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Oval 276">
                  <a:extLst>
                    <a:ext uri="{FF2B5EF4-FFF2-40B4-BE49-F238E27FC236}">
                      <a16:creationId xmlns:a16="http://schemas.microsoft.com/office/drawing/2014/main" id="{07CBDC9F-BB17-4564-935D-D70CFDDB1D64}"/>
                    </a:ext>
                  </a:extLst>
                </p:cNvPr>
                <p:cNvSpPr/>
                <p:nvPr/>
              </p:nvSpPr>
              <p:spPr>
                <a:xfrm>
                  <a:off x="59959" y="186031"/>
                  <a:ext cx="18979" cy="19147"/>
                </a:xfrm>
                <a:prstGeom prst="ellipse">
                  <a:avLst/>
                </a:pr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Freeform 277">
                  <a:extLst>
                    <a:ext uri="{FF2B5EF4-FFF2-40B4-BE49-F238E27FC236}">
                      <a16:creationId xmlns:a16="http://schemas.microsoft.com/office/drawing/2014/main" id="{946AE264-A5A3-4AA0-8F02-EFE20A5C041A}"/>
                    </a:ext>
                  </a:extLst>
                </p:cNvPr>
                <p:cNvSpPr/>
                <p:nvPr/>
              </p:nvSpPr>
              <p:spPr>
                <a:xfrm>
                  <a:off x="105137" y="12705"/>
                  <a:ext cx="18980" cy="189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3950"/>
                        <a:pt x="20250" y="16650"/>
                        <a:pt x="18000" y="18900"/>
                      </a:cubicBezTo>
                      <a:cubicBezTo>
                        <a:pt x="16200" y="20700"/>
                        <a:pt x="13500" y="21600"/>
                        <a:pt x="10800" y="21600"/>
                      </a:cubicBezTo>
                      <a:cubicBezTo>
                        <a:pt x="4950" y="21600"/>
                        <a:pt x="0" y="16650"/>
                        <a:pt x="0" y="10800"/>
                      </a:cubicBezTo>
                      <a:cubicBezTo>
                        <a:pt x="0" y="4950"/>
                        <a:pt x="4950" y="0"/>
                        <a:pt x="10800" y="0"/>
                      </a:cubicBezTo>
                      <a:cubicBezTo>
                        <a:pt x="16650" y="0"/>
                        <a:pt x="21600" y="4950"/>
                        <a:pt x="21600" y="10800"/>
                      </a:cubicBezTo>
                      <a:close/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57565A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" name="Rectangle 97">
                <a:extLst>
                  <a:ext uri="{FF2B5EF4-FFF2-40B4-BE49-F238E27FC236}">
                    <a16:creationId xmlns:a16="http://schemas.microsoft.com/office/drawing/2014/main" id="{0CF079AD-1BDE-417D-AB43-1517BC822E92}"/>
                  </a:ext>
                </a:extLst>
              </p:cNvPr>
              <p:cNvSpPr txBox="1"/>
              <p:nvPr/>
            </p:nvSpPr>
            <p:spPr>
              <a:xfrm>
                <a:off x="2973792" y="3594436"/>
                <a:ext cx="1043555" cy="438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9000"/>
                  </a:lnSpc>
                  <a:defRPr sz="32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dirty="0">
                    <a:solidFill>
                      <a:schemeClr val="bg1"/>
                    </a:solidFill>
                  </a:rPr>
                  <a:t>LAB1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98">
                <a:extLst>
                  <a:ext uri="{FF2B5EF4-FFF2-40B4-BE49-F238E27FC236}">
                    <a16:creationId xmlns:a16="http://schemas.microsoft.com/office/drawing/2014/main" id="{0A00E060-366A-40F2-A317-AC2DAD786064}"/>
                  </a:ext>
                </a:extLst>
              </p:cNvPr>
              <p:cNvSpPr txBox="1"/>
              <p:nvPr/>
            </p:nvSpPr>
            <p:spPr>
              <a:xfrm>
                <a:off x="4329055" y="3001085"/>
                <a:ext cx="1825877" cy="2465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89000"/>
                  </a:lnSpc>
                  <a:defRPr sz="11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sz="1800" dirty="0">
                    <a:solidFill>
                      <a:schemeClr val="bg1"/>
                    </a:solidFill>
                  </a:rPr>
                  <a:t>25%</a:t>
                </a:r>
                <a:endParaRPr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99">
                <a:extLst>
                  <a:ext uri="{FF2B5EF4-FFF2-40B4-BE49-F238E27FC236}">
                    <a16:creationId xmlns:a16="http://schemas.microsoft.com/office/drawing/2014/main" id="{3260651F-3508-4AB4-B704-539E0369C172}"/>
                  </a:ext>
                </a:extLst>
              </p:cNvPr>
              <p:cNvSpPr txBox="1"/>
              <p:nvPr/>
            </p:nvSpPr>
            <p:spPr>
              <a:xfrm>
                <a:off x="3681457" y="2593702"/>
                <a:ext cx="1043555" cy="438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9000"/>
                  </a:lnSpc>
                  <a:defRPr sz="32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dirty="0">
                    <a:solidFill>
                      <a:schemeClr val="bg1"/>
                    </a:solidFill>
                  </a:rPr>
                  <a:t>LAB2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100">
                <a:extLst>
                  <a:ext uri="{FF2B5EF4-FFF2-40B4-BE49-F238E27FC236}">
                    <a16:creationId xmlns:a16="http://schemas.microsoft.com/office/drawing/2014/main" id="{B4832EBA-1F3B-4704-BB6B-55F1750BB282}"/>
                  </a:ext>
                </a:extLst>
              </p:cNvPr>
              <p:cNvSpPr txBox="1"/>
              <p:nvPr/>
            </p:nvSpPr>
            <p:spPr>
              <a:xfrm>
                <a:off x="19554" y="2325182"/>
                <a:ext cx="1825876" cy="2465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r">
                  <a:lnSpc>
                    <a:spcPct val="89000"/>
                  </a:lnSpc>
                  <a:defRPr sz="11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sz="1800" dirty="0">
                    <a:solidFill>
                      <a:schemeClr val="bg1"/>
                    </a:solidFill>
                  </a:rPr>
                  <a:t>60%</a:t>
                </a:r>
                <a:endParaRPr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101">
                <a:extLst>
                  <a:ext uri="{FF2B5EF4-FFF2-40B4-BE49-F238E27FC236}">
                    <a16:creationId xmlns:a16="http://schemas.microsoft.com/office/drawing/2014/main" id="{C37BB692-E8E9-4292-8BFB-F9560676CB6E}"/>
                  </a:ext>
                </a:extLst>
              </p:cNvPr>
              <p:cNvSpPr txBox="1"/>
              <p:nvPr/>
            </p:nvSpPr>
            <p:spPr>
              <a:xfrm>
                <a:off x="596841" y="2574476"/>
                <a:ext cx="1049966" cy="438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lnSpc>
                    <a:spcPct val="89000"/>
                  </a:lnSpc>
                  <a:defRPr sz="32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dirty="0">
                    <a:solidFill>
                      <a:schemeClr val="bg1"/>
                    </a:solidFill>
                  </a:rPr>
                  <a:t>PEP</a:t>
                </a:r>
                <a:r>
                  <a:rPr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4" name="Rectangle 102">
                <a:extLst>
                  <a:ext uri="{FF2B5EF4-FFF2-40B4-BE49-F238E27FC236}">
                    <a16:creationId xmlns:a16="http://schemas.microsoft.com/office/drawing/2014/main" id="{329BF510-8B49-406B-8F08-5FF787F0382A}"/>
                  </a:ext>
                </a:extLst>
              </p:cNvPr>
              <p:cNvSpPr txBox="1"/>
              <p:nvPr/>
            </p:nvSpPr>
            <p:spPr>
              <a:xfrm>
                <a:off x="1017845" y="1010720"/>
                <a:ext cx="1825877" cy="2465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>
                <a:spAutoFit/>
              </a:bodyPr>
              <a:lstStyle>
                <a:lvl1pPr algn="r">
                  <a:lnSpc>
                    <a:spcPct val="89000"/>
                  </a:lnSpc>
                  <a:defRPr sz="11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sz="1800" dirty="0">
                    <a:solidFill>
                      <a:schemeClr val="bg1"/>
                    </a:solidFill>
                  </a:rPr>
                  <a:t>40%</a:t>
                </a:r>
                <a:endParaRPr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103">
                <a:extLst>
                  <a:ext uri="{FF2B5EF4-FFF2-40B4-BE49-F238E27FC236}">
                    <a16:creationId xmlns:a16="http://schemas.microsoft.com/office/drawing/2014/main" id="{C2722956-9595-40EF-9427-1454554C93C9}"/>
                  </a:ext>
                </a:extLst>
              </p:cNvPr>
              <p:cNvSpPr txBox="1"/>
              <p:nvPr/>
            </p:nvSpPr>
            <p:spPr>
              <a:xfrm>
                <a:off x="1310584" y="1344284"/>
                <a:ext cx="1067600" cy="438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>
                  <a:lnSpc>
                    <a:spcPct val="89000"/>
                  </a:lnSpc>
                  <a:defRPr sz="32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dirty="0">
                    <a:solidFill>
                      <a:schemeClr val="bg1"/>
                    </a:solidFill>
                  </a:rPr>
                  <a:t>PEP2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3" name="Imagen 92">
                <a:extLst>
                  <a:ext uri="{FF2B5EF4-FFF2-40B4-BE49-F238E27FC236}">
                    <a16:creationId xmlns:a16="http://schemas.microsoft.com/office/drawing/2014/main" id="{6F5D7C24-D2D9-47EF-9282-557C079DA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96295" y="1418785"/>
                <a:ext cx="298730" cy="262151"/>
              </a:xfrm>
              <a:prstGeom prst="rect">
                <a:avLst/>
              </a:prstGeom>
            </p:spPr>
          </p:pic>
          <p:sp>
            <p:nvSpPr>
              <p:cNvPr id="94" name="Teardrop 58">
                <a:extLst>
                  <a:ext uri="{FF2B5EF4-FFF2-40B4-BE49-F238E27FC236}">
                    <a16:creationId xmlns:a16="http://schemas.microsoft.com/office/drawing/2014/main" id="{DFE61B27-9703-4BD8-9EE1-E68D1EBC4F76}"/>
                  </a:ext>
                </a:extLst>
              </p:cNvPr>
              <p:cNvSpPr/>
              <p:nvPr/>
            </p:nvSpPr>
            <p:spPr>
              <a:xfrm rot="16200000">
                <a:off x="3867677" y="1485085"/>
                <a:ext cx="445727" cy="445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99">
                <a:extLst>
                  <a:ext uri="{FF2B5EF4-FFF2-40B4-BE49-F238E27FC236}">
                    <a16:creationId xmlns:a16="http://schemas.microsoft.com/office/drawing/2014/main" id="{DCBF78FE-8CCB-46E6-99A5-516D3AF14E22}"/>
                  </a:ext>
                </a:extLst>
              </p:cNvPr>
              <p:cNvSpPr txBox="1"/>
              <p:nvPr/>
            </p:nvSpPr>
            <p:spPr>
              <a:xfrm>
                <a:off x="4366032" y="1499424"/>
                <a:ext cx="1043555" cy="4382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lnSpc>
                    <a:spcPct val="89000"/>
                  </a:lnSpc>
                  <a:defRPr sz="3200">
                    <a:solidFill>
                      <a:srgbClr val="57565A"/>
                    </a:solidFill>
                  </a:defRPr>
                </a:lvl1pPr>
              </a:lstStyle>
              <a:p>
                <a:r>
                  <a:rPr lang="es-CL" dirty="0">
                    <a:solidFill>
                      <a:schemeClr val="bg1"/>
                    </a:solidFill>
                  </a:rPr>
                  <a:t>LAB3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7" name="Imagen 96">
                <a:extLst>
                  <a:ext uri="{FF2B5EF4-FFF2-40B4-BE49-F238E27FC236}">
                    <a16:creationId xmlns:a16="http://schemas.microsoft.com/office/drawing/2014/main" id="{3E09945B-8DBF-4C85-BF17-CA00D4C8D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96897" y="1542324"/>
                <a:ext cx="298730" cy="262151"/>
              </a:xfrm>
              <a:prstGeom prst="rect">
                <a:avLst/>
              </a:prstGeom>
            </p:spPr>
          </p:pic>
        </p:grpSp>
        <p:sp>
          <p:nvSpPr>
            <p:cNvPr id="98" name="Rectangle 98">
              <a:extLst>
                <a:ext uri="{FF2B5EF4-FFF2-40B4-BE49-F238E27FC236}">
                  <a16:creationId xmlns:a16="http://schemas.microsoft.com/office/drawing/2014/main" id="{513E3EEF-1D70-4BE2-B7E0-5692B2AD1534}"/>
                </a:ext>
              </a:extLst>
            </p:cNvPr>
            <p:cNvSpPr txBox="1"/>
            <p:nvPr/>
          </p:nvSpPr>
          <p:spPr>
            <a:xfrm>
              <a:off x="4565542" y="1838025"/>
              <a:ext cx="1825877" cy="2465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89000"/>
                </a:lnSpc>
                <a:defRPr sz="1100">
                  <a:solidFill>
                    <a:srgbClr val="57565A"/>
                  </a:solidFill>
                </a:defRPr>
              </a:lvl1pPr>
            </a:lstStyle>
            <a:p>
              <a:r>
                <a:rPr lang="es-CL" sz="1800" dirty="0">
                  <a:solidFill>
                    <a:schemeClr val="bg1"/>
                  </a:solidFill>
                </a:rPr>
                <a:t>50%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Rectangle 100">
            <a:extLst>
              <a:ext uri="{FF2B5EF4-FFF2-40B4-BE49-F238E27FC236}">
                <a16:creationId xmlns:a16="http://schemas.microsoft.com/office/drawing/2014/main" id="{B4832EBA-1F3B-4704-BB6B-55F1750BB282}"/>
              </a:ext>
            </a:extLst>
          </p:cNvPr>
          <p:cNvSpPr txBox="1"/>
          <p:nvPr/>
        </p:nvSpPr>
        <p:spPr>
          <a:xfrm>
            <a:off x="2100313" y="1808772"/>
            <a:ext cx="1825876" cy="383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2800" b="1" dirty="0">
                <a:solidFill>
                  <a:schemeClr val="bg1"/>
                </a:solidFill>
              </a:rPr>
              <a:t>60%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87" name="Rectangle 98">
            <a:extLst>
              <a:ext uri="{FF2B5EF4-FFF2-40B4-BE49-F238E27FC236}">
                <a16:creationId xmlns:a16="http://schemas.microsoft.com/office/drawing/2014/main" id="{513E3EEF-1D70-4BE2-B7E0-5692B2AD1534}"/>
              </a:ext>
            </a:extLst>
          </p:cNvPr>
          <p:cNvSpPr txBox="1"/>
          <p:nvPr/>
        </p:nvSpPr>
        <p:spPr>
          <a:xfrm>
            <a:off x="8332122" y="3206669"/>
            <a:ext cx="1825877" cy="383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2800" b="1" dirty="0">
                <a:solidFill>
                  <a:schemeClr val="bg1"/>
                </a:solidFill>
              </a:rPr>
              <a:t>40%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89" name="Rectangle 98">
            <a:extLst>
              <a:ext uri="{FF2B5EF4-FFF2-40B4-BE49-F238E27FC236}">
                <a16:creationId xmlns:a16="http://schemas.microsoft.com/office/drawing/2014/main" id="{513E3EEF-1D70-4BE2-B7E0-5692B2AD1534}"/>
              </a:ext>
            </a:extLst>
          </p:cNvPr>
          <p:cNvSpPr txBox="1"/>
          <p:nvPr/>
        </p:nvSpPr>
        <p:spPr>
          <a:xfrm>
            <a:off x="3644411" y="897814"/>
            <a:ext cx="1883760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Presentación Final y Prototipo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0" name="Rectangle 98">
            <a:extLst>
              <a:ext uri="{FF2B5EF4-FFF2-40B4-BE49-F238E27FC236}">
                <a16:creationId xmlns:a16="http://schemas.microsoft.com/office/drawing/2014/main" id="{513E3EEF-1D70-4BE2-B7E0-5692B2AD1534}"/>
              </a:ext>
            </a:extLst>
          </p:cNvPr>
          <p:cNvSpPr txBox="1"/>
          <p:nvPr/>
        </p:nvSpPr>
        <p:spPr>
          <a:xfrm>
            <a:off x="7264444" y="3705401"/>
            <a:ext cx="1653579" cy="73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Estrategia, Modelo de Negocio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1" name="Rectangle 98">
            <a:extLst>
              <a:ext uri="{FF2B5EF4-FFF2-40B4-BE49-F238E27FC236}">
                <a16:creationId xmlns:a16="http://schemas.microsoft.com/office/drawing/2014/main" id="{513E3EEF-1D70-4BE2-B7E0-5692B2AD1534}"/>
              </a:ext>
            </a:extLst>
          </p:cNvPr>
          <p:cNvSpPr txBox="1"/>
          <p:nvPr/>
        </p:nvSpPr>
        <p:spPr>
          <a:xfrm>
            <a:off x="7924960" y="2643457"/>
            <a:ext cx="1320100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Estimación   y Flujo Caja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2" name="Rectangle 98">
            <a:extLst>
              <a:ext uri="{FF2B5EF4-FFF2-40B4-BE49-F238E27FC236}">
                <a16:creationId xmlns:a16="http://schemas.microsoft.com/office/drawing/2014/main" id="{513E3EEF-1D70-4BE2-B7E0-5692B2AD1534}"/>
              </a:ext>
            </a:extLst>
          </p:cNvPr>
          <p:cNvSpPr txBox="1"/>
          <p:nvPr/>
        </p:nvSpPr>
        <p:spPr>
          <a:xfrm>
            <a:off x="7508711" y="1090721"/>
            <a:ext cx="1653579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Arquitectura Empresarial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5" name="Rectangle 100">
            <a:extLst>
              <a:ext uri="{FF2B5EF4-FFF2-40B4-BE49-F238E27FC236}">
                <a16:creationId xmlns:a16="http://schemas.microsoft.com/office/drawing/2014/main" id="{B4832EBA-1F3B-4704-BB6B-55F1750BB282}"/>
              </a:ext>
            </a:extLst>
          </p:cNvPr>
          <p:cNvSpPr txBox="1"/>
          <p:nvPr/>
        </p:nvSpPr>
        <p:spPr>
          <a:xfrm>
            <a:off x="3477464" y="3066776"/>
            <a:ext cx="1339211" cy="221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1800" dirty="0">
                <a:solidFill>
                  <a:schemeClr val="bg1"/>
                </a:solidFill>
              </a:rPr>
              <a:t>Control 1  22 Abr, 20%</a:t>
            </a:r>
          </a:p>
          <a:p>
            <a:r>
              <a:rPr lang="es-CL" sz="1800" dirty="0">
                <a:solidFill>
                  <a:schemeClr val="bg1"/>
                </a:solidFill>
              </a:rPr>
              <a:t>Control 2</a:t>
            </a:r>
          </a:p>
          <a:p>
            <a:r>
              <a:rPr lang="es-CL" sz="1800" dirty="0">
                <a:solidFill>
                  <a:schemeClr val="bg1"/>
                </a:solidFill>
              </a:rPr>
              <a:t>06 May, 20%</a:t>
            </a:r>
          </a:p>
          <a:p>
            <a:r>
              <a:rPr lang="es-CL" sz="1800" dirty="0">
                <a:solidFill>
                  <a:schemeClr val="bg1"/>
                </a:solidFill>
              </a:rPr>
              <a:t>Control 3  03 Jun, 20%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9" name="Rectangle 65">
            <a:extLst>
              <a:ext uri="{FF2B5EF4-FFF2-40B4-BE49-F238E27FC236}">
                <a16:creationId xmlns:a16="http://schemas.microsoft.com/office/drawing/2014/main" id="{1321515D-794C-433F-8502-4BA58646EEF1}"/>
              </a:ext>
            </a:extLst>
          </p:cNvPr>
          <p:cNvSpPr txBox="1"/>
          <p:nvPr/>
        </p:nvSpPr>
        <p:spPr>
          <a:xfrm>
            <a:off x="5876812" y="4513890"/>
            <a:ext cx="1825877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1800" dirty="0">
                <a:solidFill>
                  <a:schemeClr val="bg1"/>
                </a:solidFill>
              </a:rPr>
              <a:t>1era 11 Abr</a:t>
            </a:r>
          </a:p>
          <a:p>
            <a:r>
              <a:rPr lang="es-CL" sz="1800" dirty="0">
                <a:solidFill>
                  <a:schemeClr val="bg1"/>
                </a:solidFill>
              </a:rPr>
              <a:t>2da 18 Abr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1321515D-794C-433F-8502-4BA58646EEF1}"/>
              </a:ext>
            </a:extLst>
          </p:cNvPr>
          <p:cNvSpPr txBox="1"/>
          <p:nvPr/>
        </p:nvSpPr>
        <p:spPr>
          <a:xfrm>
            <a:off x="5901702" y="3120280"/>
            <a:ext cx="1825877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1800" dirty="0">
                <a:solidFill>
                  <a:schemeClr val="bg1"/>
                </a:solidFill>
              </a:rPr>
              <a:t>1era 09 May</a:t>
            </a:r>
          </a:p>
          <a:p>
            <a:r>
              <a:rPr lang="es-CL" sz="1800" dirty="0">
                <a:solidFill>
                  <a:schemeClr val="bg1"/>
                </a:solidFill>
              </a:rPr>
              <a:t>2da 16 May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01" name="Rectangle 65">
            <a:extLst>
              <a:ext uri="{FF2B5EF4-FFF2-40B4-BE49-F238E27FC236}">
                <a16:creationId xmlns:a16="http://schemas.microsoft.com/office/drawing/2014/main" id="{1321515D-794C-433F-8502-4BA58646EEF1}"/>
              </a:ext>
            </a:extLst>
          </p:cNvPr>
          <p:cNvSpPr txBox="1"/>
          <p:nvPr/>
        </p:nvSpPr>
        <p:spPr>
          <a:xfrm>
            <a:off x="6530650" y="2058336"/>
            <a:ext cx="1825877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1800" dirty="0">
                <a:solidFill>
                  <a:schemeClr val="bg1"/>
                </a:solidFill>
              </a:rPr>
              <a:t>1era 13 Jun</a:t>
            </a:r>
          </a:p>
          <a:p>
            <a:r>
              <a:rPr lang="es-CL" sz="1800" dirty="0">
                <a:solidFill>
                  <a:schemeClr val="bg1"/>
                </a:solidFill>
              </a:rPr>
              <a:t>2da 20 Jun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02" name="Rectangle 65">
            <a:extLst>
              <a:ext uri="{FF2B5EF4-FFF2-40B4-BE49-F238E27FC236}">
                <a16:creationId xmlns:a16="http://schemas.microsoft.com/office/drawing/2014/main" id="{1321515D-794C-433F-8502-4BA58646EEF1}"/>
              </a:ext>
            </a:extLst>
          </p:cNvPr>
          <p:cNvSpPr txBox="1"/>
          <p:nvPr/>
        </p:nvSpPr>
        <p:spPr>
          <a:xfrm>
            <a:off x="3631006" y="1415745"/>
            <a:ext cx="1825877" cy="246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9000"/>
              </a:lnSpc>
              <a:defRPr sz="1100">
                <a:solidFill>
                  <a:srgbClr val="57565A"/>
                </a:solidFill>
              </a:defRPr>
            </a:lvl1pPr>
          </a:lstStyle>
          <a:p>
            <a:r>
              <a:rPr lang="es-CL" sz="1800" dirty="0">
                <a:solidFill>
                  <a:schemeClr val="bg1"/>
                </a:solidFill>
              </a:rPr>
              <a:t>4 Jul</a:t>
            </a:r>
            <a:endParaRPr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637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5">
            <a:extLst>
              <a:ext uri="{FF2B5EF4-FFF2-40B4-BE49-F238E27FC236}">
                <a16:creationId xmlns:a16="http://schemas.microsoft.com/office/drawing/2014/main" id="{0C1F4232-DE54-4BF0-A073-7A59236A7741}"/>
              </a:ext>
            </a:extLst>
          </p:cNvPr>
          <p:cNvSpPr/>
          <p:nvPr/>
        </p:nvSpPr>
        <p:spPr>
          <a:xfrm>
            <a:off x="6937796" y="4534672"/>
            <a:ext cx="1440160" cy="1389055"/>
          </a:xfrm>
          <a:prstGeom prst="ellipse">
            <a:avLst/>
          </a:prstGeom>
          <a:solidFill>
            <a:schemeClr val="bg1"/>
          </a:solidFill>
          <a:ln w="19050">
            <a:solidFill>
              <a:srgbClr val="8DC928"/>
            </a:solidFill>
            <a:miter/>
          </a:ln>
        </p:spPr>
        <p:txBody>
          <a:bodyPr lIns="45719" rIns="45719"/>
          <a:lstStyle/>
          <a:p>
            <a:pPr>
              <a:defRPr sz="1800">
                <a:solidFill>
                  <a:srgbClr val="57565A"/>
                </a:solidFill>
              </a:defRPr>
            </a:pPr>
            <a:endParaRPr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9348" y="458382"/>
            <a:ext cx="6840760" cy="946150"/>
          </a:xfrm>
        </p:spPr>
        <p:txBody>
          <a:bodyPr>
            <a:normAutofit/>
          </a:bodyPr>
          <a:lstStyle/>
          <a:p>
            <a:pPr algn="l"/>
            <a:r>
              <a:rPr lang="es-CL" sz="4000" dirty="0">
                <a:solidFill>
                  <a:schemeClr val="bg1"/>
                </a:solidFill>
              </a:rPr>
              <a:t>Asistencia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331640" y="2187007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/>
              <a:t>Asistencia a clases no es obligatoria</a:t>
            </a:r>
          </a:p>
          <a:p>
            <a:endParaRPr lang="es-ES" sz="1800" dirty="0"/>
          </a:p>
          <a:p>
            <a:r>
              <a:rPr lang="es-ES" sz="1800" dirty="0"/>
              <a:t>Laboratorio y pruebas son obligatorios.</a:t>
            </a:r>
          </a:p>
          <a:p>
            <a:endParaRPr lang="es-ES" sz="1800" dirty="0"/>
          </a:p>
          <a:p>
            <a:pPr algn="just"/>
            <a:r>
              <a:rPr lang="es-ES" sz="1800" dirty="0"/>
              <a:t>Si alumno falta a alguna de ellas, debe presentar justificativo médico, autorización del Departamento de Ingeniería Informática y/o lo que estipule la normativa de la Universidad de Santiago de Chile.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A43828-EC6C-48D3-B9BB-CEB8DF3D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46032" y="4789334"/>
            <a:ext cx="1023689" cy="87973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C6A41FF-BBF4-4CAE-9D42-C0760F82A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78" t="1396" r="17271" b="75398"/>
          <a:stretch>
            <a:fillRect/>
          </a:stretch>
        </p:blipFill>
        <p:spPr bwMode="auto">
          <a:xfrm>
            <a:off x="5292080" y="-9543"/>
            <a:ext cx="3851920" cy="90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00637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85728"/>
            <a:ext cx="6084168" cy="1412776"/>
          </a:xfrm>
        </p:spPr>
        <p:txBody>
          <a:bodyPr>
            <a:normAutofit/>
          </a:bodyPr>
          <a:lstStyle/>
          <a:p>
            <a:pPr algn="l"/>
            <a:r>
              <a:rPr lang="es-CL" sz="4000" dirty="0">
                <a:solidFill>
                  <a:schemeClr val="bg1"/>
                </a:solidFill>
              </a:rPr>
              <a:t>Alineación Empresarial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889761207"/>
              </p:ext>
            </p:extLst>
          </p:nvPr>
        </p:nvGraphicFramePr>
        <p:xfrm>
          <a:off x="1151620" y="1844824"/>
          <a:ext cx="694877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E48F5614-AD56-4332-A307-629126DC9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8378" t="1396" r="17271" b="75398"/>
          <a:stretch>
            <a:fillRect/>
          </a:stretch>
        </p:blipFill>
        <p:spPr bwMode="auto">
          <a:xfrm>
            <a:off x="5292080" y="-9543"/>
            <a:ext cx="3851920" cy="90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00637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C0FE6DD-6ACD-4F11-A921-833280DFD9F7}"/>
              </a:ext>
            </a:extLst>
          </p:cNvPr>
          <p:cNvSpPr txBox="1"/>
          <p:nvPr/>
        </p:nvSpPr>
        <p:spPr>
          <a:xfrm>
            <a:off x="251520" y="2730178"/>
            <a:ext cx="864095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s-CL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rPr>
              <a:t>Administración y Gestión Informática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s-CL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ws Gothic MT" charset="0"/>
              <a:ea typeface="MS PGothic" pitchFamily="34" charset="-128"/>
            </a:endParaRP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s-CL" dirty="0">
                <a:solidFill>
                  <a:srgbClr val="FFFFFF"/>
                </a:solidFill>
              </a:rPr>
              <a:t>1er</a:t>
            </a:r>
            <a:r>
              <a:rPr kumimoji="0" lang="es-CL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rPr>
              <a:t> semestre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s-CL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rPr>
              <a:t>Diurno 2022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ws Gothic MT" charset="0"/>
              <a:ea typeface="MS PGothic" pitchFamily="34" charset="-128"/>
            </a:endParaRP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104780BE-90CE-45D3-A21E-45C2A86894E5}"/>
              </a:ext>
            </a:extLst>
          </p:cNvPr>
          <p:cNvGrpSpPr/>
          <p:nvPr/>
        </p:nvGrpSpPr>
        <p:grpSpPr>
          <a:xfrm>
            <a:off x="467544" y="692696"/>
            <a:ext cx="1733600" cy="1745616"/>
            <a:chOff x="0" y="0"/>
            <a:chExt cx="1733599" cy="1745614"/>
          </a:xfrm>
        </p:grpSpPr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227BC9FE-81AF-4142-8356-DF1E7B91B1D0}"/>
                </a:ext>
              </a:extLst>
            </p:cNvPr>
            <p:cNvSpPr/>
            <p:nvPr/>
          </p:nvSpPr>
          <p:spPr>
            <a:xfrm>
              <a:off x="0" y="-1"/>
              <a:ext cx="648599" cy="652606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5FC3BC6-49E3-4206-A053-7641691DED4C}"/>
                </a:ext>
              </a:extLst>
            </p:cNvPr>
            <p:cNvSpPr/>
            <p:nvPr/>
          </p:nvSpPr>
          <p:spPr>
            <a:xfrm>
              <a:off x="1080996" y="-1"/>
              <a:ext cx="652604" cy="652606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C4EA4D23-BFD2-4F00-AC21-7551CBC73C47}"/>
                </a:ext>
              </a:extLst>
            </p:cNvPr>
            <p:cNvSpPr/>
            <p:nvPr/>
          </p:nvSpPr>
          <p:spPr>
            <a:xfrm>
              <a:off x="0" y="1093010"/>
              <a:ext cx="648599" cy="652605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7" name="Rectangle 29">
              <a:extLst>
                <a:ext uri="{FF2B5EF4-FFF2-40B4-BE49-F238E27FC236}">
                  <a16:creationId xmlns:a16="http://schemas.microsoft.com/office/drawing/2014/main" id="{52E45CE6-F874-415E-9FE8-7E0F189FE203}"/>
                </a:ext>
              </a:extLst>
            </p:cNvPr>
            <p:cNvSpPr/>
            <p:nvPr/>
          </p:nvSpPr>
          <p:spPr>
            <a:xfrm>
              <a:off x="1080996" y="1093010"/>
              <a:ext cx="652604" cy="652605"/>
            </a:xfrm>
            <a:prstGeom prst="rect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D4F4DA05-E2CD-4709-8884-48B7F24AB44C}"/>
                </a:ext>
              </a:extLst>
            </p:cNvPr>
            <p:cNvSpPr/>
            <p:nvPr/>
          </p:nvSpPr>
          <p:spPr>
            <a:xfrm>
              <a:off x="820758" y="136125"/>
              <a:ext cx="192178" cy="37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1148"/>
                  </a:lnTo>
                  <a:lnTo>
                    <a:pt x="0" y="2160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01E2BE33-061A-4447-8EE2-FDC2BA2BC787}"/>
                </a:ext>
              </a:extLst>
            </p:cNvPr>
            <p:cNvSpPr/>
            <p:nvPr/>
          </p:nvSpPr>
          <p:spPr>
            <a:xfrm flipH="1" flipV="1">
              <a:off x="648598" y="328303"/>
              <a:ext cx="364338" cy="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D12BD156-3345-47A0-9EAC-54C683A5EE0A}"/>
                </a:ext>
              </a:extLst>
            </p:cNvPr>
            <p:cNvSpPr/>
            <p:nvPr/>
          </p:nvSpPr>
          <p:spPr>
            <a:xfrm>
              <a:off x="716662" y="1237144"/>
              <a:ext cx="180168" cy="36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0681"/>
                  </a:lnTo>
                  <a:lnTo>
                    <a:pt x="21600" y="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2C6AE103-B2F9-4C3E-9A70-BEA6A2C904CD}"/>
                </a:ext>
              </a:extLst>
            </p:cNvPr>
            <p:cNvSpPr/>
            <p:nvPr/>
          </p:nvSpPr>
          <p:spPr>
            <a:xfrm>
              <a:off x="716662" y="1417309"/>
              <a:ext cx="356330" cy="1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B38E2F2B-EF89-4F53-8863-E28DBFBDCF4D}"/>
                </a:ext>
              </a:extLst>
            </p:cNvPr>
            <p:cNvSpPr/>
            <p:nvPr/>
          </p:nvSpPr>
          <p:spPr>
            <a:xfrm>
              <a:off x="1225129" y="836774"/>
              <a:ext cx="364339" cy="18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0681" y="21600"/>
                  </a:lnTo>
                  <a:lnTo>
                    <a:pt x="0" y="0"/>
                  </a:lnTo>
                </a:path>
              </a:pathLst>
            </a:cu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 sz="1800"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1D9ABEFB-6F31-4757-BF1C-FB9A402EDF3F}"/>
                </a:ext>
              </a:extLst>
            </p:cNvPr>
            <p:cNvSpPr/>
            <p:nvPr/>
          </p:nvSpPr>
          <p:spPr>
            <a:xfrm flipV="1">
              <a:off x="1405297" y="660612"/>
              <a:ext cx="1" cy="364338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ws Gothic MT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5748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Resultado de imagen para usach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8 Imagen" descr="Ingeniria.jpg"/>
          <p:cNvPicPr>
            <a:picLocks noChangeAspect="1"/>
          </p:cNvPicPr>
          <p:nvPr/>
        </p:nvPicPr>
        <p:blipFill>
          <a:blip r:embed="rId3"/>
          <a:srcRect l="21679" r="21955"/>
          <a:stretch>
            <a:fillRect/>
          </a:stretch>
        </p:blipFill>
        <p:spPr>
          <a:xfrm>
            <a:off x="467544" y="2109011"/>
            <a:ext cx="1872208" cy="25233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8378" t="1396" r="17271" b="75398"/>
          <a:stretch>
            <a:fillRect/>
          </a:stretch>
        </p:blipFill>
        <p:spPr bwMode="auto">
          <a:xfrm>
            <a:off x="2339752" y="2592288"/>
            <a:ext cx="6650672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3A8E2E9-99A4-4919-A112-FF6D0D5F2B3F}"/>
              </a:ext>
            </a:extLst>
          </p:cNvPr>
          <p:cNvSpPr/>
          <p:nvPr/>
        </p:nvSpPr>
        <p:spPr>
          <a:xfrm>
            <a:off x="460375" y="523666"/>
            <a:ext cx="8288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>
                <a:solidFill>
                  <a:schemeClr val="accent6"/>
                </a:solidFill>
              </a:rPr>
              <a:t>INGENIERÍA CIVIL EN INFORMÁTICA</a:t>
            </a:r>
          </a:p>
          <a:p>
            <a:pPr algn="ctr"/>
            <a:r>
              <a:rPr lang="es-CL" dirty="0">
                <a:solidFill>
                  <a:schemeClr val="accent6"/>
                </a:solidFill>
              </a:rPr>
              <a:t>INGENIERÍA DE EJECUCIÓN EN COMPUTACIÓN E INFORMÁTICA</a:t>
            </a:r>
          </a:p>
          <a:p>
            <a:pPr algn="ctr"/>
            <a:r>
              <a:rPr lang="en-US" sz="2800" dirty="0" err="1">
                <a:solidFill>
                  <a:schemeClr val="accent6"/>
                </a:solidFill>
              </a:rPr>
              <a:t>Introducción</a:t>
            </a:r>
            <a:r>
              <a:rPr lang="en-US" sz="2800" dirty="0">
                <a:solidFill>
                  <a:schemeClr val="accent6"/>
                </a:solidFill>
              </a:rPr>
              <a:t> a </a:t>
            </a:r>
            <a:r>
              <a:rPr lang="en-US" sz="2800" dirty="0" err="1">
                <a:solidFill>
                  <a:schemeClr val="accent6"/>
                </a:solidFill>
              </a:rPr>
              <a:t>Asignatura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F950CE-A167-4C4E-9A99-A4BB1786A887}"/>
              </a:ext>
            </a:extLst>
          </p:cNvPr>
          <p:cNvSpPr/>
          <p:nvPr/>
        </p:nvSpPr>
        <p:spPr>
          <a:xfrm>
            <a:off x="606206" y="4941168"/>
            <a:ext cx="79563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2800" dirty="0">
                <a:solidFill>
                  <a:schemeClr val="accent6"/>
                </a:solidFill>
              </a:rPr>
              <a:t>Administración y Gestión Informática</a:t>
            </a:r>
          </a:p>
          <a:p>
            <a:pPr algn="r"/>
            <a:r>
              <a:rPr lang="es-ES_tradnl" sz="2800" dirty="0">
                <a:solidFill>
                  <a:schemeClr val="accent6"/>
                </a:solidFill>
              </a:rPr>
              <a:t>Teoría Lunes 8:00 - 9:30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</a:t>
            </a:r>
          </a:p>
          <a:p>
            <a:pPr algn="r"/>
            <a:r>
              <a:rPr lang="es-ES_tradnl" sz="2800" dirty="0">
                <a:solidFill>
                  <a:schemeClr val="accent6"/>
                </a:solidFill>
              </a:rPr>
              <a:t>Teoría Lunes 9:40 – 11:10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           Laboratorio Online Viernes 9:00 – 10:00 </a:t>
            </a:r>
            <a:r>
              <a:rPr lang="es-ES_tradnl" sz="2800" dirty="0" err="1">
                <a:solidFill>
                  <a:schemeClr val="accent6"/>
                </a:solidFill>
              </a:rPr>
              <a:t>hrs</a:t>
            </a:r>
            <a:r>
              <a:rPr lang="es-ES_tradnl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0967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 Theme">
      <a:majorFont>
        <a:latin typeface="News Gothic MT"/>
        <a:ea typeface="ＭＳ Ｐゴシック"/>
        <a:cs typeface="ＭＳ Ｐゴシック"/>
      </a:majorFont>
      <a:minorFont>
        <a:latin typeface="News Gothic MT"/>
        <a:ea typeface="ＭＳ Ｐゴシック"/>
        <a:cs typeface="ＭＳ Ｐゴシック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News Gothic MT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News Gothic MT" charset="0"/>
            <a:ea typeface="ＭＳ Ｐゴシック" charset="0"/>
            <a:cs typeface="ＭＳ Ｐゴシック" charset="0"/>
          </a:defRPr>
        </a:defPPr>
      </a:lstStyle>
    </a:lnDef>
    <a:txDef>
      <a:spPr bwMode="auto">
        <a:solidFill>
          <a:srgbClr val="FF6600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News Gothic MT" charset="0"/>
            <a:ea typeface="ＭＳ Ｐゴシック" charset="0"/>
            <a:cs typeface="ＭＳ Ｐゴシック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501</Words>
  <Application>Microsoft Office PowerPoint</Application>
  <PresentationFormat>Presentación en pantalla (4:3)</PresentationFormat>
  <Paragraphs>98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News Gothic MT</vt:lpstr>
      <vt:lpstr>Open Sans Light</vt:lpstr>
      <vt:lpstr>Times New Roman</vt:lpstr>
      <vt:lpstr>Office Theme</vt:lpstr>
      <vt:lpstr>Custom Design</vt:lpstr>
      <vt:lpstr>Presentación de PowerPoint</vt:lpstr>
      <vt:lpstr>Presentación de PowerPoint</vt:lpstr>
      <vt:lpstr>Presentación</vt:lpstr>
      <vt:lpstr>Presentación de PowerPoint</vt:lpstr>
      <vt:lpstr>Evaluaciones</vt:lpstr>
      <vt:lpstr>Asistencia</vt:lpstr>
      <vt:lpstr>Alineación Empresarial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Scott Rojas</dc:creator>
  <cp:lastModifiedBy>Gastón González</cp:lastModifiedBy>
  <cp:revision>699</cp:revision>
  <cp:lastPrinted>1601-01-01T00:00:00Z</cp:lastPrinted>
  <dcterms:created xsi:type="dcterms:W3CDTF">2013-08-25T00:48:01Z</dcterms:created>
  <dcterms:modified xsi:type="dcterms:W3CDTF">2022-04-05T03:01:44Z</dcterms:modified>
</cp:coreProperties>
</file>