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59F84-1103-4B7F-85F3-BCBD3C1A772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3DF143-BB5E-4F09-B532-28F08BEC38B2}">
      <dgm:prSet/>
      <dgm:spPr/>
      <dgm:t>
        <a:bodyPr/>
        <a:lstStyle/>
        <a:p>
          <a:r>
            <a:rPr lang="es-CL"/>
            <a:t>También llamado Breadth-First Search (BFS).</a:t>
          </a:r>
          <a:endParaRPr lang="en-US"/>
        </a:p>
      </dgm:t>
    </dgm:pt>
    <dgm:pt modelId="{E8B01892-532F-43BA-B0E9-A97F3AF082E0}" type="parTrans" cxnId="{F80C82B2-8903-448E-AABD-C2B565101EB7}">
      <dgm:prSet/>
      <dgm:spPr/>
      <dgm:t>
        <a:bodyPr/>
        <a:lstStyle/>
        <a:p>
          <a:endParaRPr lang="en-US"/>
        </a:p>
      </dgm:t>
    </dgm:pt>
    <dgm:pt modelId="{D76F5173-32CD-4C5A-9257-9BED6614CDD3}" type="sibTrans" cxnId="{F80C82B2-8903-448E-AABD-C2B565101EB7}">
      <dgm:prSet/>
      <dgm:spPr/>
      <dgm:t>
        <a:bodyPr/>
        <a:lstStyle/>
        <a:p>
          <a:endParaRPr lang="en-US"/>
        </a:p>
      </dgm:t>
    </dgm:pt>
    <dgm:pt modelId="{13185919-2367-4465-875E-D1765C418E98}">
      <dgm:prSet/>
      <dgm:spPr/>
      <dgm:t>
        <a:bodyPr/>
        <a:lstStyle/>
        <a:p>
          <a:r>
            <a:rPr lang="es-CL" dirty="0"/>
            <a:t>Es un algoritmo que recorre un grafo en busca de uno o más nodos objetivos. Partiendo de un nodo inicial, examina sus vecinos, luego los vecinos de los vecinos, y así.</a:t>
          </a:r>
          <a:endParaRPr lang="en-US" dirty="0"/>
        </a:p>
      </dgm:t>
    </dgm:pt>
    <dgm:pt modelId="{3F1543B0-632C-4AB8-8102-ABC20902DF72}" type="parTrans" cxnId="{747A3200-D1A4-4BC4-AB47-BAB57C94F683}">
      <dgm:prSet/>
      <dgm:spPr/>
      <dgm:t>
        <a:bodyPr/>
        <a:lstStyle/>
        <a:p>
          <a:endParaRPr lang="en-US"/>
        </a:p>
      </dgm:t>
    </dgm:pt>
    <dgm:pt modelId="{AC42C6FC-9A6F-48DC-83BC-8FBF231F7F37}" type="sibTrans" cxnId="{747A3200-D1A4-4BC4-AB47-BAB57C94F683}">
      <dgm:prSet/>
      <dgm:spPr/>
      <dgm:t>
        <a:bodyPr/>
        <a:lstStyle/>
        <a:p>
          <a:endParaRPr lang="en-US"/>
        </a:p>
      </dgm:t>
    </dgm:pt>
    <dgm:pt modelId="{F64AA7E9-BE3D-4A45-AB72-C4F9B6C9E086}">
      <dgm:prSet/>
      <dgm:spPr/>
      <dgm:t>
        <a:bodyPr/>
        <a:lstStyle/>
        <a:p>
          <a:r>
            <a:rPr lang="es-CL" dirty="0"/>
            <a:t>En esta búsqueda, el algoritmo examina una celda c del laberinto, agregando los vecinos de c a un conjunto de celdas que debe examinar después.</a:t>
          </a:r>
          <a:endParaRPr lang="en-US" dirty="0"/>
        </a:p>
      </dgm:t>
    </dgm:pt>
    <dgm:pt modelId="{7C45B566-8C04-4DC1-96C6-3867449CD896}" type="parTrans" cxnId="{5409EDC4-3D42-4E69-82E5-020E8A9805B3}">
      <dgm:prSet/>
      <dgm:spPr/>
      <dgm:t>
        <a:bodyPr/>
        <a:lstStyle/>
        <a:p>
          <a:endParaRPr lang="en-US"/>
        </a:p>
      </dgm:t>
    </dgm:pt>
    <dgm:pt modelId="{85F360F1-16A5-4A41-AD4D-337CAC0199FC}" type="sibTrans" cxnId="{5409EDC4-3D42-4E69-82E5-020E8A9805B3}">
      <dgm:prSet/>
      <dgm:spPr/>
      <dgm:t>
        <a:bodyPr/>
        <a:lstStyle/>
        <a:p>
          <a:endParaRPr lang="en-US"/>
        </a:p>
      </dgm:t>
    </dgm:pt>
    <dgm:pt modelId="{61D80D8A-98EA-4C43-8122-242BF9EE3402}" type="pres">
      <dgm:prSet presAssocID="{F7459F84-1103-4B7F-85F3-BCBD3C1A772F}" presName="linear" presStyleCnt="0">
        <dgm:presLayoutVars>
          <dgm:animLvl val="lvl"/>
          <dgm:resizeHandles val="exact"/>
        </dgm:presLayoutVars>
      </dgm:prSet>
      <dgm:spPr/>
    </dgm:pt>
    <dgm:pt modelId="{A23D057A-D5CE-4EBE-A5AD-7D2AA9E86D1B}" type="pres">
      <dgm:prSet presAssocID="{413DF143-BB5E-4F09-B532-28F08BEC38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164A35-3A95-468F-A6F8-B4C7A2B5D160}" type="pres">
      <dgm:prSet presAssocID="{D76F5173-32CD-4C5A-9257-9BED6614CDD3}" presName="spacer" presStyleCnt="0"/>
      <dgm:spPr/>
    </dgm:pt>
    <dgm:pt modelId="{299D22EB-AE7D-479A-BB2B-9EED2F836C89}" type="pres">
      <dgm:prSet presAssocID="{13185919-2367-4465-875E-D1765C418E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2FD5CB-2BC7-4BE8-9E50-667EACBFAE79}" type="pres">
      <dgm:prSet presAssocID="{AC42C6FC-9A6F-48DC-83BC-8FBF231F7F37}" presName="spacer" presStyleCnt="0"/>
      <dgm:spPr/>
    </dgm:pt>
    <dgm:pt modelId="{1FB13571-3AE1-4564-A36A-64A38FDADBD2}" type="pres">
      <dgm:prSet presAssocID="{F64AA7E9-BE3D-4A45-AB72-C4F9B6C9E0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7A3200-D1A4-4BC4-AB47-BAB57C94F683}" srcId="{F7459F84-1103-4B7F-85F3-BCBD3C1A772F}" destId="{13185919-2367-4465-875E-D1765C418E98}" srcOrd="1" destOrd="0" parTransId="{3F1543B0-632C-4AB8-8102-ABC20902DF72}" sibTransId="{AC42C6FC-9A6F-48DC-83BC-8FBF231F7F37}"/>
    <dgm:cxn modelId="{7B45D429-A945-4508-B926-4ACE6A92C141}" type="presOf" srcId="{F64AA7E9-BE3D-4A45-AB72-C4F9B6C9E086}" destId="{1FB13571-3AE1-4564-A36A-64A38FDADBD2}" srcOrd="0" destOrd="0" presId="urn:microsoft.com/office/officeart/2005/8/layout/vList2"/>
    <dgm:cxn modelId="{39CD8639-DB70-415F-9F3F-3BE1E08D70EA}" type="presOf" srcId="{13185919-2367-4465-875E-D1765C418E98}" destId="{299D22EB-AE7D-479A-BB2B-9EED2F836C89}" srcOrd="0" destOrd="0" presId="urn:microsoft.com/office/officeart/2005/8/layout/vList2"/>
    <dgm:cxn modelId="{24B67469-5F15-44BC-905B-522CE6A36EE5}" type="presOf" srcId="{F7459F84-1103-4B7F-85F3-BCBD3C1A772F}" destId="{61D80D8A-98EA-4C43-8122-242BF9EE3402}" srcOrd="0" destOrd="0" presId="urn:microsoft.com/office/officeart/2005/8/layout/vList2"/>
    <dgm:cxn modelId="{4BBE7785-B93D-4CF0-95F2-763C1D64DAA1}" type="presOf" srcId="{413DF143-BB5E-4F09-B532-28F08BEC38B2}" destId="{A23D057A-D5CE-4EBE-A5AD-7D2AA9E86D1B}" srcOrd="0" destOrd="0" presId="urn:microsoft.com/office/officeart/2005/8/layout/vList2"/>
    <dgm:cxn modelId="{F80C82B2-8903-448E-AABD-C2B565101EB7}" srcId="{F7459F84-1103-4B7F-85F3-BCBD3C1A772F}" destId="{413DF143-BB5E-4F09-B532-28F08BEC38B2}" srcOrd="0" destOrd="0" parTransId="{E8B01892-532F-43BA-B0E9-A97F3AF082E0}" sibTransId="{D76F5173-32CD-4C5A-9257-9BED6614CDD3}"/>
    <dgm:cxn modelId="{5409EDC4-3D42-4E69-82E5-020E8A9805B3}" srcId="{F7459F84-1103-4B7F-85F3-BCBD3C1A772F}" destId="{F64AA7E9-BE3D-4A45-AB72-C4F9B6C9E086}" srcOrd="2" destOrd="0" parTransId="{7C45B566-8C04-4DC1-96C6-3867449CD896}" sibTransId="{85F360F1-16A5-4A41-AD4D-337CAC0199FC}"/>
    <dgm:cxn modelId="{6577BA23-CC44-45AC-A2BB-18B6282CC5B6}" type="presParOf" srcId="{61D80D8A-98EA-4C43-8122-242BF9EE3402}" destId="{A23D057A-D5CE-4EBE-A5AD-7D2AA9E86D1B}" srcOrd="0" destOrd="0" presId="urn:microsoft.com/office/officeart/2005/8/layout/vList2"/>
    <dgm:cxn modelId="{7CEE87D6-04FE-4AFE-A1C4-893B17EC3DF2}" type="presParOf" srcId="{61D80D8A-98EA-4C43-8122-242BF9EE3402}" destId="{7E164A35-3A95-468F-A6F8-B4C7A2B5D160}" srcOrd="1" destOrd="0" presId="urn:microsoft.com/office/officeart/2005/8/layout/vList2"/>
    <dgm:cxn modelId="{1C410033-C74E-48C7-A599-86F7CD09F98B}" type="presParOf" srcId="{61D80D8A-98EA-4C43-8122-242BF9EE3402}" destId="{299D22EB-AE7D-479A-BB2B-9EED2F836C89}" srcOrd="2" destOrd="0" presId="urn:microsoft.com/office/officeart/2005/8/layout/vList2"/>
    <dgm:cxn modelId="{F6624F24-CF7B-4307-8CD4-A1E8BDCFC150}" type="presParOf" srcId="{61D80D8A-98EA-4C43-8122-242BF9EE3402}" destId="{0E2FD5CB-2BC7-4BE8-9E50-667EACBFAE79}" srcOrd="3" destOrd="0" presId="urn:microsoft.com/office/officeart/2005/8/layout/vList2"/>
    <dgm:cxn modelId="{36A667BC-C383-4D24-921A-85638F9412C0}" type="presParOf" srcId="{61D80D8A-98EA-4C43-8122-242BF9EE3402}" destId="{1FB13571-3AE1-4564-A36A-64A38FDADB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B6B48-0A6F-4CD6-995C-DC0862A7B39E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80D67A-EF9E-4FB2-BA37-4D871AC5928C}">
      <dgm:prSet/>
      <dgm:spPr/>
      <dgm:t>
        <a:bodyPr/>
        <a:lstStyle/>
        <a:p>
          <a:r>
            <a:rPr lang="es-CL"/>
            <a:t>También llamado Depth-First Search (DFS) y Backtracking.</a:t>
          </a:r>
          <a:endParaRPr lang="en-US"/>
        </a:p>
      </dgm:t>
    </dgm:pt>
    <dgm:pt modelId="{F882FDAE-A513-4822-B89E-F9F5DD61B20E}" type="parTrans" cxnId="{F0431B93-2FD2-4154-AA23-35142B0BFCEA}">
      <dgm:prSet/>
      <dgm:spPr/>
      <dgm:t>
        <a:bodyPr/>
        <a:lstStyle/>
        <a:p>
          <a:endParaRPr lang="en-US"/>
        </a:p>
      </dgm:t>
    </dgm:pt>
    <dgm:pt modelId="{4F4E2242-B566-4885-8640-1B5CA8D18EAA}" type="sibTrans" cxnId="{F0431B93-2FD2-4154-AA23-35142B0BFCEA}">
      <dgm:prSet/>
      <dgm:spPr/>
      <dgm:t>
        <a:bodyPr/>
        <a:lstStyle/>
        <a:p>
          <a:endParaRPr lang="en-US"/>
        </a:p>
      </dgm:t>
    </dgm:pt>
    <dgm:pt modelId="{61C8E82B-4D0F-4525-BC16-5B467DB9473D}">
      <dgm:prSet/>
      <dgm:spPr/>
      <dgm:t>
        <a:bodyPr/>
        <a:lstStyle/>
        <a:p>
          <a:r>
            <a:rPr lang="es-ES"/>
            <a:t>Explora lo más lejos posible cada camino antes de volver.</a:t>
          </a:r>
          <a:endParaRPr lang="en-US"/>
        </a:p>
      </dgm:t>
    </dgm:pt>
    <dgm:pt modelId="{B60D8A54-CF50-498B-817A-377A217810C0}" type="parTrans" cxnId="{00B7E97C-68B3-47CF-87E7-7BFF45DADA66}">
      <dgm:prSet/>
      <dgm:spPr/>
      <dgm:t>
        <a:bodyPr/>
        <a:lstStyle/>
        <a:p>
          <a:endParaRPr lang="en-US"/>
        </a:p>
      </dgm:t>
    </dgm:pt>
    <dgm:pt modelId="{F05142AB-572D-4E45-851C-0FE8C0C3D194}" type="sibTrans" cxnId="{00B7E97C-68B3-47CF-87E7-7BFF45DADA66}">
      <dgm:prSet/>
      <dgm:spPr/>
      <dgm:t>
        <a:bodyPr/>
        <a:lstStyle/>
        <a:p>
          <a:endParaRPr lang="en-US"/>
        </a:p>
      </dgm:t>
    </dgm:pt>
    <dgm:pt modelId="{B644EDE7-05FE-4211-A2C7-9D8065AAC90E}">
      <dgm:prSet/>
      <dgm:spPr/>
      <dgm:t>
        <a:bodyPr/>
        <a:lstStyle/>
        <a:p>
          <a:r>
            <a:rPr lang="es-ES"/>
            <a:t>Tiene forma recursiva o iterativa.</a:t>
          </a:r>
          <a:endParaRPr lang="en-US"/>
        </a:p>
      </dgm:t>
    </dgm:pt>
    <dgm:pt modelId="{4E7D333A-CA4F-4374-A763-40A780506168}" type="parTrans" cxnId="{EE544BA1-5125-4CF8-9B6D-7C3461EC059F}">
      <dgm:prSet/>
      <dgm:spPr/>
      <dgm:t>
        <a:bodyPr/>
        <a:lstStyle/>
        <a:p>
          <a:endParaRPr lang="en-US"/>
        </a:p>
      </dgm:t>
    </dgm:pt>
    <dgm:pt modelId="{C2C7B2CD-1724-461B-B2A1-9DFCA19295F1}" type="sibTrans" cxnId="{EE544BA1-5125-4CF8-9B6D-7C3461EC059F}">
      <dgm:prSet/>
      <dgm:spPr/>
      <dgm:t>
        <a:bodyPr/>
        <a:lstStyle/>
        <a:p>
          <a:endParaRPr lang="en-US"/>
        </a:p>
      </dgm:t>
    </dgm:pt>
    <dgm:pt modelId="{07A678E8-6F65-4893-9C03-E043E80A1477}">
      <dgm:prSet/>
      <dgm:spPr/>
      <dgm:t>
        <a:bodyPr/>
        <a:lstStyle/>
        <a:p>
          <a:r>
            <a:rPr lang="es-ES"/>
            <a:t>Comienza por una celda c, y recursivamente busca el sub laberinto cuyo origen es c.</a:t>
          </a:r>
          <a:endParaRPr lang="en-US"/>
        </a:p>
      </dgm:t>
    </dgm:pt>
    <dgm:pt modelId="{1DA154CD-65C5-4B30-9B12-9C332AFE6944}" type="parTrans" cxnId="{B689A63D-F565-43EA-BEC2-1BC7741DC91F}">
      <dgm:prSet/>
      <dgm:spPr/>
      <dgm:t>
        <a:bodyPr/>
        <a:lstStyle/>
        <a:p>
          <a:endParaRPr lang="en-US"/>
        </a:p>
      </dgm:t>
    </dgm:pt>
    <dgm:pt modelId="{C63E859C-3DC9-4E65-9423-3437D85CF720}" type="sibTrans" cxnId="{B689A63D-F565-43EA-BEC2-1BC7741DC91F}">
      <dgm:prSet/>
      <dgm:spPr/>
      <dgm:t>
        <a:bodyPr/>
        <a:lstStyle/>
        <a:p>
          <a:endParaRPr lang="en-US"/>
        </a:p>
      </dgm:t>
    </dgm:pt>
    <dgm:pt modelId="{79547ACE-99B8-420F-8D8C-7FC1E5713575}" type="pres">
      <dgm:prSet presAssocID="{5D2B6B48-0A6F-4CD6-995C-DC0862A7B39E}" presName="linear" presStyleCnt="0">
        <dgm:presLayoutVars>
          <dgm:animLvl val="lvl"/>
          <dgm:resizeHandles val="exact"/>
        </dgm:presLayoutVars>
      </dgm:prSet>
      <dgm:spPr/>
    </dgm:pt>
    <dgm:pt modelId="{90C9F490-299A-4D4A-9EC0-C59E56718174}" type="pres">
      <dgm:prSet presAssocID="{CE80D67A-EF9E-4FB2-BA37-4D871AC592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CCDFD2-3B38-4053-B07C-D2C8180F79F3}" type="pres">
      <dgm:prSet presAssocID="{4F4E2242-B566-4885-8640-1B5CA8D18EAA}" presName="spacer" presStyleCnt="0"/>
      <dgm:spPr/>
    </dgm:pt>
    <dgm:pt modelId="{2B9E7D4E-2AF8-4B16-88BA-1472D69D42BE}" type="pres">
      <dgm:prSet presAssocID="{61C8E82B-4D0F-4525-BC16-5B467DB947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88BEC5-1261-4033-8998-6BF9B056932B}" type="pres">
      <dgm:prSet presAssocID="{F05142AB-572D-4E45-851C-0FE8C0C3D194}" presName="spacer" presStyleCnt="0"/>
      <dgm:spPr/>
    </dgm:pt>
    <dgm:pt modelId="{8A477EDB-1419-40A8-924F-099DA033F7A9}" type="pres">
      <dgm:prSet presAssocID="{B644EDE7-05FE-4211-A2C7-9D8065AAC9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C6AC72-8F2B-4971-B42D-6CF568E1B240}" type="pres">
      <dgm:prSet presAssocID="{C2C7B2CD-1724-461B-B2A1-9DFCA19295F1}" presName="spacer" presStyleCnt="0"/>
      <dgm:spPr/>
    </dgm:pt>
    <dgm:pt modelId="{B5D4DC6B-9FED-4DB5-97FC-F7D71080F825}" type="pres">
      <dgm:prSet presAssocID="{07A678E8-6F65-4893-9C03-E043E80A14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0D4D0B-BA2D-4771-93DC-0E3A9C475E12}" type="presOf" srcId="{07A678E8-6F65-4893-9C03-E043E80A1477}" destId="{B5D4DC6B-9FED-4DB5-97FC-F7D71080F825}" srcOrd="0" destOrd="0" presId="urn:microsoft.com/office/officeart/2005/8/layout/vList2"/>
    <dgm:cxn modelId="{27B4533A-5E1B-44C1-B0E2-EA2170472772}" type="presOf" srcId="{5D2B6B48-0A6F-4CD6-995C-DC0862A7B39E}" destId="{79547ACE-99B8-420F-8D8C-7FC1E5713575}" srcOrd="0" destOrd="0" presId="urn:microsoft.com/office/officeart/2005/8/layout/vList2"/>
    <dgm:cxn modelId="{B689A63D-F565-43EA-BEC2-1BC7741DC91F}" srcId="{5D2B6B48-0A6F-4CD6-995C-DC0862A7B39E}" destId="{07A678E8-6F65-4893-9C03-E043E80A1477}" srcOrd="3" destOrd="0" parTransId="{1DA154CD-65C5-4B30-9B12-9C332AFE6944}" sibTransId="{C63E859C-3DC9-4E65-9423-3437D85CF720}"/>
    <dgm:cxn modelId="{1FBFC63D-9541-4F43-A961-64EA8BE2CDFA}" type="presOf" srcId="{61C8E82B-4D0F-4525-BC16-5B467DB9473D}" destId="{2B9E7D4E-2AF8-4B16-88BA-1472D69D42BE}" srcOrd="0" destOrd="0" presId="urn:microsoft.com/office/officeart/2005/8/layout/vList2"/>
    <dgm:cxn modelId="{A1806766-74C2-426B-83E1-D70B34C5EE0D}" type="presOf" srcId="{CE80D67A-EF9E-4FB2-BA37-4D871AC5928C}" destId="{90C9F490-299A-4D4A-9EC0-C59E56718174}" srcOrd="0" destOrd="0" presId="urn:microsoft.com/office/officeart/2005/8/layout/vList2"/>
    <dgm:cxn modelId="{00B7E97C-68B3-47CF-87E7-7BFF45DADA66}" srcId="{5D2B6B48-0A6F-4CD6-995C-DC0862A7B39E}" destId="{61C8E82B-4D0F-4525-BC16-5B467DB9473D}" srcOrd="1" destOrd="0" parTransId="{B60D8A54-CF50-498B-817A-377A217810C0}" sibTransId="{F05142AB-572D-4E45-851C-0FE8C0C3D194}"/>
    <dgm:cxn modelId="{F0431B93-2FD2-4154-AA23-35142B0BFCEA}" srcId="{5D2B6B48-0A6F-4CD6-995C-DC0862A7B39E}" destId="{CE80D67A-EF9E-4FB2-BA37-4D871AC5928C}" srcOrd="0" destOrd="0" parTransId="{F882FDAE-A513-4822-B89E-F9F5DD61B20E}" sibTransId="{4F4E2242-B566-4885-8640-1B5CA8D18EAA}"/>
    <dgm:cxn modelId="{EE544BA1-5125-4CF8-9B6D-7C3461EC059F}" srcId="{5D2B6B48-0A6F-4CD6-995C-DC0862A7B39E}" destId="{B644EDE7-05FE-4211-A2C7-9D8065AAC90E}" srcOrd="2" destOrd="0" parTransId="{4E7D333A-CA4F-4374-A763-40A780506168}" sibTransId="{C2C7B2CD-1724-461B-B2A1-9DFCA19295F1}"/>
    <dgm:cxn modelId="{C53E2DB7-BFAD-43C7-A730-FB19B14530C8}" type="presOf" srcId="{B644EDE7-05FE-4211-A2C7-9D8065AAC90E}" destId="{8A477EDB-1419-40A8-924F-099DA033F7A9}" srcOrd="0" destOrd="0" presId="urn:microsoft.com/office/officeart/2005/8/layout/vList2"/>
    <dgm:cxn modelId="{14EA1C9B-75D1-42A6-B1D0-A7E5BB833022}" type="presParOf" srcId="{79547ACE-99B8-420F-8D8C-7FC1E5713575}" destId="{90C9F490-299A-4D4A-9EC0-C59E56718174}" srcOrd="0" destOrd="0" presId="urn:microsoft.com/office/officeart/2005/8/layout/vList2"/>
    <dgm:cxn modelId="{368CCB50-C33D-4096-8802-69175455C105}" type="presParOf" srcId="{79547ACE-99B8-420F-8D8C-7FC1E5713575}" destId="{19CCDFD2-3B38-4053-B07C-D2C8180F79F3}" srcOrd="1" destOrd="0" presId="urn:microsoft.com/office/officeart/2005/8/layout/vList2"/>
    <dgm:cxn modelId="{A9C08E12-AC92-4B07-A345-C6A894C08B96}" type="presParOf" srcId="{79547ACE-99B8-420F-8D8C-7FC1E5713575}" destId="{2B9E7D4E-2AF8-4B16-88BA-1472D69D42BE}" srcOrd="2" destOrd="0" presId="urn:microsoft.com/office/officeart/2005/8/layout/vList2"/>
    <dgm:cxn modelId="{C02C6158-5A0D-4707-8DD7-C27907A12E40}" type="presParOf" srcId="{79547ACE-99B8-420F-8D8C-7FC1E5713575}" destId="{2088BEC5-1261-4033-8998-6BF9B056932B}" srcOrd="3" destOrd="0" presId="urn:microsoft.com/office/officeart/2005/8/layout/vList2"/>
    <dgm:cxn modelId="{9C9D53FF-B769-49EA-A71A-6E8761C7CCB4}" type="presParOf" srcId="{79547ACE-99B8-420F-8D8C-7FC1E5713575}" destId="{8A477EDB-1419-40A8-924F-099DA033F7A9}" srcOrd="4" destOrd="0" presId="urn:microsoft.com/office/officeart/2005/8/layout/vList2"/>
    <dgm:cxn modelId="{9DA45A2E-AEE8-4522-898D-F9691344735C}" type="presParOf" srcId="{79547ACE-99B8-420F-8D8C-7FC1E5713575}" destId="{67C6AC72-8F2B-4971-B42D-6CF568E1B240}" srcOrd="5" destOrd="0" presId="urn:microsoft.com/office/officeart/2005/8/layout/vList2"/>
    <dgm:cxn modelId="{DE8ADAD9-0820-45C2-B57D-7935B7126017}" type="presParOf" srcId="{79547ACE-99B8-420F-8D8C-7FC1E5713575}" destId="{B5D4DC6B-9FED-4DB5-97FC-F7D71080F8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05C1E-B8A1-4558-B7BC-B4FD17E4D2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ACABD4-D9AE-4B8F-9946-0741914CEA99}">
      <dgm:prSet/>
      <dgm:spPr/>
      <dgm:t>
        <a:bodyPr/>
        <a:lstStyle/>
        <a:p>
          <a:r>
            <a:rPr lang="es-CL"/>
            <a:t>Adaptación de “Puzzle 8”, las mismas reglas y operaciones.</a:t>
          </a:r>
          <a:endParaRPr lang="en-US"/>
        </a:p>
      </dgm:t>
    </dgm:pt>
    <dgm:pt modelId="{DE7EBDFB-B531-4C81-975C-632230D2BE52}" type="parTrans" cxnId="{8C74E4A0-827E-4270-92DF-8AF9D5C23C57}">
      <dgm:prSet/>
      <dgm:spPr/>
      <dgm:t>
        <a:bodyPr/>
        <a:lstStyle/>
        <a:p>
          <a:endParaRPr lang="en-US"/>
        </a:p>
      </dgm:t>
    </dgm:pt>
    <dgm:pt modelId="{7F04D434-CDAD-4181-85A9-B89F95B85104}" type="sibTrans" cxnId="{8C74E4A0-827E-4270-92DF-8AF9D5C23C57}">
      <dgm:prSet/>
      <dgm:spPr/>
      <dgm:t>
        <a:bodyPr/>
        <a:lstStyle/>
        <a:p>
          <a:endParaRPr lang="en-US"/>
        </a:p>
      </dgm:t>
    </dgm:pt>
    <dgm:pt modelId="{660BD69F-CA9B-4FE7-94BC-226EC9FA8624}">
      <dgm:prSet/>
      <dgm:spPr/>
      <dgm:t>
        <a:bodyPr/>
        <a:lstStyle/>
        <a:p>
          <a:r>
            <a:rPr lang="es-CL"/>
            <a:t>Se tiene una configuración de estado inicial y final.</a:t>
          </a:r>
          <a:endParaRPr lang="en-US"/>
        </a:p>
      </dgm:t>
    </dgm:pt>
    <dgm:pt modelId="{15B018ED-A418-4A13-B4A7-184B0296CE02}" type="parTrans" cxnId="{1178DA57-A987-4E03-8C09-4932584AFB36}">
      <dgm:prSet/>
      <dgm:spPr/>
      <dgm:t>
        <a:bodyPr/>
        <a:lstStyle/>
        <a:p>
          <a:endParaRPr lang="en-US"/>
        </a:p>
      </dgm:t>
    </dgm:pt>
    <dgm:pt modelId="{CE4047F2-1FC5-40BA-B63F-69F4DEB652B8}" type="sibTrans" cxnId="{1178DA57-A987-4E03-8C09-4932584AFB36}">
      <dgm:prSet/>
      <dgm:spPr/>
      <dgm:t>
        <a:bodyPr/>
        <a:lstStyle/>
        <a:p>
          <a:endParaRPr lang="en-US"/>
        </a:p>
      </dgm:t>
    </dgm:pt>
    <dgm:pt modelId="{F258262E-0C92-449C-8B77-5310C3DD199B}">
      <dgm:prSet/>
      <dgm:spPr/>
      <dgm:t>
        <a:bodyPr/>
        <a:lstStyle/>
        <a:p>
          <a:r>
            <a:rPr lang="es-CL"/>
            <a:t>Llegar del estado inicial al final con cuatro operadores: mover la celda blanca hacia el norte, sur, este u oeste.</a:t>
          </a:r>
          <a:endParaRPr lang="en-US"/>
        </a:p>
      </dgm:t>
    </dgm:pt>
    <dgm:pt modelId="{638D9D8E-8215-426B-8EDE-794F5F45C387}" type="parTrans" cxnId="{CF7D12DC-FFE7-4727-82A5-78BD799CAAB1}">
      <dgm:prSet/>
      <dgm:spPr/>
      <dgm:t>
        <a:bodyPr/>
        <a:lstStyle/>
        <a:p>
          <a:endParaRPr lang="en-US"/>
        </a:p>
      </dgm:t>
    </dgm:pt>
    <dgm:pt modelId="{6A9CC167-CED1-4F29-83F7-24CB692F114C}" type="sibTrans" cxnId="{CF7D12DC-FFE7-4727-82A5-78BD799CAAB1}">
      <dgm:prSet/>
      <dgm:spPr/>
      <dgm:t>
        <a:bodyPr/>
        <a:lstStyle/>
        <a:p>
          <a:endParaRPr lang="en-US"/>
        </a:p>
      </dgm:t>
    </dgm:pt>
    <dgm:pt modelId="{F64754B6-6EA8-46A8-A8E9-03E68554584D}">
      <dgm:prSet/>
      <dgm:spPr/>
      <dgm:t>
        <a:bodyPr/>
        <a:lstStyle/>
        <a:p>
          <a:r>
            <a:rPr lang="es-CL"/>
            <a:t>El costo de cada una de las operaciones es uniforme e igual a uno. El coste del camino será la suma de los costes de las operaciones aplicadas hasta alcanzar la solución.</a:t>
          </a:r>
          <a:endParaRPr lang="en-US"/>
        </a:p>
      </dgm:t>
    </dgm:pt>
    <dgm:pt modelId="{DDA7D5A2-E6DB-48F3-B65F-B3DFF665F732}" type="parTrans" cxnId="{2111919A-860E-43EA-B178-E0E87EE0564E}">
      <dgm:prSet/>
      <dgm:spPr/>
      <dgm:t>
        <a:bodyPr/>
        <a:lstStyle/>
        <a:p>
          <a:endParaRPr lang="en-US"/>
        </a:p>
      </dgm:t>
    </dgm:pt>
    <dgm:pt modelId="{313114FA-2F32-49A3-A6E3-50F15B1F075F}" type="sibTrans" cxnId="{2111919A-860E-43EA-B178-E0E87EE0564E}">
      <dgm:prSet/>
      <dgm:spPr/>
      <dgm:t>
        <a:bodyPr/>
        <a:lstStyle/>
        <a:p>
          <a:endParaRPr lang="en-US"/>
        </a:p>
      </dgm:t>
    </dgm:pt>
    <dgm:pt modelId="{51B480B0-B314-4343-8511-65AF93881644}">
      <dgm:prSet/>
      <dgm:spPr/>
      <dgm:t>
        <a:bodyPr/>
        <a:lstStyle/>
        <a:p>
          <a:r>
            <a:rPr lang="es-CL"/>
            <a:t>Encontrar una solución para este problema usando búsqueda en profundidad, indicando la secuencia de operaciones a realizar, sabiendo que los estados inicial y final son, respectivamente:</a:t>
          </a:r>
          <a:endParaRPr lang="en-US"/>
        </a:p>
      </dgm:t>
    </dgm:pt>
    <dgm:pt modelId="{E3C08A66-481E-4D51-AB61-F37315DEEB3E}" type="parTrans" cxnId="{BE4C8045-7D9D-497F-BA94-ABF3F970C844}">
      <dgm:prSet/>
      <dgm:spPr/>
      <dgm:t>
        <a:bodyPr/>
        <a:lstStyle/>
        <a:p>
          <a:endParaRPr lang="en-US"/>
        </a:p>
      </dgm:t>
    </dgm:pt>
    <dgm:pt modelId="{E4C9E472-EB3A-41D5-81F6-4FCCEA86704A}" type="sibTrans" cxnId="{BE4C8045-7D9D-497F-BA94-ABF3F970C844}">
      <dgm:prSet/>
      <dgm:spPr/>
      <dgm:t>
        <a:bodyPr/>
        <a:lstStyle/>
        <a:p>
          <a:endParaRPr lang="en-US"/>
        </a:p>
      </dgm:t>
    </dgm:pt>
    <dgm:pt modelId="{36826D08-591C-49D4-823D-D7A3E72D7A3A}" type="pres">
      <dgm:prSet presAssocID="{7D805C1E-B8A1-4558-B7BC-B4FD17E4D23A}" presName="vert0" presStyleCnt="0">
        <dgm:presLayoutVars>
          <dgm:dir/>
          <dgm:animOne val="branch"/>
          <dgm:animLvl val="lvl"/>
        </dgm:presLayoutVars>
      </dgm:prSet>
      <dgm:spPr/>
    </dgm:pt>
    <dgm:pt modelId="{F5316445-BB90-4338-89DC-A138DB2467F4}" type="pres">
      <dgm:prSet presAssocID="{ADACABD4-D9AE-4B8F-9946-0741914CEA99}" presName="thickLine" presStyleLbl="alignNode1" presStyleIdx="0" presStyleCnt="5"/>
      <dgm:spPr/>
    </dgm:pt>
    <dgm:pt modelId="{AE1807FB-733F-4B13-A20B-12474FD6C330}" type="pres">
      <dgm:prSet presAssocID="{ADACABD4-D9AE-4B8F-9946-0741914CEA99}" presName="horz1" presStyleCnt="0"/>
      <dgm:spPr/>
    </dgm:pt>
    <dgm:pt modelId="{F3F11C4C-1EBF-48C8-BA80-F8E8830FF0CA}" type="pres">
      <dgm:prSet presAssocID="{ADACABD4-D9AE-4B8F-9946-0741914CEA99}" presName="tx1" presStyleLbl="revTx" presStyleIdx="0" presStyleCnt="5"/>
      <dgm:spPr/>
    </dgm:pt>
    <dgm:pt modelId="{D79A7B68-7F9D-42B8-B040-93C1D0ECF138}" type="pres">
      <dgm:prSet presAssocID="{ADACABD4-D9AE-4B8F-9946-0741914CEA99}" presName="vert1" presStyleCnt="0"/>
      <dgm:spPr/>
    </dgm:pt>
    <dgm:pt modelId="{6F53DFD8-6B57-4DFD-940C-102111E84F93}" type="pres">
      <dgm:prSet presAssocID="{660BD69F-CA9B-4FE7-94BC-226EC9FA8624}" presName="thickLine" presStyleLbl="alignNode1" presStyleIdx="1" presStyleCnt="5"/>
      <dgm:spPr/>
    </dgm:pt>
    <dgm:pt modelId="{7C5B0AFD-F0A0-4267-B498-56C30B91ABAE}" type="pres">
      <dgm:prSet presAssocID="{660BD69F-CA9B-4FE7-94BC-226EC9FA8624}" presName="horz1" presStyleCnt="0"/>
      <dgm:spPr/>
    </dgm:pt>
    <dgm:pt modelId="{028FE4A7-DB24-4E5A-AFA4-D143F5BD51C7}" type="pres">
      <dgm:prSet presAssocID="{660BD69F-CA9B-4FE7-94BC-226EC9FA8624}" presName="tx1" presStyleLbl="revTx" presStyleIdx="1" presStyleCnt="5"/>
      <dgm:spPr/>
    </dgm:pt>
    <dgm:pt modelId="{3E6F1F00-B06E-4DDF-A765-920C06458C0B}" type="pres">
      <dgm:prSet presAssocID="{660BD69F-CA9B-4FE7-94BC-226EC9FA8624}" presName="vert1" presStyleCnt="0"/>
      <dgm:spPr/>
    </dgm:pt>
    <dgm:pt modelId="{C9B9D5B0-9305-4C90-886B-44B893A8E185}" type="pres">
      <dgm:prSet presAssocID="{F258262E-0C92-449C-8B77-5310C3DD199B}" presName="thickLine" presStyleLbl="alignNode1" presStyleIdx="2" presStyleCnt="5"/>
      <dgm:spPr/>
    </dgm:pt>
    <dgm:pt modelId="{23CDB362-FAC2-4BC9-9766-34D5644A1683}" type="pres">
      <dgm:prSet presAssocID="{F258262E-0C92-449C-8B77-5310C3DD199B}" presName="horz1" presStyleCnt="0"/>
      <dgm:spPr/>
    </dgm:pt>
    <dgm:pt modelId="{EED40689-B25B-4BC8-ADF2-20445996EF8B}" type="pres">
      <dgm:prSet presAssocID="{F258262E-0C92-449C-8B77-5310C3DD199B}" presName="tx1" presStyleLbl="revTx" presStyleIdx="2" presStyleCnt="5"/>
      <dgm:spPr/>
    </dgm:pt>
    <dgm:pt modelId="{58C664BE-C87D-4ED3-BD2A-5A38B8142CE4}" type="pres">
      <dgm:prSet presAssocID="{F258262E-0C92-449C-8B77-5310C3DD199B}" presName="vert1" presStyleCnt="0"/>
      <dgm:spPr/>
    </dgm:pt>
    <dgm:pt modelId="{C7058B17-AE9E-4F77-B958-B61E555BB32C}" type="pres">
      <dgm:prSet presAssocID="{F64754B6-6EA8-46A8-A8E9-03E68554584D}" presName="thickLine" presStyleLbl="alignNode1" presStyleIdx="3" presStyleCnt="5"/>
      <dgm:spPr/>
    </dgm:pt>
    <dgm:pt modelId="{CEA61E26-0A4F-4308-8D2B-0ACFFD447C91}" type="pres">
      <dgm:prSet presAssocID="{F64754B6-6EA8-46A8-A8E9-03E68554584D}" presName="horz1" presStyleCnt="0"/>
      <dgm:spPr/>
    </dgm:pt>
    <dgm:pt modelId="{975B6D58-64A9-455F-A839-9D14537BECD2}" type="pres">
      <dgm:prSet presAssocID="{F64754B6-6EA8-46A8-A8E9-03E68554584D}" presName="tx1" presStyleLbl="revTx" presStyleIdx="3" presStyleCnt="5"/>
      <dgm:spPr/>
    </dgm:pt>
    <dgm:pt modelId="{CCA23CDB-B5AB-4372-A871-71CDCE858586}" type="pres">
      <dgm:prSet presAssocID="{F64754B6-6EA8-46A8-A8E9-03E68554584D}" presName="vert1" presStyleCnt="0"/>
      <dgm:spPr/>
    </dgm:pt>
    <dgm:pt modelId="{4EA3D0B4-82BF-4763-B8A1-EF7C1906E524}" type="pres">
      <dgm:prSet presAssocID="{51B480B0-B314-4343-8511-65AF93881644}" presName="thickLine" presStyleLbl="alignNode1" presStyleIdx="4" presStyleCnt="5"/>
      <dgm:spPr/>
    </dgm:pt>
    <dgm:pt modelId="{3983E797-7AB7-4A00-8F61-A56419E7B614}" type="pres">
      <dgm:prSet presAssocID="{51B480B0-B314-4343-8511-65AF93881644}" presName="horz1" presStyleCnt="0"/>
      <dgm:spPr/>
    </dgm:pt>
    <dgm:pt modelId="{C0C0A69A-CFB9-4A44-8251-8F03AF8C5851}" type="pres">
      <dgm:prSet presAssocID="{51B480B0-B314-4343-8511-65AF93881644}" presName="tx1" presStyleLbl="revTx" presStyleIdx="4" presStyleCnt="5"/>
      <dgm:spPr/>
    </dgm:pt>
    <dgm:pt modelId="{0C5D0927-25CA-40D8-BC93-E0F46A974656}" type="pres">
      <dgm:prSet presAssocID="{51B480B0-B314-4343-8511-65AF93881644}" presName="vert1" presStyleCnt="0"/>
      <dgm:spPr/>
    </dgm:pt>
  </dgm:ptLst>
  <dgm:cxnLst>
    <dgm:cxn modelId="{55AF3E1A-381E-4E32-B6E0-253DA3A147E9}" type="presOf" srcId="{7D805C1E-B8A1-4558-B7BC-B4FD17E4D23A}" destId="{36826D08-591C-49D4-823D-D7A3E72D7A3A}" srcOrd="0" destOrd="0" presId="urn:microsoft.com/office/officeart/2008/layout/LinedList"/>
    <dgm:cxn modelId="{BE4C8045-7D9D-497F-BA94-ABF3F970C844}" srcId="{7D805C1E-B8A1-4558-B7BC-B4FD17E4D23A}" destId="{51B480B0-B314-4343-8511-65AF93881644}" srcOrd="4" destOrd="0" parTransId="{E3C08A66-481E-4D51-AB61-F37315DEEB3E}" sibTransId="{E4C9E472-EB3A-41D5-81F6-4FCCEA86704A}"/>
    <dgm:cxn modelId="{1178DA57-A987-4E03-8C09-4932584AFB36}" srcId="{7D805C1E-B8A1-4558-B7BC-B4FD17E4D23A}" destId="{660BD69F-CA9B-4FE7-94BC-226EC9FA8624}" srcOrd="1" destOrd="0" parTransId="{15B018ED-A418-4A13-B4A7-184B0296CE02}" sibTransId="{CE4047F2-1FC5-40BA-B63F-69F4DEB652B8}"/>
    <dgm:cxn modelId="{7D2DB97A-105E-4278-BCD9-751427AEF9F3}" type="presOf" srcId="{ADACABD4-D9AE-4B8F-9946-0741914CEA99}" destId="{F3F11C4C-1EBF-48C8-BA80-F8E8830FF0CA}" srcOrd="0" destOrd="0" presId="urn:microsoft.com/office/officeart/2008/layout/LinedList"/>
    <dgm:cxn modelId="{6B5F1B8E-774E-447C-9F7F-670DBA7250D4}" type="presOf" srcId="{51B480B0-B314-4343-8511-65AF93881644}" destId="{C0C0A69A-CFB9-4A44-8251-8F03AF8C5851}" srcOrd="0" destOrd="0" presId="urn:microsoft.com/office/officeart/2008/layout/LinedList"/>
    <dgm:cxn modelId="{2111919A-860E-43EA-B178-E0E87EE0564E}" srcId="{7D805C1E-B8A1-4558-B7BC-B4FD17E4D23A}" destId="{F64754B6-6EA8-46A8-A8E9-03E68554584D}" srcOrd="3" destOrd="0" parTransId="{DDA7D5A2-E6DB-48F3-B65F-B3DFF665F732}" sibTransId="{313114FA-2F32-49A3-A6E3-50F15B1F075F}"/>
    <dgm:cxn modelId="{8C74E4A0-827E-4270-92DF-8AF9D5C23C57}" srcId="{7D805C1E-B8A1-4558-B7BC-B4FD17E4D23A}" destId="{ADACABD4-D9AE-4B8F-9946-0741914CEA99}" srcOrd="0" destOrd="0" parTransId="{DE7EBDFB-B531-4C81-975C-632230D2BE52}" sibTransId="{7F04D434-CDAD-4181-85A9-B89F95B85104}"/>
    <dgm:cxn modelId="{C8CDF9A9-7A2D-4020-B2EA-BA6EEB94922C}" type="presOf" srcId="{F258262E-0C92-449C-8B77-5310C3DD199B}" destId="{EED40689-B25B-4BC8-ADF2-20445996EF8B}" srcOrd="0" destOrd="0" presId="urn:microsoft.com/office/officeart/2008/layout/LinedList"/>
    <dgm:cxn modelId="{9ADC35B7-C2BE-496C-B084-544C78827AE8}" type="presOf" srcId="{660BD69F-CA9B-4FE7-94BC-226EC9FA8624}" destId="{028FE4A7-DB24-4E5A-AFA4-D143F5BD51C7}" srcOrd="0" destOrd="0" presId="urn:microsoft.com/office/officeart/2008/layout/LinedList"/>
    <dgm:cxn modelId="{E68848D2-1F6D-4EEA-83F4-9980850B7D7B}" type="presOf" srcId="{F64754B6-6EA8-46A8-A8E9-03E68554584D}" destId="{975B6D58-64A9-455F-A839-9D14537BECD2}" srcOrd="0" destOrd="0" presId="urn:microsoft.com/office/officeart/2008/layout/LinedList"/>
    <dgm:cxn modelId="{CF7D12DC-FFE7-4727-82A5-78BD799CAAB1}" srcId="{7D805C1E-B8A1-4558-B7BC-B4FD17E4D23A}" destId="{F258262E-0C92-449C-8B77-5310C3DD199B}" srcOrd="2" destOrd="0" parTransId="{638D9D8E-8215-426B-8EDE-794F5F45C387}" sibTransId="{6A9CC167-CED1-4F29-83F7-24CB692F114C}"/>
    <dgm:cxn modelId="{D7247734-4F53-4955-88C7-E2626C999E37}" type="presParOf" srcId="{36826D08-591C-49D4-823D-D7A3E72D7A3A}" destId="{F5316445-BB90-4338-89DC-A138DB2467F4}" srcOrd="0" destOrd="0" presId="urn:microsoft.com/office/officeart/2008/layout/LinedList"/>
    <dgm:cxn modelId="{70F1D455-A40D-408A-B541-DCB8C1FA4568}" type="presParOf" srcId="{36826D08-591C-49D4-823D-D7A3E72D7A3A}" destId="{AE1807FB-733F-4B13-A20B-12474FD6C330}" srcOrd="1" destOrd="0" presId="urn:microsoft.com/office/officeart/2008/layout/LinedList"/>
    <dgm:cxn modelId="{09299E52-8182-4AB9-8AE8-2C1852CD1882}" type="presParOf" srcId="{AE1807FB-733F-4B13-A20B-12474FD6C330}" destId="{F3F11C4C-1EBF-48C8-BA80-F8E8830FF0CA}" srcOrd="0" destOrd="0" presId="urn:microsoft.com/office/officeart/2008/layout/LinedList"/>
    <dgm:cxn modelId="{5E66D736-1753-402F-BDC8-E515A25FA6C2}" type="presParOf" srcId="{AE1807FB-733F-4B13-A20B-12474FD6C330}" destId="{D79A7B68-7F9D-42B8-B040-93C1D0ECF138}" srcOrd="1" destOrd="0" presId="urn:microsoft.com/office/officeart/2008/layout/LinedList"/>
    <dgm:cxn modelId="{59A2037C-2FC3-4B70-904A-EFAEFBC8B213}" type="presParOf" srcId="{36826D08-591C-49D4-823D-D7A3E72D7A3A}" destId="{6F53DFD8-6B57-4DFD-940C-102111E84F93}" srcOrd="2" destOrd="0" presId="urn:microsoft.com/office/officeart/2008/layout/LinedList"/>
    <dgm:cxn modelId="{053753CD-48D6-4842-89BA-3DCA43A84D05}" type="presParOf" srcId="{36826D08-591C-49D4-823D-D7A3E72D7A3A}" destId="{7C5B0AFD-F0A0-4267-B498-56C30B91ABAE}" srcOrd="3" destOrd="0" presId="urn:microsoft.com/office/officeart/2008/layout/LinedList"/>
    <dgm:cxn modelId="{7E73051A-9CE3-42DD-A6E1-57E24B189AEF}" type="presParOf" srcId="{7C5B0AFD-F0A0-4267-B498-56C30B91ABAE}" destId="{028FE4A7-DB24-4E5A-AFA4-D143F5BD51C7}" srcOrd="0" destOrd="0" presId="urn:microsoft.com/office/officeart/2008/layout/LinedList"/>
    <dgm:cxn modelId="{E041EE23-E071-4E2F-AD3E-D3BA155B544B}" type="presParOf" srcId="{7C5B0AFD-F0A0-4267-B498-56C30B91ABAE}" destId="{3E6F1F00-B06E-4DDF-A765-920C06458C0B}" srcOrd="1" destOrd="0" presId="urn:microsoft.com/office/officeart/2008/layout/LinedList"/>
    <dgm:cxn modelId="{033280FC-18B6-4EFA-8B1A-38BF96B7717E}" type="presParOf" srcId="{36826D08-591C-49D4-823D-D7A3E72D7A3A}" destId="{C9B9D5B0-9305-4C90-886B-44B893A8E185}" srcOrd="4" destOrd="0" presId="urn:microsoft.com/office/officeart/2008/layout/LinedList"/>
    <dgm:cxn modelId="{0C9385BB-A9DC-4093-A78B-75B01600A078}" type="presParOf" srcId="{36826D08-591C-49D4-823D-D7A3E72D7A3A}" destId="{23CDB362-FAC2-4BC9-9766-34D5644A1683}" srcOrd="5" destOrd="0" presId="urn:microsoft.com/office/officeart/2008/layout/LinedList"/>
    <dgm:cxn modelId="{737F712C-4FE5-44E0-BB71-8EF69991BBC8}" type="presParOf" srcId="{23CDB362-FAC2-4BC9-9766-34D5644A1683}" destId="{EED40689-B25B-4BC8-ADF2-20445996EF8B}" srcOrd="0" destOrd="0" presId="urn:microsoft.com/office/officeart/2008/layout/LinedList"/>
    <dgm:cxn modelId="{1D2AE5B0-9C3F-4624-AB30-2882F03D9F53}" type="presParOf" srcId="{23CDB362-FAC2-4BC9-9766-34D5644A1683}" destId="{58C664BE-C87D-4ED3-BD2A-5A38B8142CE4}" srcOrd="1" destOrd="0" presId="urn:microsoft.com/office/officeart/2008/layout/LinedList"/>
    <dgm:cxn modelId="{33708BE6-4DFB-412C-B792-BC1542CCF80E}" type="presParOf" srcId="{36826D08-591C-49D4-823D-D7A3E72D7A3A}" destId="{C7058B17-AE9E-4F77-B958-B61E555BB32C}" srcOrd="6" destOrd="0" presId="urn:microsoft.com/office/officeart/2008/layout/LinedList"/>
    <dgm:cxn modelId="{56B300FC-6310-4AE0-95BE-DAD9DB3E59C0}" type="presParOf" srcId="{36826D08-591C-49D4-823D-D7A3E72D7A3A}" destId="{CEA61E26-0A4F-4308-8D2B-0ACFFD447C91}" srcOrd="7" destOrd="0" presId="urn:microsoft.com/office/officeart/2008/layout/LinedList"/>
    <dgm:cxn modelId="{A79230E6-6D5E-4679-8137-9F69B997C5EA}" type="presParOf" srcId="{CEA61E26-0A4F-4308-8D2B-0ACFFD447C91}" destId="{975B6D58-64A9-455F-A839-9D14537BECD2}" srcOrd="0" destOrd="0" presId="urn:microsoft.com/office/officeart/2008/layout/LinedList"/>
    <dgm:cxn modelId="{E94A96EA-DC26-46CB-807D-6783E2FD5052}" type="presParOf" srcId="{CEA61E26-0A4F-4308-8D2B-0ACFFD447C91}" destId="{CCA23CDB-B5AB-4372-A871-71CDCE858586}" srcOrd="1" destOrd="0" presId="urn:microsoft.com/office/officeart/2008/layout/LinedList"/>
    <dgm:cxn modelId="{C2D569EB-5226-4E3F-A5E9-C4E398FF06C0}" type="presParOf" srcId="{36826D08-591C-49D4-823D-D7A3E72D7A3A}" destId="{4EA3D0B4-82BF-4763-B8A1-EF7C1906E524}" srcOrd="8" destOrd="0" presId="urn:microsoft.com/office/officeart/2008/layout/LinedList"/>
    <dgm:cxn modelId="{69AF6BCC-5BED-4741-B973-DA608722DD28}" type="presParOf" srcId="{36826D08-591C-49D4-823D-D7A3E72D7A3A}" destId="{3983E797-7AB7-4A00-8F61-A56419E7B614}" srcOrd="9" destOrd="0" presId="urn:microsoft.com/office/officeart/2008/layout/LinedList"/>
    <dgm:cxn modelId="{87FB7CFD-6117-48B0-ADF9-A87A0B18FA4C}" type="presParOf" srcId="{3983E797-7AB7-4A00-8F61-A56419E7B614}" destId="{C0C0A69A-CFB9-4A44-8251-8F03AF8C5851}" srcOrd="0" destOrd="0" presId="urn:microsoft.com/office/officeart/2008/layout/LinedList"/>
    <dgm:cxn modelId="{1633376E-D785-488A-B393-A9B80F7C8BBB}" type="presParOf" srcId="{3983E797-7AB7-4A00-8F61-A56419E7B614}" destId="{0C5D0927-25CA-40D8-BC93-E0F46A9746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D057A-D5CE-4EBE-A5AD-7D2AA9E86D1B}">
      <dsp:nvSpPr>
        <dsp:cNvPr id="0" name=""/>
        <dsp:cNvSpPr/>
      </dsp:nvSpPr>
      <dsp:spPr>
        <a:xfrm>
          <a:off x="0" y="501772"/>
          <a:ext cx="6669431" cy="15473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/>
            <a:t>También llamado Breadth-First Search (BFS).</a:t>
          </a:r>
          <a:endParaRPr lang="en-US" sz="2300" kern="1200"/>
        </a:p>
      </dsp:txBody>
      <dsp:txXfrm>
        <a:off x="75534" y="577306"/>
        <a:ext cx="6518363" cy="1396256"/>
      </dsp:txXfrm>
    </dsp:sp>
    <dsp:sp modelId="{299D22EB-AE7D-479A-BB2B-9EED2F836C89}">
      <dsp:nvSpPr>
        <dsp:cNvPr id="0" name=""/>
        <dsp:cNvSpPr/>
      </dsp:nvSpPr>
      <dsp:spPr>
        <a:xfrm>
          <a:off x="0" y="2115337"/>
          <a:ext cx="6669431" cy="1547324"/>
        </a:xfrm>
        <a:prstGeom prst="roundRect">
          <a:avLst/>
        </a:prstGeom>
        <a:solidFill>
          <a:schemeClr val="accent2">
            <a:hueOff val="-749201"/>
            <a:satOff val="-327"/>
            <a:lumOff val="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Es un algoritmo que recorre un grafo en busca de uno o más nodos objetivos. Partiendo de un nodo inicial, examina sus vecinos, luego los vecinos de los vecinos, y así.</a:t>
          </a:r>
          <a:endParaRPr lang="en-US" sz="2300" kern="1200" dirty="0"/>
        </a:p>
      </dsp:txBody>
      <dsp:txXfrm>
        <a:off x="75534" y="2190871"/>
        <a:ext cx="6518363" cy="1396256"/>
      </dsp:txXfrm>
    </dsp:sp>
    <dsp:sp modelId="{1FB13571-3AE1-4564-A36A-64A38FDADBD2}">
      <dsp:nvSpPr>
        <dsp:cNvPr id="0" name=""/>
        <dsp:cNvSpPr/>
      </dsp:nvSpPr>
      <dsp:spPr>
        <a:xfrm>
          <a:off x="0" y="3728902"/>
          <a:ext cx="6669431" cy="1547324"/>
        </a:xfrm>
        <a:prstGeom prst="roundRect">
          <a:avLst/>
        </a:prstGeom>
        <a:solidFill>
          <a:schemeClr val="accent2">
            <a:hueOff val="-1498401"/>
            <a:satOff val="-65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En esta búsqueda, el algoritmo examina una celda c del laberinto, agregando los vecinos de c a un conjunto de celdas que debe examinar después.</a:t>
          </a:r>
          <a:endParaRPr lang="en-US" sz="2300" kern="1200" dirty="0"/>
        </a:p>
      </dsp:txBody>
      <dsp:txXfrm>
        <a:off x="75534" y="3804436"/>
        <a:ext cx="6518363" cy="1396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F490-299A-4D4A-9EC0-C59E56718174}">
      <dsp:nvSpPr>
        <dsp:cNvPr id="0" name=""/>
        <dsp:cNvSpPr/>
      </dsp:nvSpPr>
      <dsp:spPr>
        <a:xfrm>
          <a:off x="0" y="48882"/>
          <a:ext cx="4996207" cy="1367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También llamado Depth-First Search (DFS) y Backtracking.</a:t>
          </a:r>
          <a:endParaRPr lang="en-US" sz="2500" kern="1200"/>
        </a:p>
      </dsp:txBody>
      <dsp:txXfrm>
        <a:off x="66753" y="115635"/>
        <a:ext cx="4862701" cy="1233931"/>
      </dsp:txXfrm>
    </dsp:sp>
    <dsp:sp modelId="{2B9E7D4E-2AF8-4B16-88BA-1472D69D42BE}">
      <dsp:nvSpPr>
        <dsp:cNvPr id="0" name=""/>
        <dsp:cNvSpPr/>
      </dsp:nvSpPr>
      <dsp:spPr>
        <a:xfrm>
          <a:off x="0" y="1488320"/>
          <a:ext cx="4996207" cy="13674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Explora lo más lejos posible cada camino antes de volver.</a:t>
          </a:r>
          <a:endParaRPr lang="en-US" sz="2500" kern="1200"/>
        </a:p>
      </dsp:txBody>
      <dsp:txXfrm>
        <a:off x="66753" y="1555073"/>
        <a:ext cx="4862701" cy="1233931"/>
      </dsp:txXfrm>
    </dsp:sp>
    <dsp:sp modelId="{8A477EDB-1419-40A8-924F-099DA033F7A9}">
      <dsp:nvSpPr>
        <dsp:cNvPr id="0" name=""/>
        <dsp:cNvSpPr/>
      </dsp:nvSpPr>
      <dsp:spPr>
        <a:xfrm>
          <a:off x="0" y="2927757"/>
          <a:ext cx="4996207" cy="13674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Tiene forma recursiva o iterativa.</a:t>
          </a:r>
          <a:endParaRPr lang="en-US" sz="2500" kern="1200"/>
        </a:p>
      </dsp:txBody>
      <dsp:txXfrm>
        <a:off x="66753" y="2994510"/>
        <a:ext cx="4862701" cy="1233931"/>
      </dsp:txXfrm>
    </dsp:sp>
    <dsp:sp modelId="{B5D4DC6B-9FED-4DB5-97FC-F7D71080F825}">
      <dsp:nvSpPr>
        <dsp:cNvPr id="0" name=""/>
        <dsp:cNvSpPr/>
      </dsp:nvSpPr>
      <dsp:spPr>
        <a:xfrm>
          <a:off x="0" y="4367195"/>
          <a:ext cx="4996207" cy="13674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Comienza por una celda c, y recursivamente busca el sub laberinto cuyo origen es c.</a:t>
          </a:r>
          <a:endParaRPr lang="en-US" sz="2500" kern="1200"/>
        </a:p>
      </dsp:txBody>
      <dsp:txXfrm>
        <a:off x="66753" y="4433948"/>
        <a:ext cx="4862701" cy="1233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16445-BB90-4338-89DC-A138DB2467F4}">
      <dsp:nvSpPr>
        <dsp:cNvPr id="0" name=""/>
        <dsp:cNvSpPr/>
      </dsp:nvSpPr>
      <dsp:spPr>
        <a:xfrm>
          <a:off x="0" y="583"/>
          <a:ext cx="55550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1C4C-1EBF-48C8-BA80-F8E8830FF0CA}">
      <dsp:nvSpPr>
        <dsp:cNvPr id="0" name=""/>
        <dsp:cNvSpPr/>
      </dsp:nvSpPr>
      <dsp:spPr>
        <a:xfrm>
          <a:off x="0" y="583"/>
          <a:ext cx="5555012" cy="95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/>
            <a:t>Adaptación de “Puzzle 8”, las mismas reglas y operaciones.</a:t>
          </a:r>
          <a:endParaRPr lang="en-US" sz="1500" kern="1200"/>
        </a:p>
      </dsp:txBody>
      <dsp:txXfrm>
        <a:off x="0" y="583"/>
        <a:ext cx="5555012" cy="956076"/>
      </dsp:txXfrm>
    </dsp:sp>
    <dsp:sp modelId="{6F53DFD8-6B57-4DFD-940C-102111E84F93}">
      <dsp:nvSpPr>
        <dsp:cNvPr id="0" name=""/>
        <dsp:cNvSpPr/>
      </dsp:nvSpPr>
      <dsp:spPr>
        <a:xfrm>
          <a:off x="0" y="956660"/>
          <a:ext cx="55550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FE4A7-DB24-4E5A-AFA4-D143F5BD51C7}">
      <dsp:nvSpPr>
        <dsp:cNvPr id="0" name=""/>
        <dsp:cNvSpPr/>
      </dsp:nvSpPr>
      <dsp:spPr>
        <a:xfrm>
          <a:off x="0" y="956660"/>
          <a:ext cx="5555012" cy="95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/>
            <a:t>Se tiene una configuración de estado inicial y final.</a:t>
          </a:r>
          <a:endParaRPr lang="en-US" sz="1500" kern="1200"/>
        </a:p>
      </dsp:txBody>
      <dsp:txXfrm>
        <a:off x="0" y="956660"/>
        <a:ext cx="5555012" cy="956076"/>
      </dsp:txXfrm>
    </dsp:sp>
    <dsp:sp modelId="{C9B9D5B0-9305-4C90-886B-44B893A8E185}">
      <dsp:nvSpPr>
        <dsp:cNvPr id="0" name=""/>
        <dsp:cNvSpPr/>
      </dsp:nvSpPr>
      <dsp:spPr>
        <a:xfrm>
          <a:off x="0" y="1912737"/>
          <a:ext cx="55550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40689-B25B-4BC8-ADF2-20445996EF8B}">
      <dsp:nvSpPr>
        <dsp:cNvPr id="0" name=""/>
        <dsp:cNvSpPr/>
      </dsp:nvSpPr>
      <dsp:spPr>
        <a:xfrm>
          <a:off x="0" y="1912737"/>
          <a:ext cx="5555012" cy="95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/>
            <a:t>Llegar del estado inicial al final con cuatro operadores: mover la celda blanca hacia el norte, sur, este u oeste.</a:t>
          </a:r>
          <a:endParaRPr lang="en-US" sz="1500" kern="1200"/>
        </a:p>
      </dsp:txBody>
      <dsp:txXfrm>
        <a:off x="0" y="1912737"/>
        <a:ext cx="5555012" cy="956076"/>
      </dsp:txXfrm>
    </dsp:sp>
    <dsp:sp modelId="{C7058B17-AE9E-4F77-B958-B61E555BB32C}">
      <dsp:nvSpPr>
        <dsp:cNvPr id="0" name=""/>
        <dsp:cNvSpPr/>
      </dsp:nvSpPr>
      <dsp:spPr>
        <a:xfrm>
          <a:off x="0" y="2868814"/>
          <a:ext cx="55550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6D58-64A9-455F-A839-9D14537BECD2}">
      <dsp:nvSpPr>
        <dsp:cNvPr id="0" name=""/>
        <dsp:cNvSpPr/>
      </dsp:nvSpPr>
      <dsp:spPr>
        <a:xfrm>
          <a:off x="0" y="2868814"/>
          <a:ext cx="5555012" cy="95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/>
            <a:t>El costo de cada una de las operaciones es uniforme e igual a uno. El coste del camino será la suma de los costes de las operaciones aplicadas hasta alcanzar la solución.</a:t>
          </a:r>
          <a:endParaRPr lang="en-US" sz="1500" kern="1200"/>
        </a:p>
      </dsp:txBody>
      <dsp:txXfrm>
        <a:off x="0" y="2868814"/>
        <a:ext cx="5555012" cy="956076"/>
      </dsp:txXfrm>
    </dsp:sp>
    <dsp:sp modelId="{4EA3D0B4-82BF-4763-B8A1-EF7C1906E524}">
      <dsp:nvSpPr>
        <dsp:cNvPr id="0" name=""/>
        <dsp:cNvSpPr/>
      </dsp:nvSpPr>
      <dsp:spPr>
        <a:xfrm>
          <a:off x="0" y="3824891"/>
          <a:ext cx="55550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0A69A-CFB9-4A44-8251-8F03AF8C5851}">
      <dsp:nvSpPr>
        <dsp:cNvPr id="0" name=""/>
        <dsp:cNvSpPr/>
      </dsp:nvSpPr>
      <dsp:spPr>
        <a:xfrm>
          <a:off x="0" y="3824891"/>
          <a:ext cx="5555012" cy="95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/>
            <a:t>Encontrar una solución para este problema usando búsqueda en profundidad, indicando la secuencia de operaciones a realizar, sabiendo que los estados inicial y final son, respectivamente:</a:t>
          </a:r>
          <a:endParaRPr lang="en-US" sz="1500" kern="1200"/>
        </a:p>
      </dsp:txBody>
      <dsp:txXfrm>
        <a:off x="0" y="3824891"/>
        <a:ext cx="5555012" cy="956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67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9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06509-8761-48A8-A161-32A1AF6BA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600"/>
              <a:t>Ayudantía Búsqueda en espacios de estados</a:t>
            </a:r>
            <a:endParaRPr lang="es-ES" sz="2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6AEC2E-CA60-4386-9FFF-665EB286A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82" y="4248000"/>
            <a:ext cx="4876017" cy="1520975"/>
          </a:xfrm>
        </p:spPr>
        <p:txBody>
          <a:bodyPr>
            <a:normAutofit/>
          </a:bodyPr>
          <a:lstStyle/>
          <a:p>
            <a:r>
              <a:rPr lang="es-CL" dirty="0"/>
              <a:t>Problema del Laberinto y </a:t>
            </a:r>
            <a:r>
              <a:rPr lang="es-CL" dirty="0" err="1"/>
              <a:t>Puzzle</a:t>
            </a:r>
            <a:r>
              <a:rPr lang="es-CL" dirty="0"/>
              <a:t> 4</a:t>
            </a:r>
            <a:endParaRPr lang="es-E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Pintura acrílica rosa y azul">
            <a:extLst>
              <a:ext uri="{FF2B5EF4-FFF2-40B4-BE49-F238E27FC236}">
                <a16:creationId xmlns:a16="http://schemas.microsoft.com/office/drawing/2014/main" id="{9E0520F4-D1F6-4EC3-A755-783A77E86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0" r="9539" b="-1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67DA6-3870-4B88-8224-BBDFD631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Elementos del espacio de estados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606B5940-C65C-417D-846E-65B60357C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08465"/>
            <a:ext cx="5541342" cy="39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8ADC5-1AF4-4F47-B266-50FD9F10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De acuerdo a este esquema, el estado inicial queda seteado como el número 1 y el objetivo como el 5.</a:t>
            </a:r>
          </a:p>
          <a:p>
            <a:r>
              <a:rPr lang="es-CL" dirty="0"/>
              <a:t>El orden que se va a establecer para encontrar los sucesores de cada estado va a estar dado por: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Nota: el criterio que se elija para establecer la secuencia de operadores es completamente arbitrario, es decir, el orden en que se generen los sucesores de cualquier nodo del árbol.</a:t>
            </a:r>
          </a:p>
          <a:p>
            <a:r>
              <a:rPr lang="es-ES" dirty="0"/>
              <a:t>Una vez establecido, se debe respetar en todo momento.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11DF80-8249-4D8E-926B-134D0879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64" y="3062236"/>
            <a:ext cx="373432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7FAAC-D817-42D3-B4BF-17A00DF2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es-CL" dirty="0"/>
              <a:t>Entendemos que para cualquier estado, sus nodos sucesores admisibles son aquellos que sean distintos de vacío.</a:t>
            </a:r>
          </a:p>
          <a:p>
            <a:r>
              <a:rPr lang="es-CL" dirty="0"/>
              <a:t>Por ejemplo, los estados sucesores del nodo inicial son:</a:t>
            </a:r>
          </a:p>
          <a:p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628498-0140-485B-9AE4-DC664AD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2151414"/>
            <a:ext cx="6113812" cy="25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7C38C-32FA-43FC-9B55-1155C7DB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Por lo tanto, de acuerdo al orden que nos dan las funciones de </a:t>
            </a:r>
            <a:r>
              <a:rPr lang="es-CL" dirty="0" err="1"/>
              <a:t>md</a:t>
            </a:r>
            <a:r>
              <a:rPr lang="es-CL" dirty="0"/>
              <a:t>, el orden de los sucesores admisibles para el estado inicial es: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ED0C30-4335-467A-A489-35FE6053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00" y="3429000"/>
            <a:ext cx="482984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7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E506582-16FA-454B-8960-3E48449B3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20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82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B23CA-ECC2-4BB5-AD84-8A228901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53E41B-D7B6-41A6-B30D-3DAD8794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39" y="493849"/>
            <a:ext cx="9464572" cy="5870302"/>
          </a:xfrm>
        </p:spPr>
      </p:pic>
    </p:spTree>
    <p:extLst>
      <p:ext uri="{BB962C8B-B14F-4D97-AF65-F5344CB8AC3E}">
        <p14:creationId xmlns:p14="http://schemas.microsoft.com/office/powerpoint/2010/main" val="363798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5B2B-D00A-4E4F-8B09-E08470F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6FF54C-5B90-4153-A60A-52DDAE64B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355209"/>
            <a:ext cx="9876614" cy="6147581"/>
          </a:xfrm>
        </p:spPr>
      </p:pic>
    </p:spTree>
    <p:extLst>
      <p:ext uri="{BB962C8B-B14F-4D97-AF65-F5344CB8AC3E}">
        <p14:creationId xmlns:p14="http://schemas.microsoft.com/office/powerpoint/2010/main" val="423568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40703-4EDF-4932-8BEB-C4CB21A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05AB60-9483-42FB-86B3-080DD371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446" y="353324"/>
            <a:ext cx="10270758" cy="6151352"/>
          </a:xfrm>
        </p:spPr>
      </p:pic>
    </p:spTree>
    <p:extLst>
      <p:ext uri="{BB962C8B-B14F-4D97-AF65-F5344CB8AC3E}">
        <p14:creationId xmlns:p14="http://schemas.microsoft.com/office/powerpoint/2010/main" val="85220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E83C4-A4B0-488C-AB61-CF8C90E8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860106-BEF2-4D8F-85CD-22CC2553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88" y="305257"/>
            <a:ext cx="10247674" cy="6247486"/>
          </a:xfrm>
        </p:spPr>
      </p:pic>
    </p:spTree>
    <p:extLst>
      <p:ext uri="{BB962C8B-B14F-4D97-AF65-F5344CB8AC3E}">
        <p14:creationId xmlns:p14="http://schemas.microsoft.com/office/powerpoint/2010/main" val="6207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1EE82-EB43-4184-B97C-0ECBD4E1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25CD32-387C-4975-B47D-DA2F7DDD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76" y="270072"/>
            <a:ext cx="10316498" cy="6317856"/>
          </a:xfrm>
        </p:spPr>
      </p:pic>
    </p:spTree>
    <p:extLst>
      <p:ext uri="{BB962C8B-B14F-4D97-AF65-F5344CB8AC3E}">
        <p14:creationId xmlns:p14="http://schemas.microsoft.com/office/powerpoint/2010/main" val="29510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2EA72-1D81-4AAD-AFB0-EDFF4999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Problema 1: Laberinto</a:t>
            </a:r>
            <a:endParaRPr lang="es-ES" dirty="0"/>
          </a:p>
        </p:txBody>
      </p:sp>
      <p:cxnSp>
        <p:nvCxnSpPr>
          <p:cNvPr id="81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83928-E52E-407A-9107-BC9B843F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CL" sz="1900"/>
              <a:t>Suponga que tiene un laberinto, en donde se puede mover solamente arriba, abajo, izquierda y derecha. Realice un algoritmo que permita salir de este, utilizando búsqueda en anchura y profundidad.</a:t>
            </a:r>
          </a:p>
          <a:p>
            <a:pPr>
              <a:lnSpc>
                <a:spcPct val="115000"/>
              </a:lnSpc>
            </a:pPr>
            <a:endParaRPr lang="es-CL" sz="1900"/>
          </a:p>
          <a:p>
            <a:pPr marL="7029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900"/>
              <a:t>Utilizaremos un espacio de búsqueda de tipo “rejilla”.</a:t>
            </a:r>
          </a:p>
          <a:p>
            <a:pPr marL="7029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900"/>
              <a:t>Arreglo bidimensional de N x M.</a:t>
            </a:r>
          </a:p>
          <a:p>
            <a:pPr marL="7029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900"/>
              <a:t>Celdas libres y celdas pared.</a:t>
            </a:r>
          </a:p>
          <a:p>
            <a:pPr marL="7029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ES" sz="1900"/>
          </a:p>
        </p:txBody>
      </p:sp>
    </p:spTree>
    <p:extLst>
      <p:ext uri="{BB962C8B-B14F-4D97-AF65-F5344CB8AC3E}">
        <p14:creationId xmlns:p14="http://schemas.microsoft.com/office/powerpoint/2010/main" val="19081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4F87C-A6E2-4CA2-87B8-F0622678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CF5D9F-BB81-4924-9070-2D95C7C09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41" y="263807"/>
            <a:ext cx="9636368" cy="6330385"/>
          </a:xfrm>
        </p:spPr>
      </p:pic>
    </p:spTree>
    <p:extLst>
      <p:ext uri="{BB962C8B-B14F-4D97-AF65-F5344CB8AC3E}">
        <p14:creationId xmlns:p14="http://schemas.microsoft.com/office/powerpoint/2010/main" val="423289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7F60-C9FF-42D8-8356-055DA0E0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CDEB8A-FBFC-45AA-BB91-32A87229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33" y="200607"/>
            <a:ext cx="9847384" cy="6456786"/>
          </a:xfrm>
        </p:spPr>
      </p:pic>
    </p:spTree>
    <p:extLst>
      <p:ext uri="{BB962C8B-B14F-4D97-AF65-F5344CB8AC3E}">
        <p14:creationId xmlns:p14="http://schemas.microsoft.com/office/powerpoint/2010/main" val="192072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12C8-F1AA-4FF6-9A52-5BA84CC3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64A19D-097C-41B0-B92D-38FB44DC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97005"/>
            <a:ext cx="10026650" cy="6463990"/>
          </a:xfrm>
        </p:spPr>
      </p:pic>
    </p:spTree>
    <p:extLst>
      <p:ext uri="{BB962C8B-B14F-4D97-AF65-F5344CB8AC3E}">
        <p14:creationId xmlns:p14="http://schemas.microsoft.com/office/powerpoint/2010/main" val="201228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side view of a red umbrella">
            <a:extLst>
              <a:ext uri="{FF2B5EF4-FFF2-40B4-BE49-F238E27FC236}">
                <a16:creationId xmlns:a16="http://schemas.microsoft.com/office/drawing/2014/main" id="{BFA8C781-FECD-4F95-8E0E-EB032E6B5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1341A1-06CD-4E5D-B8ED-C933A99C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5708A7-99B4-41EE-8012-C176C8AA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3036889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36889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9172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518299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3908" y="3117662"/>
              <a:ext cx="1009280" cy="464739"/>
              <a:chOff x="4432859" y="3200647"/>
              <a:chExt cx="1009280" cy="464739"/>
            </a:xfrm>
            <a:solidFill>
              <a:srgbClr val="FFFFFF">
                <a:alpha val="20000"/>
              </a:srgbClr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8943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020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9BD8C-D3A9-490F-A5B9-D31CF4D5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s-CL" dirty="0"/>
              <a:t>Algoritmo búsqueda en amplitud</a:t>
            </a:r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A58F9C-DAC5-46DE-A01D-9ECA89D1D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1512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57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CB543-6514-435D-94BC-0CADEE03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s-CL"/>
              <a:t>Algoritmo búsqueda en amplitud</a:t>
            </a:r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F5DC7-7EF2-46AE-8636-F276F55F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CL" sz="1400" dirty="0"/>
              <a:t>Pasos:</a:t>
            </a:r>
            <a:endParaRPr lang="es-ES" sz="1400" dirty="0"/>
          </a:p>
          <a:p>
            <a:pPr lvl="1">
              <a:lnSpc>
                <a:spcPct val="115000"/>
              </a:lnSpc>
            </a:pPr>
            <a:r>
              <a:rPr lang="es-ES" sz="1400" dirty="0"/>
              <a:t>1. Etiquetar celda de inicio como 0.</a:t>
            </a:r>
          </a:p>
          <a:p>
            <a:pPr lvl="1">
              <a:lnSpc>
                <a:spcPct val="115000"/>
              </a:lnSpc>
            </a:pPr>
            <a:r>
              <a:rPr lang="es-ES" sz="1400" dirty="0"/>
              <a:t>2. i = 0.</a:t>
            </a:r>
          </a:p>
          <a:p>
            <a:pPr lvl="1">
              <a:lnSpc>
                <a:spcPct val="115000"/>
              </a:lnSpc>
            </a:pPr>
            <a:r>
              <a:rPr lang="es-ES" sz="1400" dirty="0"/>
              <a:t>3. Para cada celda etiquetada con i, etiquetar todas las celdas adyacentes no etiquetadas con i + 1 (si no hay celdas adyacentes, parar)</a:t>
            </a:r>
          </a:p>
          <a:p>
            <a:pPr lvl="1">
              <a:lnSpc>
                <a:spcPct val="115000"/>
              </a:lnSpc>
            </a:pPr>
            <a:r>
              <a:rPr lang="es-ES" sz="1400" dirty="0"/>
              <a:t>4. Si alguna de las celdas etiquetadas es la celda objetivo, terminar. Una ruta de solución ha sido encontrada.</a:t>
            </a:r>
          </a:p>
          <a:p>
            <a:pPr lvl="1">
              <a:lnSpc>
                <a:spcPct val="115000"/>
              </a:lnSpc>
            </a:pPr>
            <a:r>
              <a:rPr lang="es-ES" sz="1400" dirty="0"/>
              <a:t>5. i = i + 1</a:t>
            </a:r>
          </a:p>
          <a:p>
            <a:pPr lvl="1">
              <a:lnSpc>
                <a:spcPct val="115000"/>
              </a:lnSpc>
            </a:pPr>
            <a:r>
              <a:rPr lang="es-ES" sz="1400" dirty="0"/>
              <a:t>6. Ir al paso 3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6661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CD6C5E-9EAA-4CE1-991E-131C197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eJEMPLO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9914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D74148-DA3A-4B9B-88E3-6D371C6F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s-CL" dirty="0"/>
              <a:t>Algoritmo Búsqueda en profundidad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8E07AD-9C49-4CE0-8A4B-74C513FBD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9975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1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4D887-729E-415C-B5AE-D341F392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Algoritmo Búsqueda en profundidad</a:t>
            </a:r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24A05-E178-4BC1-8403-AEE8564C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CL" sz="1900"/>
              <a:t>Regla 1: Si es posible, visitar una celda (si hay más de una, elegir al azar) adyacente no visitada, marcarla como visitada, si la celda actual es la celda objetivo, terminar</a:t>
            </a:r>
          </a:p>
          <a:p>
            <a:pPr>
              <a:lnSpc>
                <a:spcPct val="115000"/>
              </a:lnSpc>
            </a:pPr>
            <a:r>
              <a:rPr lang="es-CL" sz="1900"/>
              <a:t>Regla 2: Si no se puede aplicar la regla 1, entonces, si es posible, regresar a la última bifurcación (parte del laberinto donde se tiene más de dos caminos)</a:t>
            </a:r>
          </a:p>
          <a:p>
            <a:pPr>
              <a:lnSpc>
                <a:spcPct val="115000"/>
              </a:lnSpc>
            </a:pPr>
            <a:r>
              <a:rPr lang="es-CL" sz="1900"/>
              <a:t>Regla 3: Si no se puede aplicar la regla 1 o 2, el proceso ha terminado.</a:t>
            </a:r>
            <a:endParaRPr lang="es-ES" sz="1900"/>
          </a:p>
        </p:txBody>
      </p:sp>
    </p:spTree>
    <p:extLst>
      <p:ext uri="{BB962C8B-B14F-4D97-AF65-F5344CB8AC3E}">
        <p14:creationId xmlns:p14="http://schemas.microsoft.com/office/powerpoint/2010/main" val="1014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CD6C5E-9EAA-4CE1-991E-131C197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eJEMPLO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3386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7A795C-87A1-4212-9C50-2340E56F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lang="es-CL" dirty="0"/>
              <a:t>Problema 2: </a:t>
            </a:r>
            <a:r>
              <a:rPr lang="es-CL" dirty="0" err="1"/>
              <a:t>Puzzle</a:t>
            </a:r>
            <a:r>
              <a:rPr lang="es-CL" dirty="0"/>
              <a:t> 4</a:t>
            </a:r>
            <a:endParaRPr lang="es-ES" dirty="0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543183AA-BE94-4B72-9767-D153C9CA15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987423"/>
          <a:ext cx="5555012" cy="478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D3DFB6A3-0FF5-4754-A7F7-E117F349A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788" y="3283482"/>
            <a:ext cx="3475201" cy="12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310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648</Words>
  <Application>Microsoft Office PowerPoint</Application>
  <PresentationFormat>Panorámica</PresentationFormat>
  <Paragraphs>49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Avenir Next LT Pro Light</vt:lpstr>
      <vt:lpstr>Rockwell Nova Light</vt:lpstr>
      <vt:lpstr>Wingdings</vt:lpstr>
      <vt:lpstr>LeafVTI</vt:lpstr>
      <vt:lpstr>Ayudantía Búsqueda en espacios de estados</vt:lpstr>
      <vt:lpstr>Problema 1: Laberinto</vt:lpstr>
      <vt:lpstr>Algoritmo búsqueda en amplitud</vt:lpstr>
      <vt:lpstr>Algoritmo búsqueda en amplitud</vt:lpstr>
      <vt:lpstr>eJEMPLO</vt:lpstr>
      <vt:lpstr>Algoritmo Búsqueda en profundidad</vt:lpstr>
      <vt:lpstr>Algoritmo Búsqueda en profundidad</vt:lpstr>
      <vt:lpstr>eJEMPLO</vt:lpstr>
      <vt:lpstr>Problema 2: Puzzle 4</vt:lpstr>
      <vt:lpstr>Elementos del espacio de estados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Búsqueda en espacios de estados</dc:title>
  <dc:creator>Benjamin Jorquera</dc:creator>
  <cp:lastModifiedBy>Benjamin Jorquera</cp:lastModifiedBy>
  <cp:revision>1</cp:revision>
  <dcterms:created xsi:type="dcterms:W3CDTF">2022-01-10T17:37:49Z</dcterms:created>
  <dcterms:modified xsi:type="dcterms:W3CDTF">2022-01-10T20:13:44Z</dcterms:modified>
</cp:coreProperties>
</file>