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notesMaster" Target="notesMasters/notesMaster1.xml"/><Relationship Id="rId19" Type="http://schemas.openxmlformats.org/officeDocument/2006/relationships/font" Target="fonts/CenturyGothic-boldItalic.fntdata"/><Relationship Id="rId6" Type="http://schemas.openxmlformats.org/officeDocument/2006/relationships/slide" Target="slides/slide1.xml"/><Relationship Id="rId18"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53" name="Shape 53"/>
        <p:cNvGrpSpPr/>
        <p:nvPr/>
      </p:nvGrpSpPr>
      <p:grpSpPr>
        <a:xfrm>
          <a:off x="0" y="0"/>
          <a:ext cx="0" cy="0"/>
          <a:chOff x="0" y="0"/>
          <a:chExt cx="0" cy="0"/>
        </a:xfrm>
      </p:grpSpPr>
      <p:grpSp>
        <p:nvGrpSpPr>
          <p:cNvPr id="54" name="Google Shape;54;p2"/>
          <p:cNvGrpSpPr/>
          <p:nvPr/>
        </p:nvGrpSpPr>
        <p:grpSpPr>
          <a:xfrm>
            <a:off x="-644959" y="0"/>
            <a:ext cx="10458653" cy="7117071"/>
            <a:chOff x="-644959" y="0"/>
            <a:chExt cx="10458653" cy="7117071"/>
          </a:xfrm>
        </p:grpSpPr>
        <p:grpSp>
          <p:nvGrpSpPr>
            <p:cNvPr id="55" name="Google Shape;55;p2"/>
            <p:cNvGrpSpPr/>
            <p:nvPr/>
          </p:nvGrpSpPr>
          <p:grpSpPr>
            <a:xfrm>
              <a:off x="0" y="0"/>
              <a:ext cx="9144000" cy="6858000"/>
              <a:chOff x="0" y="0"/>
              <a:chExt cx="9144000" cy="6858000"/>
            </a:xfrm>
          </p:grpSpPr>
          <p:grpSp>
            <p:nvGrpSpPr>
              <p:cNvPr id="56" name="Google Shape;56;p2"/>
              <p:cNvGrpSpPr/>
              <p:nvPr/>
            </p:nvGrpSpPr>
            <p:grpSpPr>
              <a:xfrm>
                <a:off x="0" y="0"/>
                <a:ext cx="2514600" cy="6858000"/>
                <a:chOff x="0" y="0"/>
                <a:chExt cx="2514600" cy="6858000"/>
              </a:xfrm>
            </p:grpSpPr>
            <p:sp>
              <p:nvSpPr>
                <p:cNvPr id="57" name="Google Shape;57;p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8" name="Google Shape;58;p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9" name="Google Shape;59;p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60" name="Google Shape;60;p2"/>
              <p:cNvGrpSpPr/>
              <p:nvPr/>
            </p:nvGrpSpPr>
            <p:grpSpPr>
              <a:xfrm>
                <a:off x="422910" y="0"/>
                <a:ext cx="2514600" cy="6858000"/>
                <a:chOff x="0" y="0"/>
                <a:chExt cx="2514600" cy="6858000"/>
              </a:xfrm>
            </p:grpSpPr>
            <p:sp>
              <p:nvSpPr>
                <p:cNvPr id="61" name="Google Shape;61;p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2" name="Google Shape;62;p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3" name="Google Shape;63;p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64" name="Google Shape;64;p2"/>
              <p:cNvGrpSpPr/>
              <p:nvPr/>
            </p:nvGrpSpPr>
            <p:grpSpPr>
              <a:xfrm rot="10800000">
                <a:off x="6629400" y="0"/>
                <a:ext cx="2514600" cy="6858000"/>
                <a:chOff x="0" y="0"/>
                <a:chExt cx="2514600" cy="6858000"/>
              </a:xfrm>
            </p:grpSpPr>
            <p:sp>
              <p:nvSpPr>
                <p:cNvPr id="65" name="Google Shape;65;p2"/>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6" name="Google Shape;66;p2"/>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7" name="Google Shape;67;p2"/>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68" name="Google Shape;68;p2"/>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9" name="Google Shape;69;p2"/>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0" name="Google Shape;70;p2"/>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71" name="Google Shape;71;p2"/>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2" name="Google Shape;72;p2"/>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3" name="Google Shape;73;p2"/>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4" name="Google Shape;74;p2"/>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5" name="Google Shape;75;p2"/>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76" name="Google Shape;76;p2"/>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7" name="Google Shape;77;p2"/>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8" name="Google Shape;78;p2"/>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9" name="Google Shape;79;p2"/>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0" name="Google Shape;80;p2"/>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1" name="Google Shape;81;p2"/>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2" name="Google Shape;82;p2"/>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3" name="Google Shape;83;p2"/>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4" name="Google Shape;84;p2"/>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5" name="Google Shape;85;p2"/>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6" name="Google Shape;86;p2"/>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7" name="Google Shape;87;p2"/>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8" name="Google Shape;88;p2"/>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9" name="Google Shape;89;p2"/>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0" name="Google Shape;90;p2"/>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1" name="Google Shape;91;p2"/>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2" name="Google Shape;92;p2"/>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93" name="Google Shape;93;p2"/>
          <p:cNvSpPr/>
          <p:nvPr/>
        </p:nvSpPr>
        <p:spPr>
          <a:xfrm>
            <a:off x="4561242" y="-21511"/>
            <a:ext cx="3679116" cy="6271840"/>
          </a:xfrm>
          <a:prstGeom prst="rect">
            <a:avLst/>
          </a:prstGeom>
          <a:solidFill>
            <a:srgbClr val="F5F5F5"/>
          </a:solidFill>
          <a:ln cap="flat" cmpd="sng" w="15875">
            <a:solidFill>
              <a:srgbClr val="5B73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4" name="Google Shape;94;p2"/>
          <p:cNvSpPr/>
          <p:nvPr/>
        </p:nvSpPr>
        <p:spPr>
          <a:xfrm>
            <a:off x="4649096" y="-21511"/>
            <a:ext cx="3505200" cy="23128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5" name="Google Shape;95;p2"/>
          <p:cNvSpPr txBox="1"/>
          <p:nvPr>
            <p:ph type="ctrTitle"/>
          </p:nvPr>
        </p:nvSpPr>
        <p:spPr>
          <a:xfrm>
            <a:off x="4733365" y="2708476"/>
            <a:ext cx="3313355" cy="17021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
          <p:cNvSpPr txBox="1"/>
          <p:nvPr>
            <p:ph idx="1" type="subTitle"/>
          </p:nvPr>
        </p:nvSpPr>
        <p:spPr>
          <a:xfrm>
            <a:off x="4733365" y="4421080"/>
            <a:ext cx="3309803" cy="1260629"/>
          </a:xfrm>
          <a:prstGeom prst="rect">
            <a:avLst/>
          </a:prstGeom>
          <a:noFill/>
          <a:ln>
            <a:noFill/>
          </a:ln>
        </p:spPr>
        <p:txBody>
          <a:bodyPr anchorCtr="0" anchor="t" bIns="45700" lIns="91425" spcFirstLastPara="1" rIns="91425" wrap="square" tIns="4570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p:txBody>
      </p:sp>
      <p:sp>
        <p:nvSpPr>
          <p:cNvPr id="97" name="Google Shape;97;p2"/>
          <p:cNvSpPr txBox="1"/>
          <p:nvPr>
            <p:ph idx="10" type="dt"/>
          </p:nvPr>
        </p:nvSpPr>
        <p:spPr>
          <a:xfrm>
            <a:off x="4738744" y="1516828"/>
            <a:ext cx="2133600" cy="7509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9" name="Google Shape;99;p2"/>
          <p:cNvSpPr txBox="1"/>
          <p:nvPr>
            <p:ph idx="11" type="ftr"/>
          </p:nvPr>
        </p:nvSpPr>
        <p:spPr>
          <a:xfrm>
            <a:off x="5303520" y="5719966"/>
            <a:ext cx="2831592"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
          <p:cNvSpPr txBox="1"/>
          <p:nvPr>
            <p:ph idx="12" type="sldNum"/>
          </p:nvPr>
        </p:nvSpPr>
        <p:spPr>
          <a:xfrm>
            <a:off x="4649096" y="5719966"/>
            <a:ext cx="64366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accent1"/>
                </a:solidFill>
                <a:latin typeface="Century Gothic"/>
                <a:ea typeface="Century Gothic"/>
                <a:cs typeface="Century Gothic"/>
                <a:sym typeface="Century Gothic"/>
              </a:defRPr>
            </a:lvl1pPr>
            <a:lvl2pPr indent="0" lvl="1" marL="0" algn="l">
              <a:spcBef>
                <a:spcPts val="0"/>
              </a:spcBef>
              <a:buNone/>
              <a:defRPr b="0" i="0" sz="1200" u="none" cap="none" strike="noStrike">
                <a:solidFill>
                  <a:schemeClr val="accent1"/>
                </a:solidFill>
                <a:latin typeface="Century Gothic"/>
                <a:ea typeface="Century Gothic"/>
                <a:cs typeface="Century Gothic"/>
                <a:sym typeface="Century Gothic"/>
              </a:defRPr>
            </a:lvl2pPr>
            <a:lvl3pPr indent="0" lvl="2" marL="0" algn="l">
              <a:spcBef>
                <a:spcPts val="0"/>
              </a:spcBef>
              <a:buNone/>
              <a:defRPr b="0" i="0" sz="1200" u="none" cap="none" strike="noStrike">
                <a:solidFill>
                  <a:schemeClr val="accent1"/>
                </a:solidFill>
                <a:latin typeface="Century Gothic"/>
                <a:ea typeface="Century Gothic"/>
                <a:cs typeface="Century Gothic"/>
                <a:sym typeface="Century Gothic"/>
              </a:defRPr>
            </a:lvl3pPr>
            <a:lvl4pPr indent="0" lvl="3" marL="0" algn="l">
              <a:spcBef>
                <a:spcPts val="0"/>
              </a:spcBef>
              <a:buNone/>
              <a:defRPr b="0" i="0" sz="1200" u="none" cap="none" strike="noStrike">
                <a:solidFill>
                  <a:schemeClr val="accent1"/>
                </a:solidFill>
                <a:latin typeface="Century Gothic"/>
                <a:ea typeface="Century Gothic"/>
                <a:cs typeface="Century Gothic"/>
                <a:sym typeface="Century Gothic"/>
              </a:defRPr>
            </a:lvl4pPr>
            <a:lvl5pPr indent="0" lvl="4" marL="0" algn="l">
              <a:spcBef>
                <a:spcPts val="0"/>
              </a:spcBef>
              <a:buNone/>
              <a:defRPr b="0" i="0" sz="1200" u="none" cap="none" strike="noStrike">
                <a:solidFill>
                  <a:schemeClr val="accent1"/>
                </a:solidFill>
                <a:latin typeface="Century Gothic"/>
                <a:ea typeface="Century Gothic"/>
                <a:cs typeface="Century Gothic"/>
                <a:sym typeface="Century Gothic"/>
              </a:defRPr>
            </a:lvl5pPr>
            <a:lvl6pPr indent="0" lvl="5" marL="0" algn="l">
              <a:spcBef>
                <a:spcPts val="0"/>
              </a:spcBef>
              <a:buNone/>
              <a:defRPr b="0" i="0" sz="1200" u="none" cap="none" strike="noStrike">
                <a:solidFill>
                  <a:schemeClr val="accent1"/>
                </a:solidFill>
                <a:latin typeface="Century Gothic"/>
                <a:ea typeface="Century Gothic"/>
                <a:cs typeface="Century Gothic"/>
                <a:sym typeface="Century Gothic"/>
              </a:defRPr>
            </a:lvl6pPr>
            <a:lvl7pPr indent="0" lvl="6" marL="0" algn="l">
              <a:spcBef>
                <a:spcPts val="0"/>
              </a:spcBef>
              <a:buNone/>
              <a:defRPr b="0" i="0" sz="1200" u="none" cap="none" strike="noStrike">
                <a:solidFill>
                  <a:schemeClr val="accent1"/>
                </a:solidFill>
                <a:latin typeface="Century Gothic"/>
                <a:ea typeface="Century Gothic"/>
                <a:cs typeface="Century Gothic"/>
                <a:sym typeface="Century Gothic"/>
              </a:defRPr>
            </a:lvl7pPr>
            <a:lvl8pPr indent="0" lvl="7" marL="0" algn="l">
              <a:spcBef>
                <a:spcPts val="0"/>
              </a:spcBef>
              <a:buNone/>
              <a:defRPr b="0" i="0" sz="1200" u="none" cap="none" strike="noStrike">
                <a:solidFill>
                  <a:schemeClr val="accent1"/>
                </a:solidFill>
                <a:latin typeface="Century Gothic"/>
                <a:ea typeface="Century Gothic"/>
                <a:cs typeface="Century Gothic"/>
                <a:sym typeface="Century Gothic"/>
              </a:defRPr>
            </a:lvl8pPr>
            <a:lvl9pPr indent="0" lvl="8" marL="0" algn="l">
              <a:spcBef>
                <a:spcPts val="0"/>
              </a:spcBef>
              <a:buNone/>
              <a:defRPr b="0" i="0" sz="1200" u="none" cap="none" strike="noStrike">
                <a:solidFill>
                  <a:schemeClr val="accen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CL"/>
              <a:t>‹#›</a:t>
            </a:fld>
            <a:endParaRPr/>
          </a:p>
        </p:txBody>
      </p:sp>
      <p:sp>
        <p:nvSpPr>
          <p:cNvPr id="101" name="Google Shape;101;p2"/>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39" name="Shape 239"/>
        <p:cNvGrpSpPr/>
        <p:nvPr/>
      </p:nvGrpSpPr>
      <p:grpSpPr>
        <a:xfrm>
          <a:off x="0" y="0"/>
          <a:ext cx="0" cy="0"/>
          <a:chOff x="0" y="0"/>
          <a:chExt cx="0" cy="0"/>
        </a:xfrm>
      </p:grpSpPr>
      <p:sp>
        <p:nvSpPr>
          <p:cNvPr id="240" name="Google Shape;240;p1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11"/>
          <p:cNvSpPr txBox="1"/>
          <p:nvPr>
            <p:ph idx="1" type="body"/>
          </p:nvPr>
        </p:nvSpPr>
        <p:spPr>
          <a:xfrm rot="5400000">
            <a:off x="2677662" y="689482"/>
            <a:ext cx="3508977" cy="6777317"/>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42" name="Google Shape;242;p11"/>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11"/>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11"/>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45" name="Shape 245"/>
        <p:cNvGrpSpPr/>
        <p:nvPr/>
      </p:nvGrpSpPr>
      <p:grpSpPr>
        <a:xfrm>
          <a:off x="0" y="0"/>
          <a:ext cx="0" cy="0"/>
          <a:chOff x="0" y="0"/>
          <a:chExt cx="0" cy="0"/>
        </a:xfrm>
      </p:grpSpPr>
      <p:sp>
        <p:nvSpPr>
          <p:cNvPr id="246" name="Google Shape;246;p12"/>
          <p:cNvSpPr txBox="1"/>
          <p:nvPr>
            <p:ph type="title"/>
          </p:nvPr>
        </p:nvSpPr>
        <p:spPr>
          <a:xfrm rot="5400000">
            <a:off x="4981455" y="2678093"/>
            <a:ext cx="4780344" cy="148445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12"/>
          <p:cNvSpPr txBox="1"/>
          <p:nvPr>
            <p:ph idx="1" type="body"/>
          </p:nvPr>
        </p:nvSpPr>
        <p:spPr>
          <a:xfrm rot="5400000">
            <a:off x="1374976" y="708467"/>
            <a:ext cx="4780344" cy="5423704"/>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248" name="Google Shape;248;p12"/>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12"/>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12"/>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02" name="Shape 102"/>
        <p:cNvGrpSpPr/>
        <p:nvPr/>
      </p:nvGrpSpPr>
      <p:grpSpPr>
        <a:xfrm>
          <a:off x="0" y="0"/>
          <a:ext cx="0" cy="0"/>
          <a:chOff x="0" y="0"/>
          <a:chExt cx="0" cy="0"/>
        </a:xfrm>
      </p:grpSpPr>
      <p:sp>
        <p:nvSpPr>
          <p:cNvPr id="103" name="Google Shape;103;p3"/>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05" name="Google Shape;105;p3"/>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08" name="Shape 108"/>
        <p:cNvGrpSpPr/>
        <p:nvPr/>
      </p:nvGrpSpPr>
      <p:grpSpPr>
        <a:xfrm>
          <a:off x="0" y="0"/>
          <a:ext cx="0" cy="0"/>
          <a:chOff x="0" y="0"/>
          <a:chExt cx="0" cy="0"/>
        </a:xfrm>
      </p:grpSpPr>
      <p:sp>
        <p:nvSpPr>
          <p:cNvPr id="109" name="Google Shape;109;p4"/>
          <p:cNvSpPr txBox="1"/>
          <p:nvPr>
            <p:ph type="title"/>
          </p:nvPr>
        </p:nvSpPr>
        <p:spPr>
          <a:xfrm>
            <a:off x="1258645" y="2900829"/>
            <a:ext cx="6637468"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
          <p:cNvSpPr txBox="1"/>
          <p:nvPr>
            <p:ph idx="1" type="body"/>
          </p:nvPr>
        </p:nvSpPr>
        <p:spPr>
          <a:xfrm>
            <a:off x="1258645" y="4267200"/>
            <a:ext cx="6637467" cy="1520413"/>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20"/>
              <a:buNone/>
              <a:defRPr sz="2000">
                <a:solidFill>
                  <a:srgbClr val="888888"/>
                </a:solidFill>
              </a:defRPr>
            </a:lvl1pPr>
            <a:lvl2pPr indent="-228600" lvl="1" marL="914400" algn="l">
              <a:spcBef>
                <a:spcPts val="360"/>
              </a:spcBef>
              <a:spcAft>
                <a:spcPts val="0"/>
              </a:spcAft>
              <a:buSzPts val="1368"/>
              <a:buNone/>
              <a:defRPr sz="1800">
                <a:solidFill>
                  <a:srgbClr val="888888"/>
                </a:solidFill>
              </a:defRPr>
            </a:lvl2pPr>
            <a:lvl3pPr indent="-228600" lvl="2" marL="1371600" algn="l">
              <a:spcBef>
                <a:spcPts val="320"/>
              </a:spcBef>
              <a:spcAft>
                <a:spcPts val="0"/>
              </a:spcAft>
              <a:buSzPts val="1216"/>
              <a:buNone/>
              <a:defRPr sz="1600">
                <a:solidFill>
                  <a:srgbClr val="888888"/>
                </a:solidFill>
              </a:defRPr>
            </a:lvl3pPr>
            <a:lvl4pPr indent="-228600" lvl="3" marL="1828800" algn="l">
              <a:spcBef>
                <a:spcPts val="280"/>
              </a:spcBef>
              <a:spcAft>
                <a:spcPts val="0"/>
              </a:spcAft>
              <a:buSzPts val="1064"/>
              <a:buNone/>
              <a:defRPr sz="1400">
                <a:solidFill>
                  <a:srgbClr val="888888"/>
                </a:solidFill>
              </a:defRPr>
            </a:lvl4pPr>
            <a:lvl5pPr indent="-228600" lvl="4" marL="2286000" algn="l">
              <a:spcBef>
                <a:spcPts val="280"/>
              </a:spcBef>
              <a:spcAft>
                <a:spcPts val="0"/>
              </a:spcAft>
              <a:buSzPts val="1064"/>
              <a:buNone/>
              <a:defRPr sz="1400">
                <a:solidFill>
                  <a:srgbClr val="888888"/>
                </a:solidFill>
              </a:defRPr>
            </a:lvl5pPr>
            <a:lvl6pPr indent="-228600" lvl="5" marL="2743200" algn="l">
              <a:spcBef>
                <a:spcPts val="280"/>
              </a:spcBef>
              <a:spcAft>
                <a:spcPts val="0"/>
              </a:spcAft>
              <a:buSzPts val="1064"/>
              <a:buNone/>
              <a:defRPr sz="1400">
                <a:solidFill>
                  <a:srgbClr val="888888"/>
                </a:solidFill>
              </a:defRPr>
            </a:lvl6pPr>
            <a:lvl7pPr indent="-228600" lvl="6" marL="3200400" algn="l">
              <a:spcBef>
                <a:spcPts val="280"/>
              </a:spcBef>
              <a:spcAft>
                <a:spcPts val="0"/>
              </a:spcAft>
              <a:buSzPts val="1064"/>
              <a:buNone/>
              <a:defRPr sz="1400">
                <a:solidFill>
                  <a:srgbClr val="888888"/>
                </a:solidFill>
              </a:defRPr>
            </a:lvl7pPr>
            <a:lvl8pPr indent="-228600" lvl="7" marL="3657600" algn="l">
              <a:spcBef>
                <a:spcPts val="280"/>
              </a:spcBef>
              <a:spcAft>
                <a:spcPts val="0"/>
              </a:spcAft>
              <a:buSzPts val="1064"/>
              <a:buNone/>
              <a:defRPr sz="1400">
                <a:solidFill>
                  <a:srgbClr val="888888"/>
                </a:solidFill>
              </a:defRPr>
            </a:lvl8pPr>
            <a:lvl9pPr indent="-228600" lvl="8" marL="4114800" algn="l">
              <a:spcBef>
                <a:spcPts val="280"/>
              </a:spcBef>
              <a:spcAft>
                <a:spcPts val="0"/>
              </a:spcAft>
              <a:buSzPts val="1064"/>
              <a:buNone/>
              <a:defRPr sz="1400">
                <a:solidFill>
                  <a:srgbClr val="888888"/>
                </a:solidFill>
              </a:defRPr>
            </a:lvl9pPr>
          </a:lstStyle>
          <a:p/>
        </p:txBody>
      </p:sp>
      <p:sp>
        <p:nvSpPr>
          <p:cNvPr id="111" name="Google Shape;111;p4"/>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14" name="Shape 114"/>
        <p:cNvGrpSpPr/>
        <p:nvPr/>
      </p:nvGrpSpPr>
      <p:grpSpPr>
        <a:xfrm>
          <a:off x="0" y="0"/>
          <a:ext cx="0" cy="0"/>
          <a:chOff x="0" y="0"/>
          <a:chExt cx="0" cy="0"/>
        </a:xfrm>
      </p:grpSpPr>
      <p:sp>
        <p:nvSpPr>
          <p:cNvPr id="115" name="Google Shape;115;p5"/>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CL"/>
              <a:t>‹#›</a:t>
            </a:fld>
            <a:endParaRPr/>
          </a:p>
        </p:txBody>
      </p:sp>
      <p:sp>
        <p:nvSpPr>
          <p:cNvPr id="119" name="Google Shape;119;p5"/>
          <p:cNvSpPr txBox="1"/>
          <p:nvPr>
            <p:ph idx="1" type="body"/>
          </p:nvPr>
        </p:nvSpPr>
        <p:spPr>
          <a:xfrm>
            <a:off x="1042416" y="2313432"/>
            <a:ext cx="3419856" cy="3493008"/>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
        <p:nvSpPr>
          <p:cNvPr id="120" name="Google Shape;120;p5"/>
          <p:cNvSpPr txBox="1"/>
          <p:nvPr>
            <p:ph idx="2" type="body"/>
          </p:nvPr>
        </p:nvSpPr>
        <p:spPr>
          <a:xfrm>
            <a:off x="4645152" y="2313431"/>
            <a:ext cx="3419856" cy="3493008"/>
          </a:xfrm>
          <a:prstGeom prst="rect">
            <a:avLst/>
          </a:prstGeom>
          <a:noFill/>
          <a:ln>
            <a:noFill/>
          </a:ln>
        </p:spPr>
        <p:txBody>
          <a:bodyPr anchorCtr="0" anchor="t" bIns="45700" lIns="91425" spcFirstLastPara="1" rIns="91425" wrap="square" tIns="45700">
            <a:normAutofit/>
          </a:bodyPr>
          <a:lstStyle>
            <a:lvl1pPr indent="-315468" lvl="0" marL="457200" algn="l">
              <a:spcBef>
                <a:spcPts val="360"/>
              </a:spcBef>
              <a:spcAft>
                <a:spcPts val="0"/>
              </a:spcAft>
              <a:buSzPts val="1368"/>
              <a:buChar char="🞇"/>
              <a:defRPr/>
            </a:lvl1pPr>
            <a:lvl2pPr indent="-315468" lvl="1" marL="914400" algn="l">
              <a:spcBef>
                <a:spcPts val="360"/>
              </a:spcBef>
              <a:spcAft>
                <a:spcPts val="0"/>
              </a:spcAft>
              <a:buSzPts val="1368"/>
              <a:buChar char="🞇"/>
              <a:defRPr/>
            </a:lvl2pPr>
            <a:lvl3pPr indent="-315467" lvl="2" marL="1371600" algn="l">
              <a:spcBef>
                <a:spcPts val="360"/>
              </a:spcBef>
              <a:spcAft>
                <a:spcPts val="0"/>
              </a:spcAft>
              <a:buSzPts val="1368"/>
              <a:buChar char="🞇"/>
              <a:defRPr/>
            </a:lvl3pPr>
            <a:lvl4pPr indent="-315467" lvl="3" marL="1828800" algn="l">
              <a:spcBef>
                <a:spcPts val="360"/>
              </a:spcBef>
              <a:spcAft>
                <a:spcPts val="0"/>
              </a:spcAft>
              <a:buSzPts val="1368"/>
              <a:buChar char="🞇"/>
              <a:defRPr/>
            </a:lvl4pPr>
            <a:lvl5pPr indent="-315467" lvl="4" marL="2286000" algn="l">
              <a:spcBef>
                <a:spcPts val="360"/>
              </a:spcBef>
              <a:spcAft>
                <a:spcPts val="0"/>
              </a:spcAft>
              <a:buSzPts val="1368"/>
              <a:buChar char="🞇"/>
              <a:defRPr/>
            </a:lvl5pPr>
            <a:lvl6pPr indent="-315467" lvl="5" marL="2743200" algn="l">
              <a:spcBef>
                <a:spcPts val="360"/>
              </a:spcBef>
              <a:spcAft>
                <a:spcPts val="0"/>
              </a:spcAft>
              <a:buSzPts val="1368"/>
              <a:buChar char="🞇"/>
              <a:defRPr/>
            </a:lvl6pPr>
            <a:lvl7pPr indent="-315467" lvl="6" marL="3200400" algn="l">
              <a:spcBef>
                <a:spcPts val="360"/>
              </a:spcBef>
              <a:spcAft>
                <a:spcPts val="0"/>
              </a:spcAft>
              <a:buSzPts val="1368"/>
              <a:buChar char="🞇"/>
              <a:defRPr/>
            </a:lvl7pPr>
            <a:lvl8pPr indent="-315467" lvl="7" marL="3657600" algn="l">
              <a:spcBef>
                <a:spcPts val="360"/>
              </a:spcBef>
              <a:spcAft>
                <a:spcPts val="0"/>
              </a:spcAft>
              <a:buSzPts val="1368"/>
              <a:buChar char="🞇"/>
              <a:defRPr/>
            </a:lvl8pPr>
            <a:lvl9pPr indent="-315467" lvl="8" marL="4114800" algn="l">
              <a:spcBef>
                <a:spcPts val="360"/>
              </a:spcBef>
              <a:spcAft>
                <a:spcPts val="0"/>
              </a:spcAft>
              <a:buSzPts val="1368"/>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1" name="Shape 121"/>
        <p:cNvGrpSpPr/>
        <p:nvPr/>
      </p:nvGrpSpPr>
      <p:grpSpPr>
        <a:xfrm>
          <a:off x="0" y="0"/>
          <a:ext cx="0" cy="0"/>
          <a:chOff x="0" y="0"/>
          <a:chExt cx="0" cy="0"/>
        </a:xfrm>
      </p:grpSpPr>
      <p:sp>
        <p:nvSpPr>
          <p:cNvPr id="122" name="Google Shape;122;p6"/>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
          <p:cNvSpPr txBox="1"/>
          <p:nvPr>
            <p:ph idx="1" type="body"/>
          </p:nvPr>
        </p:nvSpPr>
        <p:spPr>
          <a:xfrm>
            <a:off x="1412111" y="2316009"/>
            <a:ext cx="305714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24" name="Google Shape;124;p6"/>
          <p:cNvSpPr txBox="1"/>
          <p:nvPr>
            <p:ph idx="2" type="body"/>
          </p:nvPr>
        </p:nvSpPr>
        <p:spPr>
          <a:xfrm>
            <a:off x="1041721" y="2974694"/>
            <a:ext cx="3419856" cy="2835797"/>
          </a:xfrm>
          <a:prstGeom prst="rect">
            <a:avLst/>
          </a:prstGeom>
          <a:noFill/>
          <a:ln>
            <a:noFill/>
          </a:ln>
        </p:spPr>
        <p:txBody>
          <a:bodyPr anchorCtr="0" anchor="t" bIns="45700" lIns="91425" spcFirstLastPara="1" rIns="91425" wrap="square" tIns="45700">
            <a:norm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25" name="Google Shape;125;p6"/>
          <p:cNvSpPr txBox="1"/>
          <p:nvPr>
            <p:ph idx="3" type="body"/>
          </p:nvPr>
        </p:nvSpPr>
        <p:spPr>
          <a:xfrm>
            <a:off x="5011837" y="2316010"/>
            <a:ext cx="30557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824"/>
              <a:buNone/>
              <a:defRPr b="1" sz="2400">
                <a:solidFill>
                  <a:schemeClr val="accent1"/>
                </a:solidFill>
              </a:defRPr>
            </a:lvl1pPr>
            <a:lvl2pPr indent="-228600" lvl="1" marL="914400" algn="l">
              <a:spcBef>
                <a:spcPts val="400"/>
              </a:spcBef>
              <a:spcAft>
                <a:spcPts val="0"/>
              </a:spcAft>
              <a:buSzPts val="1520"/>
              <a:buNone/>
              <a:defRPr b="1" sz="2000"/>
            </a:lvl2pPr>
            <a:lvl3pPr indent="-228600" lvl="2" marL="1371600" algn="l">
              <a:spcBef>
                <a:spcPts val="360"/>
              </a:spcBef>
              <a:spcAft>
                <a:spcPts val="0"/>
              </a:spcAft>
              <a:buSzPts val="1368"/>
              <a:buNone/>
              <a:defRPr b="1" sz="1800"/>
            </a:lvl3pPr>
            <a:lvl4pPr indent="-228600" lvl="3" marL="1828800" algn="l">
              <a:spcBef>
                <a:spcPts val="320"/>
              </a:spcBef>
              <a:spcAft>
                <a:spcPts val="0"/>
              </a:spcAft>
              <a:buSzPts val="1216"/>
              <a:buNone/>
              <a:defRPr b="1" sz="1600"/>
            </a:lvl4pPr>
            <a:lvl5pPr indent="-228600" lvl="4" marL="2286000" algn="l">
              <a:spcBef>
                <a:spcPts val="320"/>
              </a:spcBef>
              <a:spcAft>
                <a:spcPts val="0"/>
              </a:spcAft>
              <a:buSzPts val="1216"/>
              <a:buNone/>
              <a:defRPr b="1" sz="1600"/>
            </a:lvl5pPr>
            <a:lvl6pPr indent="-228600" lvl="5" marL="2743200" algn="l">
              <a:spcBef>
                <a:spcPts val="320"/>
              </a:spcBef>
              <a:spcAft>
                <a:spcPts val="0"/>
              </a:spcAft>
              <a:buSzPts val="1216"/>
              <a:buNone/>
              <a:defRPr b="1" sz="1600"/>
            </a:lvl6pPr>
            <a:lvl7pPr indent="-228600" lvl="6" marL="3200400" algn="l">
              <a:spcBef>
                <a:spcPts val="320"/>
              </a:spcBef>
              <a:spcAft>
                <a:spcPts val="0"/>
              </a:spcAft>
              <a:buSzPts val="1216"/>
              <a:buNone/>
              <a:defRPr b="1" sz="1600"/>
            </a:lvl7pPr>
            <a:lvl8pPr indent="-228600" lvl="7" marL="3657600" algn="l">
              <a:spcBef>
                <a:spcPts val="320"/>
              </a:spcBef>
              <a:spcAft>
                <a:spcPts val="0"/>
              </a:spcAft>
              <a:buSzPts val="1216"/>
              <a:buNone/>
              <a:defRPr b="1" sz="1600"/>
            </a:lvl8pPr>
            <a:lvl9pPr indent="-228600" lvl="8" marL="4114800" algn="l">
              <a:spcBef>
                <a:spcPts val="320"/>
              </a:spcBef>
              <a:spcAft>
                <a:spcPts val="0"/>
              </a:spcAft>
              <a:buSzPts val="1216"/>
              <a:buNone/>
              <a:defRPr b="1" sz="1600"/>
            </a:lvl9pPr>
          </a:lstStyle>
          <a:p/>
        </p:txBody>
      </p:sp>
      <p:sp>
        <p:nvSpPr>
          <p:cNvPr id="126" name="Google Shape;126;p6"/>
          <p:cNvSpPr txBox="1"/>
          <p:nvPr>
            <p:ph idx="4" type="body"/>
          </p:nvPr>
        </p:nvSpPr>
        <p:spPr>
          <a:xfrm>
            <a:off x="4645152" y="2974694"/>
            <a:ext cx="3419856" cy="2835797"/>
          </a:xfrm>
          <a:prstGeom prst="rect">
            <a:avLst/>
          </a:prstGeom>
          <a:noFill/>
          <a:ln>
            <a:noFill/>
          </a:ln>
        </p:spPr>
        <p:txBody>
          <a:bodyPr anchorCtr="0" anchor="t" bIns="45700" lIns="91425" spcFirstLastPara="1" rIns="91425" wrap="square" tIns="45700">
            <a:normAutofit/>
          </a:bodyPr>
          <a:lstStyle>
            <a:lvl1pPr indent="-344424" lvl="0" marL="457200" algn="l">
              <a:spcBef>
                <a:spcPts val="480"/>
              </a:spcBef>
              <a:spcAft>
                <a:spcPts val="0"/>
              </a:spcAft>
              <a:buSzPts val="1824"/>
              <a:buChar char="🞇"/>
              <a:defRPr sz="2400"/>
            </a:lvl1pPr>
            <a:lvl2pPr indent="-325119" lvl="1" marL="914400" algn="l">
              <a:spcBef>
                <a:spcPts val="400"/>
              </a:spcBef>
              <a:spcAft>
                <a:spcPts val="0"/>
              </a:spcAft>
              <a:buSzPts val="1520"/>
              <a:buChar char="🞇"/>
              <a:defRPr sz="2000"/>
            </a:lvl2pPr>
            <a:lvl3pPr indent="-315467" lvl="2" marL="1371600" algn="l">
              <a:spcBef>
                <a:spcPts val="360"/>
              </a:spcBef>
              <a:spcAft>
                <a:spcPts val="0"/>
              </a:spcAft>
              <a:buSzPts val="1368"/>
              <a:buChar char="🞇"/>
              <a:defRPr sz="1800"/>
            </a:lvl3pPr>
            <a:lvl4pPr indent="-305816" lvl="3" marL="1828800" algn="l">
              <a:spcBef>
                <a:spcPts val="320"/>
              </a:spcBef>
              <a:spcAft>
                <a:spcPts val="0"/>
              </a:spcAft>
              <a:buSzPts val="1216"/>
              <a:buChar char="🞇"/>
              <a:defRPr sz="1600"/>
            </a:lvl4pPr>
            <a:lvl5pPr indent="-305816" lvl="4" marL="2286000" algn="l">
              <a:spcBef>
                <a:spcPts val="320"/>
              </a:spcBef>
              <a:spcAft>
                <a:spcPts val="0"/>
              </a:spcAft>
              <a:buSzPts val="1216"/>
              <a:buChar char="🞇"/>
              <a:defRPr sz="1600"/>
            </a:lvl5pPr>
            <a:lvl6pPr indent="-305816" lvl="5" marL="2743200" algn="l">
              <a:spcBef>
                <a:spcPts val="320"/>
              </a:spcBef>
              <a:spcAft>
                <a:spcPts val="0"/>
              </a:spcAft>
              <a:buSzPts val="1216"/>
              <a:buChar char="🞇"/>
              <a:defRPr sz="1600"/>
            </a:lvl6pPr>
            <a:lvl7pPr indent="-305816" lvl="6" marL="3200400" algn="l">
              <a:spcBef>
                <a:spcPts val="320"/>
              </a:spcBef>
              <a:spcAft>
                <a:spcPts val="0"/>
              </a:spcAft>
              <a:buSzPts val="1216"/>
              <a:buChar char="🞇"/>
              <a:defRPr sz="1600"/>
            </a:lvl7pPr>
            <a:lvl8pPr indent="-305815" lvl="7" marL="3657600" algn="l">
              <a:spcBef>
                <a:spcPts val="320"/>
              </a:spcBef>
              <a:spcAft>
                <a:spcPts val="0"/>
              </a:spcAft>
              <a:buSzPts val="1216"/>
              <a:buChar char="🞇"/>
              <a:defRPr sz="1600"/>
            </a:lvl8pPr>
            <a:lvl9pPr indent="-305815" lvl="8" marL="4114800" algn="l">
              <a:spcBef>
                <a:spcPts val="320"/>
              </a:spcBef>
              <a:spcAft>
                <a:spcPts val="0"/>
              </a:spcAft>
              <a:buSzPts val="1216"/>
              <a:buChar char="🞇"/>
              <a:defRPr sz="1600"/>
            </a:lvl9pPr>
          </a:lstStyle>
          <a:p/>
        </p:txBody>
      </p:sp>
      <p:sp>
        <p:nvSpPr>
          <p:cNvPr id="127" name="Google Shape;127;p6"/>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6"/>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130" name="Shape 130"/>
        <p:cNvGrpSpPr/>
        <p:nvPr/>
      </p:nvGrpSpPr>
      <p:grpSpPr>
        <a:xfrm>
          <a:off x="0" y="0"/>
          <a:ext cx="0" cy="0"/>
          <a:chOff x="0" y="0"/>
          <a:chExt cx="0" cy="0"/>
        </a:xfrm>
      </p:grpSpPr>
      <p:sp>
        <p:nvSpPr>
          <p:cNvPr id="131" name="Google Shape;131;p7"/>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7"/>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7"/>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7"/>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35" name="Shape 135"/>
        <p:cNvGrpSpPr/>
        <p:nvPr/>
      </p:nvGrpSpPr>
      <p:grpSpPr>
        <a:xfrm>
          <a:off x="0" y="0"/>
          <a:ext cx="0" cy="0"/>
          <a:chOff x="0" y="0"/>
          <a:chExt cx="0" cy="0"/>
        </a:xfrm>
      </p:grpSpPr>
      <p:sp>
        <p:nvSpPr>
          <p:cNvPr id="136" name="Google Shape;136;p8"/>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8"/>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8"/>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139" name="Shape 139"/>
        <p:cNvGrpSpPr/>
        <p:nvPr/>
      </p:nvGrpSpPr>
      <p:grpSpPr>
        <a:xfrm>
          <a:off x="0" y="0"/>
          <a:ext cx="0" cy="0"/>
          <a:chOff x="0" y="0"/>
          <a:chExt cx="0" cy="0"/>
        </a:xfrm>
      </p:grpSpPr>
      <p:grpSp>
        <p:nvGrpSpPr>
          <p:cNvPr id="140" name="Google Shape;140;p9"/>
          <p:cNvGrpSpPr/>
          <p:nvPr/>
        </p:nvGrpSpPr>
        <p:grpSpPr>
          <a:xfrm>
            <a:off x="-644959" y="0"/>
            <a:ext cx="10458653" cy="7117071"/>
            <a:chOff x="-644959" y="0"/>
            <a:chExt cx="10458653" cy="7117071"/>
          </a:xfrm>
        </p:grpSpPr>
        <p:grpSp>
          <p:nvGrpSpPr>
            <p:cNvPr id="141" name="Google Shape;141;p9"/>
            <p:cNvGrpSpPr/>
            <p:nvPr/>
          </p:nvGrpSpPr>
          <p:grpSpPr>
            <a:xfrm>
              <a:off x="0" y="0"/>
              <a:ext cx="9144000" cy="6858000"/>
              <a:chOff x="0" y="0"/>
              <a:chExt cx="9144000" cy="6858000"/>
            </a:xfrm>
          </p:grpSpPr>
          <p:grpSp>
            <p:nvGrpSpPr>
              <p:cNvPr id="142" name="Google Shape;142;p9"/>
              <p:cNvGrpSpPr/>
              <p:nvPr/>
            </p:nvGrpSpPr>
            <p:grpSpPr>
              <a:xfrm>
                <a:off x="0" y="0"/>
                <a:ext cx="2514600" cy="6858000"/>
                <a:chOff x="0" y="0"/>
                <a:chExt cx="2514600" cy="6858000"/>
              </a:xfrm>
            </p:grpSpPr>
            <p:sp>
              <p:nvSpPr>
                <p:cNvPr id="143" name="Google Shape;143;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4" name="Google Shape;144;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5" name="Google Shape;145;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146" name="Google Shape;146;p9"/>
              <p:cNvGrpSpPr/>
              <p:nvPr/>
            </p:nvGrpSpPr>
            <p:grpSpPr>
              <a:xfrm>
                <a:off x="422910" y="0"/>
                <a:ext cx="2514600" cy="6858000"/>
                <a:chOff x="0" y="0"/>
                <a:chExt cx="2514600" cy="6858000"/>
              </a:xfrm>
            </p:grpSpPr>
            <p:sp>
              <p:nvSpPr>
                <p:cNvPr id="147" name="Google Shape;147;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8" name="Google Shape;148;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49" name="Google Shape;149;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150" name="Google Shape;150;p9"/>
              <p:cNvGrpSpPr/>
              <p:nvPr/>
            </p:nvGrpSpPr>
            <p:grpSpPr>
              <a:xfrm rot="10800000">
                <a:off x="6629400" y="0"/>
                <a:ext cx="2514600" cy="6858000"/>
                <a:chOff x="0" y="0"/>
                <a:chExt cx="2514600" cy="6858000"/>
              </a:xfrm>
            </p:grpSpPr>
            <p:sp>
              <p:nvSpPr>
                <p:cNvPr id="151" name="Google Shape;151;p9"/>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2" name="Google Shape;152;p9"/>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3" name="Google Shape;153;p9"/>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54" name="Google Shape;154;p9"/>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5" name="Google Shape;155;p9"/>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56" name="Google Shape;156;p9"/>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57" name="Google Shape;157;p9"/>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58" name="Google Shape;158;p9"/>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59" name="Google Shape;159;p9"/>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0" name="Google Shape;160;p9"/>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1" name="Google Shape;161;p9"/>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62" name="Google Shape;162;p9"/>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3" name="Google Shape;163;p9"/>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4" name="Google Shape;164;p9"/>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5" name="Google Shape;165;p9"/>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6" name="Google Shape;166;p9"/>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7" name="Google Shape;167;p9"/>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8" name="Google Shape;168;p9"/>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69" name="Google Shape;169;p9"/>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0" name="Google Shape;170;p9"/>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1" name="Google Shape;171;p9"/>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2" name="Google Shape;172;p9"/>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3" name="Google Shape;173;p9"/>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4" name="Google Shape;174;p9"/>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5" name="Google Shape;175;p9"/>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6" name="Google Shape;176;p9"/>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7" name="Google Shape;177;p9"/>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78" name="Google Shape;178;p9"/>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179" name="Google Shape;179;p9"/>
          <p:cNvSpPr/>
          <p:nvPr/>
        </p:nvSpPr>
        <p:spPr>
          <a:xfrm>
            <a:off x="4561242" y="-21511"/>
            <a:ext cx="3679116" cy="6271840"/>
          </a:xfrm>
          <a:prstGeom prst="rect">
            <a:avLst/>
          </a:prstGeom>
          <a:solidFill>
            <a:srgbClr val="F5F5F5"/>
          </a:solidFill>
          <a:ln cap="flat" cmpd="sng" w="15875">
            <a:solidFill>
              <a:srgbClr val="5B73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0" name="Google Shape;180;p9"/>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1" name="Google Shape;181;p9"/>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9"/>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CL"/>
              <a:t>‹#›</a:t>
            </a:fld>
            <a:endParaRPr/>
          </a:p>
        </p:txBody>
      </p:sp>
      <p:sp>
        <p:nvSpPr>
          <p:cNvPr id="183" name="Google Shape;183;p9"/>
          <p:cNvSpPr/>
          <p:nvPr/>
        </p:nvSpPr>
        <p:spPr>
          <a:xfrm>
            <a:off x="905571" y="601883"/>
            <a:ext cx="3562257" cy="5648445"/>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4" name="Google Shape;184;p9"/>
          <p:cNvSpPr txBox="1"/>
          <p:nvPr>
            <p:ph idx="1" type="body"/>
          </p:nvPr>
        </p:nvSpPr>
        <p:spPr>
          <a:xfrm>
            <a:off x="1145894" y="856527"/>
            <a:ext cx="3090440" cy="5150734"/>
          </a:xfrm>
          <a:prstGeom prst="rect">
            <a:avLst/>
          </a:prstGeom>
          <a:noFill/>
          <a:ln>
            <a:noFill/>
          </a:ln>
        </p:spPr>
        <p:txBody>
          <a:bodyPr anchorCtr="0" anchor="t" bIns="45700" lIns="91425" spcFirstLastPara="1" rIns="91425" wrap="square" tIns="45700">
            <a:normAutofit/>
          </a:bodyPr>
          <a:lstStyle>
            <a:lvl1pPr indent="-344424" lvl="0" marL="457200" algn="l">
              <a:spcBef>
                <a:spcPts val="480"/>
              </a:spcBef>
              <a:spcAft>
                <a:spcPts val="0"/>
              </a:spcAft>
              <a:buSzPts val="1824"/>
              <a:buChar char="🞇"/>
              <a:defRPr sz="2400"/>
            </a:lvl1pPr>
            <a:lvl2pPr indent="-334772" lvl="1" marL="914400" algn="l">
              <a:spcBef>
                <a:spcPts val="440"/>
              </a:spcBef>
              <a:spcAft>
                <a:spcPts val="0"/>
              </a:spcAft>
              <a:buSzPts val="1672"/>
              <a:buChar char="🞇"/>
              <a:defRPr sz="2200"/>
            </a:lvl2pPr>
            <a:lvl3pPr indent="-325119" lvl="2" marL="1371600" algn="l">
              <a:spcBef>
                <a:spcPts val="400"/>
              </a:spcBef>
              <a:spcAft>
                <a:spcPts val="0"/>
              </a:spcAft>
              <a:buSzPts val="1520"/>
              <a:buChar char="🞇"/>
              <a:defRPr sz="2000"/>
            </a:lvl3pPr>
            <a:lvl4pPr indent="-315467" lvl="3" marL="1828800" algn="l">
              <a:spcBef>
                <a:spcPts val="360"/>
              </a:spcBef>
              <a:spcAft>
                <a:spcPts val="0"/>
              </a:spcAft>
              <a:buSzPts val="1368"/>
              <a:buChar char="🞇"/>
              <a:defRPr sz="1800"/>
            </a:lvl4pPr>
            <a:lvl5pPr indent="-305816" lvl="4" marL="2286000" algn="l">
              <a:spcBef>
                <a:spcPts val="320"/>
              </a:spcBef>
              <a:spcAft>
                <a:spcPts val="0"/>
              </a:spcAft>
              <a:buSzPts val="1216"/>
              <a:buChar char="🞇"/>
              <a:defRPr sz="1600"/>
            </a:lvl5pPr>
            <a:lvl6pPr indent="-325120" lvl="5" marL="2743200" algn="l">
              <a:spcBef>
                <a:spcPts val="400"/>
              </a:spcBef>
              <a:spcAft>
                <a:spcPts val="0"/>
              </a:spcAft>
              <a:buSzPts val="1520"/>
              <a:buChar char="🞇"/>
              <a:defRPr sz="2000"/>
            </a:lvl6pPr>
            <a:lvl7pPr indent="-325120" lvl="6" marL="3200400" algn="l">
              <a:spcBef>
                <a:spcPts val="400"/>
              </a:spcBef>
              <a:spcAft>
                <a:spcPts val="0"/>
              </a:spcAft>
              <a:buSzPts val="1520"/>
              <a:buChar char="🞇"/>
              <a:defRPr sz="2000"/>
            </a:lvl7pPr>
            <a:lvl8pPr indent="-325120" lvl="7" marL="3657600" algn="l">
              <a:spcBef>
                <a:spcPts val="400"/>
              </a:spcBef>
              <a:spcAft>
                <a:spcPts val="0"/>
              </a:spcAft>
              <a:buSzPts val="1520"/>
              <a:buChar char="🞇"/>
              <a:defRPr sz="2000"/>
            </a:lvl8pPr>
            <a:lvl9pPr indent="-325120" lvl="8" marL="4114800" algn="l">
              <a:spcBef>
                <a:spcPts val="400"/>
              </a:spcBef>
              <a:spcAft>
                <a:spcPts val="0"/>
              </a:spcAft>
              <a:buSzPts val="1520"/>
              <a:buChar char="🞇"/>
              <a:defRPr sz="2000"/>
            </a:lvl9pPr>
          </a:lstStyle>
          <a:p/>
        </p:txBody>
      </p:sp>
      <p:sp>
        <p:nvSpPr>
          <p:cNvPr id="185" name="Google Shape;185;p9"/>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6" name="Google Shape;186;p9"/>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9"/>
          <p:cNvSpPr txBox="1"/>
          <p:nvPr>
            <p:ph type="title"/>
          </p:nvPr>
        </p:nvSpPr>
        <p:spPr>
          <a:xfrm>
            <a:off x="4739833" y="2657434"/>
            <a:ext cx="3304572" cy="146315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9"/>
          <p:cNvSpPr txBox="1"/>
          <p:nvPr>
            <p:ph idx="2" type="body"/>
          </p:nvPr>
        </p:nvSpPr>
        <p:spPr>
          <a:xfrm>
            <a:off x="4736592" y="4136994"/>
            <a:ext cx="3298784" cy="1517904"/>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189" name="Shape 189"/>
        <p:cNvGrpSpPr/>
        <p:nvPr/>
      </p:nvGrpSpPr>
      <p:grpSpPr>
        <a:xfrm>
          <a:off x="0" y="0"/>
          <a:ext cx="0" cy="0"/>
          <a:chOff x="0" y="0"/>
          <a:chExt cx="0" cy="0"/>
        </a:xfrm>
      </p:grpSpPr>
      <p:grpSp>
        <p:nvGrpSpPr>
          <p:cNvPr id="190" name="Google Shape;190;p10"/>
          <p:cNvGrpSpPr/>
          <p:nvPr/>
        </p:nvGrpSpPr>
        <p:grpSpPr>
          <a:xfrm>
            <a:off x="-644959" y="0"/>
            <a:ext cx="10458653" cy="7117071"/>
            <a:chOff x="-644959" y="0"/>
            <a:chExt cx="10458653" cy="7117071"/>
          </a:xfrm>
        </p:grpSpPr>
        <p:grpSp>
          <p:nvGrpSpPr>
            <p:cNvPr id="191" name="Google Shape;191;p10"/>
            <p:cNvGrpSpPr/>
            <p:nvPr/>
          </p:nvGrpSpPr>
          <p:grpSpPr>
            <a:xfrm>
              <a:off x="0" y="0"/>
              <a:ext cx="9144000" cy="6858000"/>
              <a:chOff x="0" y="0"/>
              <a:chExt cx="9144000" cy="6858000"/>
            </a:xfrm>
          </p:grpSpPr>
          <p:grpSp>
            <p:nvGrpSpPr>
              <p:cNvPr id="192" name="Google Shape;192;p10"/>
              <p:cNvGrpSpPr/>
              <p:nvPr/>
            </p:nvGrpSpPr>
            <p:grpSpPr>
              <a:xfrm>
                <a:off x="0" y="0"/>
                <a:ext cx="2514600" cy="6858000"/>
                <a:chOff x="0" y="0"/>
                <a:chExt cx="2514600" cy="6858000"/>
              </a:xfrm>
            </p:grpSpPr>
            <p:sp>
              <p:nvSpPr>
                <p:cNvPr id="193" name="Google Shape;193;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4" name="Google Shape;194;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5" name="Google Shape;195;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196" name="Google Shape;196;p10"/>
              <p:cNvGrpSpPr/>
              <p:nvPr/>
            </p:nvGrpSpPr>
            <p:grpSpPr>
              <a:xfrm>
                <a:off x="422910" y="0"/>
                <a:ext cx="2514600" cy="6858000"/>
                <a:chOff x="0" y="0"/>
                <a:chExt cx="2514600" cy="6858000"/>
              </a:xfrm>
            </p:grpSpPr>
            <p:sp>
              <p:nvSpPr>
                <p:cNvPr id="197" name="Google Shape;197;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8" name="Google Shape;198;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99" name="Google Shape;199;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200" name="Google Shape;200;p10"/>
              <p:cNvGrpSpPr/>
              <p:nvPr/>
            </p:nvGrpSpPr>
            <p:grpSpPr>
              <a:xfrm rot="10800000">
                <a:off x="6629400" y="0"/>
                <a:ext cx="2514600" cy="6858000"/>
                <a:chOff x="0" y="0"/>
                <a:chExt cx="2514600" cy="6858000"/>
              </a:xfrm>
            </p:grpSpPr>
            <p:sp>
              <p:nvSpPr>
                <p:cNvPr id="201" name="Google Shape;201;p10"/>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2" name="Google Shape;202;p10"/>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3" name="Google Shape;203;p10"/>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04" name="Google Shape;204;p10"/>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5" name="Google Shape;205;p10"/>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06" name="Google Shape;206;p10"/>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07" name="Google Shape;207;p10"/>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08" name="Google Shape;208;p10"/>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09" name="Google Shape;209;p10"/>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0" name="Google Shape;210;p10"/>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1" name="Google Shape;211;p10"/>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12" name="Google Shape;212;p10"/>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3" name="Google Shape;213;p10"/>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4" name="Google Shape;214;p10"/>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5" name="Google Shape;215;p10"/>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6" name="Google Shape;216;p10"/>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7" name="Google Shape;217;p10"/>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8" name="Google Shape;218;p10"/>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19" name="Google Shape;219;p10"/>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0" name="Google Shape;220;p10"/>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1" name="Google Shape;221;p10"/>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2" name="Google Shape;222;p10"/>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3" name="Google Shape;223;p10"/>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4" name="Google Shape;224;p10"/>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5" name="Google Shape;225;p10"/>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6" name="Google Shape;226;p10"/>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7" name="Google Shape;227;p10"/>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8" name="Google Shape;228;p10"/>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sp>
        <p:nvSpPr>
          <p:cNvPr id="229" name="Google Shape;229;p10"/>
          <p:cNvSpPr/>
          <p:nvPr/>
        </p:nvSpPr>
        <p:spPr>
          <a:xfrm>
            <a:off x="4561242" y="-21511"/>
            <a:ext cx="3679116" cy="6271840"/>
          </a:xfrm>
          <a:prstGeom prst="rect">
            <a:avLst/>
          </a:prstGeom>
          <a:solidFill>
            <a:srgbClr val="F5F5F5"/>
          </a:solidFill>
          <a:ln cap="flat" cmpd="sng" w="15875">
            <a:solidFill>
              <a:srgbClr val="5B73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0" name="Google Shape;230;p10"/>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1" name="Google Shape;231;p10"/>
          <p:cNvSpPr/>
          <p:nvPr/>
        </p:nvSpPr>
        <p:spPr>
          <a:xfrm>
            <a:off x="905571" y="601883"/>
            <a:ext cx="3562257" cy="5648445"/>
          </a:xfrm>
          <a:prstGeom prst="rect">
            <a:avLst/>
          </a:prstGeom>
          <a:solidFill>
            <a:srgbClr val="FFFFFF"/>
          </a:solidFill>
          <a:ln cap="flat" cmpd="sng" w="9525">
            <a:solidFill>
              <a:srgbClr val="2121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2" name="Google Shape;232;p10"/>
          <p:cNvSpPr/>
          <p:nvPr/>
        </p:nvSpPr>
        <p:spPr>
          <a:xfrm>
            <a:off x="4650889" y="6088284"/>
            <a:ext cx="3505200" cy="817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3" name="Google Shape;233;p10"/>
          <p:cNvSpPr txBox="1"/>
          <p:nvPr>
            <p:ph type="title"/>
          </p:nvPr>
        </p:nvSpPr>
        <p:spPr>
          <a:xfrm>
            <a:off x="4734424" y="2660904"/>
            <a:ext cx="3300984" cy="146304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10"/>
          <p:cNvSpPr/>
          <p:nvPr>
            <p:ph idx="2" type="pic"/>
          </p:nvPr>
        </p:nvSpPr>
        <p:spPr>
          <a:xfrm>
            <a:off x="1005208" y="693795"/>
            <a:ext cx="3359623" cy="5468112"/>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432"/>
              <a:buFont typeface="Noto Sans Symbols"/>
              <a:buNone/>
              <a:defRPr b="0" i="0" sz="3200" u="none" cap="none" strike="noStrike">
                <a:solidFill>
                  <a:schemeClr val="accent1"/>
                </a:solidFill>
                <a:latin typeface="Century Gothic"/>
                <a:ea typeface="Century Gothic"/>
                <a:cs typeface="Century Gothic"/>
                <a:sym typeface="Century Gothic"/>
              </a:defRPr>
            </a:lvl1pPr>
            <a:lvl2pPr lvl="1" marR="0" rtl="0" algn="l">
              <a:spcBef>
                <a:spcPts val="560"/>
              </a:spcBef>
              <a:spcAft>
                <a:spcPts val="0"/>
              </a:spcAft>
              <a:buClr>
                <a:schemeClr val="accent1"/>
              </a:buClr>
              <a:buSzPts val="2128"/>
              <a:buFont typeface="Noto Sans Symbols"/>
              <a:buNone/>
              <a:defRPr b="0" i="0" sz="2800" u="none" cap="none" strike="noStrike">
                <a:solidFill>
                  <a:schemeClr val="dk2"/>
                </a:solidFill>
                <a:latin typeface="Century Gothic"/>
                <a:ea typeface="Century Gothic"/>
                <a:cs typeface="Century Gothic"/>
                <a:sym typeface="Century Gothic"/>
              </a:defRPr>
            </a:lvl2pPr>
            <a:lvl3pPr lvl="2" marR="0" rtl="0" algn="l">
              <a:spcBef>
                <a:spcPts val="480"/>
              </a:spcBef>
              <a:spcAft>
                <a:spcPts val="0"/>
              </a:spcAft>
              <a:buClr>
                <a:schemeClr val="accent1"/>
              </a:buClr>
              <a:buSzPts val="1824"/>
              <a:buFont typeface="Noto Sans Symbols"/>
              <a:buNone/>
              <a:defRPr b="0" i="0" sz="2400" u="none" cap="none" strike="noStrike">
                <a:solidFill>
                  <a:schemeClr val="dk2"/>
                </a:solidFill>
                <a:latin typeface="Century Gothic"/>
                <a:ea typeface="Century Gothic"/>
                <a:cs typeface="Century Gothic"/>
                <a:sym typeface="Century Gothic"/>
              </a:defRPr>
            </a:lvl3pPr>
            <a:lvl4pPr lvl="3"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4pPr>
            <a:lvl5pPr lvl="4"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5pPr>
            <a:lvl6pPr lvl="5"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6pPr>
            <a:lvl7pPr lvl="6"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7pPr>
            <a:lvl8pPr lvl="7"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8pPr>
            <a:lvl9pPr lvl="8" marR="0" rtl="0" algn="l">
              <a:spcBef>
                <a:spcPts val="400"/>
              </a:spcBef>
              <a:spcAft>
                <a:spcPts val="0"/>
              </a:spcAft>
              <a:buClr>
                <a:schemeClr val="accent1"/>
              </a:buClr>
              <a:buSzPts val="1520"/>
              <a:buFont typeface="Noto Sans Symbols"/>
              <a:buNone/>
              <a:defRPr b="0" i="0" sz="2000" u="none" cap="none" strike="noStrike">
                <a:solidFill>
                  <a:schemeClr val="dk2"/>
                </a:solidFill>
                <a:latin typeface="Century Gothic"/>
                <a:ea typeface="Century Gothic"/>
                <a:cs typeface="Century Gothic"/>
                <a:sym typeface="Century Gothic"/>
              </a:defRPr>
            </a:lvl9pPr>
          </a:lstStyle>
          <a:p/>
        </p:txBody>
      </p:sp>
      <p:sp>
        <p:nvSpPr>
          <p:cNvPr id="235" name="Google Shape;235;p10"/>
          <p:cNvSpPr txBox="1"/>
          <p:nvPr>
            <p:ph idx="1" type="body"/>
          </p:nvPr>
        </p:nvSpPr>
        <p:spPr>
          <a:xfrm>
            <a:off x="4734630" y="4133088"/>
            <a:ext cx="3300573" cy="1519561"/>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16"/>
              <a:buNone/>
              <a:defRPr sz="1600">
                <a:solidFill>
                  <a:srgbClr val="424242"/>
                </a:solidFill>
              </a:defRPr>
            </a:lvl1pPr>
            <a:lvl2pPr indent="-228600" lvl="1" marL="914400" algn="l">
              <a:spcBef>
                <a:spcPts val="240"/>
              </a:spcBef>
              <a:spcAft>
                <a:spcPts val="0"/>
              </a:spcAft>
              <a:buSzPts val="912"/>
              <a:buNone/>
              <a:defRPr sz="1200"/>
            </a:lvl2pPr>
            <a:lvl3pPr indent="-228600" lvl="2" marL="1371600" algn="l">
              <a:spcBef>
                <a:spcPts val="200"/>
              </a:spcBef>
              <a:spcAft>
                <a:spcPts val="0"/>
              </a:spcAft>
              <a:buSzPts val="760"/>
              <a:buNone/>
              <a:defRPr sz="1000"/>
            </a:lvl3pPr>
            <a:lvl4pPr indent="-228600" lvl="3" marL="1828800" algn="l">
              <a:spcBef>
                <a:spcPts val="180"/>
              </a:spcBef>
              <a:spcAft>
                <a:spcPts val="0"/>
              </a:spcAft>
              <a:buSzPts val="684"/>
              <a:buNone/>
              <a:defRPr sz="900"/>
            </a:lvl4pPr>
            <a:lvl5pPr indent="-228600" lvl="4" marL="2286000" algn="l">
              <a:spcBef>
                <a:spcPts val="180"/>
              </a:spcBef>
              <a:spcAft>
                <a:spcPts val="0"/>
              </a:spcAft>
              <a:buSzPts val="684"/>
              <a:buNone/>
              <a:defRPr sz="900"/>
            </a:lvl5pPr>
            <a:lvl6pPr indent="-228600" lvl="5" marL="2743200" algn="l">
              <a:spcBef>
                <a:spcPts val="180"/>
              </a:spcBef>
              <a:spcAft>
                <a:spcPts val="0"/>
              </a:spcAft>
              <a:buSzPts val="684"/>
              <a:buNone/>
              <a:defRPr sz="900"/>
            </a:lvl6pPr>
            <a:lvl7pPr indent="-228600" lvl="6" marL="3200400" algn="l">
              <a:spcBef>
                <a:spcPts val="180"/>
              </a:spcBef>
              <a:spcAft>
                <a:spcPts val="0"/>
              </a:spcAft>
              <a:buSzPts val="684"/>
              <a:buNone/>
              <a:defRPr sz="900"/>
            </a:lvl7pPr>
            <a:lvl8pPr indent="-228600" lvl="7" marL="3657600" algn="l">
              <a:spcBef>
                <a:spcPts val="180"/>
              </a:spcBef>
              <a:spcAft>
                <a:spcPts val="0"/>
              </a:spcAft>
              <a:buSzPts val="684"/>
              <a:buNone/>
              <a:defRPr sz="900"/>
            </a:lvl8pPr>
            <a:lvl9pPr indent="-228600" lvl="8" marL="4114800" algn="l">
              <a:spcBef>
                <a:spcPts val="180"/>
              </a:spcBef>
              <a:spcAft>
                <a:spcPts val="0"/>
              </a:spcAft>
              <a:buSzPts val="684"/>
              <a:buNone/>
              <a:defRPr sz="900"/>
            </a:lvl9pPr>
          </a:lstStyle>
          <a:p/>
        </p:txBody>
      </p:sp>
      <p:sp>
        <p:nvSpPr>
          <p:cNvPr id="236" name="Google Shape;236;p10"/>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10"/>
          <p:cNvSpPr txBox="1"/>
          <p:nvPr>
            <p:ph idx="11" type="ftr"/>
          </p:nvPr>
        </p:nvSpPr>
        <p:spPr>
          <a:xfrm>
            <a:off x="4641448" y="5724835"/>
            <a:ext cx="3493664" cy="3651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10"/>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CC9CA"/>
            </a:gs>
            <a:gs pos="62000">
              <a:srgbClr val="869394"/>
            </a:gs>
            <a:gs pos="100000">
              <a:srgbClr val="748284"/>
            </a:gs>
          </a:gsLst>
          <a:lin ang="54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567355" y="0"/>
            <a:ext cx="10458653" cy="7117071"/>
            <a:chOff x="-644959" y="0"/>
            <a:chExt cx="10458653" cy="7117071"/>
          </a:xfrm>
        </p:grpSpPr>
        <p:grpSp>
          <p:nvGrpSpPr>
            <p:cNvPr id="7" name="Google Shape;7;p1"/>
            <p:cNvGrpSpPr/>
            <p:nvPr/>
          </p:nvGrpSpPr>
          <p:grpSpPr>
            <a:xfrm>
              <a:off x="0" y="0"/>
              <a:ext cx="9144000" cy="6858000"/>
              <a:chOff x="0" y="0"/>
              <a:chExt cx="9144000" cy="6858000"/>
            </a:xfrm>
          </p:grpSpPr>
          <p:grpSp>
            <p:nvGrpSpPr>
              <p:cNvPr id="8" name="Google Shape;8;p1"/>
              <p:cNvGrpSpPr/>
              <p:nvPr/>
            </p:nvGrpSpPr>
            <p:grpSpPr>
              <a:xfrm>
                <a:off x="0" y="0"/>
                <a:ext cx="2514600" cy="6858000"/>
                <a:chOff x="0" y="0"/>
                <a:chExt cx="2514600" cy="6858000"/>
              </a:xfrm>
            </p:grpSpPr>
            <p:sp>
              <p:nvSpPr>
                <p:cNvPr id="9" name="Google Shape;9;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 name="Google Shape;10;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 name="Google Shape;11;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2" name="Google Shape;12;p1"/>
              <p:cNvGrpSpPr/>
              <p:nvPr/>
            </p:nvGrpSpPr>
            <p:grpSpPr>
              <a:xfrm>
                <a:off x="422910" y="0"/>
                <a:ext cx="2514600" cy="6858000"/>
                <a:chOff x="0" y="0"/>
                <a:chExt cx="2514600" cy="6858000"/>
              </a:xfrm>
            </p:grpSpPr>
            <p:sp>
              <p:nvSpPr>
                <p:cNvPr id="13" name="Google Shape;13;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 name="Google Shape;14;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 name="Google Shape;15;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6" name="Google Shape;16;p1"/>
              <p:cNvGrpSpPr/>
              <p:nvPr/>
            </p:nvGrpSpPr>
            <p:grpSpPr>
              <a:xfrm rot="10800000">
                <a:off x="6629400" y="0"/>
                <a:ext cx="2514600" cy="6858000"/>
                <a:chOff x="0" y="0"/>
                <a:chExt cx="2514600" cy="6858000"/>
              </a:xfrm>
            </p:grpSpPr>
            <p:sp>
              <p:nvSpPr>
                <p:cNvPr id="17" name="Google Shape;17;p1"/>
                <p:cNvSpPr/>
                <p:nvPr/>
              </p:nvSpPr>
              <p:spPr>
                <a:xfrm>
                  <a:off x="914400" y="0"/>
                  <a:ext cx="1600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 name="Google Shape;18;p1"/>
                <p:cNvSpPr/>
                <p:nvPr/>
              </p:nvSpPr>
              <p:spPr>
                <a:xfrm>
                  <a:off x="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 name="Google Shape;19;p1"/>
                <p:cNvSpPr/>
                <p:nvPr/>
              </p:nvSpPr>
              <p:spPr>
                <a:xfrm>
                  <a:off x="2286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0" name="Google Shape;20;p1"/>
              <p:cNvSpPr/>
              <p:nvPr/>
            </p:nvSpPr>
            <p:spPr>
              <a:xfrm>
                <a:off x="3810000" y="0"/>
                <a:ext cx="28194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 name="Google Shape;21;p1"/>
              <p:cNvSpPr/>
              <p:nvPr/>
            </p:nvSpPr>
            <p:spPr>
              <a:xfrm>
                <a:off x="2895600" y="0"/>
                <a:ext cx="4572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 name="Google Shape;22;p1"/>
              <p:cNvSpPr/>
              <p:nvPr/>
            </p:nvSpPr>
            <p:spPr>
              <a:xfrm>
                <a:off x="3124200" y="0"/>
                <a:ext cx="762000" cy="6858000"/>
              </a:xfrm>
              <a:prstGeom prst="rect">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3" name="Google Shape;23;p1"/>
            <p:cNvSpPr/>
            <p:nvPr/>
          </p:nvSpPr>
          <p:spPr>
            <a:xfrm>
              <a:off x="-11875" y="5035138"/>
              <a:ext cx="9144000" cy="1175655"/>
            </a:xfrm>
            <a:custGeom>
              <a:rect b="b" l="l" r="r" t="t"/>
              <a:pathLst>
                <a:path extrusionOk="0"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4" name="Google Shape;24;p1"/>
            <p:cNvSpPr/>
            <p:nvPr/>
          </p:nvSpPr>
          <p:spPr>
            <a:xfrm>
              <a:off x="-11875" y="3467595"/>
              <a:ext cx="9144000" cy="890650"/>
            </a:xfrm>
            <a:custGeom>
              <a:rect b="b" l="l" r="r" t="t"/>
              <a:pathLst>
                <a:path extrusionOk="0"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5" name="Google Shape;25;p1"/>
            <p:cNvSpPr/>
            <p:nvPr/>
          </p:nvSpPr>
          <p:spPr>
            <a:xfrm>
              <a:off x="-23751" y="5640779"/>
              <a:ext cx="3004457" cy="1211283"/>
            </a:xfrm>
            <a:custGeom>
              <a:rect b="b" l="l" r="r" t="t"/>
              <a:pathLst>
                <a:path extrusionOk="0" h="1211283" w="3004457">
                  <a:moveTo>
                    <a:pt x="0" y="0"/>
                  </a:moveTo>
                  <a:cubicBezTo>
                    <a:pt x="1103415" y="501732"/>
                    <a:pt x="2206831" y="1003465"/>
                    <a:pt x="3004457" y="1211283"/>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6" name="Google Shape;26;p1"/>
            <p:cNvSpPr/>
            <p:nvPr/>
          </p:nvSpPr>
          <p:spPr>
            <a:xfrm>
              <a:off x="-11875" y="5284519"/>
              <a:ext cx="9144000" cy="1478478"/>
            </a:xfrm>
            <a:custGeom>
              <a:rect b="b" l="l" r="r" t="t"/>
              <a:pathLst>
                <a:path extrusionOk="0"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7" name="Google Shape;27;p1"/>
            <p:cNvSpPr/>
            <p:nvPr/>
          </p:nvSpPr>
          <p:spPr>
            <a:xfrm>
              <a:off x="2137558" y="5132120"/>
              <a:ext cx="6982691" cy="1719942"/>
            </a:xfrm>
            <a:custGeom>
              <a:rect b="b" l="l" r="r" t="t"/>
              <a:pathLst>
                <a:path extrusionOk="0"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cap="flat" cmpd="sng" w="9525">
              <a:solidFill>
                <a:schemeClr val="lt1">
                  <a:alpha val="2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28" name="Google Shape;28;p1"/>
            <p:cNvSpPr/>
            <p:nvPr/>
          </p:nvSpPr>
          <p:spPr>
            <a:xfrm rot="1800000">
              <a:off x="2996165" y="2859252"/>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9" name="Google Shape;29;p1"/>
            <p:cNvSpPr/>
            <p:nvPr/>
          </p:nvSpPr>
          <p:spPr>
            <a:xfrm rot="1800000">
              <a:off x="3720065" y="4126078"/>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 name="Google Shape;30;p1"/>
            <p:cNvSpPr/>
            <p:nvPr/>
          </p:nvSpPr>
          <p:spPr>
            <a:xfrm rot="1800000">
              <a:off x="3729591" y="1592427"/>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1" name="Google Shape;31;p1"/>
            <p:cNvSpPr/>
            <p:nvPr/>
          </p:nvSpPr>
          <p:spPr>
            <a:xfrm rot="1800000">
              <a:off x="2977115" y="325603"/>
              <a:ext cx="1601400" cy="1388236"/>
            </a:xfrm>
            <a:prstGeom prst="hexagon">
              <a:avLst>
                <a:gd fmla="val 28544" name="adj"/>
                <a:gd fmla="val 115470" name="vf"/>
              </a:avLst>
            </a:prstGeom>
            <a:solidFill>
              <a:schemeClr val="lt1">
                <a:alpha val="3921"/>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2" name="Google Shape;32;p1"/>
            <p:cNvSpPr/>
            <p:nvPr/>
          </p:nvSpPr>
          <p:spPr>
            <a:xfrm rot="1800000">
              <a:off x="4463014" y="5383378"/>
              <a:ext cx="1601400" cy="1388236"/>
            </a:xfrm>
            <a:prstGeom prst="hexagon">
              <a:avLst>
                <a:gd fmla="val 28544" name="adj"/>
                <a:gd fmla="val 115470" name="vf"/>
              </a:avLst>
            </a:prstGeom>
            <a:solidFill>
              <a:schemeClr val="lt1">
                <a:alpha val="5882"/>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Google Shape;33;p1"/>
            <p:cNvSpPr/>
            <p:nvPr/>
          </p:nvSpPr>
          <p:spPr>
            <a:xfrm rot="1800000">
              <a:off x="-382404" y="4201528"/>
              <a:ext cx="1261499" cy="1388236"/>
            </a:xfrm>
            <a:custGeom>
              <a:rect b="b" l="l" r="r" t="t"/>
              <a:pathLst>
                <a:path extrusionOk="0"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1"/>
            <p:cNvSpPr/>
            <p:nvPr/>
          </p:nvSpPr>
          <p:spPr>
            <a:xfrm rot="1800000">
              <a:off x="24365" y="540242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5" name="Google Shape;35;p1"/>
            <p:cNvSpPr/>
            <p:nvPr/>
          </p:nvSpPr>
          <p:spPr>
            <a:xfrm rot="1800000">
              <a:off x="52941" y="284972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6" name="Google Shape;36;p1"/>
            <p:cNvSpPr/>
            <p:nvPr/>
          </p:nvSpPr>
          <p:spPr>
            <a:xfrm rot="1800000">
              <a:off x="776840" y="4126077"/>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7" name="Google Shape;37;p1"/>
            <p:cNvSpPr/>
            <p:nvPr/>
          </p:nvSpPr>
          <p:spPr>
            <a:xfrm rot="1800000">
              <a:off x="1510265" y="54119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8" name="Google Shape;38;p1"/>
            <p:cNvSpPr/>
            <p:nvPr/>
          </p:nvSpPr>
          <p:spPr>
            <a:xfrm rot="1800000">
              <a:off x="1529316" y="2859252"/>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9" name="Google Shape;39;p1"/>
            <p:cNvSpPr/>
            <p:nvPr/>
          </p:nvSpPr>
          <p:spPr>
            <a:xfrm rot="1800000">
              <a:off x="795890" y="1563853"/>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0" name="Google Shape;40;p1"/>
            <p:cNvSpPr/>
            <p:nvPr/>
          </p:nvSpPr>
          <p:spPr>
            <a:xfrm rot="1800000">
              <a:off x="6806166" y="4145128"/>
              <a:ext cx="1601400" cy="1388236"/>
            </a:xfrm>
            <a:prstGeom prst="hexagon">
              <a:avLst>
                <a:gd fmla="val 28544" name="adj"/>
                <a:gd fmla="val 115470" name="vf"/>
              </a:avLst>
            </a:prstGeom>
            <a:solidFill>
              <a:schemeClr val="lt1">
                <a:alpha val="9803"/>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1" name="Google Shape;41;p1"/>
            <p:cNvSpPr/>
            <p:nvPr/>
          </p:nvSpPr>
          <p:spPr>
            <a:xfrm rot="1800000">
              <a:off x="7549116" y="5421479"/>
              <a:ext cx="1601400" cy="1388236"/>
            </a:xfrm>
            <a:prstGeom prst="hexagon">
              <a:avLst>
                <a:gd fmla="val 28544" name="adj"/>
                <a:gd fmla="val 115470" name="vf"/>
              </a:avLst>
            </a:pr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2" name="Google Shape;42;p1"/>
            <p:cNvSpPr/>
            <p:nvPr/>
          </p:nvSpPr>
          <p:spPr>
            <a:xfrm rot="1800000">
              <a:off x="7549117" y="2868778"/>
              <a:ext cx="1601400" cy="1388236"/>
            </a:xfrm>
            <a:prstGeom prst="hexagon">
              <a:avLst>
                <a:gd fmla="val 28544" name="adj"/>
                <a:gd fmla="val 115470" name="vf"/>
              </a:avLst>
            </a:prstGeom>
            <a:solidFill>
              <a:schemeClr val="lt1">
                <a:alpha val="6666"/>
              </a:schemeClr>
            </a:solidFill>
            <a:ln cap="flat" cmpd="sng" w="12700">
              <a:solidFill>
                <a:schemeClr val="lt1">
                  <a:alpha val="784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3" name="Google Shape;43;p1"/>
            <p:cNvSpPr/>
            <p:nvPr/>
          </p:nvSpPr>
          <p:spPr>
            <a:xfrm rot="1800000">
              <a:off x="8306521" y="4055629"/>
              <a:ext cx="1243407" cy="1388236"/>
            </a:xfrm>
            <a:custGeom>
              <a:rect b="b" l="l" r="r" t="t"/>
              <a:pathLst>
                <a:path extrusionOk="0"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4" name="Google Shape;44;p1"/>
            <p:cNvSpPr/>
            <p:nvPr/>
          </p:nvSpPr>
          <p:spPr>
            <a:xfrm rot="1800000">
              <a:off x="8306771" y="1511524"/>
              <a:ext cx="1241871" cy="1388822"/>
            </a:xfrm>
            <a:custGeom>
              <a:rect b="b" l="l" r="r" t="t"/>
              <a:pathLst>
                <a:path extrusionOk="0"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cap="flat" cmpd="sng" w="12700">
              <a:solidFill>
                <a:schemeClr val="lt1">
                  <a:alpha val="11764"/>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45" name="Google Shape;45;p1"/>
          <p:cNvSpPr/>
          <p:nvPr/>
        </p:nvSpPr>
        <p:spPr>
          <a:xfrm>
            <a:off x="457200" y="333487"/>
            <a:ext cx="8229600" cy="6185647"/>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6" name="Google Shape;46;p1"/>
          <p:cNvSpPr/>
          <p:nvPr/>
        </p:nvSpPr>
        <p:spPr>
          <a:xfrm>
            <a:off x="4561242" y="-21511"/>
            <a:ext cx="3679116" cy="699244"/>
          </a:xfrm>
          <a:prstGeom prst="rect">
            <a:avLst/>
          </a:prstGeom>
          <a:solidFill>
            <a:srgbClr val="F5F5F5"/>
          </a:solidFill>
          <a:ln cap="flat" cmpd="sng" w="15875">
            <a:solidFill>
              <a:srgbClr val="5B73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7" name="Google Shape;47;p1"/>
          <p:cNvSpPr/>
          <p:nvPr/>
        </p:nvSpPr>
        <p:spPr>
          <a:xfrm>
            <a:off x="4649096" y="-21510"/>
            <a:ext cx="3505200" cy="6239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8" name="Google Shape;48;p1"/>
          <p:cNvSpPr txBox="1"/>
          <p:nvPr>
            <p:ph type="title"/>
          </p:nvPr>
        </p:nvSpPr>
        <p:spPr>
          <a:xfrm>
            <a:off x="1043490" y="1027664"/>
            <a:ext cx="7024744"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accent1"/>
              </a:buClr>
              <a:buSzPts val="4000"/>
              <a:buFont typeface="Century Gothic"/>
              <a:buNone/>
              <a:defRPr b="0" i="0" sz="4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9" name="Google Shape;49;p1"/>
          <p:cNvSpPr txBox="1"/>
          <p:nvPr>
            <p:ph idx="1" type="body"/>
          </p:nvPr>
        </p:nvSpPr>
        <p:spPr>
          <a:xfrm>
            <a:off x="1043492" y="2323652"/>
            <a:ext cx="6777317" cy="3508977"/>
          </a:xfrm>
          <a:prstGeom prst="rect">
            <a:avLst/>
          </a:prstGeom>
          <a:noFill/>
          <a:ln>
            <a:noFill/>
          </a:ln>
        </p:spPr>
        <p:txBody>
          <a:bodyPr anchorCtr="0" anchor="t" bIns="45700" lIns="91425" spcFirstLastPara="1" rIns="91425" wrap="square" tIns="45700">
            <a:normAutofit/>
          </a:bodyPr>
          <a:lstStyle>
            <a:lvl1pPr indent="-344424" lvl="0" marL="457200" marR="0" rtl="0" algn="l">
              <a:spcBef>
                <a:spcPts val="480"/>
              </a:spcBef>
              <a:spcAft>
                <a:spcPts val="0"/>
              </a:spcAft>
              <a:buClr>
                <a:schemeClr val="accent1"/>
              </a:buClr>
              <a:buSzPts val="1824"/>
              <a:buFont typeface="Noto Sans Symbols"/>
              <a:buChar char="🞇"/>
              <a:defRPr b="0" i="0" sz="2400" u="none" cap="none" strike="noStrike">
                <a:solidFill>
                  <a:schemeClr val="dk2"/>
                </a:solidFill>
                <a:latin typeface="Century Gothic"/>
                <a:ea typeface="Century Gothic"/>
                <a:cs typeface="Century Gothic"/>
                <a:sym typeface="Century Gothic"/>
              </a:defRPr>
            </a:lvl1pPr>
            <a:lvl2pPr indent="-334772" lvl="1" marL="914400" marR="0" rtl="0" algn="l">
              <a:spcBef>
                <a:spcPts val="440"/>
              </a:spcBef>
              <a:spcAft>
                <a:spcPts val="0"/>
              </a:spcAft>
              <a:buClr>
                <a:schemeClr val="accent1"/>
              </a:buClr>
              <a:buSzPts val="1672"/>
              <a:buFont typeface="Noto Sans Symbols"/>
              <a:buChar char="🞇"/>
              <a:defRPr b="0" i="0" sz="2200" u="none" cap="none" strike="noStrike">
                <a:solidFill>
                  <a:schemeClr val="dk2"/>
                </a:solidFill>
                <a:latin typeface="Century Gothic"/>
                <a:ea typeface="Century Gothic"/>
                <a:cs typeface="Century Gothic"/>
                <a:sym typeface="Century Gothic"/>
              </a:defRPr>
            </a:lvl2pPr>
            <a:lvl3pPr indent="-325119" lvl="2" marL="1371600" marR="0" rtl="0" algn="l">
              <a:spcBef>
                <a:spcPts val="400"/>
              </a:spcBef>
              <a:spcAft>
                <a:spcPts val="0"/>
              </a:spcAft>
              <a:buClr>
                <a:schemeClr val="accent1"/>
              </a:buClr>
              <a:buSzPts val="1520"/>
              <a:buFont typeface="Noto Sans Symbols"/>
              <a:buChar char="🞇"/>
              <a:defRPr b="0" i="0" sz="2000" u="none" cap="none" strike="noStrike">
                <a:solidFill>
                  <a:schemeClr val="dk2"/>
                </a:solidFill>
                <a:latin typeface="Century Gothic"/>
                <a:ea typeface="Century Gothic"/>
                <a:cs typeface="Century Gothic"/>
                <a:sym typeface="Century Gothic"/>
              </a:defRPr>
            </a:lvl3pPr>
            <a:lvl4pPr indent="-315467" lvl="3" marL="1828800" marR="0" rtl="0" algn="l">
              <a:spcBef>
                <a:spcPts val="360"/>
              </a:spcBef>
              <a:spcAft>
                <a:spcPts val="0"/>
              </a:spcAft>
              <a:buClr>
                <a:schemeClr val="accent1"/>
              </a:buClr>
              <a:buSzPts val="1368"/>
              <a:buFont typeface="Noto Sans Symbols"/>
              <a:buChar char="🞇"/>
              <a:defRPr b="0" i="0" sz="1800" u="none" cap="none" strike="noStrike">
                <a:solidFill>
                  <a:schemeClr val="dk2"/>
                </a:solidFill>
                <a:latin typeface="Century Gothic"/>
                <a:ea typeface="Century Gothic"/>
                <a:cs typeface="Century Gothic"/>
                <a:sym typeface="Century Gothic"/>
              </a:defRPr>
            </a:lvl4pPr>
            <a:lvl5pPr indent="-305816" lvl="4" marL="2286000" marR="0" rtl="0" algn="l">
              <a:spcBef>
                <a:spcPts val="320"/>
              </a:spcBef>
              <a:spcAft>
                <a:spcPts val="0"/>
              </a:spcAft>
              <a:buClr>
                <a:schemeClr val="accent1"/>
              </a:buClr>
              <a:buSzPts val="1216"/>
              <a:buFont typeface="Noto Sans Symbols"/>
              <a:buChar char="🞇"/>
              <a:defRPr b="0" i="0" sz="1600" u="none" cap="none" strike="noStrike">
                <a:solidFill>
                  <a:schemeClr val="dk2"/>
                </a:solidFill>
                <a:latin typeface="Century Gothic"/>
                <a:ea typeface="Century Gothic"/>
                <a:cs typeface="Century Gothic"/>
                <a:sym typeface="Century Gothic"/>
              </a:defRPr>
            </a:lvl5pPr>
            <a:lvl6pPr indent="-296164" lvl="5" marL="27432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6pPr>
            <a:lvl7pPr indent="-296164" lvl="6" marL="32004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7pPr>
            <a:lvl8pPr indent="-296164" lvl="7" marL="36576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8pPr>
            <a:lvl9pPr indent="-296164" lvl="8" marL="4114800" marR="0" rtl="0" algn="l">
              <a:spcBef>
                <a:spcPts val="280"/>
              </a:spcBef>
              <a:spcAft>
                <a:spcPts val="0"/>
              </a:spcAft>
              <a:buClr>
                <a:schemeClr val="accent1"/>
              </a:buClr>
              <a:buSzPts val="1064"/>
              <a:buFont typeface="Noto Sans Symbols"/>
              <a:buChar char="🞇"/>
              <a:defRPr b="0" i="0" sz="1400" u="none" cap="none" strike="noStrike">
                <a:solidFill>
                  <a:schemeClr val="dk2"/>
                </a:solidFill>
                <a:latin typeface="Century Gothic"/>
                <a:ea typeface="Century Gothic"/>
                <a:cs typeface="Century Gothic"/>
                <a:sym typeface="Century Gothic"/>
              </a:defRPr>
            </a:lvl9pPr>
          </a:lstStyle>
          <a:p/>
        </p:txBody>
      </p:sp>
      <p:sp>
        <p:nvSpPr>
          <p:cNvPr id="50" name="Google Shape;50;p1"/>
          <p:cNvSpPr txBox="1"/>
          <p:nvPr>
            <p:ph idx="10" type="dt"/>
          </p:nvPr>
        </p:nvSpPr>
        <p:spPr>
          <a:xfrm>
            <a:off x="5997388" y="224492"/>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1" name="Google Shape;51;p1"/>
          <p:cNvSpPr txBox="1"/>
          <p:nvPr>
            <p:ph idx="11" type="ftr"/>
          </p:nvPr>
        </p:nvSpPr>
        <p:spPr>
          <a:xfrm>
            <a:off x="4641448" y="5852160"/>
            <a:ext cx="35021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2" name="Google Shape;52;p1"/>
          <p:cNvSpPr txBox="1"/>
          <p:nvPr>
            <p:ph idx="12" type="sldNum"/>
          </p:nvPr>
        </p:nvSpPr>
        <p:spPr>
          <a:xfrm>
            <a:off x="4649096" y="224491"/>
            <a:ext cx="1332156"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FEFEFE"/>
                </a:solidFill>
                <a:latin typeface="Century Gothic"/>
                <a:ea typeface="Century Gothic"/>
                <a:cs typeface="Century Gothic"/>
                <a:sym typeface="Century Gothic"/>
              </a:defRPr>
            </a:lvl1pPr>
            <a:lvl2pPr indent="0" lvl="1" marL="0" marR="0" rtl="0" algn="l">
              <a:spcBef>
                <a:spcPts val="0"/>
              </a:spcBef>
              <a:buNone/>
              <a:defRPr b="0" i="0" sz="1200" u="none" cap="none" strike="noStrike">
                <a:solidFill>
                  <a:srgbClr val="FEFEFE"/>
                </a:solidFill>
                <a:latin typeface="Century Gothic"/>
                <a:ea typeface="Century Gothic"/>
                <a:cs typeface="Century Gothic"/>
                <a:sym typeface="Century Gothic"/>
              </a:defRPr>
            </a:lvl2pPr>
            <a:lvl3pPr indent="0" lvl="2" marL="0" marR="0" rtl="0" algn="l">
              <a:spcBef>
                <a:spcPts val="0"/>
              </a:spcBef>
              <a:buNone/>
              <a:defRPr b="0" i="0" sz="1200" u="none" cap="none" strike="noStrike">
                <a:solidFill>
                  <a:srgbClr val="FEFEFE"/>
                </a:solidFill>
                <a:latin typeface="Century Gothic"/>
                <a:ea typeface="Century Gothic"/>
                <a:cs typeface="Century Gothic"/>
                <a:sym typeface="Century Gothic"/>
              </a:defRPr>
            </a:lvl3pPr>
            <a:lvl4pPr indent="0" lvl="3" marL="0" marR="0" rtl="0" algn="l">
              <a:spcBef>
                <a:spcPts val="0"/>
              </a:spcBef>
              <a:buNone/>
              <a:defRPr b="0" i="0" sz="1200" u="none" cap="none" strike="noStrike">
                <a:solidFill>
                  <a:srgbClr val="FEFEFE"/>
                </a:solidFill>
                <a:latin typeface="Century Gothic"/>
                <a:ea typeface="Century Gothic"/>
                <a:cs typeface="Century Gothic"/>
                <a:sym typeface="Century Gothic"/>
              </a:defRPr>
            </a:lvl4pPr>
            <a:lvl5pPr indent="0" lvl="4" marL="0" marR="0" rtl="0" algn="l">
              <a:spcBef>
                <a:spcPts val="0"/>
              </a:spcBef>
              <a:buNone/>
              <a:defRPr b="0" i="0" sz="1200" u="none" cap="none" strike="noStrike">
                <a:solidFill>
                  <a:srgbClr val="FEFEFE"/>
                </a:solidFill>
                <a:latin typeface="Century Gothic"/>
                <a:ea typeface="Century Gothic"/>
                <a:cs typeface="Century Gothic"/>
                <a:sym typeface="Century Gothic"/>
              </a:defRPr>
            </a:lvl5pPr>
            <a:lvl6pPr indent="0" lvl="5" marL="0" marR="0" rtl="0" algn="l">
              <a:spcBef>
                <a:spcPts val="0"/>
              </a:spcBef>
              <a:buNone/>
              <a:defRPr b="0" i="0" sz="1200" u="none" cap="none" strike="noStrike">
                <a:solidFill>
                  <a:srgbClr val="FEFEFE"/>
                </a:solidFill>
                <a:latin typeface="Century Gothic"/>
                <a:ea typeface="Century Gothic"/>
                <a:cs typeface="Century Gothic"/>
                <a:sym typeface="Century Gothic"/>
              </a:defRPr>
            </a:lvl6pPr>
            <a:lvl7pPr indent="0" lvl="6" marL="0" marR="0" rtl="0" algn="l">
              <a:spcBef>
                <a:spcPts val="0"/>
              </a:spcBef>
              <a:buNone/>
              <a:defRPr b="0" i="0" sz="1200" u="none" cap="none" strike="noStrike">
                <a:solidFill>
                  <a:srgbClr val="FEFEFE"/>
                </a:solidFill>
                <a:latin typeface="Century Gothic"/>
                <a:ea typeface="Century Gothic"/>
                <a:cs typeface="Century Gothic"/>
                <a:sym typeface="Century Gothic"/>
              </a:defRPr>
            </a:lvl7pPr>
            <a:lvl8pPr indent="0" lvl="7" marL="0" marR="0" rtl="0" algn="l">
              <a:spcBef>
                <a:spcPts val="0"/>
              </a:spcBef>
              <a:buNone/>
              <a:defRPr b="0" i="0" sz="1200" u="none" cap="none" strike="noStrike">
                <a:solidFill>
                  <a:srgbClr val="FEFEFE"/>
                </a:solidFill>
                <a:latin typeface="Century Gothic"/>
                <a:ea typeface="Century Gothic"/>
                <a:cs typeface="Century Gothic"/>
                <a:sym typeface="Century Gothic"/>
              </a:defRPr>
            </a:lvl8pPr>
            <a:lvl9pPr indent="0" lvl="8" marL="0" marR="0" rtl="0" algn="l">
              <a:spcBef>
                <a:spcPts val="0"/>
              </a:spcBef>
              <a:buNone/>
              <a:defRPr b="0" i="0" sz="1200" u="none" cap="none" strike="noStrike">
                <a:solidFill>
                  <a:srgbClr val="FEFEFE"/>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s.wikipedia.org/wiki/C%C3%B3digo" TargetMode="External"/><Relationship Id="rId4" Type="http://schemas.openxmlformats.org/officeDocument/2006/relationships/hyperlink" Target="https://es.wikipedia.org/wiki/Lengua" TargetMode="External"/><Relationship Id="rId5" Type="http://schemas.openxmlformats.org/officeDocument/2006/relationships/hyperlink" Target="https://es.wikipedia.org/wiki/Metalenguaje" TargetMode="External"/><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5.jpg"/><Relationship Id="rId5" Type="http://schemas.openxmlformats.org/officeDocument/2006/relationships/image" Target="../media/image3.jpg"/><Relationship Id="rId6" Type="http://schemas.openxmlformats.org/officeDocument/2006/relationships/image" Target="../media/image14.png"/><Relationship Id="rId7"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descr="Resultado de imagen para lenguaje" id="255" name="Google Shape;255;p13"/>
          <p:cNvPicPr preferRelativeResize="0"/>
          <p:nvPr/>
        </p:nvPicPr>
        <p:blipFill rotWithShape="1">
          <a:blip r:embed="rId3">
            <a:alphaModFix/>
          </a:blip>
          <a:srcRect b="0" l="0" r="0" t="0"/>
          <a:stretch/>
        </p:blipFill>
        <p:spPr>
          <a:xfrm>
            <a:off x="1763688" y="2780928"/>
            <a:ext cx="5715000" cy="3200401"/>
          </a:xfrm>
          <a:prstGeom prst="rect">
            <a:avLst/>
          </a:prstGeom>
          <a:noFill/>
          <a:ln>
            <a:noFill/>
          </a:ln>
        </p:spPr>
      </p:pic>
      <p:sp>
        <p:nvSpPr>
          <p:cNvPr id="256" name="Google Shape;256;p13"/>
          <p:cNvSpPr txBox="1"/>
          <p:nvPr>
            <p:ph type="ctrTitle"/>
          </p:nvPr>
        </p:nvSpPr>
        <p:spPr>
          <a:xfrm>
            <a:off x="179512" y="1290727"/>
            <a:ext cx="7772400" cy="1470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6600"/>
              <a:buFont typeface="Century Gothic"/>
              <a:buNone/>
            </a:pPr>
            <a:r>
              <a:rPr lang="es-CL" sz="6600"/>
              <a:t>Funciones del Lenguaje </a:t>
            </a:r>
            <a:endParaRPr sz="6600"/>
          </a:p>
        </p:txBody>
      </p:sp>
      <p:pic>
        <p:nvPicPr>
          <p:cNvPr id="257" name="Google Shape;257;p13"/>
          <p:cNvPicPr preferRelativeResize="0"/>
          <p:nvPr/>
        </p:nvPicPr>
        <p:blipFill rotWithShape="1">
          <a:blip r:embed="rId4">
            <a:alphaModFix/>
          </a:blip>
          <a:srcRect b="0" l="0" r="0" t="0"/>
          <a:stretch/>
        </p:blipFill>
        <p:spPr>
          <a:xfrm>
            <a:off x="7740352" y="404664"/>
            <a:ext cx="902809" cy="102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2"/>
          <p:cNvPicPr preferRelativeResize="0"/>
          <p:nvPr/>
        </p:nvPicPr>
        <p:blipFill rotWithShape="1">
          <a:blip r:embed="rId3">
            <a:alphaModFix/>
          </a:blip>
          <a:srcRect b="0" l="0" r="0" t="0"/>
          <a:stretch/>
        </p:blipFill>
        <p:spPr>
          <a:xfrm>
            <a:off x="467544" y="476672"/>
            <a:ext cx="8208912" cy="60486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descr="Imagen relacionada" id="262" name="Google Shape;262;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descr="Imagen relacionada" id="263" name="Google Shape;263;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descr="Imagen relacionada" id="264" name="Google Shape;264;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descr="Imagen relacionada" id="265" name="Google Shape;265;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pic>
        <p:nvPicPr>
          <p:cNvPr descr="Imagen relacionada" id="266" name="Google Shape;266;p14"/>
          <p:cNvPicPr preferRelativeResize="0"/>
          <p:nvPr/>
        </p:nvPicPr>
        <p:blipFill rotWithShape="1">
          <a:blip r:embed="rId3">
            <a:alphaModFix/>
          </a:blip>
          <a:srcRect b="0" l="0" r="0" t="0"/>
          <a:stretch/>
        </p:blipFill>
        <p:spPr>
          <a:xfrm>
            <a:off x="539552" y="548680"/>
            <a:ext cx="8064896" cy="5730619"/>
          </a:xfrm>
          <a:prstGeom prst="rect">
            <a:avLst/>
          </a:prstGeom>
          <a:noFill/>
          <a:ln>
            <a:noFill/>
          </a:ln>
        </p:spPr>
      </p:pic>
      <p:sp>
        <p:nvSpPr>
          <p:cNvPr id="267" name="Google Shape;267;p14"/>
          <p:cNvSpPr txBox="1"/>
          <p:nvPr>
            <p:ph type="title"/>
          </p:nvPr>
        </p:nvSpPr>
        <p:spPr>
          <a:xfrm>
            <a:off x="2339752" y="836712"/>
            <a:ext cx="7356296" cy="53264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000"/>
              <a:buFont typeface="Century Gothic"/>
              <a:buNone/>
            </a:pPr>
            <a:r>
              <a:rPr lang="es-CL" sz="2000">
                <a:solidFill>
                  <a:schemeClr val="dk1"/>
                </a:solidFill>
              </a:rPr>
              <a:t>Se clasifica de acuerdo a la intencionalidad </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5"/>
          <p:cNvSpPr/>
          <p:nvPr/>
        </p:nvSpPr>
        <p:spPr>
          <a:xfrm>
            <a:off x="899592" y="1340768"/>
            <a:ext cx="1944216" cy="936104"/>
          </a:xfrm>
          <a:prstGeom prst="roundRect">
            <a:avLst>
              <a:gd fmla="val 16667" name="adj"/>
            </a:avLst>
          </a:prstGeom>
          <a:solidFill>
            <a:schemeClr val="accent1"/>
          </a:solidFill>
          <a:ln cap="flat" cmpd="sng" w="15875">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3" name="Google Shape;273;p15"/>
          <p:cNvSpPr txBox="1"/>
          <p:nvPr/>
        </p:nvSpPr>
        <p:spPr>
          <a:xfrm>
            <a:off x="899592" y="1340768"/>
            <a:ext cx="1800200" cy="923330"/>
          </a:xfrm>
          <a:prstGeom prst="rect">
            <a:avLst/>
          </a:prstGeom>
          <a:noFill/>
          <a:ln cap="flat" cmpd="sng" w="9525">
            <a:solidFill>
              <a:schemeClr val="accent1">
                <a:alpha val="40000"/>
              </a:schemeClr>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1800">
                <a:solidFill>
                  <a:schemeClr val="dk1"/>
                </a:solidFill>
                <a:latin typeface="Century Gothic"/>
                <a:ea typeface="Century Gothic"/>
                <a:cs typeface="Century Gothic"/>
                <a:sym typeface="Century Gothic"/>
              </a:rPr>
              <a:t>Expresiva </a:t>
            </a:r>
            <a:endParaRPr/>
          </a:p>
          <a:p>
            <a:pPr indent="0" lvl="0" marL="0" marR="0" rtl="0" algn="ctr">
              <a:spcBef>
                <a:spcPts val="0"/>
              </a:spcBef>
              <a:spcAft>
                <a:spcPts val="0"/>
              </a:spcAft>
              <a:buNone/>
            </a:pPr>
            <a:r>
              <a:rPr lang="es-CL" sz="1800">
                <a:solidFill>
                  <a:schemeClr val="dk1"/>
                </a:solidFill>
                <a:latin typeface="Century Gothic"/>
                <a:ea typeface="Century Gothic"/>
                <a:cs typeface="Century Gothic"/>
                <a:sym typeface="Century Gothic"/>
              </a:rPr>
              <a:t>o </a:t>
            </a:r>
            <a:endParaRPr/>
          </a:p>
          <a:p>
            <a:pPr indent="0" lvl="0" marL="0" marR="0" rtl="0" algn="ctr">
              <a:spcBef>
                <a:spcPts val="0"/>
              </a:spcBef>
              <a:spcAft>
                <a:spcPts val="0"/>
              </a:spcAft>
              <a:buNone/>
            </a:pPr>
            <a:r>
              <a:rPr lang="es-CL" sz="1800">
                <a:solidFill>
                  <a:schemeClr val="dk1"/>
                </a:solidFill>
                <a:latin typeface="Century Gothic"/>
                <a:ea typeface="Century Gothic"/>
                <a:cs typeface="Century Gothic"/>
                <a:sym typeface="Century Gothic"/>
              </a:rPr>
              <a:t>emotiva </a:t>
            </a:r>
            <a:endParaRPr sz="1800">
              <a:solidFill>
                <a:schemeClr val="dk1"/>
              </a:solidFill>
              <a:latin typeface="Century Gothic"/>
              <a:ea typeface="Century Gothic"/>
              <a:cs typeface="Century Gothic"/>
              <a:sym typeface="Century Gothic"/>
            </a:endParaRPr>
          </a:p>
        </p:txBody>
      </p:sp>
      <p:sp>
        <p:nvSpPr>
          <p:cNvPr id="274" name="Google Shape;274;p15"/>
          <p:cNvSpPr/>
          <p:nvPr/>
        </p:nvSpPr>
        <p:spPr>
          <a:xfrm>
            <a:off x="827584" y="620688"/>
            <a:ext cx="323999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CL" sz="1800" u="sng">
                <a:solidFill>
                  <a:srgbClr val="FF0000"/>
                </a:solidFill>
                <a:latin typeface="Century Gothic"/>
                <a:ea typeface="Century Gothic"/>
                <a:cs typeface="Century Gothic"/>
                <a:sym typeface="Century Gothic"/>
              </a:rPr>
              <a:t>Funciones del Lenguaje</a:t>
            </a:r>
            <a:endParaRPr/>
          </a:p>
          <a:p>
            <a:pPr indent="0" lvl="0" marL="0" marR="0" rtl="0" algn="l">
              <a:spcBef>
                <a:spcPts val="0"/>
              </a:spcBef>
              <a:spcAft>
                <a:spcPts val="0"/>
              </a:spcAft>
              <a:buNone/>
            </a:pPr>
            <a:r>
              <a:t/>
            </a:r>
            <a:endParaRPr b="1" sz="1800" u="sng">
              <a:solidFill>
                <a:srgbClr val="FF0000"/>
              </a:solidFill>
              <a:latin typeface="Century Gothic"/>
              <a:ea typeface="Century Gothic"/>
              <a:cs typeface="Century Gothic"/>
              <a:sym typeface="Century Gothic"/>
            </a:endParaRPr>
          </a:p>
        </p:txBody>
      </p:sp>
      <p:pic>
        <p:nvPicPr>
          <p:cNvPr descr="Resultado de imagen para funcion del lenguaje expresiva" id="275" name="Google Shape;275;p15"/>
          <p:cNvPicPr preferRelativeResize="0"/>
          <p:nvPr/>
        </p:nvPicPr>
        <p:blipFill rotWithShape="1">
          <a:blip r:embed="rId3">
            <a:alphaModFix/>
          </a:blip>
          <a:srcRect b="0" l="0" r="0" t="0"/>
          <a:stretch/>
        </p:blipFill>
        <p:spPr>
          <a:xfrm>
            <a:off x="4860032" y="2060848"/>
            <a:ext cx="3810000" cy="4048125"/>
          </a:xfrm>
          <a:prstGeom prst="rect">
            <a:avLst/>
          </a:prstGeom>
          <a:noFill/>
          <a:ln>
            <a:noFill/>
          </a:ln>
        </p:spPr>
      </p:pic>
      <p:sp>
        <p:nvSpPr>
          <p:cNvPr id="276" name="Google Shape;276;p15"/>
          <p:cNvSpPr/>
          <p:nvPr/>
        </p:nvSpPr>
        <p:spPr>
          <a:xfrm>
            <a:off x="1187624" y="3429000"/>
            <a:ext cx="45720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L" sz="1800">
                <a:solidFill>
                  <a:schemeClr val="dk1"/>
                </a:solidFill>
                <a:latin typeface="Century Gothic"/>
                <a:ea typeface="Century Gothic"/>
                <a:cs typeface="Century Gothic"/>
                <a:sym typeface="Century Gothic"/>
              </a:rPr>
              <a:t>Si decimos “vida de perros”, la expresión </a:t>
            </a:r>
            <a:r>
              <a:rPr lang="es-CL" sz="1800">
                <a:solidFill>
                  <a:srgbClr val="FF0000"/>
                </a:solidFill>
                <a:latin typeface="Century Gothic"/>
                <a:ea typeface="Century Gothic"/>
                <a:cs typeface="Century Gothic"/>
                <a:sym typeface="Century Gothic"/>
              </a:rPr>
              <a:t>connotativa</a:t>
            </a:r>
            <a:r>
              <a:rPr lang="es-CL" sz="1800">
                <a:solidFill>
                  <a:schemeClr val="dk1"/>
                </a:solidFill>
                <a:latin typeface="Century Gothic"/>
                <a:ea typeface="Century Gothic"/>
                <a:cs typeface="Century Gothic"/>
                <a:sym typeface="Century Gothic"/>
              </a:rPr>
              <a:t> califica de sufriente, penosa, miserable tanto la vida del hombre como la del perro, calificación que es netamente </a:t>
            </a:r>
            <a:r>
              <a:rPr lang="es-CL" sz="1800">
                <a:solidFill>
                  <a:srgbClr val="FF0000"/>
                </a:solidFill>
                <a:latin typeface="Century Gothic"/>
                <a:ea typeface="Century Gothic"/>
                <a:cs typeface="Century Gothic"/>
                <a:sym typeface="Century Gothic"/>
              </a:rPr>
              <a:t>subjetiva</a:t>
            </a:r>
            <a:r>
              <a:rPr lang="es-CL" sz="1800">
                <a:solidFill>
                  <a:schemeClr val="dk1"/>
                </a:solidFill>
                <a:latin typeface="Century Gothic"/>
                <a:ea typeface="Century Gothic"/>
                <a:cs typeface="Century Gothic"/>
                <a:sym typeface="Century Gothic"/>
              </a:rPr>
              <a:t> y en sentido simbólico. </a:t>
            </a:r>
            <a:br>
              <a:rPr lang="es-CL" sz="1800">
                <a:solidFill>
                  <a:schemeClr val="dk1"/>
                </a:solidFill>
                <a:latin typeface="Century Gothic"/>
                <a:ea typeface="Century Gothic"/>
                <a:cs typeface="Century Gothic"/>
                <a:sym typeface="Century Gothic"/>
              </a:rPr>
            </a:br>
            <a:br>
              <a:rPr lang="es-CL"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p:txBody>
      </p:sp>
      <p:sp>
        <p:nvSpPr>
          <p:cNvPr id="277" name="Google Shape;277;p15"/>
          <p:cNvSpPr txBox="1"/>
          <p:nvPr/>
        </p:nvSpPr>
        <p:spPr>
          <a:xfrm>
            <a:off x="2987824" y="1772816"/>
            <a:ext cx="1800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chemeClr val="dk1"/>
                </a:solidFill>
                <a:latin typeface="Century Gothic"/>
                <a:ea typeface="Century Gothic"/>
                <a:cs typeface="Century Gothic"/>
                <a:sym typeface="Century Gothic"/>
              </a:rPr>
              <a:t>Emisor</a:t>
            </a:r>
            <a:endParaRPr/>
          </a:p>
          <a:p>
            <a:pPr indent="0" lvl="0" marL="0" marR="0" rtl="0" algn="l">
              <a:spcBef>
                <a:spcPts val="0"/>
              </a:spcBef>
              <a:spcAft>
                <a:spcPts val="0"/>
              </a:spcAft>
              <a:buNone/>
            </a:pPr>
            <a:r>
              <a:rPr lang="es-CL" sz="1800">
                <a:solidFill>
                  <a:schemeClr val="dk1"/>
                </a:solidFill>
                <a:latin typeface="Century Gothic"/>
                <a:ea typeface="Century Gothic"/>
                <a:cs typeface="Century Gothic"/>
                <a:sym typeface="Century Gothic"/>
              </a:rPr>
              <a:t>1era persona  </a:t>
            </a:r>
            <a:endParaRPr sz="1800">
              <a:solidFill>
                <a:schemeClr val="dk1"/>
              </a:solidFill>
              <a:latin typeface="Century Gothic"/>
              <a:ea typeface="Century Gothic"/>
              <a:cs typeface="Century Gothic"/>
              <a:sym typeface="Century Gothic"/>
            </a:endParaRPr>
          </a:p>
        </p:txBody>
      </p:sp>
      <p:sp>
        <p:nvSpPr>
          <p:cNvPr id="278" name="Google Shape;278;p15"/>
          <p:cNvSpPr/>
          <p:nvPr/>
        </p:nvSpPr>
        <p:spPr>
          <a:xfrm>
            <a:off x="395536" y="5877272"/>
            <a:ext cx="7139742"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L" sz="2800" cap="none">
                <a:solidFill>
                  <a:srgbClr val="426407"/>
                </a:solidFill>
                <a:latin typeface="Century Gothic"/>
                <a:ea typeface="Century Gothic"/>
                <a:cs typeface="Century Gothic"/>
                <a:sym typeface="Century Gothic"/>
              </a:rPr>
              <a:t>¡ QUE GUSTO DE VERTE!</a:t>
            </a:r>
            <a:endParaRPr b="1" sz="2800" cap="none">
              <a:solidFill>
                <a:srgbClr val="426407"/>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6"/>
          <p:cNvSpPr/>
          <p:nvPr/>
        </p:nvSpPr>
        <p:spPr>
          <a:xfrm>
            <a:off x="4644008" y="3789040"/>
            <a:ext cx="3816424" cy="1584176"/>
          </a:xfrm>
          <a:prstGeom prst="ellipse">
            <a:avLst/>
          </a:prstGeom>
          <a:solidFill>
            <a:schemeClr val="accent1"/>
          </a:solidFill>
          <a:ln cap="flat" cmpd="sng" w="15875">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4" name="Google Shape;284;p16"/>
          <p:cNvSpPr/>
          <p:nvPr/>
        </p:nvSpPr>
        <p:spPr>
          <a:xfrm>
            <a:off x="5220072" y="2564904"/>
            <a:ext cx="3096344" cy="720080"/>
          </a:xfrm>
          <a:prstGeom prst="ellipse">
            <a:avLst/>
          </a:prstGeom>
          <a:solidFill>
            <a:schemeClr val="accent1"/>
          </a:solidFill>
          <a:ln cap="flat" cmpd="sng" w="15875">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5" name="Google Shape;285;p16"/>
          <p:cNvSpPr/>
          <p:nvPr/>
        </p:nvSpPr>
        <p:spPr>
          <a:xfrm>
            <a:off x="3779912" y="1052736"/>
            <a:ext cx="2736304" cy="1296144"/>
          </a:xfrm>
          <a:prstGeom prst="ellipse">
            <a:avLst/>
          </a:prstGeom>
          <a:solidFill>
            <a:schemeClr val="accent1"/>
          </a:solidFill>
          <a:ln cap="flat" cmpd="sng" w="15875">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6" name="Google Shape;286;p16"/>
          <p:cNvSpPr/>
          <p:nvPr/>
        </p:nvSpPr>
        <p:spPr>
          <a:xfrm>
            <a:off x="827584" y="764704"/>
            <a:ext cx="2160240" cy="1224136"/>
          </a:xfrm>
          <a:prstGeom prst="roundRect">
            <a:avLst>
              <a:gd fmla="val 16667" name="adj"/>
            </a:avLst>
          </a:prstGeom>
          <a:solidFill>
            <a:schemeClr val="accent1"/>
          </a:solidFill>
          <a:ln cap="flat" cmpd="sng" w="15875">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Representativa </a:t>
            </a:r>
            <a:endParaRPr/>
          </a:p>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O</a:t>
            </a:r>
            <a:endParaRPr/>
          </a:p>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Referencial </a:t>
            </a:r>
            <a:endParaRPr sz="1800">
              <a:solidFill>
                <a:schemeClr val="lt1"/>
              </a:solidFill>
              <a:latin typeface="Century Gothic"/>
              <a:ea typeface="Century Gothic"/>
              <a:cs typeface="Century Gothic"/>
              <a:sym typeface="Century Gothic"/>
            </a:endParaRPr>
          </a:p>
        </p:txBody>
      </p:sp>
      <p:sp>
        <p:nvSpPr>
          <p:cNvPr id="287" name="Google Shape;287;p16"/>
          <p:cNvSpPr txBox="1"/>
          <p:nvPr/>
        </p:nvSpPr>
        <p:spPr>
          <a:xfrm>
            <a:off x="4067944" y="1268760"/>
            <a:ext cx="244827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chemeClr val="dk1"/>
                </a:solidFill>
                <a:latin typeface="Century Gothic"/>
                <a:ea typeface="Century Gothic"/>
                <a:cs typeface="Century Gothic"/>
                <a:sym typeface="Century Gothic"/>
              </a:rPr>
              <a:t>Contexto: realidad concreta o Abstracta </a:t>
            </a:r>
            <a:endParaRPr sz="1800">
              <a:solidFill>
                <a:schemeClr val="dk1"/>
              </a:solidFill>
              <a:latin typeface="Century Gothic"/>
              <a:ea typeface="Century Gothic"/>
              <a:cs typeface="Century Gothic"/>
              <a:sym typeface="Century Gothic"/>
            </a:endParaRPr>
          </a:p>
        </p:txBody>
      </p:sp>
      <p:pic>
        <p:nvPicPr>
          <p:cNvPr descr="Resultado de imagen para funcion del lenguaje representativa o referencial" id="288" name="Google Shape;288;p16"/>
          <p:cNvPicPr preferRelativeResize="0"/>
          <p:nvPr/>
        </p:nvPicPr>
        <p:blipFill rotWithShape="1">
          <a:blip r:embed="rId3">
            <a:alphaModFix/>
          </a:blip>
          <a:srcRect b="0" l="0" r="0" t="0"/>
          <a:stretch/>
        </p:blipFill>
        <p:spPr>
          <a:xfrm>
            <a:off x="1403648" y="2276872"/>
            <a:ext cx="2520280" cy="4082854"/>
          </a:xfrm>
          <a:prstGeom prst="rect">
            <a:avLst/>
          </a:prstGeom>
          <a:noFill/>
          <a:ln>
            <a:noFill/>
          </a:ln>
        </p:spPr>
      </p:pic>
      <p:sp>
        <p:nvSpPr>
          <p:cNvPr id="289" name="Google Shape;289;p16"/>
          <p:cNvSpPr txBox="1"/>
          <p:nvPr/>
        </p:nvSpPr>
        <p:spPr>
          <a:xfrm>
            <a:off x="5580112" y="2636912"/>
            <a:ext cx="2664296" cy="6480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chemeClr val="dk1"/>
                </a:solidFill>
                <a:latin typeface="Century Gothic"/>
                <a:ea typeface="Century Gothic"/>
                <a:cs typeface="Century Gothic"/>
                <a:sym typeface="Century Gothic"/>
              </a:rPr>
              <a:t>- Objetivo : informar, comunicar </a:t>
            </a:r>
            <a:endParaRPr sz="1800">
              <a:solidFill>
                <a:schemeClr val="dk1"/>
              </a:solidFill>
              <a:latin typeface="Century Gothic"/>
              <a:ea typeface="Century Gothic"/>
              <a:cs typeface="Century Gothic"/>
              <a:sym typeface="Century Gothic"/>
            </a:endParaRPr>
          </a:p>
        </p:txBody>
      </p:sp>
      <p:sp>
        <p:nvSpPr>
          <p:cNvPr id="290" name="Google Shape;290;p16"/>
          <p:cNvSpPr/>
          <p:nvPr/>
        </p:nvSpPr>
        <p:spPr>
          <a:xfrm>
            <a:off x="4716016" y="4149080"/>
            <a:ext cx="403244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L" sz="1800">
                <a:solidFill>
                  <a:schemeClr val="dk1"/>
                </a:solidFill>
                <a:latin typeface="Century Gothic"/>
                <a:ea typeface="Century Gothic"/>
                <a:cs typeface="Century Gothic"/>
                <a:sym typeface="Century Gothic"/>
              </a:rPr>
              <a:t>La denotación, en definitiva, hace referencia al significado directo de un término</a:t>
            </a:r>
            <a:endParaRPr/>
          </a:p>
        </p:txBody>
      </p:sp>
      <p:sp>
        <p:nvSpPr>
          <p:cNvPr id="291" name="Google Shape;291;p16"/>
          <p:cNvSpPr/>
          <p:nvPr/>
        </p:nvSpPr>
        <p:spPr>
          <a:xfrm>
            <a:off x="3131840" y="1268760"/>
            <a:ext cx="504056" cy="144016"/>
          </a:xfrm>
          <a:prstGeom prst="rightArrow">
            <a:avLst>
              <a:gd fmla="val 50000" name="adj1"/>
              <a:gd fmla="val 50000" name="adj2"/>
            </a:avLst>
          </a:prstGeom>
          <a:solidFill>
            <a:schemeClr val="accent1"/>
          </a:solidFill>
          <a:ln cap="flat" cmpd="sng" w="15875">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descr="Resultado de imagen para funcion del lenguaje apelativa" id="296" name="Google Shape;296;p17"/>
          <p:cNvPicPr preferRelativeResize="0"/>
          <p:nvPr/>
        </p:nvPicPr>
        <p:blipFill rotWithShape="1">
          <a:blip r:embed="rId3">
            <a:alphaModFix/>
          </a:blip>
          <a:srcRect b="0" l="0" r="0" t="0"/>
          <a:stretch/>
        </p:blipFill>
        <p:spPr>
          <a:xfrm>
            <a:off x="5292080" y="2204864"/>
            <a:ext cx="3024336" cy="3065022"/>
          </a:xfrm>
          <a:prstGeom prst="rect">
            <a:avLst/>
          </a:prstGeom>
          <a:noFill/>
          <a:ln>
            <a:noFill/>
          </a:ln>
        </p:spPr>
      </p:pic>
      <p:sp>
        <p:nvSpPr>
          <p:cNvPr id="297" name="Google Shape;297;p17"/>
          <p:cNvSpPr/>
          <p:nvPr/>
        </p:nvSpPr>
        <p:spPr>
          <a:xfrm>
            <a:off x="1115616" y="1124744"/>
            <a:ext cx="2160240" cy="1224136"/>
          </a:xfrm>
          <a:prstGeom prst="roundRect">
            <a:avLst>
              <a:gd fmla="val 16667" name="adj"/>
            </a:avLst>
          </a:prstGeom>
          <a:solidFill>
            <a:schemeClr val="accent1"/>
          </a:solidFill>
          <a:ln cap="flat" cmpd="sng" w="15875">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Apelativa </a:t>
            </a:r>
            <a:endParaRPr/>
          </a:p>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O </a:t>
            </a:r>
            <a:endParaRPr/>
          </a:p>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Conotativa </a:t>
            </a:r>
            <a:endParaRPr sz="1800">
              <a:solidFill>
                <a:schemeClr val="lt1"/>
              </a:solidFill>
              <a:latin typeface="Century Gothic"/>
              <a:ea typeface="Century Gothic"/>
              <a:cs typeface="Century Gothic"/>
              <a:sym typeface="Century Gothic"/>
            </a:endParaRPr>
          </a:p>
        </p:txBody>
      </p:sp>
      <p:sp>
        <p:nvSpPr>
          <p:cNvPr id="298" name="Google Shape;298;p17"/>
          <p:cNvSpPr/>
          <p:nvPr/>
        </p:nvSpPr>
        <p:spPr>
          <a:xfrm>
            <a:off x="683568" y="2708920"/>
            <a:ext cx="4248472"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CL" sz="1800">
                <a:solidFill>
                  <a:schemeClr val="dk1"/>
                </a:solidFill>
                <a:latin typeface="Century Gothic"/>
                <a:ea typeface="Century Gothic"/>
                <a:cs typeface="Century Gothic"/>
                <a:sym typeface="Century Gothic"/>
              </a:rPr>
              <a:t>pretende </a:t>
            </a:r>
            <a:r>
              <a:rPr b="1" lang="es-CL" sz="1800">
                <a:solidFill>
                  <a:srgbClr val="FFC000"/>
                </a:solidFill>
                <a:latin typeface="Century Gothic"/>
                <a:ea typeface="Century Gothic"/>
                <a:cs typeface="Century Gothic"/>
                <a:sym typeface="Century Gothic"/>
              </a:rPr>
              <a:t>captar la atención del receptor </a:t>
            </a:r>
            <a:r>
              <a:rPr b="1" lang="es-CL" sz="1800">
                <a:solidFill>
                  <a:schemeClr val="dk1"/>
                </a:solidFill>
                <a:latin typeface="Century Gothic"/>
                <a:ea typeface="Century Gothic"/>
                <a:cs typeface="Century Gothic"/>
                <a:sym typeface="Century Gothic"/>
              </a:rPr>
              <a:t>y recibir una reacción o respuesta de su parte. Se caracteriza por usar vocativo (palabras que sirven para nombrar, llamar o invocar a una persona), el modo imperativo (una orden) y el uso de interrogativos</a:t>
            </a:r>
            <a:endParaRPr/>
          </a:p>
        </p:txBody>
      </p:sp>
      <p:sp>
        <p:nvSpPr>
          <p:cNvPr id="299" name="Google Shape;299;p17"/>
          <p:cNvSpPr/>
          <p:nvPr/>
        </p:nvSpPr>
        <p:spPr>
          <a:xfrm>
            <a:off x="827584" y="5589240"/>
            <a:ext cx="7455887"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L" sz="3600">
                <a:solidFill>
                  <a:srgbClr val="FF794B"/>
                </a:solidFill>
                <a:latin typeface="Century Gothic"/>
                <a:ea typeface="Century Gothic"/>
                <a:cs typeface="Century Gothic"/>
                <a:sym typeface="Century Gothic"/>
              </a:rPr>
              <a:t>¿</a:t>
            </a:r>
            <a:r>
              <a:rPr b="1" lang="es-CL" sz="3600" cap="none">
                <a:solidFill>
                  <a:srgbClr val="FF794B"/>
                </a:solidFill>
                <a:latin typeface="Century Gothic"/>
                <a:ea typeface="Century Gothic"/>
                <a:cs typeface="Century Gothic"/>
                <a:sym typeface="Century Gothic"/>
              </a:rPr>
              <a:t>Fabiola trajístes</a:t>
            </a:r>
            <a:r>
              <a:rPr b="1" lang="es-CL" sz="3600">
                <a:solidFill>
                  <a:srgbClr val="FF794B"/>
                </a:solidFill>
                <a:latin typeface="Century Gothic"/>
                <a:ea typeface="Century Gothic"/>
                <a:cs typeface="Century Gothic"/>
                <a:sym typeface="Century Gothic"/>
              </a:rPr>
              <a:t> los libros?</a:t>
            </a:r>
            <a:endParaRPr b="1" sz="3600" cap="none">
              <a:solidFill>
                <a:srgbClr val="FF794B"/>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8"/>
          <p:cNvSpPr/>
          <p:nvPr/>
        </p:nvSpPr>
        <p:spPr>
          <a:xfrm>
            <a:off x="827584" y="764704"/>
            <a:ext cx="2160240" cy="1224136"/>
          </a:xfrm>
          <a:prstGeom prst="roundRect">
            <a:avLst>
              <a:gd fmla="val 16667" name="adj"/>
            </a:avLst>
          </a:prstGeom>
          <a:solidFill>
            <a:schemeClr val="accent1"/>
          </a:solidFill>
          <a:ln cap="flat" cmpd="sng" w="15875">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Metalinguistica </a:t>
            </a:r>
            <a:endParaRPr/>
          </a:p>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O </a:t>
            </a:r>
            <a:endParaRPr/>
          </a:p>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Explicativa </a:t>
            </a:r>
            <a:endParaRPr sz="1800">
              <a:solidFill>
                <a:schemeClr val="lt1"/>
              </a:solidFill>
              <a:latin typeface="Century Gothic"/>
              <a:ea typeface="Century Gothic"/>
              <a:cs typeface="Century Gothic"/>
              <a:sym typeface="Century Gothic"/>
            </a:endParaRPr>
          </a:p>
        </p:txBody>
      </p:sp>
      <p:sp>
        <p:nvSpPr>
          <p:cNvPr id="305" name="Google Shape;305;p18"/>
          <p:cNvSpPr/>
          <p:nvPr/>
        </p:nvSpPr>
        <p:spPr>
          <a:xfrm>
            <a:off x="3923928" y="980728"/>
            <a:ext cx="4572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L" sz="1800">
                <a:solidFill>
                  <a:schemeClr val="dk1"/>
                </a:solidFill>
                <a:latin typeface="Century Gothic"/>
                <a:ea typeface="Century Gothic"/>
                <a:cs typeface="Century Gothic"/>
                <a:sym typeface="Century Gothic"/>
              </a:rPr>
              <a:t>Se centra en el propio </a:t>
            </a:r>
            <a:r>
              <a:rPr lang="es-CL" sz="1800" u="sng">
                <a:solidFill>
                  <a:schemeClr val="hlink"/>
                </a:solidFill>
                <a:latin typeface="Century Gothic"/>
                <a:ea typeface="Century Gothic"/>
                <a:cs typeface="Century Gothic"/>
                <a:sym typeface="Century Gothic"/>
                <a:hlinkClick r:id="rId3"/>
              </a:rPr>
              <a:t>código</a:t>
            </a:r>
            <a:r>
              <a:rPr lang="es-CL" sz="1800">
                <a:solidFill>
                  <a:schemeClr val="dk1"/>
                </a:solidFill>
                <a:latin typeface="Century Gothic"/>
                <a:ea typeface="Century Gothic"/>
                <a:cs typeface="Century Gothic"/>
                <a:sym typeface="Century Gothic"/>
              </a:rPr>
              <a:t> de la </a:t>
            </a:r>
            <a:r>
              <a:rPr lang="es-CL" sz="1800" u="sng">
                <a:solidFill>
                  <a:schemeClr val="hlink"/>
                </a:solidFill>
                <a:latin typeface="Century Gothic"/>
                <a:ea typeface="Century Gothic"/>
                <a:cs typeface="Century Gothic"/>
                <a:sym typeface="Century Gothic"/>
                <a:hlinkClick r:id="rId4"/>
              </a:rPr>
              <a:t>lengua</a:t>
            </a:r>
            <a:r>
              <a:rPr lang="es-CL" sz="1800">
                <a:solidFill>
                  <a:schemeClr val="dk1"/>
                </a:solidFill>
                <a:latin typeface="Century Gothic"/>
                <a:ea typeface="Century Gothic"/>
                <a:cs typeface="Century Gothic"/>
                <a:sym typeface="Century Gothic"/>
              </a:rPr>
              <a:t>. Se utiliza para </a:t>
            </a:r>
            <a:r>
              <a:rPr lang="es-CL" sz="1800" u="sng">
                <a:solidFill>
                  <a:schemeClr val="hlink"/>
                </a:solidFill>
                <a:latin typeface="Century Gothic"/>
                <a:ea typeface="Century Gothic"/>
                <a:cs typeface="Century Gothic"/>
                <a:sym typeface="Century Gothic"/>
                <a:hlinkClick r:id="rId5"/>
              </a:rPr>
              <a:t>hablar del propio lenguaje</a:t>
            </a:r>
            <a:endParaRPr sz="1800" u="sng">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u="sng">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s-CL" sz="1800" u="sng">
                <a:solidFill>
                  <a:schemeClr val="dk1"/>
                </a:solidFill>
                <a:latin typeface="Century Gothic"/>
                <a:ea typeface="Century Gothic"/>
                <a:cs typeface="Century Gothic"/>
                <a:sym typeface="Century Gothic"/>
              </a:rPr>
              <a:t>Aclara el mensaje </a:t>
            </a:r>
            <a:endParaRPr sz="1800">
              <a:solidFill>
                <a:schemeClr val="dk1"/>
              </a:solidFill>
              <a:latin typeface="Century Gothic"/>
              <a:ea typeface="Century Gothic"/>
              <a:cs typeface="Century Gothic"/>
              <a:sym typeface="Century Gothic"/>
            </a:endParaRPr>
          </a:p>
        </p:txBody>
      </p:sp>
      <p:sp>
        <p:nvSpPr>
          <p:cNvPr id="306" name="Google Shape;306;p18"/>
          <p:cNvSpPr/>
          <p:nvPr/>
        </p:nvSpPr>
        <p:spPr>
          <a:xfrm>
            <a:off x="559149" y="5301208"/>
            <a:ext cx="8584851"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CL" sz="3600">
                <a:solidFill>
                  <a:schemeClr val="accent3"/>
                </a:solidFill>
                <a:latin typeface="Century Gothic"/>
                <a:ea typeface="Century Gothic"/>
                <a:cs typeface="Century Gothic"/>
                <a:sym typeface="Century Gothic"/>
              </a:rPr>
              <a:t>José lleva acento en la e</a:t>
            </a:r>
            <a:endParaRPr b="1" sz="3600" cap="none">
              <a:solidFill>
                <a:schemeClr val="accent3"/>
              </a:solidFill>
              <a:latin typeface="Century Gothic"/>
              <a:ea typeface="Century Gothic"/>
              <a:cs typeface="Century Gothic"/>
              <a:sym typeface="Century Gothic"/>
            </a:endParaRPr>
          </a:p>
        </p:txBody>
      </p:sp>
      <p:pic>
        <p:nvPicPr>
          <p:cNvPr id="307" name="Google Shape;307;p18"/>
          <p:cNvPicPr preferRelativeResize="0"/>
          <p:nvPr/>
        </p:nvPicPr>
        <p:blipFill rotWithShape="1">
          <a:blip r:embed="rId6">
            <a:alphaModFix/>
          </a:blip>
          <a:srcRect b="0" l="0" r="0" t="0"/>
          <a:stretch/>
        </p:blipFill>
        <p:spPr>
          <a:xfrm>
            <a:off x="899592" y="2564904"/>
            <a:ext cx="4536504" cy="26886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p:nvPr/>
        </p:nvSpPr>
        <p:spPr>
          <a:xfrm>
            <a:off x="971600" y="1124744"/>
            <a:ext cx="2160240" cy="1224136"/>
          </a:xfrm>
          <a:prstGeom prst="roundRect">
            <a:avLst>
              <a:gd fmla="val 16667" name="adj"/>
            </a:avLst>
          </a:prstGeom>
          <a:solidFill>
            <a:schemeClr val="accent1"/>
          </a:solidFill>
          <a:ln cap="flat" cmpd="sng" w="15875">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Estética</a:t>
            </a:r>
            <a:endParaRPr/>
          </a:p>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O </a:t>
            </a:r>
            <a:endParaRPr/>
          </a:p>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Poética </a:t>
            </a:r>
            <a:endParaRPr sz="1800">
              <a:solidFill>
                <a:schemeClr val="lt1"/>
              </a:solidFill>
              <a:latin typeface="Century Gothic"/>
              <a:ea typeface="Century Gothic"/>
              <a:cs typeface="Century Gothic"/>
              <a:sym typeface="Century Gothic"/>
            </a:endParaRPr>
          </a:p>
        </p:txBody>
      </p:sp>
      <p:sp>
        <p:nvSpPr>
          <p:cNvPr id="313" name="Google Shape;313;p19"/>
          <p:cNvSpPr/>
          <p:nvPr/>
        </p:nvSpPr>
        <p:spPr>
          <a:xfrm>
            <a:off x="827584" y="3429000"/>
            <a:ext cx="5616624"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L" sz="2000">
                <a:solidFill>
                  <a:schemeClr val="dk1"/>
                </a:solidFill>
                <a:latin typeface="Century Gothic"/>
                <a:ea typeface="Century Gothic"/>
                <a:cs typeface="Century Gothic"/>
                <a:sym typeface="Century Gothic"/>
              </a:rPr>
              <a:t>Se utiliza preferentemente en la literatura. El acto de comunicación está centrado en el mensaje mismo, en su disposición, en la forma como éste se trasmite. Entre los recursos expresivos utilizados están la rima, la aliteración, etc.</a:t>
            </a:r>
            <a:endParaRPr sz="2000">
              <a:solidFill>
                <a:schemeClr val="dk1"/>
              </a:solidFill>
              <a:latin typeface="Century Gothic"/>
              <a:ea typeface="Century Gothic"/>
              <a:cs typeface="Century Gothic"/>
              <a:sym typeface="Century Gothic"/>
            </a:endParaRPr>
          </a:p>
        </p:txBody>
      </p:sp>
      <p:pic>
        <p:nvPicPr>
          <p:cNvPr descr="Resultado de imagen para funcion del lenguaje poetica o estetica" id="314" name="Google Shape;314;p19"/>
          <p:cNvPicPr preferRelativeResize="0"/>
          <p:nvPr/>
        </p:nvPicPr>
        <p:blipFill rotWithShape="1">
          <a:blip r:embed="rId3">
            <a:alphaModFix/>
          </a:blip>
          <a:srcRect b="0" l="0" r="0" t="0"/>
          <a:stretch/>
        </p:blipFill>
        <p:spPr>
          <a:xfrm>
            <a:off x="4716016" y="1124744"/>
            <a:ext cx="3635896" cy="21572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p:nvPr/>
        </p:nvSpPr>
        <p:spPr>
          <a:xfrm>
            <a:off x="827584" y="764704"/>
            <a:ext cx="2160240" cy="1224136"/>
          </a:xfrm>
          <a:prstGeom prst="roundRect">
            <a:avLst>
              <a:gd fmla="val 16667" name="adj"/>
            </a:avLst>
          </a:prstGeom>
          <a:solidFill>
            <a:schemeClr val="accent1"/>
          </a:solidFill>
          <a:ln cap="flat" cmpd="sng" w="15875">
            <a:solidFill>
              <a:srgbClr val="58595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Fatica </a:t>
            </a:r>
            <a:endParaRPr/>
          </a:p>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O </a:t>
            </a:r>
            <a:endParaRPr/>
          </a:p>
          <a:p>
            <a:pPr indent="0" lvl="0" marL="0" marR="0" rtl="0" algn="ctr">
              <a:spcBef>
                <a:spcPts val="0"/>
              </a:spcBef>
              <a:spcAft>
                <a:spcPts val="0"/>
              </a:spcAft>
              <a:buNone/>
            </a:pPr>
            <a:r>
              <a:rPr lang="es-CL" sz="1800">
                <a:solidFill>
                  <a:schemeClr val="lt1"/>
                </a:solidFill>
                <a:latin typeface="Century Gothic"/>
                <a:ea typeface="Century Gothic"/>
                <a:cs typeface="Century Gothic"/>
                <a:sym typeface="Century Gothic"/>
              </a:rPr>
              <a:t>De contacto </a:t>
            </a:r>
            <a:endParaRPr sz="1800">
              <a:solidFill>
                <a:schemeClr val="lt1"/>
              </a:solidFill>
              <a:latin typeface="Century Gothic"/>
              <a:ea typeface="Century Gothic"/>
              <a:cs typeface="Century Gothic"/>
              <a:sym typeface="Century Gothic"/>
            </a:endParaRPr>
          </a:p>
        </p:txBody>
      </p:sp>
      <p:sp>
        <p:nvSpPr>
          <p:cNvPr id="320" name="Google Shape;320;p20"/>
          <p:cNvSpPr/>
          <p:nvPr/>
        </p:nvSpPr>
        <p:spPr>
          <a:xfrm>
            <a:off x="2286000" y="3105835"/>
            <a:ext cx="4572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L" sz="1800">
                <a:solidFill>
                  <a:schemeClr val="dk1"/>
                </a:solidFill>
                <a:latin typeface="Century Gothic"/>
                <a:ea typeface="Century Gothic"/>
                <a:cs typeface="Century Gothic"/>
                <a:sym typeface="Century Gothic"/>
              </a:rPr>
              <a:t>Consiste en iniciar, interrumpir, continuar o finalizar la comunicación. </a:t>
            </a:r>
            <a:endParaRPr sz="1800">
              <a:solidFill>
                <a:schemeClr val="dk1"/>
              </a:solidFill>
              <a:latin typeface="Century Gothic"/>
              <a:ea typeface="Century Gothic"/>
              <a:cs typeface="Century Gothic"/>
              <a:sym typeface="Century Gothic"/>
            </a:endParaRPr>
          </a:p>
        </p:txBody>
      </p:sp>
      <p:pic>
        <p:nvPicPr>
          <p:cNvPr descr="Resultado de imagen para funcion del lenguaje metalinguistico" id="321" name="Google Shape;321;p20"/>
          <p:cNvPicPr preferRelativeResize="0"/>
          <p:nvPr/>
        </p:nvPicPr>
        <p:blipFill rotWithShape="1">
          <a:blip r:embed="rId3">
            <a:alphaModFix/>
          </a:blip>
          <a:srcRect b="0" l="0" r="0" t="0"/>
          <a:stretch/>
        </p:blipFill>
        <p:spPr>
          <a:xfrm>
            <a:off x="6228184" y="908720"/>
            <a:ext cx="1990725" cy="2295526"/>
          </a:xfrm>
          <a:prstGeom prst="rect">
            <a:avLst/>
          </a:prstGeom>
          <a:noFill/>
          <a:ln>
            <a:noFill/>
          </a:ln>
        </p:spPr>
      </p:pic>
      <p:pic>
        <p:nvPicPr>
          <p:cNvPr descr="Resultado de imagen para funcion del lenguaje fatica" id="322" name="Google Shape;322;p20"/>
          <p:cNvPicPr preferRelativeResize="0"/>
          <p:nvPr/>
        </p:nvPicPr>
        <p:blipFill rotWithShape="1">
          <a:blip r:embed="rId4">
            <a:alphaModFix/>
          </a:blip>
          <a:srcRect b="0" l="0" r="0" t="0"/>
          <a:stretch/>
        </p:blipFill>
        <p:spPr>
          <a:xfrm>
            <a:off x="1331640" y="4149080"/>
            <a:ext cx="6048672" cy="19442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descr="Resultado de imagen para funcion del lenguaje " id="327" name="Google Shape;327;p21"/>
          <p:cNvPicPr preferRelativeResize="0"/>
          <p:nvPr/>
        </p:nvPicPr>
        <p:blipFill rotWithShape="1">
          <a:blip r:embed="rId3">
            <a:alphaModFix/>
          </a:blip>
          <a:srcRect b="0" l="0" r="0" t="0"/>
          <a:stretch/>
        </p:blipFill>
        <p:spPr>
          <a:xfrm>
            <a:off x="4211960" y="3429000"/>
            <a:ext cx="1960821" cy="2699766"/>
          </a:xfrm>
          <a:prstGeom prst="rect">
            <a:avLst/>
          </a:prstGeom>
          <a:noFill/>
          <a:ln>
            <a:noFill/>
          </a:ln>
        </p:spPr>
      </p:pic>
      <p:pic>
        <p:nvPicPr>
          <p:cNvPr descr="Resultado de imagen para funcion del lenguaje" id="328" name="Google Shape;328;p21"/>
          <p:cNvPicPr preferRelativeResize="0"/>
          <p:nvPr/>
        </p:nvPicPr>
        <p:blipFill rotWithShape="1">
          <a:blip r:embed="rId4">
            <a:alphaModFix/>
          </a:blip>
          <a:srcRect b="0" l="0" r="0" t="0"/>
          <a:stretch/>
        </p:blipFill>
        <p:spPr>
          <a:xfrm>
            <a:off x="4499992" y="476672"/>
            <a:ext cx="3248025" cy="2762251"/>
          </a:xfrm>
          <a:prstGeom prst="rect">
            <a:avLst/>
          </a:prstGeom>
          <a:noFill/>
          <a:ln>
            <a:noFill/>
          </a:ln>
        </p:spPr>
      </p:pic>
      <p:pic>
        <p:nvPicPr>
          <p:cNvPr descr="Resultado de imagen para funcion del lenguaje poetica o estetica" id="329" name="Google Shape;329;p21"/>
          <p:cNvPicPr preferRelativeResize="0"/>
          <p:nvPr/>
        </p:nvPicPr>
        <p:blipFill rotWithShape="1">
          <a:blip r:embed="rId5">
            <a:alphaModFix/>
          </a:blip>
          <a:srcRect b="0" l="0" r="0" t="0"/>
          <a:stretch/>
        </p:blipFill>
        <p:spPr>
          <a:xfrm>
            <a:off x="1691680" y="476672"/>
            <a:ext cx="2381250" cy="2381250"/>
          </a:xfrm>
          <a:prstGeom prst="rect">
            <a:avLst/>
          </a:prstGeom>
          <a:noFill/>
          <a:ln>
            <a:noFill/>
          </a:ln>
        </p:spPr>
      </p:pic>
      <p:pic>
        <p:nvPicPr>
          <p:cNvPr descr="Imagen relacionada" id="330" name="Google Shape;330;p21"/>
          <p:cNvPicPr preferRelativeResize="0"/>
          <p:nvPr/>
        </p:nvPicPr>
        <p:blipFill rotWithShape="1">
          <a:blip r:embed="rId6">
            <a:alphaModFix/>
          </a:blip>
          <a:srcRect b="0" l="0" r="0" t="0"/>
          <a:stretch/>
        </p:blipFill>
        <p:spPr>
          <a:xfrm>
            <a:off x="5868144" y="2348880"/>
            <a:ext cx="3048000" cy="3048001"/>
          </a:xfrm>
          <a:prstGeom prst="rect">
            <a:avLst/>
          </a:prstGeom>
          <a:noFill/>
          <a:ln>
            <a:noFill/>
          </a:ln>
        </p:spPr>
      </p:pic>
      <p:pic>
        <p:nvPicPr>
          <p:cNvPr descr="Resultado de imagen para funcion del lenguaje" id="331" name="Google Shape;331;p21"/>
          <p:cNvPicPr preferRelativeResize="0"/>
          <p:nvPr/>
        </p:nvPicPr>
        <p:blipFill rotWithShape="1">
          <a:blip r:embed="rId7">
            <a:alphaModFix/>
          </a:blip>
          <a:srcRect b="0" l="0" r="0" t="0"/>
          <a:stretch/>
        </p:blipFill>
        <p:spPr>
          <a:xfrm>
            <a:off x="467544" y="3140968"/>
            <a:ext cx="3593976" cy="2171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ustin">
  <a:themeElements>
    <a:clrScheme name="Á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