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5"/>
  </p:notesMasterIdLst>
  <p:sldIdLst>
    <p:sldId id="256" r:id="rId2"/>
    <p:sldId id="257" r:id="rId3"/>
    <p:sldId id="258" r:id="rId4"/>
    <p:sldId id="259" r:id="rId5"/>
    <p:sldId id="261" r:id="rId6"/>
    <p:sldId id="262" r:id="rId7"/>
    <p:sldId id="263"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59" autoAdjust="0"/>
  </p:normalViewPr>
  <p:slideViewPr>
    <p:cSldViewPr snapToGrid="0">
      <p:cViewPr varScale="1">
        <p:scale>
          <a:sx n="50" d="100"/>
          <a:sy n="50" d="100"/>
        </p:scale>
        <p:origin x="14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44D21-8D3A-4C1A-8FC4-0AAE1B1E2749}"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B1DCC710-A17B-4012-BC8A-BF93B1B8440E}">
      <dgm:prSet/>
      <dgm:spPr/>
      <dgm:t>
        <a:bodyPr/>
        <a:lstStyle/>
        <a:p>
          <a:r>
            <a:rPr lang="es-ES"/>
            <a:t>Servidores:</a:t>
          </a:r>
          <a:endParaRPr lang="en-US"/>
        </a:p>
      </dgm:t>
    </dgm:pt>
    <dgm:pt modelId="{528F7ADE-7DDE-40B3-AEDB-F564E9292C2A}" type="parTrans" cxnId="{36A46067-905A-4C78-A2DE-C63A74D3A7AE}">
      <dgm:prSet/>
      <dgm:spPr/>
      <dgm:t>
        <a:bodyPr/>
        <a:lstStyle/>
        <a:p>
          <a:endParaRPr lang="en-US"/>
        </a:p>
      </dgm:t>
    </dgm:pt>
    <dgm:pt modelId="{6D20922E-2815-4677-834C-EC760485E7CE}" type="sibTrans" cxnId="{36A46067-905A-4C78-A2DE-C63A74D3A7AE}">
      <dgm:prSet/>
      <dgm:spPr/>
      <dgm:t>
        <a:bodyPr/>
        <a:lstStyle/>
        <a:p>
          <a:endParaRPr lang="en-US"/>
        </a:p>
      </dgm:t>
    </dgm:pt>
    <dgm:pt modelId="{45730546-F0E3-498B-A798-5F33098B5624}">
      <dgm:prSet custT="1"/>
      <dgm:spPr/>
      <dgm:t>
        <a:bodyPr/>
        <a:lstStyle/>
        <a:p>
          <a:r>
            <a:rPr lang="es-ES" sz="1800" dirty="0"/>
            <a:t>Cuentas de usuario (LDAP) (Prioridad alta)</a:t>
          </a:r>
          <a:endParaRPr lang="en-US" sz="1800" dirty="0"/>
        </a:p>
      </dgm:t>
    </dgm:pt>
    <dgm:pt modelId="{93035356-7611-44EF-8D09-DF2D6563A900}" type="parTrans" cxnId="{EE5B49FD-7A8C-4404-907D-CA0E3D2E1629}">
      <dgm:prSet/>
      <dgm:spPr/>
      <dgm:t>
        <a:bodyPr/>
        <a:lstStyle/>
        <a:p>
          <a:endParaRPr lang="en-US"/>
        </a:p>
      </dgm:t>
    </dgm:pt>
    <dgm:pt modelId="{AA0A8DCE-D758-4E33-BA79-C379F1F482B0}" type="sibTrans" cxnId="{EE5B49FD-7A8C-4404-907D-CA0E3D2E1629}">
      <dgm:prSet/>
      <dgm:spPr/>
      <dgm:t>
        <a:bodyPr/>
        <a:lstStyle/>
        <a:p>
          <a:endParaRPr lang="en-US"/>
        </a:p>
      </dgm:t>
    </dgm:pt>
    <dgm:pt modelId="{DFB27913-82A8-4DB5-B030-73132A58137B}">
      <dgm:prSet custT="1"/>
      <dgm:spPr/>
      <dgm:t>
        <a:bodyPr/>
        <a:lstStyle/>
        <a:p>
          <a:r>
            <a:rPr lang="es-ES" sz="1800" dirty="0"/>
            <a:t>Bases de datos (ventas y clientes) (Prioridad alta)</a:t>
          </a:r>
          <a:endParaRPr lang="en-US" sz="1800" dirty="0"/>
        </a:p>
      </dgm:t>
    </dgm:pt>
    <dgm:pt modelId="{E98A525F-5A2D-478C-A975-7F1CD248ACDA}" type="parTrans" cxnId="{8A8B0B80-F27F-4BA1-BC01-6C88F98E09E2}">
      <dgm:prSet/>
      <dgm:spPr/>
      <dgm:t>
        <a:bodyPr/>
        <a:lstStyle/>
        <a:p>
          <a:endParaRPr lang="en-US"/>
        </a:p>
      </dgm:t>
    </dgm:pt>
    <dgm:pt modelId="{4BF2700D-A2C8-4E77-A51E-2AB941319B60}" type="sibTrans" cxnId="{8A8B0B80-F27F-4BA1-BC01-6C88F98E09E2}">
      <dgm:prSet/>
      <dgm:spPr/>
      <dgm:t>
        <a:bodyPr/>
        <a:lstStyle/>
        <a:p>
          <a:endParaRPr lang="en-US"/>
        </a:p>
      </dgm:t>
    </dgm:pt>
    <dgm:pt modelId="{2B6591A3-5CEE-4549-99CA-E31683BA9C77}">
      <dgm:prSet custT="1"/>
      <dgm:spPr/>
      <dgm:t>
        <a:bodyPr/>
        <a:lstStyle/>
        <a:p>
          <a:r>
            <a:rPr lang="es-ES" sz="1800" dirty="0"/>
            <a:t>Resolución de nombres interno (DNS) (Prioridad Alta)</a:t>
          </a:r>
          <a:endParaRPr lang="en-US" sz="1800" dirty="0"/>
        </a:p>
      </dgm:t>
    </dgm:pt>
    <dgm:pt modelId="{6FEC2F4A-1FA2-45EB-9E52-2DF65989E753}" type="parTrans" cxnId="{DF0AC3E3-F4D6-4C68-876F-8246E999FF12}">
      <dgm:prSet/>
      <dgm:spPr/>
      <dgm:t>
        <a:bodyPr/>
        <a:lstStyle/>
        <a:p>
          <a:endParaRPr lang="en-US"/>
        </a:p>
      </dgm:t>
    </dgm:pt>
    <dgm:pt modelId="{BBC3F9BE-3EAE-427F-944D-9419346DDC65}" type="sibTrans" cxnId="{DF0AC3E3-F4D6-4C68-876F-8246E999FF12}">
      <dgm:prSet/>
      <dgm:spPr/>
      <dgm:t>
        <a:bodyPr/>
        <a:lstStyle/>
        <a:p>
          <a:endParaRPr lang="en-US"/>
        </a:p>
      </dgm:t>
    </dgm:pt>
    <dgm:pt modelId="{9C3BDB47-75DF-4FB1-90C0-A605A1E867D9}">
      <dgm:prSet custT="1"/>
      <dgm:spPr/>
      <dgm:t>
        <a:bodyPr/>
        <a:lstStyle/>
        <a:p>
          <a:r>
            <a:rPr lang="es-ES" sz="1800"/>
            <a:t>Correo electrónico corporativo (Prioridad media)</a:t>
          </a:r>
          <a:endParaRPr lang="en-US" sz="1800"/>
        </a:p>
      </dgm:t>
    </dgm:pt>
    <dgm:pt modelId="{D96E8789-D7EB-4548-AE77-6570CE8D7E0C}" type="parTrans" cxnId="{17F64465-95E2-4B10-B87A-BA833F7BD766}">
      <dgm:prSet/>
      <dgm:spPr/>
      <dgm:t>
        <a:bodyPr/>
        <a:lstStyle/>
        <a:p>
          <a:endParaRPr lang="en-US"/>
        </a:p>
      </dgm:t>
    </dgm:pt>
    <dgm:pt modelId="{E7C8175E-8F94-455F-AB7A-69278F109977}" type="sibTrans" cxnId="{17F64465-95E2-4B10-B87A-BA833F7BD766}">
      <dgm:prSet/>
      <dgm:spPr/>
      <dgm:t>
        <a:bodyPr/>
        <a:lstStyle/>
        <a:p>
          <a:endParaRPr lang="en-US"/>
        </a:p>
      </dgm:t>
    </dgm:pt>
    <dgm:pt modelId="{D36C5CD1-E723-402C-9F01-0319079DD5C8}">
      <dgm:prSet custT="1"/>
      <dgm:spPr/>
      <dgm:t>
        <a:bodyPr/>
        <a:lstStyle/>
        <a:p>
          <a:r>
            <a:rPr lang="es-ES" sz="1800" dirty="0"/>
            <a:t>Página web (Prioridad media)</a:t>
          </a:r>
          <a:endParaRPr lang="en-US" sz="1800" dirty="0"/>
        </a:p>
      </dgm:t>
    </dgm:pt>
    <dgm:pt modelId="{6ACA7191-58E8-4700-AC89-508599BA1C4B}" type="parTrans" cxnId="{8CD3D65D-5A84-4B03-9D02-664DF5EFE39C}">
      <dgm:prSet/>
      <dgm:spPr/>
      <dgm:t>
        <a:bodyPr/>
        <a:lstStyle/>
        <a:p>
          <a:endParaRPr lang="en-US"/>
        </a:p>
      </dgm:t>
    </dgm:pt>
    <dgm:pt modelId="{5A92DAE3-BD65-497C-9960-F79580148BBD}" type="sibTrans" cxnId="{8CD3D65D-5A84-4B03-9D02-664DF5EFE39C}">
      <dgm:prSet/>
      <dgm:spPr/>
      <dgm:t>
        <a:bodyPr/>
        <a:lstStyle/>
        <a:p>
          <a:endParaRPr lang="en-US"/>
        </a:p>
      </dgm:t>
    </dgm:pt>
    <dgm:pt modelId="{544D3B1E-F579-40E6-BF90-0B805A8C30DB}">
      <dgm:prSet/>
      <dgm:spPr/>
      <dgm:t>
        <a:bodyPr/>
        <a:lstStyle/>
        <a:p>
          <a:r>
            <a:rPr lang="es-ES" dirty="0"/>
            <a:t>Red wifi y conexión a internet (Prioridad alta)</a:t>
          </a:r>
          <a:endParaRPr lang="en-US" dirty="0"/>
        </a:p>
      </dgm:t>
    </dgm:pt>
    <dgm:pt modelId="{56F3881A-E46E-4758-80B7-C171C7D3BD97}" type="parTrans" cxnId="{119DE1EA-21AF-4F3A-8C2C-48BCA3FE51A3}">
      <dgm:prSet/>
      <dgm:spPr/>
      <dgm:t>
        <a:bodyPr/>
        <a:lstStyle/>
        <a:p>
          <a:endParaRPr lang="en-US"/>
        </a:p>
      </dgm:t>
    </dgm:pt>
    <dgm:pt modelId="{8546A0B5-3820-4336-8704-F5BB2490AC3C}" type="sibTrans" cxnId="{119DE1EA-21AF-4F3A-8C2C-48BCA3FE51A3}">
      <dgm:prSet/>
      <dgm:spPr/>
      <dgm:t>
        <a:bodyPr/>
        <a:lstStyle/>
        <a:p>
          <a:endParaRPr lang="en-US"/>
        </a:p>
      </dgm:t>
    </dgm:pt>
    <dgm:pt modelId="{97B19D20-275D-4D5E-8428-7D2B440E2973}">
      <dgm:prSet/>
      <dgm:spPr/>
      <dgm:t>
        <a:bodyPr/>
        <a:lstStyle/>
        <a:p>
          <a:r>
            <a:rPr lang="es-ES"/>
            <a:t>Página web tienda online (Prioridad media)</a:t>
          </a:r>
          <a:endParaRPr lang="en-US"/>
        </a:p>
      </dgm:t>
    </dgm:pt>
    <dgm:pt modelId="{FD7115DF-3146-4FF1-9BBF-4C238B4E4208}" type="parTrans" cxnId="{C453FABF-25D0-454C-8B33-E0F9113CF312}">
      <dgm:prSet/>
      <dgm:spPr/>
      <dgm:t>
        <a:bodyPr/>
        <a:lstStyle/>
        <a:p>
          <a:endParaRPr lang="en-US"/>
        </a:p>
      </dgm:t>
    </dgm:pt>
    <dgm:pt modelId="{0F9EAB9D-FA7B-447F-838B-3097EA46D02D}" type="sibTrans" cxnId="{C453FABF-25D0-454C-8B33-E0F9113CF312}">
      <dgm:prSet/>
      <dgm:spPr/>
      <dgm:t>
        <a:bodyPr/>
        <a:lstStyle/>
        <a:p>
          <a:endParaRPr lang="en-US"/>
        </a:p>
      </dgm:t>
    </dgm:pt>
    <dgm:pt modelId="{F2609D5E-566F-4890-8830-6411D2CF6A01}" type="pres">
      <dgm:prSet presAssocID="{DD144D21-8D3A-4C1A-8FC4-0AAE1B1E2749}" presName="linear" presStyleCnt="0">
        <dgm:presLayoutVars>
          <dgm:animLvl val="lvl"/>
          <dgm:resizeHandles val="exact"/>
        </dgm:presLayoutVars>
      </dgm:prSet>
      <dgm:spPr/>
    </dgm:pt>
    <dgm:pt modelId="{BF5E0D33-0E76-4BCB-939D-64799C65B94C}" type="pres">
      <dgm:prSet presAssocID="{B1DCC710-A17B-4012-BC8A-BF93B1B8440E}" presName="parentText" presStyleLbl="node1" presStyleIdx="0" presStyleCnt="3">
        <dgm:presLayoutVars>
          <dgm:chMax val="0"/>
          <dgm:bulletEnabled val="1"/>
        </dgm:presLayoutVars>
      </dgm:prSet>
      <dgm:spPr/>
    </dgm:pt>
    <dgm:pt modelId="{A4B5DAFE-358D-40B0-B7C2-E5239D63017D}" type="pres">
      <dgm:prSet presAssocID="{B1DCC710-A17B-4012-BC8A-BF93B1B8440E}" presName="childText" presStyleLbl="revTx" presStyleIdx="0" presStyleCnt="1">
        <dgm:presLayoutVars>
          <dgm:bulletEnabled val="1"/>
        </dgm:presLayoutVars>
      </dgm:prSet>
      <dgm:spPr/>
    </dgm:pt>
    <dgm:pt modelId="{2B997516-B9CD-4B4E-9C84-4C09FBD6C3A0}" type="pres">
      <dgm:prSet presAssocID="{544D3B1E-F579-40E6-BF90-0B805A8C30DB}" presName="parentText" presStyleLbl="node1" presStyleIdx="1" presStyleCnt="3">
        <dgm:presLayoutVars>
          <dgm:chMax val="0"/>
          <dgm:bulletEnabled val="1"/>
        </dgm:presLayoutVars>
      </dgm:prSet>
      <dgm:spPr/>
    </dgm:pt>
    <dgm:pt modelId="{E896CE2E-473B-41AD-AACF-D1D29C3136BD}" type="pres">
      <dgm:prSet presAssocID="{8546A0B5-3820-4336-8704-F5BB2490AC3C}" presName="spacer" presStyleCnt="0"/>
      <dgm:spPr/>
    </dgm:pt>
    <dgm:pt modelId="{A4BB42F4-BAD3-4E54-821C-B25C9D223E93}" type="pres">
      <dgm:prSet presAssocID="{97B19D20-275D-4D5E-8428-7D2B440E2973}" presName="parentText" presStyleLbl="node1" presStyleIdx="2" presStyleCnt="3">
        <dgm:presLayoutVars>
          <dgm:chMax val="0"/>
          <dgm:bulletEnabled val="1"/>
        </dgm:presLayoutVars>
      </dgm:prSet>
      <dgm:spPr/>
    </dgm:pt>
  </dgm:ptLst>
  <dgm:cxnLst>
    <dgm:cxn modelId="{8CD3D65D-5A84-4B03-9D02-664DF5EFE39C}" srcId="{B1DCC710-A17B-4012-BC8A-BF93B1B8440E}" destId="{D36C5CD1-E723-402C-9F01-0319079DD5C8}" srcOrd="4" destOrd="0" parTransId="{6ACA7191-58E8-4700-AC89-508599BA1C4B}" sibTransId="{5A92DAE3-BD65-497C-9960-F79580148BBD}"/>
    <dgm:cxn modelId="{8AD5915F-F844-4D37-BD83-81384DA082C5}" type="presOf" srcId="{D36C5CD1-E723-402C-9F01-0319079DD5C8}" destId="{A4B5DAFE-358D-40B0-B7C2-E5239D63017D}" srcOrd="0" destOrd="4" presId="urn:microsoft.com/office/officeart/2005/8/layout/vList2"/>
    <dgm:cxn modelId="{17F64465-95E2-4B10-B87A-BA833F7BD766}" srcId="{B1DCC710-A17B-4012-BC8A-BF93B1B8440E}" destId="{9C3BDB47-75DF-4FB1-90C0-A605A1E867D9}" srcOrd="3" destOrd="0" parTransId="{D96E8789-D7EB-4548-AE77-6570CE8D7E0C}" sibTransId="{E7C8175E-8F94-455F-AB7A-69278F109977}"/>
    <dgm:cxn modelId="{36A46067-905A-4C78-A2DE-C63A74D3A7AE}" srcId="{DD144D21-8D3A-4C1A-8FC4-0AAE1B1E2749}" destId="{B1DCC710-A17B-4012-BC8A-BF93B1B8440E}" srcOrd="0" destOrd="0" parTransId="{528F7ADE-7DDE-40B3-AEDB-F564E9292C2A}" sibTransId="{6D20922E-2815-4677-834C-EC760485E7CE}"/>
    <dgm:cxn modelId="{EAC27850-22B0-4DA3-9CF5-2B5253056DF1}" type="presOf" srcId="{DD144D21-8D3A-4C1A-8FC4-0AAE1B1E2749}" destId="{F2609D5E-566F-4890-8830-6411D2CF6A01}" srcOrd="0" destOrd="0" presId="urn:microsoft.com/office/officeart/2005/8/layout/vList2"/>
    <dgm:cxn modelId="{F6CE2A77-80B1-4B55-B68C-312D5B9518C0}" type="presOf" srcId="{544D3B1E-F579-40E6-BF90-0B805A8C30DB}" destId="{2B997516-B9CD-4B4E-9C84-4C09FBD6C3A0}" srcOrd="0" destOrd="0" presId="urn:microsoft.com/office/officeart/2005/8/layout/vList2"/>
    <dgm:cxn modelId="{151EBD79-9070-481E-9F75-9FCB32615B2B}" type="presOf" srcId="{97B19D20-275D-4D5E-8428-7D2B440E2973}" destId="{A4BB42F4-BAD3-4E54-821C-B25C9D223E93}" srcOrd="0" destOrd="0" presId="urn:microsoft.com/office/officeart/2005/8/layout/vList2"/>
    <dgm:cxn modelId="{8A8B0B80-F27F-4BA1-BC01-6C88F98E09E2}" srcId="{B1DCC710-A17B-4012-BC8A-BF93B1B8440E}" destId="{DFB27913-82A8-4DB5-B030-73132A58137B}" srcOrd="1" destOrd="0" parTransId="{E98A525F-5A2D-478C-A975-7F1CD248ACDA}" sibTransId="{4BF2700D-A2C8-4E77-A51E-2AB941319B60}"/>
    <dgm:cxn modelId="{71949680-12E5-427F-B69A-5744CBB2FE4C}" type="presOf" srcId="{9C3BDB47-75DF-4FB1-90C0-A605A1E867D9}" destId="{A4B5DAFE-358D-40B0-B7C2-E5239D63017D}" srcOrd="0" destOrd="3" presId="urn:microsoft.com/office/officeart/2005/8/layout/vList2"/>
    <dgm:cxn modelId="{5A91C4B1-850F-4B2B-B87E-A35FA945C5B3}" type="presOf" srcId="{B1DCC710-A17B-4012-BC8A-BF93B1B8440E}" destId="{BF5E0D33-0E76-4BCB-939D-64799C65B94C}" srcOrd="0" destOrd="0" presId="urn:microsoft.com/office/officeart/2005/8/layout/vList2"/>
    <dgm:cxn modelId="{297D35B2-C328-42FC-B189-F049BC59F0A1}" type="presOf" srcId="{DFB27913-82A8-4DB5-B030-73132A58137B}" destId="{A4B5DAFE-358D-40B0-B7C2-E5239D63017D}" srcOrd="0" destOrd="1" presId="urn:microsoft.com/office/officeart/2005/8/layout/vList2"/>
    <dgm:cxn modelId="{8B8917BA-10AD-4A46-B4EA-71A47724675A}" type="presOf" srcId="{45730546-F0E3-498B-A798-5F33098B5624}" destId="{A4B5DAFE-358D-40B0-B7C2-E5239D63017D}" srcOrd="0" destOrd="0" presId="urn:microsoft.com/office/officeart/2005/8/layout/vList2"/>
    <dgm:cxn modelId="{C453FABF-25D0-454C-8B33-E0F9113CF312}" srcId="{DD144D21-8D3A-4C1A-8FC4-0AAE1B1E2749}" destId="{97B19D20-275D-4D5E-8428-7D2B440E2973}" srcOrd="2" destOrd="0" parTransId="{FD7115DF-3146-4FF1-9BBF-4C238B4E4208}" sibTransId="{0F9EAB9D-FA7B-447F-838B-3097EA46D02D}"/>
    <dgm:cxn modelId="{DF0AC3E3-F4D6-4C68-876F-8246E999FF12}" srcId="{B1DCC710-A17B-4012-BC8A-BF93B1B8440E}" destId="{2B6591A3-5CEE-4549-99CA-E31683BA9C77}" srcOrd="2" destOrd="0" parTransId="{6FEC2F4A-1FA2-45EB-9E52-2DF65989E753}" sibTransId="{BBC3F9BE-3EAE-427F-944D-9419346DDC65}"/>
    <dgm:cxn modelId="{7546D0EA-B54D-43C2-9AE5-563DC23DDB8E}" type="presOf" srcId="{2B6591A3-5CEE-4549-99CA-E31683BA9C77}" destId="{A4B5DAFE-358D-40B0-B7C2-E5239D63017D}" srcOrd="0" destOrd="2" presId="urn:microsoft.com/office/officeart/2005/8/layout/vList2"/>
    <dgm:cxn modelId="{119DE1EA-21AF-4F3A-8C2C-48BCA3FE51A3}" srcId="{DD144D21-8D3A-4C1A-8FC4-0AAE1B1E2749}" destId="{544D3B1E-F579-40E6-BF90-0B805A8C30DB}" srcOrd="1" destOrd="0" parTransId="{56F3881A-E46E-4758-80B7-C171C7D3BD97}" sibTransId="{8546A0B5-3820-4336-8704-F5BB2490AC3C}"/>
    <dgm:cxn modelId="{EE5B49FD-7A8C-4404-907D-CA0E3D2E1629}" srcId="{B1DCC710-A17B-4012-BC8A-BF93B1B8440E}" destId="{45730546-F0E3-498B-A798-5F33098B5624}" srcOrd="0" destOrd="0" parTransId="{93035356-7611-44EF-8D09-DF2D6563A900}" sibTransId="{AA0A8DCE-D758-4E33-BA79-C379F1F482B0}"/>
    <dgm:cxn modelId="{A8AFAD6D-ADE8-441C-AC2A-DFC9EC7A2E85}" type="presParOf" srcId="{F2609D5E-566F-4890-8830-6411D2CF6A01}" destId="{BF5E0D33-0E76-4BCB-939D-64799C65B94C}" srcOrd="0" destOrd="0" presId="urn:microsoft.com/office/officeart/2005/8/layout/vList2"/>
    <dgm:cxn modelId="{E52B62FF-89DF-4883-877F-1E7E119EE714}" type="presParOf" srcId="{F2609D5E-566F-4890-8830-6411D2CF6A01}" destId="{A4B5DAFE-358D-40B0-B7C2-E5239D63017D}" srcOrd="1" destOrd="0" presId="urn:microsoft.com/office/officeart/2005/8/layout/vList2"/>
    <dgm:cxn modelId="{9D695787-8888-41D3-9218-67D6609ED6E8}" type="presParOf" srcId="{F2609D5E-566F-4890-8830-6411D2CF6A01}" destId="{2B997516-B9CD-4B4E-9C84-4C09FBD6C3A0}" srcOrd="2" destOrd="0" presId="urn:microsoft.com/office/officeart/2005/8/layout/vList2"/>
    <dgm:cxn modelId="{7FF5EADF-E959-470F-A83D-3B1014661DA6}" type="presParOf" srcId="{F2609D5E-566F-4890-8830-6411D2CF6A01}" destId="{E896CE2E-473B-41AD-AACF-D1D29C3136BD}" srcOrd="3" destOrd="0" presId="urn:microsoft.com/office/officeart/2005/8/layout/vList2"/>
    <dgm:cxn modelId="{32F29CB7-146D-436F-8884-0F4756A05DB0}" type="presParOf" srcId="{F2609D5E-566F-4890-8830-6411D2CF6A01}" destId="{A4BB42F4-BAD3-4E54-821C-B25C9D223E9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A62627-D1BB-4C4C-A4C2-4493BC77DA1D}"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3CF4F822-AF01-4A0B-BA6F-26EB8C7D4BC5}">
      <dgm:prSet/>
      <dgm:spPr/>
      <dgm:t>
        <a:bodyPr/>
        <a:lstStyle/>
        <a:p>
          <a:r>
            <a:rPr lang="es-ES"/>
            <a:t>Políticas y procedimientos</a:t>
          </a:r>
          <a:endParaRPr lang="en-US"/>
        </a:p>
      </dgm:t>
    </dgm:pt>
    <dgm:pt modelId="{6A967DBE-D38E-478B-BDE2-5FA263029E83}" type="parTrans" cxnId="{53728E2E-A40C-492F-A0B1-DDE8C64C2D2C}">
      <dgm:prSet/>
      <dgm:spPr/>
      <dgm:t>
        <a:bodyPr/>
        <a:lstStyle/>
        <a:p>
          <a:endParaRPr lang="en-US"/>
        </a:p>
      </dgm:t>
    </dgm:pt>
    <dgm:pt modelId="{B9FCF4CD-8395-4CCA-9A4B-1A97491A08AB}" type="sibTrans" cxnId="{53728E2E-A40C-492F-A0B1-DDE8C64C2D2C}">
      <dgm:prSet/>
      <dgm:spPr/>
      <dgm:t>
        <a:bodyPr/>
        <a:lstStyle/>
        <a:p>
          <a:endParaRPr lang="en-US"/>
        </a:p>
      </dgm:t>
    </dgm:pt>
    <dgm:pt modelId="{CF01DC68-A998-4B0B-BAA4-4665878CA184}">
      <dgm:prSet/>
      <dgm:spPr/>
      <dgm:t>
        <a:bodyPr/>
        <a:lstStyle/>
        <a:p>
          <a:r>
            <a:rPr lang="es-ES"/>
            <a:t>VPN</a:t>
          </a:r>
          <a:endParaRPr lang="en-US"/>
        </a:p>
      </dgm:t>
    </dgm:pt>
    <dgm:pt modelId="{6591E713-1BE2-4134-A32A-4119B3466CD0}" type="parTrans" cxnId="{0E14C076-EC6C-4F23-B788-20B2A79ABE3E}">
      <dgm:prSet/>
      <dgm:spPr/>
      <dgm:t>
        <a:bodyPr/>
        <a:lstStyle/>
        <a:p>
          <a:endParaRPr lang="en-US"/>
        </a:p>
      </dgm:t>
    </dgm:pt>
    <dgm:pt modelId="{00C70ED5-5B40-432D-B0AE-E74CBA3E3898}" type="sibTrans" cxnId="{0E14C076-EC6C-4F23-B788-20B2A79ABE3E}">
      <dgm:prSet/>
      <dgm:spPr/>
      <dgm:t>
        <a:bodyPr/>
        <a:lstStyle/>
        <a:p>
          <a:endParaRPr lang="en-US"/>
        </a:p>
      </dgm:t>
    </dgm:pt>
    <dgm:pt modelId="{B03B29EC-795C-4B80-971F-6E3EFD60D580}">
      <dgm:prSet/>
      <dgm:spPr/>
      <dgm:t>
        <a:bodyPr/>
        <a:lstStyle/>
        <a:p>
          <a:r>
            <a:rPr lang="es-ES"/>
            <a:t>Configuraciones de red</a:t>
          </a:r>
          <a:endParaRPr lang="en-US"/>
        </a:p>
      </dgm:t>
    </dgm:pt>
    <dgm:pt modelId="{752F18D0-B673-4D86-AE4E-35EBCE32C468}" type="parTrans" cxnId="{24B73309-5A3C-4609-B777-7FB90D127CF2}">
      <dgm:prSet/>
      <dgm:spPr/>
      <dgm:t>
        <a:bodyPr/>
        <a:lstStyle/>
        <a:p>
          <a:endParaRPr lang="en-US"/>
        </a:p>
      </dgm:t>
    </dgm:pt>
    <dgm:pt modelId="{B7E0259F-A6F0-42A6-9D58-203AF91B954B}" type="sibTrans" cxnId="{24B73309-5A3C-4609-B777-7FB90D127CF2}">
      <dgm:prSet/>
      <dgm:spPr/>
      <dgm:t>
        <a:bodyPr/>
        <a:lstStyle/>
        <a:p>
          <a:endParaRPr lang="en-US"/>
        </a:p>
      </dgm:t>
    </dgm:pt>
    <dgm:pt modelId="{A52FAE93-081A-4278-9C81-6D869D754BC1}">
      <dgm:prSet/>
      <dgm:spPr/>
      <dgm:t>
        <a:bodyPr/>
        <a:lstStyle/>
        <a:p>
          <a:r>
            <a:rPr lang="es-ES"/>
            <a:t>Acceso y autenticación</a:t>
          </a:r>
          <a:endParaRPr lang="en-US"/>
        </a:p>
      </dgm:t>
    </dgm:pt>
    <dgm:pt modelId="{C2D5B934-5F2E-48A1-AC60-03DF99699BF1}" type="parTrans" cxnId="{670C90FA-3CC6-40FA-A67D-4476F3D301A4}">
      <dgm:prSet/>
      <dgm:spPr/>
      <dgm:t>
        <a:bodyPr/>
        <a:lstStyle/>
        <a:p>
          <a:endParaRPr lang="en-US"/>
        </a:p>
      </dgm:t>
    </dgm:pt>
    <dgm:pt modelId="{A133448E-5D9F-42A0-843C-82FF7284FBFF}" type="sibTrans" cxnId="{670C90FA-3CC6-40FA-A67D-4476F3D301A4}">
      <dgm:prSet/>
      <dgm:spPr/>
      <dgm:t>
        <a:bodyPr/>
        <a:lstStyle/>
        <a:p>
          <a:endParaRPr lang="en-US"/>
        </a:p>
      </dgm:t>
    </dgm:pt>
    <dgm:pt modelId="{ED2843E5-BBE3-4E37-B861-D74B975B4D30}">
      <dgm:prSet/>
      <dgm:spPr/>
      <dgm:t>
        <a:bodyPr/>
        <a:lstStyle/>
        <a:p>
          <a:r>
            <a:rPr lang="es-ES"/>
            <a:t>Antimalware</a:t>
          </a:r>
          <a:endParaRPr lang="en-US"/>
        </a:p>
      </dgm:t>
    </dgm:pt>
    <dgm:pt modelId="{29DE76AF-B875-4A60-B3DC-61069644A2A7}" type="parTrans" cxnId="{606A1B85-0E67-482D-B29B-2E4CDF03BFDE}">
      <dgm:prSet/>
      <dgm:spPr/>
      <dgm:t>
        <a:bodyPr/>
        <a:lstStyle/>
        <a:p>
          <a:endParaRPr lang="en-US"/>
        </a:p>
      </dgm:t>
    </dgm:pt>
    <dgm:pt modelId="{5FDA4589-9CEF-4CE0-8539-0728814208BD}" type="sibTrans" cxnId="{606A1B85-0E67-482D-B29B-2E4CDF03BFDE}">
      <dgm:prSet/>
      <dgm:spPr/>
      <dgm:t>
        <a:bodyPr/>
        <a:lstStyle/>
        <a:p>
          <a:endParaRPr lang="en-US"/>
        </a:p>
      </dgm:t>
    </dgm:pt>
    <dgm:pt modelId="{EF53B2B5-5191-47B3-9BAC-4397BC46929D}">
      <dgm:prSet/>
      <dgm:spPr/>
      <dgm:t>
        <a:bodyPr/>
        <a:lstStyle/>
        <a:p>
          <a:r>
            <a:rPr lang="es-ES"/>
            <a:t>Encriptación de datos</a:t>
          </a:r>
          <a:endParaRPr lang="en-US"/>
        </a:p>
      </dgm:t>
    </dgm:pt>
    <dgm:pt modelId="{FC80ED45-3A5C-4584-9193-1CD9881A3CFD}" type="parTrans" cxnId="{A1DF9DC3-054D-43FC-9469-92A2120F98CE}">
      <dgm:prSet/>
      <dgm:spPr/>
      <dgm:t>
        <a:bodyPr/>
        <a:lstStyle/>
        <a:p>
          <a:endParaRPr lang="en-US"/>
        </a:p>
      </dgm:t>
    </dgm:pt>
    <dgm:pt modelId="{CCE8F852-DB2E-432F-9A3D-8902595C59A2}" type="sibTrans" cxnId="{A1DF9DC3-054D-43FC-9469-92A2120F98CE}">
      <dgm:prSet/>
      <dgm:spPr/>
      <dgm:t>
        <a:bodyPr/>
        <a:lstStyle/>
        <a:p>
          <a:endParaRPr lang="en-US"/>
        </a:p>
      </dgm:t>
    </dgm:pt>
    <dgm:pt modelId="{6816A6D0-23E4-4611-92E4-6F85D7F692DB}">
      <dgm:prSet/>
      <dgm:spPr/>
      <dgm:t>
        <a:bodyPr/>
        <a:lstStyle/>
        <a:p>
          <a:r>
            <a:rPr lang="es-ES"/>
            <a:t>Unidad de respaldo.</a:t>
          </a:r>
          <a:endParaRPr lang="en-US"/>
        </a:p>
      </dgm:t>
    </dgm:pt>
    <dgm:pt modelId="{CABB620F-15DC-4B4F-B50D-2E86983BE849}" type="parTrans" cxnId="{3D4F98DA-89D5-4D0D-9FBB-B62F00461D14}">
      <dgm:prSet/>
      <dgm:spPr/>
      <dgm:t>
        <a:bodyPr/>
        <a:lstStyle/>
        <a:p>
          <a:endParaRPr lang="en-US"/>
        </a:p>
      </dgm:t>
    </dgm:pt>
    <dgm:pt modelId="{898564ED-14AD-428D-ABDA-2908DE5211D9}" type="sibTrans" cxnId="{3D4F98DA-89D5-4D0D-9FBB-B62F00461D14}">
      <dgm:prSet/>
      <dgm:spPr/>
      <dgm:t>
        <a:bodyPr/>
        <a:lstStyle/>
        <a:p>
          <a:endParaRPr lang="en-US"/>
        </a:p>
      </dgm:t>
    </dgm:pt>
    <dgm:pt modelId="{0B715753-05E2-4C96-8310-0263509A26B1}" type="pres">
      <dgm:prSet presAssocID="{94A62627-D1BB-4C4C-A4C2-4493BC77DA1D}" presName="linear" presStyleCnt="0">
        <dgm:presLayoutVars>
          <dgm:animLvl val="lvl"/>
          <dgm:resizeHandles val="exact"/>
        </dgm:presLayoutVars>
      </dgm:prSet>
      <dgm:spPr/>
    </dgm:pt>
    <dgm:pt modelId="{96821082-2518-4D89-B012-A6361FC5DD55}" type="pres">
      <dgm:prSet presAssocID="{3CF4F822-AF01-4A0B-BA6F-26EB8C7D4BC5}" presName="parentText" presStyleLbl="node1" presStyleIdx="0" presStyleCnt="7">
        <dgm:presLayoutVars>
          <dgm:chMax val="0"/>
          <dgm:bulletEnabled val="1"/>
        </dgm:presLayoutVars>
      </dgm:prSet>
      <dgm:spPr/>
    </dgm:pt>
    <dgm:pt modelId="{899DA463-4D6C-446D-83CD-B00980D1BA87}" type="pres">
      <dgm:prSet presAssocID="{B9FCF4CD-8395-4CCA-9A4B-1A97491A08AB}" presName="spacer" presStyleCnt="0"/>
      <dgm:spPr/>
    </dgm:pt>
    <dgm:pt modelId="{9991D179-7F33-4D7D-8C17-4CE8598B1AC8}" type="pres">
      <dgm:prSet presAssocID="{CF01DC68-A998-4B0B-BAA4-4665878CA184}" presName="parentText" presStyleLbl="node1" presStyleIdx="1" presStyleCnt="7">
        <dgm:presLayoutVars>
          <dgm:chMax val="0"/>
          <dgm:bulletEnabled val="1"/>
        </dgm:presLayoutVars>
      </dgm:prSet>
      <dgm:spPr/>
    </dgm:pt>
    <dgm:pt modelId="{E5AC7F76-EDD8-4490-B2E8-C25DE09D6250}" type="pres">
      <dgm:prSet presAssocID="{00C70ED5-5B40-432D-B0AE-E74CBA3E3898}" presName="spacer" presStyleCnt="0"/>
      <dgm:spPr/>
    </dgm:pt>
    <dgm:pt modelId="{B87B0DDE-6D3A-4CBB-BF54-64D63BAFFD2C}" type="pres">
      <dgm:prSet presAssocID="{B03B29EC-795C-4B80-971F-6E3EFD60D580}" presName="parentText" presStyleLbl="node1" presStyleIdx="2" presStyleCnt="7">
        <dgm:presLayoutVars>
          <dgm:chMax val="0"/>
          <dgm:bulletEnabled val="1"/>
        </dgm:presLayoutVars>
      </dgm:prSet>
      <dgm:spPr/>
    </dgm:pt>
    <dgm:pt modelId="{32BD8564-E81E-4B8E-8C1B-0A4F8C86673D}" type="pres">
      <dgm:prSet presAssocID="{B7E0259F-A6F0-42A6-9D58-203AF91B954B}" presName="spacer" presStyleCnt="0"/>
      <dgm:spPr/>
    </dgm:pt>
    <dgm:pt modelId="{28E049CF-31CA-4F7B-8587-15A2D6CEDC6E}" type="pres">
      <dgm:prSet presAssocID="{A52FAE93-081A-4278-9C81-6D869D754BC1}" presName="parentText" presStyleLbl="node1" presStyleIdx="3" presStyleCnt="7">
        <dgm:presLayoutVars>
          <dgm:chMax val="0"/>
          <dgm:bulletEnabled val="1"/>
        </dgm:presLayoutVars>
      </dgm:prSet>
      <dgm:spPr/>
    </dgm:pt>
    <dgm:pt modelId="{0E2AFB7C-A83E-4BCF-A8EA-4EE34FEE4859}" type="pres">
      <dgm:prSet presAssocID="{A133448E-5D9F-42A0-843C-82FF7284FBFF}" presName="spacer" presStyleCnt="0"/>
      <dgm:spPr/>
    </dgm:pt>
    <dgm:pt modelId="{517B4D06-DC78-475E-8494-C5350B48F45F}" type="pres">
      <dgm:prSet presAssocID="{ED2843E5-BBE3-4E37-B861-D74B975B4D30}" presName="parentText" presStyleLbl="node1" presStyleIdx="4" presStyleCnt="7">
        <dgm:presLayoutVars>
          <dgm:chMax val="0"/>
          <dgm:bulletEnabled val="1"/>
        </dgm:presLayoutVars>
      </dgm:prSet>
      <dgm:spPr/>
    </dgm:pt>
    <dgm:pt modelId="{BD4FB002-CCA3-4E6D-A2CA-6A63ED407EC3}" type="pres">
      <dgm:prSet presAssocID="{5FDA4589-9CEF-4CE0-8539-0728814208BD}" presName="spacer" presStyleCnt="0"/>
      <dgm:spPr/>
    </dgm:pt>
    <dgm:pt modelId="{91901218-5A3E-4F78-BB8A-03C78BF8C6C4}" type="pres">
      <dgm:prSet presAssocID="{EF53B2B5-5191-47B3-9BAC-4397BC46929D}" presName="parentText" presStyleLbl="node1" presStyleIdx="5" presStyleCnt="7">
        <dgm:presLayoutVars>
          <dgm:chMax val="0"/>
          <dgm:bulletEnabled val="1"/>
        </dgm:presLayoutVars>
      </dgm:prSet>
      <dgm:spPr/>
    </dgm:pt>
    <dgm:pt modelId="{9C451526-78C2-4739-9694-8395C906AEB7}" type="pres">
      <dgm:prSet presAssocID="{CCE8F852-DB2E-432F-9A3D-8902595C59A2}" presName="spacer" presStyleCnt="0"/>
      <dgm:spPr/>
    </dgm:pt>
    <dgm:pt modelId="{F1F55446-CE06-4D1C-97BE-33E4474A3352}" type="pres">
      <dgm:prSet presAssocID="{6816A6D0-23E4-4611-92E4-6F85D7F692DB}" presName="parentText" presStyleLbl="node1" presStyleIdx="6" presStyleCnt="7">
        <dgm:presLayoutVars>
          <dgm:chMax val="0"/>
          <dgm:bulletEnabled val="1"/>
        </dgm:presLayoutVars>
      </dgm:prSet>
      <dgm:spPr/>
    </dgm:pt>
  </dgm:ptLst>
  <dgm:cxnLst>
    <dgm:cxn modelId="{24B73309-5A3C-4609-B777-7FB90D127CF2}" srcId="{94A62627-D1BB-4C4C-A4C2-4493BC77DA1D}" destId="{B03B29EC-795C-4B80-971F-6E3EFD60D580}" srcOrd="2" destOrd="0" parTransId="{752F18D0-B673-4D86-AE4E-35EBCE32C468}" sibTransId="{B7E0259F-A6F0-42A6-9D58-203AF91B954B}"/>
    <dgm:cxn modelId="{53728E2E-A40C-492F-A0B1-DDE8C64C2D2C}" srcId="{94A62627-D1BB-4C4C-A4C2-4493BC77DA1D}" destId="{3CF4F822-AF01-4A0B-BA6F-26EB8C7D4BC5}" srcOrd="0" destOrd="0" parTransId="{6A967DBE-D38E-478B-BDE2-5FA263029E83}" sibTransId="{B9FCF4CD-8395-4CCA-9A4B-1A97491A08AB}"/>
    <dgm:cxn modelId="{351C3F5E-3DF9-4145-B287-830C1D6DDBA4}" type="presOf" srcId="{B03B29EC-795C-4B80-971F-6E3EFD60D580}" destId="{B87B0DDE-6D3A-4CBB-BF54-64D63BAFFD2C}" srcOrd="0" destOrd="0" presId="urn:microsoft.com/office/officeart/2005/8/layout/vList2"/>
    <dgm:cxn modelId="{0E14C076-EC6C-4F23-B788-20B2A79ABE3E}" srcId="{94A62627-D1BB-4C4C-A4C2-4493BC77DA1D}" destId="{CF01DC68-A998-4B0B-BAA4-4665878CA184}" srcOrd="1" destOrd="0" parTransId="{6591E713-1BE2-4134-A32A-4119B3466CD0}" sibTransId="{00C70ED5-5B40-432D-B0AE-E74CBA3E3898}"/>
    <dgm:cxn modelId="{71A9AA77-11DF-4310-8878-628265806817}" type="presOf" srcId="{94A62627-D1BB-4C4C-A4C2-4493BC77DA1D}" destId="{0B715753-05E2-4C96-8310-0263509A26B1}" srcOrd="0" destOrd="0" presId="urn:microsoft.com/office/officeart/2005/8/layout/vList2"/>
    <dgm:cxn modelId="{1A4CDB7C-9A03-4DAD-9AFC-8849CE65EA5B}" type="presOf" srcId="{A52FAE93-081A-4278-9C81-6D869D754BC1}" destId="{28E049CF-31CA-4F7B-8587-15A2D6CEDC6E}" srcOrd="0" destOrd="0" presId="urn:microsoft.com/office/officeart/2005/8/layout/vList2"/>
    <dgm:cxn modelId="{92AF0285-C560-4C7E-B11D-7C059B636C40}" type="presOf" srcId="{CF01DC68-A998-4B0B-BAA4-4665878CA184}" destId="{9991D179-7F33-4D7D-8C17-4CE8598B1AC8}" srcOrd="0" destOrd="0" presId="urn:microsoft.com/office/officeart/2005/8/layout/vList2"/>
    <dgm:cxn modelId="{606A1B85-0E67-482D-B29B-2E4CDF03BFDE}" srcId="{94A62627-D1BB-4C4C-A4C2-4493BC77DA1D}" destId="{ED2843E5-BBE3-4E37-B861-D74B975B4D30}" srcOrd="4" destOrd="0" parTransId="{29DE76AF-B875-4A60-B3DC-61069644A2A7}" sibTransId="{5FDA4589-9CEF-4CE0-8539-0728814208BD}"/>
    <dgm:cxn modelId="{755FA489-BDDD-4ECA-B6B0-6AF8FDFC81E2}" type="presOf" srcId="{ED2843E5-BBE3-4E37-B861-D74B975B4D30}" destId="{517B4D06-DC78-475E-8494-C5350B48F45F}" srcOrd="0" destOrd="0" presId="urn:microsoft.com/office/officeart/2005/8/layout/vList2"/>
    <dgm:cxn modelId="{63A7B092-AA98-475A-85B8-57097929DEFB}" type="presOf" srcId="{EF53B2B5-5191-47B3-9BAC-4397BC46929D}" destId="{91901218-5A3E-4F78-BB8A-03C78BF8C6C4}" srcOrd="0" destOrd="0" presId="urn:microsoft.com/office/officeart/2005/8/layout/vList2"/>
    <dgm:cxn modelId="{B037EEA4-5E49-4D29-91E1-210397BB757A}" type="presOf" srcId="{3CF4F822-AF01-4A0B-BA6F-26EB8C7D4BC5}" destId="{96821082-2518-4D89-B012-A6361FC5DD55}" srcOrd="0" destOrd="0" presId="urn:microsoft.com/office/officeart/2005/8/layout/vList2"/>
    <dgm:cxn modelId="{A1DF9DC3-054D-43FC-9469-92A2120F98CE}" srcId="{94A62627-D1BB-4C4C-A4C2-4493BC77DA1D}" destId="{EF53B2B5-5191-47B3-9BAC-4397BC46929D}" srcOrd="5" destOrd="0" parTransId="{FC80ED45-3A5C-4584-9193-1CD9881A3CFD}" sibTransId="{CCE8F852-DB2E-432F-9A3D-8902595C59A2}"/>
    <dgm:cxn modelId="{3D4F98DA-89D5-4D0D-9FBB-B62F00461D14}" srcId="{94A62627-D1BB-4C4C-A4C2-4493BC77DA1D}" destId="{6816A6D0-23E4-4611-92E4-6F85D7F692DB}" srcOrd="6" destOrd="0" parTransId="{CABB620F-15DC-4B4F-B50D-2E86983BE849}" sibTransId="{898564ED-14AD-428D-ABDA-2908DE5211D9}"/>
    <dgm:cxn modelId="{B8891CED-53D9-4124-8223-3A611DC3850C}" type="presOf" srcId="{6816A6D0-23E4-4611-92E4-6F85D7F692DB}" destId="{F1F55446-CE06-4D1C-97BE-33E4474A3352}" srcOrd="0" destOrd="0" presId="urn:microsoft.com/office/officeart/2005/8/layout/vList2"/>
    <dgm:cxn modelId="{670C90FA-3CC6-40FA-A67D-4476F3D301A4}" srcId="{94A62627-D1BB-4C4C-A4C2-4493BC77DA1D}" destId="{A52FAE93-081A-4278-9C81-6D869D754BC1}" srcOrd="3" destOrd="0" parTransId="{C2D5B934-5F2E-48A1-AC60-03DF99699BF1}" sibTransId="{A133448E-5D9F-42A0-843C-82FF7284FBFF}"/>
    <dgm:cxn modelId="{24001340-EDD3-44E7-B914-EC31F74E2288}" type="presParOf" srcId="{0B715753-05E2-4C96-8310-0263509A26B1}" destId="{96821082-2518-4D89-B012-A6361FC5DD55}" srcOrd="0" destOrd="0" presId="urn:microsoft.com/office/officeart/2005/8/layout/vList2"/>
    <dgm:cxn modelId="{DE9CF3D7-84FF-480A-B380-F30B0D9CCCB2}" type="presParOf" srcId="{0B715753-05E2-4C96-8310-0263509A26B1}" destId="{899DA463-4D6C-446D-83CD-B00980D1BA87}" srcOrd="1" destOrd="0" presId="urn:microsoft.com/office/officeart/2005/8/layout/vList2"/>
    <dgm:cxn modelId="{0FE8887C-A1F4-4DA2-8EB2-2F58735D34B3}" type="presParOf" srcId="{0B715753-05E2-4C96-8310-0263509A26B1}" destId="{9991D179-7F33-4D7D-8C17-4CE8598B1AC8}" srcOrd="2" destOrd="0" presId="urn:microsoft.com/office/officeart/2005/8/layout/vList2"/>
    <dgm:cxn modelId="{1DAE6A06-1AB6-4E17-87AD-DE8F2B07E7EB}" type="presParOf" srcId="{0B715753-05E2-4C96-8310-0263509A26B1}" destId="{E5AC7F76-EDD8-4490-B2E8-C25DE09D6250}" srcOrd="3" destOrd="0" presId="urn:microsoft.com/office/officeart/2005/8/layout/vList2"/>
    <dgm:cxn modelId="{2951C4E8-BF52-4B78-AB19-8B7D84BF225D}" type="presParOf" srcId="{0B715753-05E2-4C96-8310-0263509A26B1}" destId="{B87B0DDE-6D3A-4CBB-BF54-64D63BAFFD2C}" srcOrd="4" destOrd="0" presId="urn:microsoft.com/office/officeart/2005/8/layout/vList2"/>
    <dgm:cxn modelId="{DE922F6A-8A65-47CB-83BE-866611C9418E}" type="presParOf" srcId="{0B715753-05E2-4C96-8310-0263509A26B1}" destId="{32BD8564-E81E-4B8E-8C1B-0A4F8C86673D}" srcOrd="5" destOrd="0" presId="urn:microsoft.com/office/officeart/2005/8/layout/vList2"/>
    <dgm:cxn modelId="{C8542C10-CE21-4529-99D7-BB7C6B79E65D}" type="presParOf" srcId="{0B715753-05E2-4C96-8310-0263509A26B1}" destId="{28E049CF-31CA-4F7B-8587-15A2D6CEDC6E}" srcOrd="6" destOrd="0" presId="urn:microsoft.com/office/officeart/2005/8/layout/vList2"/>
    <dgm:cxn modelId="{DB07AA14-E2B9-49E7-88EC-0502F6D52A6E}" type="presParOf" srcId="{0B715753-05E2-4C96-8310-0263509A26B1}" destId="{0E2AFB7C-A83E-4BCF-A8EA-4EE34FEE4859}" srcOrd="7" destOrd="0" presId="urn:microsoft.com/office/officeart/2005/8/layout/vList2"/>
    <dgm:cxn modelId="{59159E95-EB8C-4A1B-9753-E621F3324381}" type="presParOf" srcId="{0B715753-05E2-4C96-8310-0263509A26B1}" destId="{517B4D06-DC78-475E-8494-C5350B48F45F}" srcOrd="8" destOrd="0" presId="urn:microsoft.com/office/officeart/2005/8/layout/vList2"/>
    <dgm:cxn modelId="{F25AD276-723E-4565-8C7C-4D573D2BDDF2}" type="presParOf" srcId="{0B715753-05E2-4C96-8310-0263509A26B1}" destId="{BD4FB002-CCA3-4E6D-A2CA-6A63ED407EC3}" srcOrd="9" destOrd="0" presId="urn:microsoft.com/office/officeart/2005/8/layout/vList2"/>
    <dgm:cxn modelId="{4F35E085-30D0-4F13-BA2E-E4614EE9C0DE}" type="presParOf" srcId="{0B715753-05E2-4C96-8310-0263509A26B1}" destId="{91901218-5A3E-4F78-BB8A-03C78BF8C6C4}" srcOrd="10" destOrd="0" presId="urn:microsoft.com/office/officeart/2005/8/layout/vList2"/>
    <dgm:cxn modelId="{861B6851-3F1B-4BCC-8B37-CB432FC15CCB}" type="presParOf" srcId="{0B715753-05E2-4C96-8310-0263509A26B1}" destId="{9C451526-78C2-4739-9694-8395C906AEB7}" srcOrd="11" destOrd="0" presId="urn:microsoft.com/office/officeart/2005/8/layout/vList2"/>
    <dgm:cxn modelId="{2569C08C-0F1B-4C34-846B-EAE5752499F8}" type="presParOf" srcId="{0B715753-05E2-4C96-8310-0263509A26B1}" destId="{F1F55446-CE06-4D1C-97BE-33E4474A3352}" srcOrd="12" destOrd="0" presId="urn:microsoft.com/office/officeart/2005/8/layout/vList2"/>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035F63-DC0C-4D37-8D51-CD40C28DDB1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596E869-07F3-4803-B9F3-3A1D8F812DBD}">
      <dgm:prSet/>
      <dgm:spPr/>
      <dgm:t>
        <a:bodyPr/>
        <a:lstStyle/>
        <a:p>
          <a:pPr>
            <a:lnSpc>
              <a:spcPct val="100000"/>
            </a:lnSpc>
          </a:pPr>
          <a:r>
            <a:rPr lang="es-ES"/>
            <a:t>Análisis</a:t>
          </a:r>
          <a:endParaRPr lang="en-US"/>
        </a:p>
      </dgm:t>
    </dgm:pt>
    <dgm:pt modelId="{6A85B290-0648-4EDA-9957-38688A548726}" type="parTrans" cxnId="{22674609-273D-49F8-A9AC-4C67E12C0187}">
      <dgm:prSet/>
      <dgm:spPr/>
      <dgm:t>
        <a:bodyPr/>
        <a:lstStyle/>
        <a:p>
          <a:endParaRPr lang="en-US"/>
        </a:p>
      </dgm:t>
    </dgm:pt>
    <dgm:pt modelId="{56AC2EBA-7762-4782-AC95-AA99EA7F2940}" type="sibTrans" cxnId="{22674609-273D-49F8-A9AC-4C67E12C0187}">
      <dgm:prSet/>
      <dgm:spPr/>
      <dgm:t>
        <a:bodyPr/>
        <a:lstStyle/>
        <a:p>
          <a:pPr>
            <a:lnSpc>
              <a:spcPct val="100000"/>
            </a:lnSpc>
          </a:pPr>
          <a:endParaRPr lang="en-US"/>
        </a:p>
      </dgm:t>
    </dgm:pt>
    <dgm:pt modelId="{A3760C88-CE7F-4BE0-9022-2AFF33E37E63}">
      <dgm:prSet/>
      <dgm:spPr/>
      <dgm:t>
        <a:bodyPr/>
        <a:lstStyle/>
        <a:p>
          <a:pPr>
            <a:lnSpc>
              <a:spcPct val="100000"/>
            </a:lnSpc>
          </a:pPr>
          <a:r>
            <a:rPr lang="es-ES"/>
            <a:t>Ciber protección</a:t>
          </a:r>
          <a:endParaRPr lang="en-US"/>
        </a:p>
      </dgm:t>
    </dgm:pt>
    <dgm:pt modelId="{B95CEC16-0FF5-436A-9E83-0D8FDD5F9991}" type="parTrans" cxnId="{BC7A5DB2-E437-4262-B0B6-E0F11188F3D3}">
      <dgm:prSet/>
      <dgm:spPr/>
      <dgm:t>
        <a:bodyPr/>
        <a:lstStyle/>
        <a:p>
          <a:endParaRPr lang="en-US"/>
        </a:p>
      </dgm:t>
    </dgm:pt>
    <dgm:pt modelId="{DA5B0432-A5A6-48C7-93D2-6891D46673B2}" type="sibTrans" cxnId="{BC7A5DB2-E437-4262-B0B6-E0F11188F3D3}">
      <dgm:prSet/>
      <dgm:spPr/>
      <dgm:t>
        <a:bodyPr/>
        <a:lstStyle/>
        <a:p>
          <a:pPr>
            <a:lnSpc>
              <a:spcPct val="100000"/>
            </a:lnSpc>
          </a:pPr>
          <a:endParaRPr lang="en-US"/>
        </a:p>
      </dgm:t>
    </dgm:pt>
    <dgm:pt modelId="{8F1A9F12-9E59-4BB6-BAF3-066C6B150D87}">
      <dgm:prSet/>
      <dgm:spPr/>
      <dgm:t>
        <a:bodyPr/>
        <a:lstStyle/>
        <a:p>
          <a:pPr>
            <a:lnSpc>
              <a:spcPct val="100000"/>
            </a:lnSpc>
          </a:pPr>
          <a:r>
            <a:rPr lang="es-ES"/>
            <a:t>Estrategia en profundidad</a:t>
          </a:r>
          <a:endParaRPr lang="en-US"/>
        </a:p>
      </dgm:t>
    </dgm:pt>
    <dgm:pt modelId="{5290091F-C15E-4726-BADA-0637F569C793}" type="parTrans" cxnId="{6A30EED5-D939-4C5D-B533-5513E18EF785}">
      <dgm:prSet/>
      <dgm:spPr/>
      <dgm:t>
        <a:bodyPr/>
        <a:lstStyle/>
        <a:p>
          <a:endParaRPr lang="en-US"/>
        </a:p>
      </dgm:t>
    </dgm:pt>
    <dgm:pt modelId="{E0E7954C-D64A-46C2-9C7C-3958A23A9532}" type="sibTrans" cxnId="{6A30EED5-D939-4C5D-B533-5513E18EF785}">
      <dgm:prSet/>
      <dgm:spPr/>
      <dgm:t>
        <a:bodyPr/>
        <a:lstStyle/>
        <a:p>
          <a:pPr>
            <a:lnSpc>
              <a:spcPct val="100000"/>
            </a:lnSpc>
          </a:pPr>
          <a:endParaRPr lang="en-US"/>
        </a:p>
      </dgm:t>
    </dgm:pt>
    <dgm:pt modelId="{161D7E8F-FCC2-44FD-BCF9-37C453348F0D}">
      <dgm:prSet/>
      <dgm:spPr/>
      <dgm:t>
        <a:bodyPr/>
        <a:lstStyle/>
        <a:p>
          <a:pPr>
            <a:lnSpc>
              <a:spcPct val="100000"/>
            </a:lnSpc>
          </a:pPr>
          <a:r>
            <a:rPr lang="es-ES"/>
            <a:t>Evaluación</a:t>
          </a:r>
          <a:endParaRPr lang="en-US"/>
        </a:p>
      </dgm:t>
    </dgm:pt>
    <dgm:pt modelId="{847C0086-2E57-45EF-8EC3-3644F112C958}" type="parTrans" cxnId="{2D127E21-CA1A-4E8F-AD77-7614F2DAEB39}">
      <dgm:prSet/>
      <dgm:spPr/>
      <dgm:t>
        <a:bodyPr/>
        <a:lstStyle/>
        <a:p>
          <a:endParaRPr lang="en-US"/>
        </a:p>
      </dgm:t>
    </dgm:pt>
    <dgm:pt modelId="{5C0CDB82-A036-44B3-9D57-B188F93C1B00}" type="sibTrans" cxnId="{2D127E21-CA1A-4E8F-AD77-7614F2DAEB39}">
      <dgm:prSet/>
      <dgm:spPr/>
      <dgm:t>
        <a:bodyPr/>
        <a:lstStyle/>
        <a:p>
          <a:endParaRPr lang="en-US"/>
        </a:p>
      </dgm:t>
    </dgm:pt>
    <dgm:pt modelId="{FB290066-7194-4881-B751-CF887E098B79}" type="pres">
      <dgm:prSet presAssocID="{9C035F63-DC0C-4D37-8D51-CD40C28DDB1B}" presName="root" presStyleCnt="0">
        <dgm:presLayoutVars>
          <dgm:dir/>
          <dgm:resizeHandles val="exact"/>
        </dgm:presLayoutVars>
      </dgm:prSet>
      <dgm:spPr/>
    </dgm:pt>
    <dgm:pt modelId="{0AEB410B-629C-4705-9AD7-984773F86585}" type="pres">
      <dgm:prSet presAssocID="{9C035F63-DC0C-4D37-8D51-CD40C28DDB1B}" presName="container" presStyleCnt="0">
        <dgm:presLayoutVars>
          <dgm:dir/>
          <dgm:resizeHandles val="exact"/>
        </dgm:presLayoutVars>
      </dgm:prSet>
      <dgm:spPr/>
    </dgm:pt>
    <dgm:pt modelId="{9D3F0CAC-1FDE-41F9-B7D2-716235CCBBCF}" type="pres">
      <dgm:prSet presAssocID="{1596E869-07F3-4803-B9F3-3A1D8F812DBD}" presName="compNode" presStyleCnt="0"/>
      <dgm:spPr/>
    </dgm:pt>
    <dgm:pt modelId="{4E0ACF68-8D2C-44DE-95B9-19E4A1E16836}" type="pres">
      <dgm:prSet presAssocID="{1596E869-07F3-4803-B9F3-3A1D8F812DBD}" presName="iconBgRect" presStyleLbl="bgShp" presStyleIdx="0" presStyleCnt="4"/>
      <dgm:spPr/>
    </dgm:pt>
    <dgm:pt modelId="{533A4B79-5C7B-42E7-8D22-1BB8994B573C}" type="pres">
      <dgm:prSet presAssocID="{1596E869-07F3-4803-B9F3-3A1D8F812DB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5DC52955-A524-4D3B-9168-8A8718C880F5}" type="pres">
      <dgm:prSet presAssocID="{1596E869-07F3-4803-B9F3-3A1D8F812DBD}" presName="spaceRect" presStyleCnt="0"/>
      <dgm:spPr/>
    </dgm:pt>
    <dgm:pt modelId="{F510403F-63C0-4790-9B97-E2BC86E4BE10}" type="pres">
      <dgm:prSet presAssocID="{1596E869-07F3-4803-B9F3-3A1D8F812DBD}" presName="textRect" presStyleLbl="revTx" presStyleIdx="0" presStyleCnt="4">
        <dgm:presLayoutVars>
          <dgm:chMax val="1"/>
          <dgm:chPref val="1"/>
        </dgm:presLayoutVars>
      </dgm:prSet>
      <dgm:spPr/>
    </dgm:pt>
    <dgm:pt modelId="{3A297672-9C8C-4040-A701-B1156DB19B89}" type="pres">
      <dgm:prSet presAssocID="{56AC2EBA-7762-4782-AC95-AA99EA7F2940}" presName="sibTrans" presStyleLbl="sibTrans2D1" presStyleIdx="0" presStyleCnt="0"/>
      <dgm:spPr/>
    </dgm:pt>
    <dgm:pt modelId="{E5029CB9-A254-4CCF-84C9-F07E7B8450C5}" type="pres">
      <dgm:prSet presAssocID="{A3760C88-CE7F-4BE0-9022-2AFF33E37E63}" presName="compNode" presStyleCnt="0"/>
      <dgm:spPr/>
    </dgm:pt>
    <dgm:pt modelId="{76FC4B79-B449-4A0B-AD0F-70E6F7783C98}" type="pres">
      <dgm:prSet presAssocID="{A3760C88-CE7F-4BE0-9022-2AFF33E37E63}" presName="iconBgRect" presStyleLbl="bgShp" presStyleIdx="1" presStyleCnt="4"/>
      <dgm:spPr/>
    </dgm:pt>
    <dgm:pt modelId="{22068D77-CEA8-43C9-AD2A-9DA3C8E0B943}" type="pres">
      <dgm:prSet presAssocID="{A3760C88-CE7F-4BE0-9022-2AFF33E37E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loquear"/>
        </a:ext>
      </dgm:extLst>
    </dgm:pt>
    <dgm:pt modelId="{7F45F052-B349-486D-BF52-71ADC553F3C5}" type="pres">
      <dgm:prSet presAssocID="{A3760C88-CE7F-4BE0-9022-2AFF33E37E63}" presName="spaceRect" presStyleCnt="0"/>
      <dgm:spPr/>
    </dgm:pt>
    <dgm:pt modelId="{F474EAA7-E8FC-496D-A79C-82F13E95D125}" type="pres">
      <dgm:prSet presAssocID="{A3760C88-CE7F-4BE0-9022-2AFF33E37E63}" presName="textRect" presStyleLbl="revTx" presStyleIdx="1" presStyleCnt="4">
        <dgm:presLayoutVars>
          <dgm:chMax val="1"/>
          <dgm:chPref val="1"/>
        </dgm:presLayoutVars>
      </dgm:prSet>
      <dgm:spPr/>
    </dgm:pt>
    <dgm:pt modelId="{71C54AE0-1D38-484F-8FCF-86F07B18A110}" type="pres">
      <dgm:prSet presAssocID="{DA5B0432-A5A6-48C7-93D2-6891D46673B2}" presName="sibTrans" presStyleLbl="sibTrans2D1" presStyleIdx="0" presStyleCnt="0"/>
      <dgm:spPr/>
    </dgm:pt>
    <dgm:pt modelId="{62C14550-FC8F-42CD-9E1A-1ACBBB726675}" type="pres">
      <dgm:prSet presAssocID="{8F1A9F12-9E59-4BB6-BAF3-066C6B150D87}" presName="compNode" presStyleCnt="0"/>
      <dgm:spPr/>
    </dgm:pt>
    <dgm:pt modelId="{9C803A0A-B518-4D32-8B68-4BED708546C0}" type="pres">
      <dgm:prSet presAssocID="{8F1A9F12-9E59-4BB6-BAF3-066C6B150D87}" presName="iconBgRect" presStyleLbl="bgShp" presStyleIdx="2" presStyleCnt="4"/>
      <dgm:spPr/>
    </dgm:pt>
    <dgm:pt modelId="{FDD25998-DF5B-4752-9F9A-B0A458DD075B}" type="pres">
      <dgm:prSet presAssocID="{8F1A9F12-9E59-4BB6-BAF3-066C6B150D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ana"/>
        </a:ext>
      </dgm:extLst>
    </dgm:pt>
    <dgm:pt modelId="{3C6E0D5F-CFC4-4C64-84B5-2CBD1C812BA7}" type="pres">
      <dgm:prSet presAssocID="{8F1A9F12-9E59-4BB6-BAF3-066C6B150D87}" presName="spaceRect" presStyleCnt="0"/>
      <dgm:spPr/>
    </dgm:pt>
    <dgm:pt modelId="{B921AA26-E823-4E8B-BE75-04D90134058E}" type="pres">
      <dgm:prSet presAssocID="{8F1A9F12-9E59-4BB6-BAF3-066C6B150D87}" presName="textRect" presStyleLbl="revTx" presStyleIdx="2" presStyleCnt="4">
        <dgm:presLayoutVars>
          <dgm:chMax val="1"/>
          <dgm:chPref val="1"/>
        </dgm:presLayoutVars>
      </dgm:prSet>
      <dgm:spPr/>
    </dgm:pt>
    <dgm:pt modelId="{2EBC572C-4E69-431F-A575-6E56AAD94ECA}" type="pres">
      <dgm:prSet presAssocID="{E0E7954C-D64A-46C2-9C7C-3958A23A9532}" presName="sibTrans" presStyleLbl="sibTrans2D1" presStyleIdx="0" presStyleCnt="0"/>
      <dgm:spPr/>
    </dgm:pt>
    <dgm:pt modelId="{9980A5DB-BFC3-4869-9066-DF3DDFE1E8DE}" type="pres">
      <dgm:prSet presAssocID="{161D7E8F-FCC2-44FD-BCF9-37C453348F0D}" presName="compNode" presStyleCnt="0"/>
      <dgm:spPr/>
    </dgm:pt>
    <dgm:pt modelId="{6D5E504E-1AEE-4C87-B807-896F843BDACF}" type="pres">
      <dgm:prSet presAssocID="{161D7E8F-FCC2-44FD-BCF9-37C453348F0D}" presName="iconBgRect" presStyleLbl="bgShp" presStyleIdx="3" presStyleCnt="4"/>
      <dgm:spPr/>
    </dgm:pt>
    <dgm:pt modelId="{8B4A8069-D9EB-410C-A434-F526A393B4A2}" type="pres">
      <dgm:prSet presAssocID="{161D7E8F-FCC2-44FD-BCF9-37C453348F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rca de verificación"/>
        </a:ext>
      </dgm:extLst>
    </dgm:pt>
    <dgm:pt modelId="{DD8FF06D-BFEF-4194-AECE-876A5283E86E}" type="pres">
      <dgm:prSet presAssocID="{161D7E8F-FCC2-44FD-BCF9-37C453348F0D}" presName="spaceRect" presStyleCnt="0"/>
      <dgm:spPr/>
    </dgm:pt>
    <dgm:pt modelId="{C0CC8707-90AF-43C9-9F4C-57C5A9682630}" type="pres">
      <dgm:prSet presAssocID="{161D7E8F-FCC2-44FD-BCF9-37C453348F0D}" presName="textRect" presStyleLbl="revTx" presStyleIdx="3" presStyleCnt="4">
        <dgm:presLayoutVars>
          <dgm:chMax val="1"/>
          <dgm:chPref val="1"/>
        </dgm:presLayoutVars>
      </dgm:prSet>
      <dgm:spPr/>
    </dgm:pt>
  </dgm:ptLst>
  <dgm:cxnLst>
    <dgm:cxn modelId="{53D6DB00-CFAB-48B2-BDCD-F3969A00B822}" type="presOf" srcId="{9C035F63-DC0C-4D37-8D51-CD40C28DDB1B}" destId="{FB290066-7194-4881-B751-CF887E098B79}" srcOrd="0" destOrd="0" presId="urn:microsoft.com/office/officeart/2018/2/layout/IconCircleList"/>
    <dgm:cxn modelId="{22674609-273D-49F8-A9AC-4C67E12C0187}" srcId="{9C035F63-DC0C-4D37-8D51-CD40C28DDB1B}" destId="{1596E869-07F3-4803-B9F3-3A1D8F812DBD}" srcOrd="0" destOrd="0" parTransId="{6A85B290-0648-4EDA-9957-38688A548726}" sibTransId="{56AC2EBA-7762-4782-AC95-AA99EA7F2940}"/>
    <dgm:cxn modelId="{2D127E21-CA1A-4E8F-AD77-7614F2DAEB39}" srcId="{9C035F63-DC0C-4D37-8D51-CD40C28DDB1B}" destId="{161D7E8F-FCC2-44FD-BCF9-37C453348F0D}" srcOrd="3" destOrd="0" parTransId="{847C0086-2E57-45EF-8EC3-3644F112C958}" sibTransId="{5C0CDB82-A036-44B3-9D57-B188F93C1B00}"/>
    <dgm:cxn modelId="{B9279829-DF08-4C98-B123-01902600F0B8}" type="presOf" srcId="{161D7E8F-FCC2-44FD-BCF9-37C453348F0D}" destId="{C0CC8707-90AF-43C9-9F4C-57C5A9682630}" srcOrd="0" destOrd="0" presId="urn:microsoft.com/office/officeart/2018/2/layout/IconCircleList"/>
    <dgm:cxn modelId="{D7E14E2A-5F09-45B1-A9A5-8384A0BA66EE}" type="presOf" srcId="{A3760C88-CE7F-4BE0-9022-2AFF33E37E63}" destId="{F474EAA7-E8FC-496D-A79C-82F13E95D125}" srcOrd="0" destOrd="0" presId="urn:microsoft.com/office/officeart/2018/2/layout/IconCircleList"/>
    <dgm:cxn modelId="{9BE5ED54-3EFC-43E7-83D4-6474BB785634}" type="presOf" srcId="{1596E869-07F3-4803-B9F3-3A1D8F812DBD}" destId="{F510403F-63C0-4790-9B97-E2BC86E4BE10}" srcOrd="0" destOrd="0" presId="urn:microsoft.com/office/officeart/2018/2/layout/IconCircleList"/>
    <dgm:cxn modelId="{451D0888-49DE-4593-B8F1-8293DD32350A}" type="presOf" srcId="{56AC2EBA-7762-4782-AC95-AA99EA7F2940}" destId="{3A297672-9C8C-4040-A701-B1156DB19B89}" srcOrd="0" destOrd="0" presId="urn:microsoft.com/office/officeart/2018/2/layout/IconCircleList"/>
    <dgm:cxn modelId="{BC7A5DB2-E437-4262-B0B6-E0F11188F3D3}" srcId="{9C035F63-DC0C-4D37-8D51-CD40C28DDB1B}" destId="{A3760C88-CE7F-4BE0-9022-2AFF33E37E63}" srcOrd="1" destOrd="0" parTransId="{B95CEC16-0FF5-436A-9E83-0D8FDD5F9991}" sibTransId="{DA5B0432-A5A6-48C7-93D2-6891D46673B2}"/>
    <dgm:cxn modelId="{C51E28C8-DC28-45A1-8669-677068F746B9}" type="presOf" srcId="{E0E7954C-D64A-46C2-9C7C-3958A23A9532}" destId="{2EBC572C-4E69-431F-A575-6E56AAD94ECA}" srcOrd="0" destOrd="0" presId="urn:microsoft.com/office/officeart/2018/2/layout/IconCircleList"/>
    <dgm:cxn modelId="{2A4BBACA-E5CE-434B-B508-01BE30913848}" type="presOf" srcId="{8F1A9F12-9E59-4BB6-BAF3-066C6B150D87}" destId="{B921AA26-E823-4E8B-BE75-04D90134058E}" srcOrd="0" destOrd="0" presId="urn:microsoft.com/office/officeart/2018/2/layout/IconCircleList"/>
    <dgm:cxn modelId="{6A30EED5-D939-4C5D-B533-5513E18EF785}" srcId="{9C035F63-DC0C-4D37-8D51-CD40C28DDB1B}" destId="{8F1A9F12-9E59-4BB6-BAF3-066C6B150D87}" srcOrd="2" destOrd="0" parTransId="{5290091F-C15E-4726-BADA-0637F569C793}" sibTransId="{E0E7954C-D64A-46C2-9C7C-3958A23A9532}"/>
    <dgm:cxn modelId="{AB8909E4-19C7-4DB4-A473-6F33A36CCBB3}" type="presOf" srcId="{DA5B0432-A5A6-48C7-93D2-6891D46673B2}" destId="{71C54AE0-1D38-484F-8FCF-86F07B18A110}" srcOrd="0" destOrd="0" presId="urn:microsoft.com/office/officeart/2018/2/layout/IconCircleList"/>
    <dgm:cxn modelId="{1B4FBECB-3342-4651-BAAD-167E48B367F2}" type="presParOf" srcId="{FB290066-7194-4881-B751-CF887E098B79}" destId="{0AEB410B-629C-4705-9AD7-984773F86585}" srcOrd="0" destOrd="0" presId="urn:microsoft.com/office/officeart/2018/2/layout/IconCircleList"/>
    <dgm:cxn modelId="{76230493-FA89-41B9-9BB3-366494C48CA4}" type="presParOf" srcId="{0AEB410B-629C-4705-9AD7-984773F86585}" destId="{9D3F0CAC-1FDE-41F9-B7D2-716235CCBBCF}" srcOrd="0" destOrd="0" presId="urn:microsoft.com/office/officeart/2018/2/layout/IconCircleList"/>
    <dgm:cxn modelId="{AAC390B3-4CA0-48A9-806B-A37D2E0A4E73}" type="presParOf" srcId="{9D3F0CAC-1FDE-41F9-B7D2-716235CCBBCF}" destId="{4E0ACF68-8D2C-44DE-95B9-19E4A1E16836}" srcOrd="0" destOrd="0" presId="urn:microsoft.com/office/officeart/2018/2/layout/IconCircleList"/>
    <dgm:cxn modelId="{CA514C46-2116-4A9E-BCD2-39EECAC4C57C}" type="presParOf" srcId="{9D3F0CAC-1FDE-41F9-B7D2-716235CCBBCF}" destId="{533A4B79-5C7B-42E7-8D22-1BB8994B573C}" srcOrd="1" destOrd="0" presId="urn:microsoft.com/office/officeart/2018/2/layout/IconCircleList"/>
    <dgm:cxn modelId="{DEB2A30E-48FC-4614-BE8E-E1CF16ACD8CA}" type="presParOf" srcId="{9D3F0CAC-1FDE-41F9-B7D2-716235CCBBCF}" destId="{5DC52955-A524-4D3B-9168-8A8718C880F5}" srcOrd="2" destOrd="0" presId="urn:microsoft.com/office/officeart/2018/2/layout/IconCircleList"/>
    <dgm:cxn modelId="{50953C65-8467-40AB-B84F-32641ADA7DC0}" type="presParOf" srcId="{9D3F0CAC-1FDE-41F9-B7D2-716235CCBBCF}" destId="{F510403F-63C0-4790-9B97-E2BC86E4BE10}" srcOrd="3" destOrd="0" presId="urn:microsoft.com/office/officeart/2018/2/layout/IconCircleList"/>
    <dgm:cxn modelId="{70DA5C5E-AB59-4B35-BE30-B6D67D0D1493}" type="presParOf" srcId="{0AEB410B-629C-4705-9AD7-984773F86585}" destId="{3A297672-9C8C-4040-A701-B1156DB19B89}" srcOrd="1" destOrd="0" presId="urn:microsoft.com/office/officeart/2018/2/layout/IconCircleList"/>
    <dgm:cxn modelId="{79547539-7941-43B5-BDD4-297EDEB8E7FE}" type="presParOf" srcId="{0AEB410B-629C-4705-9AD7-984773F86585}" destId="{E5029CB9-A254-4CCF-84C9-F07E7B8450C5}" srcOrd="2" destOrd="0" presId="urn:microsoft.com/office/officeart/2018/2/layout/IconCircleList"/>
    <dgm:cxn modelId="{DB869B79-FE51-4C35-B6BD-7F031400AB75}" type="presParOf" srcId="{E5029CB9-A254-4CCF-84C9-F07E7B8450C5}" destId="{76FC4B79-B449-4A0B-AD0F-70E6F7783C98}" srcOrd="0" destOrd="0" presId="urn:microsoft.com/office/officeart/2018/2/layout/IconCircleList"/>
    <dgm:cxn modelId="{2CC40D6D-7D7A-4A12-B5EF-26C66D5C7D25}" type="presParOf" srcId="{E5029CB9-A254-4CCF-84C9-F07E7B8450C5}" destId="{22068D77-CEA8-43C9-AD2A-9DA3C8E0B943}" srcOrd="1" destOrd="0" presId="urn:microsoft.com/office/officeart/2018/2/layout/IconCircleList"/>
    <dgm:cxn modelId="{A87F7BB2-7EFE-49C0-A341-6D993CE5ADB2}" type="presParOf" srcId="{E5029CB9-A254-4CCF-84C9-F07E7B8450C5}" destId="{7F45F052-B349-486D-BF52-71ADC553F3C5}" srcOrd="2" destOrd="0" presId="urn:microsoft.com/office/officeart/2018/2/layout/IconCircleList"/>
    <dgm:cxn modelId="{A6EAF2CA-EE90-400F-8459-F5B147A5F500}" type="presParOf" srcId="{E5029CB9-A254-4CCF-84C9-F07E7B8450C5}" destId="{F474EAA7-E8FC-496D-A79C-82F13E95D125}" srcOrd="3" destOrd="0" presId="urn:microsoft.com/office/officeart/2018/2/layout/IconCircleList"/>
    <dgm:cxn modelId="{E8913F9C-705B-4A51-AA88-51E999BFC8A2}" type="presParOf" srcId="{0AEB410B-629C-4705-9AD7-984773F86585}" destId="{71C54AE0-1D38-484F-8FCF-86F07B18A110}" srcOrd="3" destOrd="0" presId="urn:microsoft.com/office/officeart/2018/2/layout/IconCircleList"/>
    <dgm:cxn modelId="{EE6CF895-6BEE-4B96-A8E3-45F2C3797ACC}" type="presParOf" srcId="{0AEB410B-629C-4705-9AD7-984773F86585}" destId="{62C14550-FC8F-42CD-9E1A-1ACBBB726675}" srcOrd="4" destOrd="0" presId="urn:microsoft.com/office/officeart/2018/2/layout/IconCircleList"/>
    <dgm:cxn modelId="{3B58B990-7366-49E7-A73F-9DE994644DF0}" type="presParOf" srcId="{62C14550-FC8F-42CD-9E1A-1ACBBB726675}" destId="{9C803A0A-B518-4D32-8B68-4BED708546C0}" srcOrd="0" destOrd="0" presId="urn:microsoft.com/office/officeart/2018/2/layout/IconCircleList"/>
    <dgm:cxn modelId="{E8A585E5-24F2-4BB6-A84F-242811CE11B8}" type="presParOf" srcId="{62C14550-FC8F-42CD-9E1A-1ACBBB726675}" destId="{FDD25998-DF5B-4752-9F9A-B0A458DD075B}" srcOrd="1" destOrd="0" presId="urn:microsoft.com/office/officeart/2018/2/layout/IconCircleList"/>
    <dgm:cxn modelId="{D9EDA724-1400-42DB-AC7B-913B0BF5A901}" type="presParOf" srcId="{62C14550-FC8F-42CD-9E1A-1ACBBB726675}" destId="{3C6E0D5F-CFC4-4C64-84B5-2CBD1C812BA7}" srcOrd="2" destOrd="0" presId="urn:microsoft.com/office/officeart/2018/2/layout/IconCircleList"/>
    <dgm:cxn modelId="{2BDCE804-56EA-4BE6-B0FB-B868C6AA4D06}" type="presParOf" srcId="{62C14550-FC8F-42CD-9E1A-1ACBBB726675}" destId="{B921AA26-E823-4E8B-BE75-04D90134058E}" srcOrd="3" destOrd="0" presId="urn:microsoft.com/office/officeart/2018/2/layout/IconCircleList"/>
    <dgm:cxn modelId="{3EDF1139-00D6-43E6-A207-D5B1825B246C}" type="presParOf" srcId="{0AEB410B-629C-4705-9AD7-984773F86585}" destId="{2EBC572C-4E69-431F-A575-6E56AAD94ECA}" srcOrd="5" destOrd="0" presId="urn:microsoft.com/office/officeart/2018/2/layout/IconCircleList"/>
    <dgm:cxn modelId="{52EA56CD-B670-49E7-96F8-09DC5B27C35C}" type="presParOf" srcId="{0AEB410B-629C-4705-9AD7-984773F86585}" destId="{9980A5DB-BFC3-4869-9066-DF3DDFE1E8DE}" srcOrd="6" destOrd="0" presId="urn:microsoft.com/office/officeart/2018/2/layout/IconCircleList"/>
    <dgm:cxn modelId="{EF84DE8D-CA06-41B0-B2A9-D9C4E56C4984}" type="presParOf" srcId="{9980A5DB-BFC3-4869-9066-DF3DDFE1E8DE}" destId="{6D5E504E-1AEE-4C87-B807-896F843BDACF}" srcOrd="0" destOrd="0" presId="urn:microsoft.com/office/officeart/2018/2/layout/IconCircleList"/>
    <dgm:cxn modelId="{18C2EDBF-D7EA-435B-B6DB-2F08ED09A1CF}" type="presParOf" srcId="{9980A5DB-BFC3-4869-9066-DF3DDFE1E8DE}" destId="{8B4A8069-D9EB-410C-A434-F526A393B4A2}" srcOrd="1" destOrd="0" presId="urn:microsoft.com/office/officeart/2018/2/layout/IconCircleList"/>
    <dgm:cxn modelId="{2B81FD18-4A08-4BFD-AFA7-5804BBC9D36A}" type="presParOf" srcId="{9980A5DB-BFC3-4869-9066-DF3DDFE1E8DE}" destId="{DD8FF06D-BFEF-4194-AECE-876A5283E86E}" srcOrd="2" destOrd="0" presId="urn:microsoft.com/office/officeart/2018/2/layout/IconCircleList"/>
    <dgm:cxn modelId="{CED67A76-0BDA-473B-8755-78AF1A75F7B3}" type="presParOf" srcId="{9980A5DB-BFC3-4869-9066-DF3DDFE1E8DE}" destId="{C0CC8707-90AF-43C9-9F4C-57C5A968263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4DDE5E-27B2-4A82-93C0-6DE27FDCDC39}"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37C35AA3-E934-41F2-8CFC-1F12E76D2E73}">
      <dgm:prSet/>
      <dgm:spPr/>
      <dgm:t>
        <a:bodyPr/>
        <a:lstStyle/>
        <a:p>
          <a:r>
            <a:rPr lang="es-ES"/>
            <a:t>Escenario y problema</a:t>
          </a:r>
          <a:endParaRPr lang="en-US"/>
        </a:p>
      </dgm:t>
    </dgm:pt>
    <dgm:pt modelId="{9FB57483-16EF-4C87-BF1D-2F53BAF3AA73}" type="parTrans" cxnId="{39B3C732-931A-4F35-97E4-DD10AD9046F0}">
      <dgm:prSet/>
      <dgm:spPr/>
      <dgm:t>
        <a:bodyPr/>
        <a:lstStyle/>
        <a:p>
          <a:endParaRPr lang="en-US"/>
        </a:p>
      </dgm:t>
    </dgm:pt>
    <dgm:pt modelId="{7195CF64-DE07-4ABC-9E38-9A52BBA24433}" type="sibTrans" cxnId="{39B3C732-931A-4F35-97E4-DD10AD9046F0}">
      <dgm:prSet/>
      <dgm:spPr/>
      <dgm:t>
        <a:bodyPr/>
        <a:lstStyle/>
        <a:p>
          <a:endParaRPr lang="en-US"/>
        </a:p>
      </dgm:t>
    </dgm:pt>
    <dgm:pt modelId="{CD15F04E-EC36-453F-A28A-D2EE986F181F}">
      <dgm:prSet/>
      <dgm:spPr/>
      <dgm:t>
        <a:bodyPr/>
        <a:lstStyle/>
        <a:p>
          <a:r>
            <a:rPr lang="es-ES"/>
            <a:t>Causas y efectos</a:t>
          </a:r>
          <a:endParaRPr lang="en-US"/>
        </a:p>
      </dgm:t>
    </dgm:pt>
    <dgm:pt modelId="{1C3B18C3-D8FC-48AB-955E-77AFF795D47C}" type="parTrans" cxnId="{E0777EEB-A0DC-4507-9F17-147675A26959}">
      <dgm:prSet/>
      <dgm:spPr/>
      <dgm:t>
        <a:bodyPr/>
        <a:lstStyle/>
        <a:p>
          <a:endParaRPr lang="en-US"/>
        </a:p>
      </dgm:t>
    </dgm:pt>
    <dgm:pt modelId="{ACE0DFFB-FBD0-4DD0-8D16-B62849938940}" type="sibTrans" cxnId="{E0777EEB-A0DC-4507-9F17-147675A26959}">
      <dgm:prSet/>
      <dgm:spPr/>
      <dgm:t>
        <a:bodyPr/>
        <a:lstStyle/>
        <a:p>
          <a:endParaRPr lang="en-US"/>
        </a:p>
      </dgm:t>
    </dgm:pt>
    <dgm:pt modelId="{1F5E3185-0587-490A-9231-5C0831C02852}">
      <dgm:prSet/>
      <dgm:spPr/>
      <dgm:t>
        <a:bodyPr/>
        <a:lstStyle/>
        <a:p>
          <a:r>
            <a:rPr lang="es-ES"/>
            <a:t>Activos digitales</a:t>
          </a:r>
          <a:endParaRPr lang="en-US"/>
        </a:p>
      </dgm:t>
    </dgm:pt>
    <dgm:pt modelId="{EF13BE28-BB84-42F0-9999-7C6C908A3141}" type="parTrans" cxnId="{7DF23833-29C0-43EE-AACF-608F80725AD6}">
      <dgm:prSet/>
      <dgm:spPr/>
      <dgm:t>
        <a:bodyPr/>
        <a:lstStyle/>
        <a:p>
          <a:endParaRPr lang="en-US"/>
        </a:p>
      </dgm:t>
    </dgm:pt>
    <dgm:pt modelId="{CE8E229C-1C2A-47FA-B937-6C5ED5252665}" type="sibTrans" cxnId="{7DF23833-29C0-43EE-AACF-608F80725AD6}">
      <dgm:prSet/>
      <dgm:spPr/>
      <dgm:t>
        <a:bodyPr/>
        <a:lstStyle/>
        <a:p>
          <a:endParaRPr lang="en-US"/>
        </a:p>
      </dgm:t>
    </dgm:pt>
    <dgm:pt modelId="{25FC9A8F-2C2F-404C-8CDA-ABE4560601AC}">
      <dgm:prSet/>
      <dgm:spPr/>
      <dgm:t>
        <a:bodyPr/>
        <a:lstStyle/>
        <a:p>
          <a:r>
            <a:rPr lang="es-ES"/>
            <a:t>Controles</a:t>
          </a:r>
          <a:endParaRPr lang="en-US"/>
        </a:p>
      </dgm:t>
    </dgm:pt>
    <dgm:pt modelId="{4F24055F-D1EA-42FE-8910-EF66C76F8A5A}" type="parTrans" cxnId="{F5F0C661-BBB1-498B-AB9A-A166B114277D}">
      <dgm:prSet/>
      <dgm:spPr/>
      <dgm:t>
        <a:bodyPr/>
        <a:lstStyle/>
        <a:p>
          <a:endParaRPr lang="en-US"/>
        </a:p>
      </dgm:t>
    </dgm:pt>
    <dgm:pt modelId="{CD98876F-DCD9-42EB-8D0E-FC394AC29A13}" type="sibTrans" cxnId="{F5F0C661-BBB1-498B-AB9A-A166B114277D}">
      <dgm:prSet/>
      <dgm:spPr/>
      <dgm:t>
        <a:bodyPr/>
        <a:lstStyle/>
        <a:p>
          <a:endParaRPr lang="en-US"/>
        </a:p>
      </dgm:t>
    </dgm:pt>
    <dgm:pt modelId="{4AE2E338-3FEA-4A7D-BAE6-5C53F39F6724}">
      <dgm:prSet/>
      <dgm:spPr/>
      <dgm:t>
        <a:bodyPr/>
        <a:lstStyle/>
        <a:p>
          <a:r>
            <a:rPr lang="es-ES"/>
            <a:t>Soluciones</a:t>
          </a:r>
          <a:endParaRPr lang="en-US"/>
        </a:p>
      </dgm:t>
    </dgm:pt>
    <dgm:pt modelId="{0AD130E9-6196-4B79-AEFB-A833166FD70F}" type="parTrans" cxnId="{3E18BB42-F883-405C-BF1C-F2E0A0CB138D}">
      <dgm:prSet/>
      <dgm:spPr/>
      <dgm:t>
        <a:bodyPr/>
        <a:lstStyle/>
        <a:p>
          <a:endParaRPr lang="en-US"/>
        </a:p>
      </dgm:t>
    </dgm:pt>
    <dgm:pt modelId="{80822D7A-8A31-4B77-8C19-EA25AFE69891}" type="sibTrans" cxnId="{3E18BB42-F883-405C-BF1C-F2E0A0CB138D}">
      <dgm:prSet/>
      <dgm:spPr/>
      <dgm:t>
        <a:bodyPr/>
        <a:lstStyle/>
        <a:p>
          <a:endParaRPr lang="en-US"/>
        </a:p>
      </dgm:t>
    </dgm:pt>
    <dgm:pt modelId="{ED69B382-AB0E-4C99-86BF-2B3BE4CABEA1}" type="pres">
      <dgm:prSet presAssocID="{FF4DDE5E-27B2-4A82-93C0-6DE27FDCDC39}" presName="outerComposite" presStyleCnt="0">
        <dgm:presLayoutVars>
          <dgm:chMax val="5"/>
          <dgm:dir/>
          <dgm:resizeHandles val="exact"/>
        </dgm:presLayoutVars>
      </dgm:prSet>
      <dgm:spPr/>
    </dgm:pt>
    <dgm:pt modelId="{C245D992-5E28-4574-9820-90636CD3F8B9}" type="pres">
      <dgm:prSet presAssocID="{FF4DDE5E-27B2-4A82-93C0-6DE27FDCDC39}" presName="dummyMaxCanvas" presStyleCnt="0">
        <dgm:presLayoutVars/>
      </dgm:prSet>
      <dgm:spPr/>
    </dgm:pt>
    <dgm:pt modelId="{7DC4914E-8A6F-4CB2-A8B8-C8F93620713F}" type="pres">
      <dgm:prSet presAssocID="{FF4DDE5E-27B2-4A82-93C0-6DE27FDCDC39}" presName="FiveNodes_1" presStyleLbl="node1" presStyleIdx="0" presStyleCnt="5">
        <dgm:presLayoutVars>
          <dgm:bulletEnabled val="1"/>
        </dgm:presLayoutVars>
      </dgm:prSet>
      <dgm:spPr/>
    </dgm:pt>
    <dgm:pt modelId="{84D7CA97-A0E2-475D-8F3F-DC9FCA2EA156}" type="pres">
      <dgm:prSet presAssocID="{FF4DDE5E-27B2-4A82-93C0-6DE27FDCDC39}" presName="FiveNodes_2" presStyleLbl="node1" presStyleIdx="1" presStyleCnt="5">
        <dgm:presLayoutVars>
          <dgm:bulletEnabled val="1"/>
        </dgm:presLayoutVars>
      </dgm:prSet>
      <dgm:spPr/>
    </dgm:pt>
    <dgm:pt modelId="{BB143DBD-FB10-42CE-9377-05390805E214}" type="pres">
      <dgm:prSet presAssocID="{FF4DDE5E-27B2-4A82-93C0-6DE27FDCDC39}" presName="FiveNodes_3" presStyleLbl="node1" presStyleIdx="2" presStyleCnt="5">
        <dgm:presLayoutVars>
          <dgm:bulletEnabled val="1"/>
        </dgm:presLayoutVars>
      </dgm:prSet>
      <dgm:spPr/>
    </dgm:pt>
    <dgm:pt modelId="{E69D9F04-D092-4866-9C01-420F096B7BFC}" type="pres">
      <dgm:prSet presAssocID="{FF4DDE5E-27B2-4A82-93C0-6DE27FDCDC39}" presName="FiveNodes_4" presStyleLbl="node1" presStyleIdx="3" presStyleCnt="5">
        <dgm:presLayoutVars>
          <dgm:bulletEnabled val="1"/>
        </dgm:presLayoutVars>
      </dgm:prSet>
      <dgm:spPr/>
    </dgm:pt>
    <dgm:pt modelId="{04320271-6C37-4C17-955E-9B7A44AA8350}" type="pres">
      <dgm:prSet presAssocID="{FF4DDE5E-27B2-4A82-93C0-6DE27FDCDC39}" presName="FiveNodes_5" presStyleLbl="node1" presStyleIdx="4" presStyleCnt="5">
        <dgm:presLayoutVars>
          <dgm:bulletEnabled val="1"/>
        </dgm:presLayoutVars>
      </dgm:prSet>
      <dgm:spPr/>
    </dgm:pt>
    <dgm:pt modelId="{A49FB708-EA41-42AA-9C5A-95B89DDC69ED}" type="pres">
      <dgm:prSet presAssocID="{FF4DDE5E-27B2-4A82-93C0-6DE27FDCDC39}" presName="FiveConn_1-2" presStyleLbl="fgAccFollowNode1" presStyleIdx="0" presStyleCnt="4">
        <dgm:presLayoutVars>
          <dgm:bulletEnabled val="1"/>
        </dgm:presLayoutVars>
      </dgm:prSet>
      <dgm:spPr/>
    </dgm:pt>
    <dgm:pt modelId="{740B8A08-300C-4181-AE2D-0FBFBE2C21E0}" type="pres">
      <dgm:prSet presAssocID="{FF4DDE5E-27B2-4A82-93C0-6DE27FDCDC39}" presName="FiveConn_2-3" presStyleLbl="fgAccFollowNode1" presStyleIdx="1" presStyleCnt="4">
        <dgm:presLayoutVars>
          <dgm:bulletEnabled val="1"/>
        </dgm:presLayoutVars>
      </dgm:prSet>
      <dgm:spPr/>
    </dgm:pt>
    <dgm:pt modelId="{98D1BEE6-0E1A-4A48-9E45-C3B43C848D99}" type="pres">
      <dgm:prSet presAssocID="{FF4DDE5E-27B2-4A82-93C0-6DE27FDCDC39}" presName="FiveConn_3-4" presStyleLbl="fgAccFollowNode1" presStyleIdx="2" presStyleCnt="4">
        <dgm:presLayoutVars>
          <dgm:bulletEnabled val="1"/>
        </dgm:presLayoutVars>
      </dgm:prSet>
      <dgm:spPr/>
    </dgm:pt>
    <dgm:pt modelId="{1E14E5D8-B675-4FE4-AA64-68C696950182}" type="pres">
      <dgm:prSet presAssocID="{FF4DDE5E-27B2-4A82-93C0-6DE27FDCDC39}" presName="FiveConn_4-5" presStyleLbl="fgAccFollowNode1" presStyleIdx="3" presStyleCnt="4">
        <dgm:presLayoutVars>
          <dgm:bulletEnabled val="1"/>
        </dgm:presLayoutVars>
      </dgm:prSet>
      <dgm:spPr/>
    </dgm:pt>
    <dgm:pt modelId="{8CA401B8-B043-4764-B006-E8C5559F38D2}" type="pres">
      <dgm:prSet presAssocID="{FF4DDE5E-27B2-4A82-93C0-6DE27FDCDC39}" presName="FiveNodes_1_text" presStyleLbl="node1" presStyleIdx="4" presStyleCnt="5">
        <dgm:presLayoutVars>
          <dgm:bulletEnabled val="1"/>
        </dgm:presLayoutVars>
      </dgm:prSet>
      <dgm:spPr/>
    </dgm:pt>
    <dgm:pt modelId="{7D8198E9-5B65-4151-BDEC-999CC278E7FF}" type="pres">
      <dgm:prSet presAssocID="{FF4DDE5E-27B2-4A82-93C0-6DE27FDCDC39}" presName="FiveNodes_2_text" presStyleLbl="node1" presStyleIdx="4" presStyleCnt="5">
        <dgm:presLayoutVars>
          <dgm:bulletEnabled val="1"/>
        </dgm:presLayoutVars>
      </dgm:prSet>
      <dgm:spPr/>
    </dgm:pt>
    <dgm:pt modelId="{E5696C10-641A-48F8-9085-749DBA893266}" type="pres">
      <dgm:prSet presAssocID="{FF4DDE5E-27B2-4A82-93C0-6DE27FDCDC39}" presName="FiveNodes_3_text" presStyleLbl="node1" presStyleIdx="4" presStyleCnt="5">
        <dgm:presLayoutVars>
          <dgm:bulletEnabled val="1"/>
        </dgm:presLayoutVars>
      </dgm:prSet>
      <dgm:spPr/>
    </dgm:pt>
    <dgm:pt modelId="{FB11E372-3F70-48C4-A7A6-61DC862444AE}" type="pres">
      <dgm:prSet presAssocID="{FF4DDE5E-27B2-4A82-93C0-6DE27FDCDC39}" presName="FiveNodes_4_text" presStyleLbl="node1" presStyleIdx="4" presStyleCnt="5">
        <dgm:presLayoutVars>
          <dgm:bulletEnabled val="1"/>
        </dgm:presLayoutVars>
      </dgm:prSet>
      <dgm:spPr/>
    </dgm:pt>
    <dgm:pt modelId="{E8B0E285-EE89-46FE-AF29-E6E50D300CEE}" type="pres">
      <dgm:prSet presAssocID="{FF4DDE5E-27B2-4A82-93C0-6DE27FDCDC39}" presName="FiveNodes_5_text" presStyleLbl="node1" presStyleIdx="4" presStyleCnt="5">
        <dgm:presLayoutVars>
          <dgm:bulletEnabled val="1"/>
        </dgm:presLayoutVars>
      </dgm:prSet>
      <dgm:spPr/>
    </dgm:pt>
  </dgm:ptLst>
  <dgm:cxnLst>
    <dgm:cxn modelId="{1F64120E-B369-4AA2-B560-5A37509E3670}" type="presOf" srcId="{1F5E3185-0587-490A-9231-5C0831C02852}" destId="{E5696C10-641A-48F8-9085-749DBA893266}" srcOrd="1" destOrd="0" presId="urn:microsoft.com/office/officeart/2005/8/layout/vProcess5"/>
    <dgm:cxn modelId="{33F6391A-4689-4F37-84A9-83E5AF99D4E0}" type="presOf" srcId="{4AE2E338-3FEA-4A7D-BAE6-5C53F39F6724}" destId="{E8B0E285-EE89-46FE-AF29-E6E50D300CEE}" srcOrd="1" destOrd="0" presId="urn:microsoft.com/office/officeart/2005/8/layout/vProcess5"/>
    <dgm:cxn modelId="{F0895324-4CCE-4342-842C-0AB55A95F936}" type="presOf" srcId="{CE8E229C-1C2A-47FA-B937-6C5ED5252665}" destId="{98D1BEE6-0E1A-4A48-9E45-C3B43C848D99}" srcOrd="0" destOrd="0" presId="urn:microsoft.com/office/officeart/2005/8/layout/vProcess5"/>
    <dgm:cxn modelId="{39B3C732-931A-4F35-97E4-DD10AD9046F0}" srcId="{FF4DDE5E-27B2-4A82-93C0-6DE27FDCDC39}" destId="{37C35AA3-E934-41F2-8CFC-1F12E76D2E73}" srcOrd="0" destOrd="0" parTransId="{9FB57483-16EF-4C87-BF1D-2F53BAF3AA73}" sibTransId="{7195CF64-DE07-4ABC-9E38-9A52BBA24433}"/>
    <dgm:cxn modelId="{7DF23833-29C0-43EE-AACF-608F80725AD6}" srcId="{FF4DDE5E-27B2-4A82-93C0-6DE27FDCDC39}" destId="{1F5E3185-0587-490A-9231-5C0831C02852}" srcOrd="2" destOrd="0" parTransId="{EF13BE28-BB84-42F0-9999-7C6C908A3141}" sibTransId="{CE8E229C-1C2A-47FA-B937-6C5ED5252665}"/>
    <dgm:cxn modelId="{9C95F83D-E749-4282-BFE3-988CEA0E4C5E}" type="presOf" srcId="{FF4DDE5E-27B2-4A82-93C0-6DE27FDCDC39}" destId="{ED69B382-AB0E-4C99-86BF-2B3BE4CABEA1}" srcOrd="0" destOrd="0" presId="urn:microsoft.com/office/officeart/2005/8/layout/vProcess5"/>
    <dgm:cxn modelId="{F5F0C661-BBB1-498B-AB9A-A166B114277D}" srcId="{FF4DDE5E-27B2-4A82-93C0-6DE27FDCDC39}" destId="{25FC9A8F-2C2F-404C-8CDA-ABE4560601AC}" srcOrd="3" destOrd="0" parTransId="{4F24055F-D1EA-42FE-8910-EF66C76F8A5A}" sibTransId="{CD98876F-DCD9-42EB-8D0E-FC394AC29A13}"/>
    <dgm:cxn modelId="{3E18BB42-F883-405C-BF1C-F2E0A0CB138D}" srcId="{FF4DDE5E-27B2-4A82-93C0-6DE27FDCDC39}" destId="{4AE2E338-3FEA-4A7D-BAE6-5C53F39F6724}" srcOrd="4" destOrd="0" parTransId="{0AD130E9-6196-4B79-AEFB-A833166FD70F}" sibTransId="{80822D7A-8A31-4B77-8C19-EA25AFE69891}"/>
    <dgm:cxn modelId="{ED9CB448-93A7-4BF2-8E26-F1D4144A55EE}" type="presOf" srcId="{ACE0DFFB-FBD0-4DD0-8D16-B62849938940}" destId="{740B8A08-300C-4181-AE2D-0FBFBE2C21E0}" srcOrd="0" destOrd="0" presId="urn:microsoft.com/office/officeart/2005/8/layout/vProcess5"/>
    <dgm:cxn modelId="{018DDE7F-751C-4F62-B480-A9092F887421}" type="presOf" srcId="{CD98876F-DCD9-42EB-8D0E-FC394AC29A13}" destId="{1E14E5D8-B675-4FE4-AA64-68C696950182}" srcOrd="0" destOrd="0" presId="urn:microsoft.com/office/officeart/2005/8/layout/vProcess5"/>
    <dgm:cxn modelId="{DAFCA887-776B-4C37-914C-347918C6973E}" type="presOf" srcId="{1F5E3185-0587-490A-9231-5C0831C02852}" destId="{BB143DBD-FB10-42CE-9377-05390805E214}" srcOrd="0" destOrd="0" presId="urn:microsoft.com/office/officeart/2005/8/layout/vProcess5"/>
    <dgm:cxn modelId="{EF37F894-43DB-4CF2-847F-ADE60AF56FAC}" type="presOf" srcId="{25FC9A8F-2C2F-404C-8CDA-ABE4560601AC}" destId="{FB11E372-3F70-48C4-A7A6-61DC862444AE}" srcOrd="1" destOrd="0" presId="urn:microsoft.com/office/officeart/2005/8/layout/vProcess5"/>
    <dgm:cxn modelId="{0809F09A-740C-421F-AE85-59B2AFCF4CAF}" type="presOf" srcId="{CD15F04E-EC36-453F-A28A-D2EE986F181F}" destId="{84D7CA97-A0E2-475D-8F3F-DC9FCA2EA156}" srcOrd="0" destOrd="0" presId="urn:microsoft.com/office/officeart/2005/8/layout/vProcess5"/>
    <dgm:cxn modelId="{432AB09D-0EA0-4AE2-B9FA-B51BA716F373}" type="presOf" srcId="{37C35AA3-E934-41F2-8CFC-1F12E76D2E73}" destId="{8CA401B8-B043-4764-B006-E8C5559F38D2}" srcOrd="1" destOrd="0" presId="urn:microsoft.com/office/officeart/2005/8/layout/vProcess5"/>
    <dgm:cxn modelId="{46BFF1A1-782C-45DC-B761-3271DD5ED050}" type="presOf" srcId="{25FC9A8F-2C2F-404C-8CDA-ABE4560601AC}" destId="{E69D9F04-D092-4866-9C01-420F096B7BFC}" srcOrd="0" destOrd="0" presId="urn:microsoft.com/office/officeart/2005/8/layout/vProcess5"/>
    <dgm:cxn modelId="{28CE3CAF-BCC3-497E-B549-F8577063A5EC}" type="presOf" srcId="{4AE2E338-3FEA-4A7D-BAE6-5C53F39F6724}" destId="{04320271-6C37-4C17-955E-9B7A44AA8350}" srcOrd="0" destOrd="0" presId="urn:microsoft.com/office/officeart/2005/8/layout/vProcess5"/>
    <dgm:cxn modelId="{AA3079BE-1C72-47C1-A731-9B26A27C5F8A}" type="presOf" srcId="{37C35AA3-E934-41F2-8CFC-1F12E76D2E73}" destId="{7DC4914E-8A6F-4CB2-A8B8-C8F93620713F}" srcOrd="0" destOrd="0" presId="urn:microsoft.com/office/officeart/2005/8/layout/vProcess5"/>
    <dgm:cxn modelId="{80C901E0-E3A6-469F-8CDA-1B49ECA8D7C1}" type="presOf" srcId="{CD15F04E-EC36-453F-A28A-D2EE986F181F}" destId="{7D8198E9-5B65-4151-BDEC-999CC278E7FF}" srcOrd="1" destOrd="0" presId="urn:microsoft.com/office/officeart/2005/8/layout/vProcess5"/>
    <dgm:cxn modelId="{DDC4D0E9-0B8C-48D9-ADAE-F1B198D27C63}" type="presOf" srcId="{7195CF64-DE07-4ABC-9E38-9A52BBA24433}" destId="{A49FB708-EA41-42AA-9C5A-95B89DDC69ED}" srcOrd="0" destOrd="0" presId="urn:microsoft.com/office/officeart/2005/8/layout/vProcess5"/>
    <dgm:cxn modelId="{E0777EEB-A0DC-4507-9F17-147675A26959}" srcId="{FF4DDE5E-27B2-4A82-93C0-6DE27FDCDC39}" destId="{CD15F04E-EC36-453F-A28A-D2EE986F181F}" srcOrd="1" destOrd="0" parTransId="{1C3B18C3-D8FC-48AB-955E-77AFF795D47C}" sibTransId="{ACE0DFFB-FBD0-4DD0-8D16-B62849938940}"/>
    <dgm:cxn modelId="{7933715E-91E9-4099-9BEF-0B332F4B984B}" type="presParOf" srcId="{ED69B382-AB0E-4C99-86BF-2B3BE4CABEA1}" destId="{C245D992-5E28-4574-9820-90636CD3F8B9}" srcOrd="0" destOrd="0" presId="urn:microsoft.com/office/officeart/2005/8/layout/vProcess5"/>
    <dgm:cxn modelId="{AD53F463-5DCF-4431-A33C-1571D8665A6E}" type="presParOf" srcId="{ED69B382-AB0E-4C99-86BF-2B3BE4CABEA1}" destId="{7DC4914E-8A6F-4CB2-A8B8-C8F93620713F}" srcOrd="1" destOrd="0" presId="urn:microsoft.com/office/officeart/2005/8/layout/vProcess5"/>
    <dgm:cxn modelId="{EE6075B7-5DF3-478C-9A49-E928C4D66B4D}" type="presParOf" srcId="{ED69B382-AB0E-4C99-86BF-2B3BE4CABEA1}" destId="{84D7CA97-A0E2-475D-8F3F-DC9FCA2EA156}" srcOrd="2" destOrd="0" presId="urn:microsoft.com/office/officeart/2005/8/layout/vProcess5"/>
    <dgm:cxn modelId="{5175442E-06D2-4AD6-850A-38163B0B0A80}" type="presParOf" srcId="{ED69B382-AB0E-4C99-86BF-2B3BE4CABEA1}" destId="{BB143DBD-FB10-42CE-9377-05390805E214}" srcOrd="3" destOrd="0" presId="urn:microsoft.com/office/officeart/2005/8/layout/vProcess5"/>
    <dgm:cxn modelId="{8A98C31F-E4B6-4C67-A44C-2F54B7FE2735}" type="presParOf" srcId="{ED69B382-AB0E-4C99-86BF-2B3BE4CABEA1}" destId="{E69D9F04-D092-4866-9C01-420F096B7BFC}" srcOrd="4" destOrd="0" presId="urn:microsoft.com/office/officeart/2005/8/layout/vProcess5"/>
    <dgm:cxn modelId="{50D0FCD1-F701-4E3D-A0FE-941F284D1845}" type="presParOf" srcId="{ED69B382-AB0E-4C99-86BF-2B3BE4CABEA1}" destId="{04320271-6C37-4C17-955E-9B7A44AA8350}" srcOrd="5" destOrd="0" presId="urn:microsoft.com/office/officeart/2005/8/layout/vProcess5"/>
    <dgm:cxn modelId="{13DEBF87-5B17-4AD2-8197-840C894B4074}" type="presParOf" srcId="{ED69B382-AB0E-4C99-86BF-2B3BE4CABEA1}" destId="{A49FB708-EA41-42AA-9C5A-95B89DDC69ED}" srcOrd="6" destOrd="0" presId="urn:microsoft.com/office/officeart/2005/8/layout/vProcess5"/>
    <dgm:cxn modelId="{7B828573-6D57-440B-BC60-11E16286AA65}" type="presParOf" srcId="{ED69B382-AB0E-4C99-86BF-2B3BE4CABEA1}" destId="{740B8A08-300C-4181-AE2D-0FBFBE2C21E0}" srcOrd="7" destOrd="0" presId="urn:microsoft.com/office/officeart/2005/8/layout/vProcess5"/>
    <dgm:cxn modelId="{A63CA4EE-1D98-4695-9515-56BDCBC5E680}" type="presParOf" srcId="{ED69B382-AB0E-4C99-86BF-2B3BE4CABEA1}" destId="{98D1BEE6-0E1A-4A48-9E45-C3B43C848D99}" srcOrd="8" destOrd="0" presId="urn:microsoft.com/office/officeart/2005/8/layout/vProcess5"/>
    <dgm:cxn modelId="{2165597F-DA83-4286-9524-084AC5BE157E}" type="presParOf" srcId="{ED69B382-AB0E-4C99-86BF-2B3BE4CABEA1}" destId="{1E14E5D8-B675-4FE4-AA64-68C696950182}" srcOrd="9" destOrd="0" presId="urn:microsoft.com/office/officeart/2005/8/layout/vProcess5"/>
    <dgm:cxn modelId="{A31E2FDF-4FED-438A-B06F-8494BD755E07}" type="presParOf" srcId="{ED69B382-AB0E-4C99-86BF-2B3BE4CABEA1}" destId="{8CA401B8-B043-4764-B006-E8C5559F38D2}" srcOrd="10" destOrd="0" presId="urn:microsoft.com/office/officeart/2005/8/layout/vProcess5"/>
    <dgm:cxn modelId="{E9199843-B73C-47B6-8D06-DEAF515AA3F7}" type="presParOf" srcId="{ED69B382-AB0E-4C99-86BF-2B3BE4CABEA1}" destId="{7D8198E9-5B65-4151-BDEC-999CC278E7FF}" srcOrd="11" destOrd="0" presId="urn:microsoft.com/office/officeart/2005/8/layout/vProcess5"/>
    <dgm:cxn modelId="{3D3C118A-30F9-4FF6-92B1-EAC80C66FD99}" type="presParOf" srcId="{ED69B382-AB0E-4C99-86BF-2B3BE4CABEA1}" destId="{E5696C10-641A-48F8-9085-749DBA893266}" srcOrd="12" destOrd="0" presId="urn:microsoft.com/office/officeart/2005/8/layout/vProcess5"/>
    <dgm:cxn modelId="{D20DF9C6-F077-4E25-947C-761BB51D0074}" type="presParOf" srcId="{ED69B382-AB0E-4C99-86BF-2B3BE4CABEA1}" destId="{FB11E372-3F70-48C4-A7A6-61DC862444AE}" srcOrd="13" destOrd="0" presId="urn:microsoft.com/office/officeart/2005/8/layout/vProcess5"/>
    <dgm:cxn modelId="{0C21E72A-11B8-405C-AB60-FE2DF4207E1E}" type="presParOf" srcId="{ED69B382-AB0E-4C99-86BF-2B3BE4CABEA1}" destId="{E8B0E285-EE89-46FE-AF29-E6E50D300CEE}" srcOrd="14"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E0D33-0E76-4BCB-939D-64799C65B94C}">
      <dsp:nvSpPr>
        <dsp:cNvPr id="0" name=""/>
        <dsp:cNvSpPr/>
      </dsp:nvSpPr>
      <dsp:spPr>
        <a:xfrm>
          <a:off x="0" y="315948"/>
          <a:ext cx="4459287" cy="410669"/>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Servidores:</a:t>
          </a:r>
          <a:endParaRPr lang="en-US" sz="1800" kern="1200"/>
        </a:p>
      </dsp:txBody>
      <dsp:txXfrm>
        <a:off x="20047" y="335995"/>
        <a:ext cx="4419193" cy="370575"/>
      </dsp:txXfrm>
    </dsp:sp>
    <dsp:sp modelId="{A4B5DAFE-358D-40B0-B7C2-E5239D63017D}">
      <dsp:nvSpPr>
        <dsp:cNvPr id="0" name=""/>
        <dsp:cNvSpPr/>
      </dsp:nvSpPr>
      <dsp:spPr>
        <a:xfrm>
          <a:off x="0" y="726618"/>
          <a:ext cx="4459287"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582"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s-ES" sz="1800" kern="1200" dirty="0"/>
            <a:t>Cuentas de usuario (LDAP) (Prioridad alta)</a:t>
          </a:r>
          <a:endParaRPr lang="en-US" sz="1800" kern="1200" dirty="0"/>
        </a:p>
        <a:p>
          <a:pPr marL="171450" lvl="1" indent="-171450" algn="l" defTabSz="800100">
            <a:lnSpc>
              <a:spcPct val="90000"/>
            </a:lnSpc>
            <a:spcBef>
              <a:spcPct val="0"/>
            </a:spcBef>
            <a:spcAft>
              <a:spcPct val="20000"/>
            </a:spcAft>
            <a:buChar char="•"/>
          </a:pPr>
          <a:r>
            <a:rPr lang="es-ES" sz="1800" kern="1200" dirty="0"/>
            <a:t>Bases de datos (ventas y clientes) (Prioridad alta)</a:t>
          </a:r>
          <a:endParaRPr lang="en-US" sz="1800" kern="1200" dirty="0"/>
        </a:p>
        <a:p>
          <a:pPr marL="171450" lvl="1" indent="-171450" algn="l" defTabSz="800100">
            <a:lnSpc>
              <a:spcPct val="90000"/>
            </a:lnSpc>
            <a:spcBef>
              <a:spcPct val="0"/>
            </a:spcBef>
            <a:spcAft>
              <a:spcPct val="20000"/>
            </a:spcAft>
            <a:buChar char="•"/>
          </a:pPr>
          <a:r>
            <a:rPr lang="es-ES" sz="1800" kern="1200" dirty="0"/>
            <a:t>Resolución de nombres interno (DNS) (Prioridad Alta)</a:t>
          </a:r>
          <a:endParaRPr lang="en-US" sz="1800" kern="1200" dirty="0"/>
        </a:p>
        <a:p>
          <a:pPr marL="171450" lvl="1" indent="-171450" algn="l" defTabSz="800100">
            <a:lnSpc>
              <a:spcPct val="90000"/>
            </a:lnSpc>
            <a:spcBef>
              <a:spcPct val="0"/>
            </a:spcBef>
            <a:spcAft>
              <a:spcPct val="20000"/>
            </a:spcAft>
            <a:buChar char="•"/>
          </a:pPr>
          <a:r>
            <a:rPr lang="es-ES" sz="1800" kern="1200"/>
            <a:t>Correo electrónico corporativo (Prioridad media)</a:t>
          </a:r>
          <a:endParaRPr lang="en-US" sz="1800" kern="1200"/>
        </a:p>
        <a:p>
          <a:pPr marL="171450" lvl="1" indent="-171450" algn="l" defTabSz="800100">
            <a:lnSpc>
              <a:spcPct val="90000"/>
            </a:lnSpc>
            <a:spcBef>
              <a:spcPct val="0"/>
            </a:spcBef>
            <a:spcAft>
              <a:spcPct val="20000"/>
            </a:spcAft>
            <a:buChar char="•"/>
          </a:pPr>
          <a:r>
            <a:rPr lang="es-ES" sz="1800" kern="1200" dirty="0"/>
            <a:t>Página web (Prioridad media)</a:t>
          </a:r>
          <a:endParaRPr lang="en-US" sz="1800" kern="1200" dirty="0"/>
        </a:p>
      </dsp:txBody>
      <dsp:txXfrm>
        <a:off x="0" y="726618"/>
        <a:ext cx="4459287" cy="2049300"/>
      </dsp:txXfrm>
    </dsp:sp>
    <dsp:sp modelId="{2B997516-B9CD-4B4E-9C84-4C09FBD6C3A0}">
      <dsp:nvSpPr>
        <dsp:cNvPr id="0" name=""/>
        <dsp:cNvSpPr/>
      </dsp:nvSpPr>
      <dsp:spPr>
        <a:xfrm>
          <a:off x="0" y="2775918"/>
          <a:ext cx="4459287" cy="410669"/>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t>Red wifi y conexión a internet (Prioridad alta)</a:t>
          </a:r>
          <a:endParaRPr lang="en-US" sz="1800" kern="1200" dirty="0"/>
        </a:p>
      </dsp:txBody>
      <dsp:txXfrm>
        <a:off x="20047" y="2795965"/>
        <a:ext cx="4419193" cy="370575"/>
      </dsp:txXfrm>
    </dsp:sp>
    <dsp:sp modelId="{A4BB42F4-BAD3-4E54-821C-B25C9D223E93}">
      <dsp:nvSpPr>
        <dsp:cNvPr id="0" name=""/>
        <dsp:cNvSpPr/>
      </dsp:nvSpPr>
      <dsp:spPr>
        <a:xfrm>
          <a:off x="0" y="3238428"/>
          <a:ext cx="4459287" cy="410669"/>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Página web tienda online (Prioridad media)</a:t>
          </a:r>
          <a:endParaRPr lang="en-US" sz="1800" kern="1200"/>
        </a:p>
      </dsp:txBody>
      <dsp:txXfrm>
        <a:off x="20047" y="3258475"/>
        <a:ext cx="4419193"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21082-2518-4D89-B012-A6361FC5DD55}">
      <dsp:nvSpPr>
        <dsp:cNvPr id="0" name=""/>
        <dsp:cNvSpPr/>
      </dsp:nvSpPr>
      <dsp:spPr>
        <a:xfrm>
          <a:off x="0" y="35687"/>
          <a:ext cx="4459287" cy="501930"/>
        </a:xfrm>
        <a:prstGeom prst="round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Políticas y procedimientos</a:t>
          </a:r>
          <a:endParaRPr lang="en-US" sz="2200" kern="1200"/>
        </a:p>
      </dsp:txBody>
      <dsp:txXfrm>
        <a:off x="24502" y="60189"/>
        <a:ext cx="4410283" cy="452926"/>
      </dsp:txXfrm>
    </dsp:sp>
    <dsp:sp modelId="{9991D179-7F33-4D7D-8C17-4CE8598B1AC8}">
      <dsp:nvSpPr>
        <dsp:cNvPr id="0" name=""/>
        <dsp:cNvSpPr/>
      </dsp:nvSpPr>
      <dsp:spPr>
        <a:xfrm>
          <a:off x="0" y="600977"/>
          <a:ext cx="4459287" cy="501930"/>
        </a:xfrm>
        <a:prstGeom prst="roundRect">
          <a:avLst/>
        </a:prstGeom>
        <a:solidFill>
          <a:schemeClr val="accent5">
            <a:hueOff val="-551426"/>
            <a:satOff val="-2962"/>
            <a:lumOff val="10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VPN</a:t>
          </a:r>
          <a:endParaRPr lang="en-US" sz="2200" kern="1200"/>
        </a:p>
      </dsp:txBody>
      <dsp:txXfrm>
        <a:off x="24502" y="625479"/>
        <a:ext cx="4410283" cy="452926"/>
      </dsp:txXfrm>
    </dsp:sp>
    <dsp:sp modelId="{B87B0DDE-6D3A-4CBB-BF54-64D63BAFFD2C}">
      <dsp:nvSpPr>
        <dsp:cNvPr id="0" name=""/>
        <dsp:cNvSpPr/>
      </dsp:nvSpPr>
      <dsp:spPr>
        <a:xfrm>
          <a:off x="0" y="1166267"/>
          <a:ext cx="4459287" cy="501930"/>
        </a:xfrm>
        <a:prstGeom prst="roundRect">
          <a:avLst/>
        </a:prstGeom>
        <a:solidFill>
          <a:schemeClr val="accent5">
            <a:hueOff val="-1102852"/>
            <a:satOff val="-5923"/>
            <a:lumOff val="2026"/>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Configuraciones de red</a:t>
          </a:r>
          <a:endParaRPr lang="en-US" sz="2200" kern="1200"/>
        </a:p>
      </dsp:txBody>
      <dsp:txXfrm>
        <a:off x="24502" y="1190769"/>
        <a:ext cx="4410283" cy="452926"/>
      </dsp:txXfrm>
    </dsp:sp>
    <dsp:sp modelId="{28E049CF-31CA-4F7B-8587-15A2D6CEDC6E}">
      <dsp:nvSpPr>
        <dsp:cNvPr id="0" name=""/>
        <dsp:cNvSpPr/>
      </dsp:nvSpPr>
      <dsp:spPr>
        <a:xfrm>
          <a:off x="0" y="1731557"/>
          <a:ext cx="4459287" cy="501930"/>
        </a:xfrm>
        <a:prstGeom prst="roundRect">
          <a:avLst/>
        </a:prstGeom>
        <a:solidFill>
          <a:schemeClr val="accent5">
            <a:hueOff val="-1654278"/>
            <a:satOff val="-8885"/>
            <a:lumOff val="3039"/>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Acceso y autenticación</a:t>
          </a:r>
          <a:endParaRPr lang="en-US" sz="2200" kern="1200"/>
        </a:p>
      </dsp:txBody>
      <dsp:txXfrm>
        <a:off x="24502" y="1756059"/>
        <a:ext cx="4410283" cy="452926"/>
      </dsp:txXfrm>
    </dsp:sp>
    <dsp:sp modelId="{517B4D06-DC78-475E-8494-C5350B48F45F}">
      <dsp:nvSpPr>
        <dsp:cNvPr id="0" name=""/>
        <dsp:cNvSpPr/>
      </dsp:nvSpPr>
      <dsp:spPr>
        <a:xfrm>
          <a:off x="0" y="2296847"/>
          <a:ext cx="4459287" cy="501930"/>
        </a:xfrm>
        <a:prstGeom prst="roundRect">
          <a:avLst/>
        </a:prstGeom>
        <a:solidFill>
          <a:schemeClr val="accent5">
            <a:hueOff val="-2205704"/>
            <a:satOff val="-11847"/>
            <a:lumOff val="4052"/>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Antimalware</a:t>
          </a:r>
          <a:endParaRPr lang="en-US" sz="2200" kern="1200"/>
        </a:p>
      </dsp:txBody>
      <dsp:txXfrm>
        <a:off x="24502" y="2321349"/>
        <a:ext cx="4410283" cy="452926"/>
      </dsp:txXfrm>
    </dsp:sp>
    <dsp:sp modelId="{91901218-5A3E-4F78-BB8A-03C78BF8C6C4}">
      <dsp:nvSpPr>
        <dsp:cNvPr id="0" name=""/>
        <dsp:cNvSpPr/>
      </dsp:nvSpPr>
      <dsp:spPr>
        <a:xfrm>
          <a:off x="0" y="2862138"/>
          <a:ext cx="4459287" cy="501930"/>
        </a:xfrm>
        <a:prstGeom prst="roundRect">
          <a:avLst/>
        </a:prstGeom>
        <a:solidFill>
          <a:schemeClr val="accent5">
            <a:hueOff val="-2757130"/>
            <a:satOff val="-14808"/>
            <a:lumOff val="5065"/>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Encriptación de datos</a:t>
          </a:r>
          <a:endParaRPr lang="en-US" sz="2200" kern="1200"/>
        </a:p>
      </dsp:txBody>
      <dsp:txXfrm>
        <a:off x="24502" y="2886640"/>
        <a:ext cx="4410283" cy="452926"/>
      </dsp:txXfrm>
    </dsp:sp>
    <dsp:sp modelId="{F1F55446-CE06-4D1C-97BE-33E4474A3352}">
      <dsp:nvSpPr>
        <dsp:cNvPr id="0" name=""/>
        <dsp:cNvSpPr/>
      </dsp:nvSpPr>
      <dsp:spPr>
        <a:xfrm>
          <a:off x="0" y="3427428"/>
          <a:ext cx="4459287" cy="501930"/>
        </a:xfrm>
        <a:prstGeom prst="roundRect">
          <a:avLst/>
        </a:prstGeom>
        <a:solidFill>
          <a:schemeClr val="accent5">
            <a:hueOff val="-3308557"/>
            <a:satOff val="-17770"/>
            <a:lumOff val="6078"/>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Unidad de respaldo.</a:t>
          </a:r>
          <a:endParaRPr lang="en-US" sz="2200" kern="1200"/>
        </a:p>
      </dsp:txBody>
      <dsp:txXfrm>
        <a:off x="24502" y="3451930"/>
        <a:ext cx="4410283" cy="452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ACF68-8D2C-44DE-95B9-19E4A1E16836}">
      <dsp:nvSpPr>
        <dsp:cNvPr id="0" name=""/>
        <dsp:cNvSpPr/>
      </dsp:nvSpPr>
      <dsp:spPr>
        <a:xfrm>
          <a:off x="108988" y="187236"/>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A4B79-5C7B-42E7-8D22-1BB8994B573C}">
      <dsp:nvSpPr>
        <dsp:cNvPr id="0" name=""/>
        <dsp:cNvSpPr/>
      </dsp:nvSpPr>
      <dsp:spPr>
        <a:xfrm>
          <a:off x="378329" y="456577"/>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10403F-63C0-4790-9B97-E2BC86E4BE10}">
      <dsp:nvSpPr>
        <dsp:cNvPr id="0" name=""/>
        <dsp:cNvSpPr/>
      </dsp:nvSpPr>
      <dsp:spPr>
        <a:xfrm>
          <a:off x="1666401" y="187236"/>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ES" sz="2400" kern="1200"/>
            <a:t>Análisis</a:t>
          </a:r>
          <a:endParaRPr lang="en-US" sz="2400" kern="1200"/>
        </a:p>
      </dsp:txBody>
      <dsp:txXfrm>
        <a:off x="1666401" y="187236"/>
        <a:ext cx="3023212" cy="1282574"/>
      </dsp:txXfrm>
    </dsp:sp>
    <dsp:sp modelId="{76FC4B79-B449-4A0B-AD0F-70E6F7783C98}">
      <dsp:nvSpPr>
        <dsp:cNvPr id="0" name=""/>
        <dsp:cNvSpPr/>
      </dsp:nvSpPr>
      <dsp:spPr>
        <a:xfrm>
          <a:off x="5216385" y="187236"/>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68D77-CEA8-43C9-AD2A-9DA3C8E0B943}">
      <dsp:nvSpPr>
        <dsp:cNvPr id="0" name=""/>
        <dsp:cNvSpPr/>
      </dsp:nvSpPr>
      <dsp:spPr>
        <a:xfrm>
          <a:off x="5485726" y="456577"/>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4EAA7-E8FC-496D-A79C-82F13E95D125}">
      <dsp:nvSpPr>
        <dsp:cNvPr id="0" name=""/>
        <dsp:cNvSpPr/>
      </dsp:nvSpPr>
      <dsp:spPr>
        <a:xfrm>
          <a:off x="6773797" y="187236"/>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ES" sz="2400" kern="1200"/>
            <a:t>Ciber protección</a:t>
          </a:r>
          <a:endParaRPr lang="en-US" sz="2400" kern="1200"/>
        </a:p>
      </dsp:txBody>
      <dsp:txXfrm>
        <a:off x="6773797" y="187236"/>
        <a:ext cx="3023212" cy="1282574"/>
      </dsp:txXfrm>
    </dsp:sp>
    <dsp:sp modelId="{9C803A0A-B518-4D32-8B68-4BED708546C0}">
      <dsp:nvSpPr>
        <dsp:cNvPr id="0" name=""/>
        <dsp:cNvSpPr/>
      </dsp:nvSpPr>
      <dsp:spPr>
        <a:xfrm>
          <a:off x="108988" y="2071902"/>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25998-DF5B-4752-9F9A-B0A458DD075B}">
      <dsp:nvSpPr>
        <dsp:cNvPr id="0" name=""/>
        <dsp:cNvSpPr/>
      </dsp:nvSpPr>
      <dsp:spPr>
        <a:xfrm>
          <a:off x="378329" y="2341243"/>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21AA26-E823-4E8B-BE75-04D90134058E}">
      <dsp:nvSpPr>
        <dsp:cNvPr id="0" name=""/>
        <dsp:cNvSpPr/>
      </dsp:nvSpPr>
      <dsp:spPr>
        <a:xfrm>
          <a:off x="1666401" y="2071902"/>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ES" sz="2400" kern="1200"/>
            <a:t>Estrategia en profundidad</a:t>
          </a:r>
          <a:endParaRPr lang="en-US" sz="2400" kern="1200"/>
        </a:p>
      </dsp:txBody>
      <dsp:txXfrm>
        <a:off x="1666401" y="2071902"/>
        <a:ext cx="3023212" cy="1282574"/>
      </dsp:txXfrm>
    </dsp:sp>
    <dsp:sp modelId="{6D5E504E-1AEE-4C87-B807-896F843BDACF}">
      <dsp:nvSpPr>
        <dsp:cNvPr id="0" name=""/>
        <dsp:cNvSpPr/>
      </dsp:nvSpPr>
      <dsp:spPr>
        <a:xfrm>
          <a:off x="5216385" y="2071902"/>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A8069-D9EB-410C-A434-F526A393B4A2}">
      <dsp:nvSpPr>
        <dsp:cNvPr id="0" name=""/>
        <dsp:cNvSpPr/>
      </dsp:nvSpPr>
      <dsp:spPr>
        <a:xfrm>
          <a:off x="5485726" y="2341243"/>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CC8707-90AF-43C9-9F4C-57C5A9682630}">
      <dsp:nvSpPr>
        <dsp:cNvPr id="0" name=""/>
        <dsp:cNvSpPr/>
      </dsp:nvSpPr>
      <dsp:spPr>
        <a:xfrm>
          <a:off x="6773797" y="2071902"/>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ES" sz="2400" kern="1200"/>
            <a:t>Evaluación</a:t>
          </a:r>
          <a:endParaRPr lang="en-US" sz="2400" kern="1200"/>
        </a:p>
      </dsp:txBody>
      <dsp:txXfrm>
        <a:off x="6773797" y="2071902"/>
        <a:ext cx="3023212" cy="12825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4914E-8A6F-4CB2-A8B8-C8F93620713F}">
      <dsp:nvSpPr>
        <dsp:cNvPr id="0" name=""/>
        <dsp:cNvSpPr/>
      </dsp:nvSpPr>
      <dsp:spPr>
        <a:xfrm>
          <a:off x="0" y="0"/>
          <a:ext cx="3433650" cy="7137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Escenario y problema</a:t>
          </a:r>
          <a:endParaRPr lang="en-US" sz="2200" kern="1200"/>
        </a:p>
      </dsp:txBody>
      <dsp:txXfrm>
        <a:off x="20904" y="20904"/>
        <a:ext cx="2579999" cy="671900"/>
      </dsp:txXfrm>
    </dsp:sp>
    <dsp:sp modelId="{84D7CA97-A0E2-475D-8F3F-DC9FCA2EA156}">
      <dsp:nvSpPr>
        <dsp:cNvPr id="0" name=""/>
        <dsp:cNvSpPr/>
      </dsp:nvSpPr>
      <dsp:spPr>
        <a:xfrm>
          <a:off x="256409" y="812834"/>
          <a:ext cx="3433650" cy="7137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Causas y efectos</a:t>
          </a:r>
          <a:endParaRPr lang="en-US" sz="2200" kern="1200"/>
        </a:p>
      </dsp:txBody>
      <dsp:txXfrm>
        <a:off x="277313" y="833738"/>
        <a:ext cx="2671523" cy="671900"/>
      </dsp:txXfrm>
    </dsp:sp>
    <dsp:sp modelId="{BB143DBD-FB10-42CE-9377-05390805E214}">
      <dsp:nvSpPr>
        <dsp:cNvPr id="0" name=""/>
        <dsp:cNvSpPr/>
      </dsp:nvSpPr>
      <dsp:spPr>
        <a:xfrm>
          <a:off x="512818" y="1625668"/>
          <a:ext cx="3433650" cy="7137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Activos digitales</a:t>
          </a:r>
          <a:endParaRPr lang="en-US" sz="2200" kern="1200"/>
        </a:p>
      </dsp:txBody>
      <dsp:txXfrm>
        <a:off x="533722" y="1646572"/>
        <a:ext cx="2671523" cy="671900"/>
      </dsp:txXfrm>
    </dsp:sp>
    <dsp:sp modelId="{E69D9F04-D092-4866-9C01-420F096B7BFC}">
      <dsp:nvSpPr>
        <dsp:cNvPr id="0" name=""/>
        <dsp:cNvSpPr/>
      </dsp:nvSpPr>
      <dsp:spPr>
        <a:xfrm>
          <a:off x="769227" y="2438503"/>
          <a:ext cx="3433650" cy="7137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Controles</a:t>
          </a:r>
          <a:endParaRPr lang="en-US" sz="2200" kern="1200"/>
        </a:p>
      </dsp:txBody>
      <dsp:txXfrm>
        <a:off x="790131" y="2459407"/>
        <a:ext cx="2671523" cy="671900"/>
      </dsp:txXfrm>
    </dsp:sp>
    <dsp:sp modelId="{04320271-6C37-4C17-955E-9B7A44AA8350}">
      <dsp:nvSpPr>
        <dsp:cNvPr id="0" name=""/>
        <dsp:cNvSpPr/>
      </dsp:nvSpPr>
      <dsp:spPr>
        <a:xfrm>
          <a:off x="1025636" y="3251337"/>
          <a:ext cx="3433650" cy="7137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Soluciones</a:t>
          </a:r>
          <a:endParaRPr lang="en-US" sz="2200" kern="1200"/>
        </a:p>
      </dsp:txBody>
      <dsp:txXfrm>
        <a:off x="1046540" y="3272241"/>
        <a:ext cx="2671523" cy="671900"/>
      </dsp:txXfrm>
    </dsp:sp>
    <dsp:sp modelId="{A49FB708-EA41-42AA-9C5A-95B89DDC69ED}">
      <dsp:nvSpPr>
        <dsp:cNvPr id="0" name=""/>
        <dsp:cNvSpPr/>
      </dsp:nvSpPr>
      <dsp:spPr>
        <a:xfrm>
          <a:off x="2969740" y="521403"/>
          <a:ext cx="463910" cy="46391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074120" y="521403"/>
        <a:ext cx="255150" cy="349092"/>
      </dsp:txXfrm>
    </dsp:sp>
    <dsp:sp modelId="{740B8A08-300C-4181-AE2D-0FBFBE2C21E0}">
      <dsp:nvSpPr>
        <dsp:cNvPr id="0" name=""/>
        <dsp:cNvSpPr/>
      </dsp:nvSpPr>
      <dsp:spPr>
        <a:xfrm>
          <a:off x="3226149" y="1334237"/>
          <a:ext cx="463910" cy="46391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330529" y="1334237"/>
        <a:ext cx="255150" cy="349092"/>
      </dsp:txXfrm>
    </dsp:sp>
    <dsp:sp modelId="{98D1BEE6-0E1A-4A48-9E45-C3B43C848D99}">
      <dsp:nvSpPr>
        <dsp:cNvPr id="0" name=""/>
        <dsp:cNvSpPr/>
      </dsp:nvSpPr>
      <dsp:spPr>
        <a:xfrm>
          <a:off x="3482558" y="2135177"/>
          <a:ext cx="463910" cy="46391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586938" y="2135177"/>
        <a:ext cx="255150" cy="349092"/>
      </dsp:txXfrm>
    </dsp:sp>
    <dsp:sp modelId="{1E14E5D8-B675-4FE4-AA64-68C696950182}">
      <dsp:nvSpPr>
        <dsp:cNvPr id="0" name=""/>
        <dsp:cNvSpPr/>
      </dsp:nvSpPr>
      <dsp:spPr>
        <a:xfrm>
          <a:off x="3738967" y="2955941"/>
          <a:ext cx="463910" cy="46391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843347" y="2955941"/>
        <a:ext cx="255150" cy="3490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F9A64-A858-4BD0-A4DE-5101B3A4203C}" type="datetimeFigureOut">
              <a:rPr lang="es-CL" smtClean="0"/>
              <a:t>02-11-2021</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53088-DE53-4E5B-8D3C-CAD62EC3B1F5}" type="slidenum">
              <a:rPr lang="es-CL" smtClean="0"/>
              <a:t>‹Nº›</a:t>
            </a:fld>
            <a:endParaRPr lang="es-CL"/>
          </a:p>
        </p:txBody>
      </p:sp>
    </p:spTree>
    <p:extLst>
      <p:ext uri="{BB962C8B-B14F-4D97-AF65-F5344CB8AC3E}">
        <p14:creationId xmlns:p14="http://schemas.microsoft.com/office/powerpoint/2010/main" val="154368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66B53088-DE53-4E5B-8D3C-CAD62EC3B1F5}" type="slidenum">
              <a:rPr lang="es-CL" smtClean="0"/>
              <a:t>1</a:t>
            </a:fld>
            <a:endParaRPr lang="es-CL"/>
          </a:p>
        </p:txBody>
      </p:sp>
    </p:spTree>
    <p:extLst>
      <p:ext uri="{BB962C8B-B14F-4D97-AF65-F5344CB8AC3E}">
        <p14:creationId xmlns:p14="http://schemas.microsoft.com/office/powerpoint/2010/main" val="2938432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800" dirty="0">
                <a:effectLst/>
                <a:latin typeface="Calibri" panose="020F0502020204030204" pitchFamily="34" charset="0"/>
                <a:ea typeface="Calibri" panose="020F0502020204030204" pitchFamily="34" charset="0"/>
                <a:cs typeface="Times New Roman" panose="02020603050405020304" pitchFamily="18" charset="0"/>
              </a:rPr>
              <a:t>Recibimos una llamada del gerente de una organización para decirnos que está recibiendo una gran cantidad de tráfico de red por parte de nuestra empresa TODOTECH. Hemos descubierto que nuestra red ha sido atacada por un ciberdelincuente que nos ha instalado un malware para hacernos pertenecer a una </a:t>
            </a:r>
            <a:r>
              <a:rPr lang="es-CL" sz="1800" dirty="0" err="1">
                <a:effectLst/>
                <a:latin typeface="Calibri" panose="020F0502020204030204" pitchFamily="34" charset="0"/>
                <a:ea typeface="Calibri" panose="020F0502020204030204" pitchFamily="34" charset="0"/>
                <a:cs typeface="Times New Roman" panose="02020603050405020304" pitchFamily="18" charset="0"/>
              </a:rPr>
              <a:t>botnet</a:t>
            </a:r>
            <a:r>
              <a:rPr lang="es-CL" sz="1800" dirty="0">
                <a:effectLst/>
                <a:latin typeface="Calibri" panose="020F0502020204030204" pitchFamily="34" charset="0"/>
                <a:ea typeface="Calibri" panose="020F0502020204030204" pitchFamily="34" charset="0"/>
                <a:cs typeface="Times New Roman" panose="02020603050405020304" pitchFamily="18" charset="0"/>
              </a:rPr>
              <a:t>, el cual controla a distancia, para enviar tráfico a otra organización para así colapsarla.</a:t>
            </a:r>
          </a:p>
          <a:p>
            <a:endParaRPr lang="es-CL" dirty="0"/>
          </a:p>
          <a:p>
            <a:pPr algn="l"/>
            <a:r>
              <a:rPr lang="es-ES" sz="1800" b="0" i="0" u="none" strike="noStrike" baseline="0" dirty="0" err="1">
                <a:solidFill>
                  <a:srgbClr val="595959"/>
                </a:solidFill>
                <a:latin typeface="CIDFont+F3"/>
              </a:rPr>
              <a:t>Botnet</a:t>
            </a:r>
            <a:r>
              <a:rPr lang="es-ES" sz="1800" b="0" i="0" u="none" strike="noStrike" baseline="0" dirty="0">
                <a:solidFill>
                  <a:srgbClr val="595959"/>
                </a:solidFill>
                <a:latin typeface="CIDFont+F3"/>
              </a:rPr>
              <a:t>: </a:t>
            </a:r>
            <a:r>
              <a:rPr lang="es-ES" sz="1800" b="0" i="0" u="none" strike="noStrike" baseline="0" dirty="0">
                <a:solidFill>
                  <a:srgbClr val="595959"/>
                </a:solidFill>
                <a:latin typeface="CIDFont+F1"/>
              </a:rPr>
              <a:t>Software de control remoto, específicamente una colección de </a:t>
            </a:r>
            <a:r>
              <a:rPr lang="es-ES" sz="1800" b="0" i="0" u="none" strike="noStrike" baseline="0" dirty="0" err="1">
                <a:solidFill>
                  <a:srgbClr val="595959"/>
                </a:solidFill>
                <a:latin typeface="CIDFont+F1"/>
              </a:rPr>
              <a:t>bots</a:t>
            </a:r>
            <a:endParaRPr lang="es-ES" sz="1800" b="0" i="0" u="none" strike="noStrike" baseline="0" dirty="0">
              <a:solidFill>
                <a:srgbClr val="595959"/>
              </a:solidFill>
              <a:latin typeface="CIDFont+F1"/>
            </a:endParaRPr>
          </a:p>
          <a:p>
            <a:pPr algn="l"/>
            <a:r>
              <a:rPr lang="es-ES" sz="1800" b="0" i="0" u="none" strike="noStrike" baseline="0" dirty="0">
                <a:solidFill>
                  <a:srgbClr val="595959"/>
                </a:solidFill>
                <a:latin typeface="CIDFont+F1"/>
              </a:rPr>
              <a:t>maliciosos, que corre de manera autónoma y automática en computadores</a:t>
            </a:r>
          </a:p>
          <a:p>
            <a:pPr algn="l"/>
            <a:r>
              <a:rPr lang="es-CL" sz="1800" b="0" i="0" u="none" strike="noStrike" baseline="0" dirty="0">
                <a:solidFill>
                  <a:srgbClr val="595959"/>
                </a:solidFill>
                <a:latin typeface="CIDFont+F1"/>
              </a:rPr>
              <a:t>comprometidos.</a:t>
            </a:r>
            <a:endParaRPr lang="es-CL" dirty="0"/>
          </a:p>
        </p:txBody>
      </p:sp>
      <p:sp>
        <p:nvSpPr>
          <p:cNvPr id="4" name="Marcador de número de diapositiva 3"/>
          <p:cNvSpPr>
            <a:spLocks noGrp="1"/>
          </p:cNvSpPr>
          <p:nvPr>
            <p:ph type="sldNum" sz="quarter" idx="5"/>
          </p:nvPr>
        </p:nvSpPr>
        <p:spPr/>
        <p:txBody>
          <a:bodyPr/>
          <a:lstStyle/>
          <a:p>
            <a:fld id="{66B53088-DE53-4E5B-8D3C-CAD62EC3B1F5}" type="slidenum">
              <a:rPr lang="es-CL" smtClean="0"/>
              <a:t>2</a:t>
            </a:fld>
            <a:endParaRPr lang="es-CL"/>
          </a:p>
        </p:txBody>
      </p:sp>
    </p:spTree>
    <p:extLst>
      <p:ext uri="{BB962C8B-B14F-4D97-AF65-F5344CB8AC3E}">
        <p14:creationId xmlns:p14="http://schemas.microsoft.com/office/powerpoint/2010/main" val="409221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buFont typeface="+mj-lt"/>
              <a:buAutoNum type="arabi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Causas de los problemas: </a:t>
            </a:r>
          </a:p>
          <a:p>
            <a:pPr marL="457200">
              <a:lnSpc>
                <a:spcPct val="107000"/>
              </a:lnSpc>
            </a:pPr>
            <a:r>
              <a:rPr lang="es-CL" sz="1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07000"/>
              </a:lnSpc>
              <a:buFont typeface="+mj-lt"/>
              <a:buAutoNum type="alpha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Configuración del servidor de nombres DNS está abierto públicamente en internet.</a:t>
            </a:r>
          </a:p>
          <a:p>
            <a:pPr marL="742950" lvl="1" indent="-285750">
              <a:lnSpc>
                <a:spcPct val="107000"/>
              </a:lnSpc>
              <a:buFont typeface="+mj-lt"/>
              <a:buAutoNum type="alpha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La red interna y servidores corporativos no disponen de ninguna defensa contra la internet exterior, por ejemplo, un cortafuegos.</a:t>
            </a:r>
          </a:p>
          <a:p>
            <a:pPr marL="342900" lvl="0" indent="-342900">
              <a:lnSpc>
                <a:spcPct val="107000"/>
              </a:lnSpc>
              <a:buFont typeface="+mj-lt"/>
              <a:buAutoNum type="arabi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Efectos:</a:t>
            </a:r>
          </a:p>
          <a:p>
            <a:pPr marL="742950" lvl="1" indent="-285750">
              <a:lnSpc>
                <a:spcPct val="107000"/>
              </a:lnSpc>
              <a:buFont typeface="+mj-lt"/>
              <a:buAutoNum type="alpha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El DNS es vulnerable y ante una amenaza puede ser atacado, en este caso pasó a ser parte de una </a:t>
            </a:r>
            <a:r>
              <a:rPr lang="es-CL" sz="1100" dirty="0" err="1">
                <a:effectLst/>
                <a:latin typeface="Calibri" panose="020F0502020204030204" pitchFamily="34" charset="0"/>
                <a:ea typeface="Calibri" panose="020F0502020204030204" pitchFamily="34" charset="0"/>
                <a:cs typeface="Times New Roman" panose="02020603050405020304" pitchFamily="18" charset="0"/>
              </a:rPr>
              <a:t>botnet</a:t>
            </a:r>
            <a:r>
              <a:rPr lang="es-CL" sz="1100" dirty="0">
                <a:effectLst/>
                <a:latin typeface="Calibri" panose="020F0502020204030204" pitchFamily="34" charset="0"/>
                <a:ea typeface="Calibri" panose="020F0502020204030204" pitchFamily="34" charset="0"/>
                <a:cs typeface="Times New Roman" panose="02020603050405020304" pitchFamily="18" charset="0"/>
              </a:rPr>
              <a:t>. Afectando la reputación de la empresa y a una organización que podrían ser sus socios clave, además afectan a nuestros servicios por la instalación del malware, ocupando los recursos de red.</a:t>
            </a:r>
          </a:p>
          <a:p>
            <a:pPr marL="742950" lvl="1" indent="-285750">
              <a:lnSpc>
                <a:spcPct val="107000"/>
              </a:lnSpc>
              <a:spcAft>
                <a:spcPts val="800"/>
              </a:spcAft>
              <a:buFont typeface="+mj-lt"/>
              <a:buAutoNum type="alpha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Provocan un ataque cibernético de manera indirecta a otra empresa.</a:t>
            </a:r>
          </a:p>
          <a:p>
            <a:endParaRPr lang="es-CL" dirty="0"/>
          </a:p>
        </p:txBody>
      </p:sp>
      <p:sp>
        <p:nvSpPr>
          <p:cNvPr id="4" name="Marcador de número de diapositiva 3"/>
          <p:cNvSpPr>
            <a:spLocks noGrp="1"/>
          </p:cNvSpPr>
          <p:nvPr>
            <p:ph type="sldNum" sz="quarter" idx="5"/>
          </p:nvPr>
        </p:nvSpPr>
        <p:spPr/>
        <p:txBody>
          <a:bodyPr/>
          <a:lstStyle/>
          <a:p>
            <a:fld id="{66B53088-DE53-4E5B-8D3C-CAD62EC3B1F5}" type="slidenum">
              <a:rPr lang="es-CL" smtClean="0"/>
              <a:t>3</a:t>
            </a:fld>
            <a:endParaRPr lang="es-CL"/>
          </a:p>
        </p:txBody>
      </p:sp>
    </p:spTree>
    <p:extLst>
      <p:ext uri="{BB962C8B-B14F-4D97-AF65-F5344CB8AC3E}">
        <p14:creationId xmlns:p14="http://schemas.microsoft.com/office/powerpoint/2010/main" val="240699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800" dirty="0">
                <a:effectLst/>
                <a:latin typeface="Calibri" panose="020F0502020204030204" pitchFamily="34" charset="0"/>
                <a:ea typeface="Calibri" panose="020F0502020204030204" pitchFamily="34" charset="0"/>
                <a:cs typeface="Times New Roman" panose="02020603050405020304" pitchFamily="18" charset="0"/>
              </a:rPr>
              <a:t>Apetito de riesgo: Si bien la empresa sabe que en cualquier momento puede ser objetivo de un ataque cibernético, debería disminuir la cantidad de vulnerabilidades que tienen, para que en el futuro puedan prevenir amenazas y mitigar el riesgo del impacto que producen. Por lo tanto, lo principal es proteger los activos digitales fundamentales de la empresa, es decir, aquellos que comiencen con riesgos altos y muy altos.</a:t>
            </a:r>
          </a:p>
          <a:p>
            <a:endParaRPr lang="es-CL" dirty="0"/>
          </a:p>
        </p:txBody>
      </p:sp>
      <p:sp>
        <p:nvSpPr>
          <p:cNvPr id="4" name="Marcador de número de diapositiva 3"/>
          <p:cNvSpPr>
            <a:spLocks noGrp="1"/>
          </p:cNvSpPr>
          <p:nvPr>
            <p:ph type="sldNum" sz="quarter" idx="5"/>
          </p:nvPr>
        </p:nvSpPr>
        <p:spPr/>
        <p:txBody>
          <a:bodyPr/>
          <a:lstStyle/>
          <a:p>
            <a:fld id="{66B53088-DE53-4E5B-8D3C-CAD62EC3B1F5}" type="slidenum">
              <a:rPr lang="es-CL" smtClean="0"/>
              <a:t>8</a:t>
            </a:fld>
            <a:endParaRPr lang="es-CL"/>
          </a:p>
        </p:txBody>
      </p:sp>
    </p:spTree>
    <p:extLst>
      <p:ext uri="{BB962C8B-B14F-4D97-AF65-F5344CB8AC3E}">
        <p14:creationId xmlns:p14="http://schemas.microsoft.com/office/powerpoint/2010/main" val="2231537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buFont typeface="+mj-lt"/>
              <a:buAutoNum type="arabi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Estrategia de defensa en profundidad: </a:t>
            </a:r>
          </a:p>
          <a:p>
            <a:pPr marL="742950" lvl="1" indent="-285750">
              <a:lnSpc>
                <a:spcPct val="107000"/>
              </a:lnSpc>
              <a:buFont typeface="+mj-lt"/>
              <a:buAutoNum type="alpha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Agregar o cambiar políticas y procedimientos:</a:t>
            </a:r>
          </a:p>
          <a:p>
            <a:pPr marL="1143000" lvl="2" indent="-228600">
              <a:lnSpc>
                <a:spcPct val="107000"/>
              </a:lnSpc>
              <a:buFont typeface="+mj-lt"/>
              <a:buAutoNum type="roman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Priorizar los activos más importantes de la organización.</a:t>
            </a:r>
          </a:p>
          <a:p>
            <a:pPr marL="1143000" lvl="2" indent="-228600">
              <a:lnSpc>
                <a:spcPct val="107000"/>
              </a:lnSpc>
              <a:buFont typeface="+mj-lt"/>
              <a:buAutoNum type="roman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Asumir los riesgos de cada activo.</a:t>
            </a:r>
          </a:p>
          <a:p>
            <a:pPr marL="1143000" lvl="2" indent="-228600">
              <a:lnSpc>
                <a:spcPct val="107000"/>
              </a:lnSpc>
              <a:buFont typeface="+mj-lt"/>
              <a:buAutoNum type="roman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Asesorar al personal con buenas prácticas de seguridad cibernética.</a:t>
            </a:r>
          </a:p>
          <a:p>
            <a:pPr marL="1143000" lvl="2" indent="-228600">
              <a:lnSpc>
                <a:spcPct val="107000"/>
              </a:lnSpc>
              <a:buFont typeface="+mj-lt"/>
              <a:buAutoNum type="roman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Contratar especialistas en ciberseguridad, para evaluación e implementación de controles.</a:t>
            </a:r>
          </a:p>
          <a:p>
            <a:pPr marL="742950" lvl="1" indent="-285750">
              <a:lnSpc>
                <a:spcPct val="107000"/>
              </a:lnSpc>
              <a:buFont typeface="+mj-lt"/>
              <a:buAutoNum type="alpha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Utilizar VPN.</a:t>
            </a:r>
          </a:p>
          <a:p>
            <a:pPr marL="742950" lvl="1" indent="-285750">
              <a:lnSpc>
                <a:spcPct val="107000"/>
              </a:lnSpc>
              <a:buFont typeface="+mj-lt"/>
              <a:buAutoNum type="alpha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Cambiar las configuraciones de red:</a:t>
            </a:r>
          </a:p>
          <a:p>
            <a:pPr marL="1143000" lvl="2" indent="-228600">
              <a:lnSpc>
                <a:spcPct val="107000"/>
              </a:lnSpc>
              <a:buFont typeface="+mj-lt"/>
              <a:buAutoNum type="roman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El servidor DNS tendrá acceso restringido.</a:t>
            </a:r>
          </a:p>
          <a:p>
            <a:pPr marL="1143000" lvl="2" indent="-228600">
              <a:lnSpc>
                <a:spcPct val="107000"/>
              </a:lnSpc>
              <a:buFont typeface="+mj-lt"/>
              <a:buAutoNum type="roman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Implementar cortafuegos en la red interna y servidores corporativos, para detectar y evitar posibles ataques y amenazas.</a:t>
            </a:r>
          </a:p>
          <a:p>
            <a:pPr marL="1143000" lvl="2" indent="-228600">
              <a:lnSpc>
                <a:spcPct val="107000"/>
              </a:lnSpc>
              <a:buFont typeface="+mj-lt"/>
              <a:buAutoNum type="roman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Implementar protocolos de seguridad SSL/SSH</a:t>
            </a:r>
          </a:p>
          <a:p>
            <a:pPr marL="742950" lvl="1" indent="-285750">
              <a:lnSpc>
                <a:spcPct val="107000"/>
              </a:lnSpc>
              <a:buFont typeface="+mj-lt"/>
              <a:buAutoNum type="alpha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Limitar los privilegios de usuarios y aumentar los controles de autenticación.</a:t>
            </a:r>
          </a:p>
          <a:p>
            <a:pPr marL="742950" lvl="1" indent="-285750">
              <a:lnSpc>
                <a:spcPct val="107000"/>
              </a:lnSpc>
              <a:buFont typeface="+mj-lt"/>
              <a:buAutoNum type="alpha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Implementar antimalware.</a:t>
            </a:r>
          </a:p>
          <a:p>
            <a:pPr marL="742950" lvl="1" indent="-285750">
              <a:lnSpc>
                <a:spcPct val="107000"/>
              </a:lnSpc>
              <a:buFont typeface="+mj-lt"/>
              <a:buAutoNum type="alpha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Cifrado de datos e información.</a:t>
            </a:r>
          </a:p>
          <a:p>
            <a:pPr marL="742950" lvl="1" indent="-285750">
              <a:lnSpc>
                <a:spcPct val="107000"/>
              </a:lnSpc>
              <a:spcAft>
                <a:spcPts val="800"/>
              </a:spcAft>
              <a:buFont typeface="+mj-lt"/>
              <a:buAutoNum type="alphaLcPeriod"/>
            </a:pPr>
            <a:r>
              <a:rPr lang="es-CL" sz="1100" dirty="0">
                <a:effectLst/>
                <a:latin typeface="Calibri" panose="020F0502020204030204" pitchFamily="34" charset="0"/>
                <a:ea typeface="Calibri" panose="020F0502020204030204" pitchFamily="34" charset="0"/>
                <a:cs typeface="Times New Roman" panose="02020603050405020304" pitchFamily="18" charset="0"/>
              </a:rPr>
              <a:t>Tener una base de datos de respaldo.</a:t>
            </a:r>
          </a:p>
          <a:p>
            <a:endParaRPr lang="es-CL" dirty="0"/>
          </a:p>
        </p:txBody>
      </p:sp>
      <p:sp>
        <p:nvSpPr>
          <p:cNvPr id="4" name="Marcador de número de diapositiva 3"/>
          <p:cNvSpPr>
            <a:spLocks noGrp="1"/>
          </p:cNvSpPr>
          <p:nvPr>
            <p:ph type="sldNum" sz="quarter" idx="5"/>
          </p:nvPr>
        </p:nvSpPr>
        <p:spPr/>
        <p:txBody>
          <a:bodyPr/>
          <a:lstStyle/>
          <a:p>
            <a:fld id="{66B53088-DE53-4E5B-8D3C-CAD62EC3B1F5}" type="slidenum">
              <a:rPr lang="es-CL" smtClean="0"/>
              <a:t>10</a:t>
            </a:fld>
            <a:endParaRPr lang="es-CL"/>
          </a:p>
        </p:txBody>
      </p:sp>
    </p:spTree>
    <p:extLst>
      <p:ext uri="{BB962C8B-B14F-4D97-AF65-F5344CB8AC3E}">
        <p14:creationId xmlns:p14="http://schemas.microsoft.com/office/powerpoint/2010/main" val="4013595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buFont typeface="+mj-lt"/>
              <a:buAutoNum type="arabicPeriod"/>
            </a:pPr>
            <a:r>
              <a:rPr lang="es-CL" sz="1800" dirty="0">
                <a:effectLst/>
                <a:latin typeface="Calibri" panose="020F0502020204030204" pitchFamily="34" charset="0"/>
                <a:ea typeface="Calibri" panose="020F0502020204030204" pitchFamily="34" charset="0"/>
                <a:cs typeface="Times New Roman" panose="02020603050405020304" pitchFamily="18" charset="0"/>
              </a:rPr>
              <a:t>Luego de recuperarse del ciberataque presente en la empresa, la gerencia decide contratar expertos en ciberseguridad para una evaluación de vulnerabilidades y riesgos sobre los sistemas de información de la compañía. Estos a través de un análisis detectan que la empresa TODOTECH no cuenta con casi ningún control de mitigación de ciberataques, y que las configuraciones de red están públicamente abiertas. Por lo tanto, recomiendan un nuevo proyecto estratégico de defensa en profundidad visto anteriormente para la empresa, y TODOTECH acepta el acuerdo. </a:t>
            </a:r>
          </a:p>
          <a:p>
            <a:pPr marL="457200">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Después de un tiempo, el registro de ataques de la compañía muestra lo siguiente: pudieron prevenir un 70% de los ataques, del 30% restante pudieron defenderse de un 80%, y de los ataques restantes pudieron recuperarse rápidamente. En el peor de los ataques la empresa realizó una recuperación de respaldo, luego mejoró y aumento el número de controles de seguridad cibernética.</a:t>
            </a:r>
          </a:p>
          <a:p>
            <a:endParaRPr lang="es-CL" dirty="0"/>
          </a:p>
        </p:txBody>
      </p:sp>
      <p:sp>
        <p:nvSpPr>
          <p:cNvPr id="4" name="Marcador de número de diapositiva 3"/>
          <p:cNvSpPr>
            <a:spLocks noGrp="1"/>
          </p:cNvSpPr>
          <p:nvPr>
            <p:ph type="sldNum" sz="quarter" idx="5"/>
          </p:nvPr>
        </p:nvSpPr>
        <p:spPr/>
        <p:txBody>
          <a:bodyPr/>
          <a:lstStyle/>
          <a:p>
            <a:fld id="{66B53088-DE53-4E5B-8D3C-CAD62EC3B1F5}" type="slidenum">
              <a:rPr lang="es-CL" smtClean="0"/>
              <a:t>11</a:t>
            </a:fld>
            <a:endParaRPr lang="es-CL"/>
          </a:p>
        </p:txBody>
      </p:sp>
    </p:spTree>
    <p:extLst>
      <p:ext uri="{BB962C8B-B14F-4D97-AF65-F5344CB8AC3E}">
        <p14:creationId xmlns:p14="http://schemas.microsoft.com/office/powerpoint/2010/main" val="214880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800" dirty="0">
                <a:effectLst/>
                <a:latin typeface="Calibri" panose="020F0502020204030204" pitchFamily="34" charset="0"/>
                <a:ea typeface="Calibri" panose="020F0502020204030204" pitchFamily="34" charset="0"/>
                <a:cs typeface="Times New Roman" panose="02020603050405020304" pitchFamily="18" charset="0"/>
              </a:rPr>
              <a:t>En el escenario que se presentó, dos empresas resultaron afectadas, donde una de ellas realizo un ciberataque a la otra sin saberlo, por la acción de un ciberdelincuente, afectando así la reputación de la empresa y dejando en evidencia sus vulnerabilidades de red. Después del análisis sobre las cusas y los efectos del problema, se realizó un estudio de los activos digitales de la empresa, haciendo énfasis en los más importantes, y realizando un registro de los actuales controles y el potencial riesgo que tienen en caso de recibir otro ciberataque. Finalmente, se propusieron nuevos controles de mitigación como medidas preventivas, para reducir la probabilidad de que ocurran los incidentes y disminuir el impacto que tendrán, así se pudo realizar una estrategia de defensa en profundidad para la empresa.</a:t>
            </a:r>
            <a:endParaRPr lang="es-CL" dirty="0"/>
          </a:p>
        </p:txBody>
      </p:sp>
      <p:sp>
        <p:nvSpPr>
          <p:cNvPr id="4" name="Marcador de número de diapositiva 3"/>
          <p:cNvSpPr>
            <a:spLocks noGrp="1"/>
          </p:cNvSpPr>
          <p:nvPr>
            <p:ph type="sldNum" sz="quarter" idx="5"/>
          </p:nvPr>
        </p:nvSpPr>
        <p:spPr/>
        <p:txBody>
          <a:bodyPr/>
          <a:lstStyle/>
          <a:p>
            <a:fld id="{66B53088-DE53-4E5B-8D3C-CAD62EC3B1F5}" type="slidenum">
              <a:rPr lang="es-CL" smtClean="0"/>
              <a:t>12</a:t>
            </a:fld>
            <a:endParaRPr lang="es-CL"/>
          </a:p>
        </p:txBody>
      </p:sp>
    </p:spTree>
    <p:extLst>
      <p:ext uri="{BB962C8B-B14F-4D97-AF65-F5344CB8AC3E}">
        <p14:creationId xmlns:p14="http://schemas.microsoft.com/office/powerpoint/2010/main" val="1915690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66B53088-DE53-4E5B-8D3C-CAD62EC3B1F5}" type="slidenum">
              <a:rPr lang="es-CL" smtClean="0"/>
              <a:t>13</a:t>
            </a:fld>
            <a:endParaRPr lang="es-CL"/>
          </a:p>
        </p:txBody>
      </p:sp>
    </p:spTree>
    <p:extLst>
      <p:ext uri="{BB962C8B-B14F-4D97-AF65-F5344CB8AC3E}">
        <p14:creationId xmlns:p14="http://schemas.microsoft.com/office/powerpoint/2010/main" val="1908814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CADBD16-5BFB-4D9F-9646-C75D1B53BBB6}" type="datetimeFigureOut">
              <a:rPr lang="en-US" smtClean="0"/>
              <a:pPr/>
              <a:t>11/2/2021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31348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24406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045480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6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48425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950409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44306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038724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9984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30871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48479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9876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32925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55413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91683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381338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DBD16-5BFB-4D9F-9646-C75D1B53BBB6}" type="datetimeFigureOut">
              <a:rPr lang="en-US" smtClean="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29361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ADBD16-5BFB-4D9F-9646-C75D1B53BBB6}" type="datetimeFigureOut">
              <a:rPr lang="en-US" smtClean="0"/>
              <a:pPr/>
              <a:t>11/2/2021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531001470"/>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jpeg"/><Relationship Id="rId7" Type="http://schemas.openxmlformats.org/officeDocument/2006/relationships/diagramLayout" Target="../diagrams/layout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7.jpeg"/><Relationship Id="rId10" Type="http://schemas.microsoft.com/office/2007/relationships/diagramDrawing" Target="../diagrams/drawing2.xml"/><Relationship Id="rId4" Type="http://schemas.openxmlformats.org/officeDocument/2006/relationships/image" Target="../media/image2.png"/><Relationship Id="rId9"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4.xml"/><Relationship Id="rId11" Type="http://schemas.openxmlformats.org/officeDocument/2006/relationships/image" Target="../media/image17.svg"/><Relationship Id="rId5" Type="http://schemas.openxmlformats.org/officeDocument/2006/relationships/diagramData" Target="../diagrams/data4.xml"/><Relationship Id="rId10" Type="http://schemas.openxmlformats.org/officeDocument/2006/relationships/image" Target="../media/image16.png"/><Relationship Id="rId4" Type="http://schemas.openxmlformats.org/officeDocument/2006/relationships/image" Target="../media/image2.png"/><Relationship Id="rId9" Type="http://schemas.microsoft.com/office/2007/relationships/diagramDrawing" Target="../diagrams/drawing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1" name="Rectangle 20">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5" name="Picture 3" descr="Vista superior de la Tierra desde el espacio exterior">
            <a:extLst>
              <a:ext uri="{FF2B5EF4-FFF2-40B4-BE49-F238E27FC236}">
                <a16:creationId xmlns:a16="http://schemas.microsoft.com/office/drawing/2014/main" id="{CCE8CCCC-7A95-4090-883B-96FFB99529CB}"/>
              </a:ext>
            </a:extLst>
          </p:cNvPr>
          <p:cNvPicPr>
            <a:picLocks noChangeAspect="1"/>
          </p:cNvPicPr>
          <p:nvPr/>
        </p:nvPicPr>
        <p:blipFill rotWithShape="1">
          <a:blip r:embed="rId5">
            <a:alphaModFix amt="30000"/>
          </a:blip>
          <a:srcRect r="30"/>
          <a:stretch/>
        </p:blipFill>
        <p:spPr>
          <a:xfrm>
            <a:off x="-2" y="10"/>
            <a:ext cx="12188389" cy="6857990"/>
          </a:xfrm>
          <a:prstGeom prst="rect">
            <a:avLst/>
          </a:prstGeom>
        </p:spPr>
      </p:pic>
      <p:grpSp>
        <p:nvGrpSpPr>
          <p:cNvPr id="24" name="Group 23">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25"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7"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37"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8"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9"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0"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1"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3"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4"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5"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6"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ítulo 1">
            <a:extLst>
              <a:ext uri="{FF2B5EF4-FFF2-40B4-BE49-F238E27FC236}">
                <a16:creationId xmlns:a16="http://schemas.microsoft.com/office/drawing/2014/main" id="{295A7FBF-683F-44D5-AEC1-19EF9424291A}"/>
              </a:ext>
            </a:extLst>
          </p:cNvPr>
          <p:cNvSpPr>
            <a:spLocks noGrp="1"/>
          </p:cNvSpPr>
          <p:nvPr>
            <p:ph type="ctrTitle"/>
          </p:nvPr>
        </p:nvSpPr>
        <p:spPr>
          <a:xfrm>
            <a:off x="2667000" y="2328334"/>
            <a:ext cx="6858000" cy="1367896"/>
          </a:xfrm>
        </p:spPr>
        <p:txBody>
          <a:bodyPr>
            <a:normAutofit/>
          </a:bodyPr>
          <a:lstStyle/>
          <a:p>
            <a:pPr algn="ctr"/>
            <a:r>
              <a:rPr lang="es-ES" sz="4400"/>
              <a:t>Actividad 1</a:t>
            </a:r>
            <a:br>
              <a:rPr lang="es-ES" sz="4400"/>
            </a:br>
            <a:r>
              <a:rPr lang="es-ES" sz="4400"/>
              <a:t>Reto 5: Botnet</a:t>
            </a:r>
            <a:endParaRPr lang="es-CL" sz="4400"/>
          </a:p>
        </p:txBody>
      </p:sp>
      <p:sp>
        <p:nvSpPr>
          <p:cNvPr id="3" name="Subtítulo 2">
            <a:extLst>
              <a:ext uri="{FF2B5EF4-FFF2-40B4-BE49-F238E27FC236}">
                <a16:creationId xmlns:a16="http://schemas.microsoft.com/office/drawing/2014/main" id="{FE4041C2-4331-4653-A3E0-7E1544C1CAE7}"/>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s-ES" sz="1100"/>
              <a:t>Fundamentos de Ciberseguridad</a:t>
            </a:r>
          </a:p>
          <a:p>
            <a:pPr algn="ctr">
              <a:lnSpc>
                <a:spcPct val="110000"/>
              </a:lnSpc>
            </a:pPr>
            <a:r>
              <a:rPr lang="es-ES" sz="1100"/>
              <a:t>USACH</a:t>
            </a:r>
          </a:p>
          <a:p>
            <a:pPr algn="ctr">
              <a:lnSpc>
                <a:spcPct val="110000"/>
              </a:lnSpc>
            </a:pPr>
            <a:r>
              <a:rPr lang="es-ES" sz="1100"/>
              <a:t>Benjamín Jorquera j</a:t>
            </a:r>
            <a:endParaRPr lang="es-CL" sz="1100"/>
          </a:p>
        </p:txBody>
      </p:sp>
    </p:spTree>
    <p:extLst>
      <p:ext uri="{BB962C8B-B14F-4D97-AF65-F5344CB8AC3E}">
        <p14:creationId xmlns:p14="http://schemas.microsoft.com/office/powerpoint/2010/main" val="81234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pic>
        <p:nvPicPr>
          <p:cNvPr id="74" name="Picture 4" descr="Candado encima de placa base de ordenador">
            <a:extLst>
              <a:ext uri="{FF2B5EF4-FFF2-40B4-BE49-F238E27FC236}">
                <a16:creationId xmlns:a16="http://schemas.microsoft.com/office/drawing/2014/main" id="{5C5A5ADD-4511-477B-A549-89D469417DEE}"/>
              </a:ext>
            </a:extLst>
          </p:cNvPr>
          <p:cNvPicPr>
            <a:picLocks noChangeAspect="1"/>
          </p:cNvPicPr>
          <p:nvPr/>
        </p:nvPicPr>
        <p:blipFill rotWithShape="1">
          <a:blip r:embed="rId5"/>
          <a:srcRect l="15763" r="39117" b="-1"/>
          <a:stretch/>
        </p:blipFill>
        <p:spPr>
          <a:xfrm>
            <a:off x="6932831" y="618518"/>
            <a:ext cx="3782617"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90" name="Group 8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81" name="Marcador de contenido 2">
            <a:extLst>
              <a:ext uri="{FF2B5EF4-FFF2-40B4-BE49-F238E27FC236}">
                <a16:creationId xmlns:a16="http://schemas.microsoft.com/office/drawing/2014/main" id="{A4BF3A3E-92FF-4068-8AAD-5E9E3A92118E}"/>
              </a:ext>
            </a:extLst>
          </p:cNvPr>
          <p:cNvGraphicFramePr>
            <a:graphicFrameLocks noGrp="1"/>
          </p:cNvGraphicFramePr>
          <p:nvPr>
            <p:ph idx="1"/>
            <p:extLst>
              <p:ext uri="{D42A27DB-BD31-4B8C-83A1-F6EECF244321}">
                <p14:modId xmlns:p14="http://schemas.microsoft.com/office/powerpoint/2010/main" val="3511704316"/>
              </p:ext>
            </p:extLst>
          </p:nvPr>
        </p:nvGraphicFramePr>
        <p:xfrm>
          <a:off x="1141412" y="2249487"/>
          <a:ext cx="4459287" cy="396504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ítulo 1">
            <a:extLst>
              <a:ext uri="{FF2B5EF4-FFF2-40B4-BE49-F238E27FC236}">
                <a16:creationId xmlns:a16="http://schemas.microsoft.com/office/drawing/2014/main" id="{793D8A5E-48B2-49E2-9324-C441A14E2BDD}"/>
              </a:ext>
            </a:extLst>
          </p:cNvPr>
          <p:cNvSpPr>
            <a:spLocks noGrp="1"/>
          </p:cNvSpPr>
          <p:nvPr>
            <p:ph type="title"/>
          </p:nvPr>
        </p:nvSpPr>
        <p:spPr>
          <a:xfrm>
            <a:off x="1141413" y="618518"/>
            <a:ext cx="4459286" cy="1478570"/>
          </a:xfrm>
        </p:spPr>
        <p:txBody>
          <a:bodyPr>
            <a:normAutofit/>
          </a:bodyPr>
          <a:lstStyle/>
          <a:p>
            <a:r>
              <a:rPr lang="es-ES" sz="3200"/>
              <a:t>Estrategia de defensa en profundidad</a:t>
            </a:r>
            <a:endParaRPr lang="es-CL" sz="3200"/>
          </a:p>
        </p:txBody>
      </p:sp>
    </p:spTree>
    <p:extLst>
      <p:ext uri="{BB962C8B-B14F-4D97-AF65-F5344CB8AC3E}">
        <p14:creationId xmlns:p14="http://schemas.microsoft.com/office/powerpoint/2010/main" val="310587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15B9FE-5E12-473C-827E-654B56880A3A}"/>
              </a:ext>
            </a:extLst>
          </p:cNvPr>
          <p:cNvSpPr>
            <a:spLocks noGrp="1"/>
          </p:cNvSpPr>
          <p:nvPr>
            <p:ph type="title"/>
          </p:nvPr>
        </p:nvSpPr>
        <p:spPr/>
        <p:txBody>
          <a:bodyPr/>
          <a:lstStyle/>
          <a:p>
            <a:r>
              <a:rPr lang="es-ES" dirty="0"/>
              <a:t>Situación solución a la problemática</a:t>
            </a:r>
            <a:endParaRPr lang="es-CL" dirty="0"/>
          </a:p>
        </p:txBody>
      </p:sp>
      <p:graphicFrame>
        <p:nvGraphicFramePr>
          <p:cNvPr id="7" name="Marcador de contenido 2">
            <a:extLst>
              <a:ext uri="{FF2B5EF4-FFF2-40B4-BE49-F238E27FC236}">
                <a16:creationId xmlns:a16="http://schemas.microsoft.com/office/drawing/2014/main" id="{41CF401B-0CC3-47F8-AC27-42C1537E6CE6}"/>
              </a:ext>
            </a:extLst>
          </p:cNvPr>
          <p:cNvGraphicFramePr>
            <a:graphicFrameLocks noGrp="1"/>
          </p:cNvGraphicFramePr>
          <p:nvPr>
            <p:ph idx="1"/>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4723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D81AB5F-3DD2-48FC-989B-6B9B87F301B0}"/>
              </a:ext>
            </a:extLst>
          </p:cNvPr>
          <p:cNvSpPr>
            <a:spLocks noGrp="1"/>
          </p:cNvSpPr>
          <p:nvPr>
            <p:ph type="title"/>
          </p:nvPr>
        </p:nvSpPr>
        <p:spPr>
          <a:xfrm>
            <a:off x="1141413" y="618518"/>
            <a:ext cx="4459286" cy="1478570"/>
          </a:xfrm>
        </p:spPr>
        <p:txBody>
          <a:bodyPr>
            <a:normAutofit/>
          </a:bodyPr>
          <a:lstStyle/>
          <a:p>
            <a:r>
              <a:rPr lang="es-ES" sz="3200" dirty="0"/>
              <a:t>Conclusiones</a:t>
            </a:r>
            <a:endParaRPr lang="es-CL" sz="3200" dirty="0"/>
          </a:p>
        </p:txBody>
      </p:sp>
      <p:graphicFrame>
        <p:nvGraphicFramePr>
          <p:cNvPr id="43" name="Marcador de contenido 2">
            <a:extLst>
              <a:ext uri="{FF2B5EF4-FFF2-40B4-BE49-F238E27FC236}">
                <a16:creationId xmlns:a16="http://schemas.microsoft.com/office/drawing/2014/main" id="{339C3A18-CED9-46D0-A215-E7B02EE1F2FA}"/>
              </a:ext>
            </a:extLst>
          </p:cNvPr>
          <p:cNvGraphicFramePr>
            <a:graphicFrameLocks noGrp="1"/>
          </p:cNvGraphicFramePr>
          <p:nvPr>
            <p:ph idx="1"/>
          </p:nvPr>
        </p:nvGraphicFramePr>
        <p:xfrm>
          <a:off x="1141412" y="2249487"/>
          <a:ext cx="4459287" cy="39650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Graphic 6" descr="Bombilla">
            <a:extLst>
              <a:ext uri="{FF2B5EF4-FFF2-40B4-BE49-F238E27FC236}">
                <a16:creationId xmlns:a16="http://schemas.microsoft.com/office/drawing/2014/main" id="{F2DD83AB-3F86-4824-96B3-10DE6127089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69112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4C5D0-5911-43F0-B387-AB3B381656D3}"/>
              </a:ext>
            </a:extLst>
          </p:cNvPr>
          <p:cNvSpPr>
            <a:spLocks noGrp="1"/>
          </p:cNvSpPr>
          <p:nvPr>
            <p:ph type="title"/>
          </p:nvPr>
        </p:nvSpPr>
        <p:spPr>
          <a:xfrm>
            <a:off x="1577445" y="1168078"/>
            <a:ext cx="9048219" cy="1092200"/>
          </a:xfrm>
        </p:spPr>
        <p:txBody>
          <a:bodyPr anchor="ctr">
            <a:normAutofit/>
          </a:bodyPr>
          <a:lstStyle/>
          <a:p>
            <a:pPr algn="ctr"/>
            <a:r>
              <a:rPr lang="es-ES" dirty="0">
                <a:solidFill>
                  <a:srgbClr val="FFFFFF"/>
                </a:solidFill>
              </a:rPr>
              <a:t>Referencias</a:t>
            </a:r>
            <a:endParaRPr lang="es-CL" dirty="0">
              <a:solidFill>
                <a:srgbClr val="FFFFFF"/>
              </a:solidFill>
            </a:endParaRPr>
          </a:p>
        </p:txBody>
      </p:sp>
      <p:sp>
        <p:nvSpPr>
          <p:cNvPr id="90" name="Marcador de contenido 2">
            <a:extLst>
              <a:ext uri="{FF2B5EF4-FFF2-40B4-BE49-F238E27FC236}">
                <a16:creationId xmlns:a16="http://schemas.microsoft.com/office/drawing/2014/main" id="{E012CE36-42EE-4D2B-A936-D6E89985A375}"/>
              </a:ext>
            </a:extLst>
          </p:cNvPr>
          <p:cNvSpPr>
            <a:spLocks noGrp="1"/>
          </p:cNvSpPr>
          <p:nvPr>
            <p:ph idx="1"/>
          </p:nvPr>
        </p:nvSpPr>
        <p:spPr>
          <a:xfrm>
            <a:off x="1577446" y="2413001"/>
            <a:ext cx="9048218" cy="3033180"/>
          </a:xfrm>
        </p:spPr>
        <p:txBody>
          <a:bodyPr anchor="ctr">
            <a:normAutofit/>
          </a:bodyPr>
          <a:lstStyle/>
          <a:p>
            <a:r>
              <a:rPr lang="es-ES" sz="2000">
                <a:solidFill>
                  <a:srgbClr val="FFFFFF"/>
                </a:solidFill>
              </a:rPr>
              <a:t>Iturbe. J (2021) Modelado de amenazas. Fundamentos de ciberseguridad. USACH. Consultado en 29/10/2021</a:t>
            </a:r>
          </a:p>
          <a:p>
            <a:r>
              <a:rPr lang="es-ES" sz="2000">
                <a:solidFill>
                  <a:srgbClr val="FFFFFF"/>
                </a:solidFill>
              </a:rPr>
              <a:t>AENOR (2009) Análisis causa efecto. Consultado en 29/10/2021</a:t>
            </a:r>
          </a:p>
          <a:p>
            <a:r>
              <a:rPr lang="es-CL" sz="2000">
                <a:solidFill>
                  <a:srgbClr val="FFFFFF"/>
                </a:solidFill>
              </a:rPr>
              <a:t>Instituto nacional de ciberseguridad. Reto 5: botnet. Consultado en 29/10/2021</a:t>
            </a:r>
          </a:p>
          <a:p>
            <a:r>
              <a:rPr lang="es-CL" sz="2000">
                <a:solidFill>
                  <a:srgbClr val="FFFFFF"/>
                </a:solidFill>
              </a:rPr>
              <a:t>Iturbe. J (2021) Capítulo 1: Introducción. Fundamentos de ciberseguridad. USACH. Consultado en 29/10/2021</a:t>
            </a:r>
          </a:p>
        </p:txBody>
      </p:sp>
    </p:spTree>
    <p:extLst>
      <p:ext uri="{BB962C8B-B14F-4D97-AF65-F5344CB8AC3E}">
        <p14:creationId xmlns:p14="http://schemas.microsoft.com/office/powerpoint/2010/main" val="296284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B50A1-1220-4CAF-8357-A49F695D121C}"/>
              </a:ext>
            </a:extLst>
          </p:cNvPr>
          <p:cNvSpPr>
            <a:spLocks noGrp="1"/>
          </p:cNvSpPr>
          <p:nvPr>
            <p:ph type="title"/>
          </p:nvPr>
        </p:nvSpPr>
        <p:spPr/>
        <p:txBody>
          <a:bodyPr>
            <a:normAutofit/>
          </a:bodyPr>
          <a:lstStyle/>
          <a:p>
            <a:pPr algn="ctr"/>
            <a:r>
              <a:rPr lang="es-ES" dirty="0"/>
              <a:t>Introducción</a:t>
            </a:r>
            <a:endParaRPr lang="es-CL" dirty="0"/>
          </a:p>
        </p:txBody>
      </p:sp>
      <p:sp>
        <p:nvSpPr>
          <p:cNvPr id="3" name="Marcador de contenido 2">
            <a:extLst>
              <a:ext uri="{FF2B5EF4-FFF2-40B4-BE49-F238E27FC236}">
                <a16:creationId xmlns:a16="http://schemas.microsoft.com/office/drawing/2014/main" id="{7834993E-447B-4256-B43A-25C966282B76}"/>
              </a:ext>
            </a:extLst>
          </p:cNvPr>
          <p:cNvSpPr>
            <a:spLocks noGrp="1"/>
          </p:cNvSpPr>
          <p:nvPr>
            <p:ph idx="1"/>
          </p:nvPr>
        </p:nvSpPr>
        <p:spPr>
          <a:xfrm>
            <a:off x="6204479" y="2249487"/>
            <a:ext cx="4844521" cy="3541714"/>
          </a:xfrm>
        </p:spPr>
        <p:txBody>
          <a:bodyPr anchor="ctr">
            <a:normAutofit/>
          </a:bodyPr>
          <a:lstStyle/>
          <a:p>
            <a:r>
              <a:rPr lang="es-ES" sz="2800" dirty="0"/>
              <a:t>E</a:t>
            </a:r>
            <a:r>
              <a:rPr lang="es-CL" sz="2800" dirty="0" err="1"/>
              <a:t>scenario</a:t>
            </a:r>
            <a:endParaRPr lang="es-CL" sz="2800" dirty="0"/>
          </a:p>
          <a:p>
            <a:r>
              <a:rPr lang="es-CL" sz="2800" dirty="0"/>
              <a:t>Nombre de la empresa: TODOTECH</a:t>
            </a:r>
          </a:p>
          <a:p>
            <a:r>
              <a:rPr lang="es-CL" sz="2800" dirty="0"/>
              <a:t>¿Qué es una </a:t>
            </a:r>
            <a:r>
              <a:rPr lang="es-CL" sz="2800" dirty="0" err="1"/>
              <a:t>botnet</a:t>
            </a:r>
            <a:r>
              <a:rPr lang="es-CL" sz="2800" dirty="0"/>
              <a:t>?</a:t>
            </a:r>
            <a:endParaRPr lang="es-ES" sz="2800" dirty="0"/>
          </a:p>
        </p:txBody>
      </p:sp>
      <p:pic>
        <p:nvPicPr>
          <p:cNvPr id="5" name="Imagen 4" descr="Ilustración Botnet">
            <a:extLst>
              <a:ext uri="{FF2B5EF4-FFF2-40B4-BE49-F238E27FC236}">
                <a16:creationId xmlns:a16="http://schemas.microsoft.com/office/drawing/2014/main" id="{B7CCA47B-C3E5-44CF-A182-B43ACF14C2F0}"/>
              </a:ext>
            </a:extLst>
          </p:cNvPr>
          <p:cNvPicPr>
            <a:picLocks noChangeAspect="1"/>
          </p:cNvPicPr>
          <p:nvPr/>
        </p:nvPicPr>
        <p:blipFill rotWithShape="1">
          <a:blip r:embed="rId4">
            <a:extLst>
              <a:ext uri="{28A0092B-C50C-407E-A947-70E740481C1C}">
                <a14:useLocalDpi xmlns:a14="http://schemas.microsoft.com/office/drawing/2010/main" val="0"/>
              </a:ext>
            </a:extLst>
          </a:blip>
          <a:srcRect r="-3" b="567"/>
          <a:stretch/>
        </p:blipFill>
        <p:spPr>
          <a:xfrm>
            <a:off x="1141412" y="2497720"/>
            <a:ext cx="4662140" cy="3047892"/>
          </a:xfrm>
          <a:prstGeom prst="round2DiagRect">
            <a:avLst>
              <a:gd name="adj1" fmla="val 4860"/>
              <a:gd name="adj2" fmla="val 0"/>
            </a:avLst>
          </a:prstGeom>
          <a:solidFill>
            <a:srgbClr val="FFFFFF">
              <a:shade val="85000"/>
            </a:srgbClr>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06775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4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88" name="Rectangle 5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0B689E41-2998-4EF2-9489-B9810BF11BF1}"/>
              </a:ext>
            </a:extLst>
          </p:cNvPr>
          <p:cNvSpPr>
            <a:spLocks noGrp="1"/>
          </p:cNvSpPr>
          <p:nvPr>
            <p:ph type="title"/>
          </p:nvPr>
        </p:nvSpPr>
        <p:spPr>
          <a:xfrm>
            <a:off x="851340" y="771553"/>
            <a:ext cx="2851417" cy="1478570"/>
          </a:xfrm>
        </p:spPr>
        <p:txBody>
          <a:bodyPr>
            <a:normAutofit/>
          </a:bodyPr>
          <a:lstStyle/>
          <a:p>
            <a:r>
              <a:rPr lang="es-ES" sz="2500" dirty="0">
                <a:solidFill>
                  <a:srgbClr val="FFFFFF"/>
                </a:solidFill>
              </a:rPr>
              <a:t>Análisis situación actual</a:t>
            </a:r>
            <a:br>
              <a:rPr lang="es-ES" sz="2500" dirty="0">
                <a:solidFill>
                  <a:srgbClr val="FFFFFF"/>
                </a:solidFill>
              </a:rPr>
            </a:br>
            <a:br>
              <a:rPr lang="es-ES" sz="2500" dirty="0">
                <a:solidFill>
                  <a:srgbClr val="FFFFFF"/>
                </a:solidFill>
              </a:rPr>
            </a:br>
            <a:r>
              <a:rPr lang="es-ES" sz="2500" dirty="0">
                <a:solidFill>
                  <a:srgbClr val="FFFFFF"/>
                </a:solidFill>
              </a:rPr>
              <a:t>Causas y efectos</a:t>
            </a:r>
            <a:endParaRPr lang="es-CL" sz="2500" dirty="0">
              <a:solidFill>
                <a:srgbClr val="FFFFFF"/>
              </a:solidFill>
            </a:endParaRPr>
          </a:p>
        </p:txBody>
      </p:sp>
      <p:sp>
        <p:nvSpPr>
          <p:cNvPr id="3" name="Marcador de contenido 2">
            <a:extLst>
              <a:ext uri="{FF2B5EF4-FFF2-40B4-BE49-F238E27FC236}">
                <a16:creationId xmlns:a16="http://schemas.microsoft.com/office/drawing/2014/main" id="{E8DF1870-CBDD-497E-B663-A29617BA39C0}"/>
              </a:ext>
            </a:extLst>
          </p:cNvPr>
          <p:cNvSpPr>
            <a:spLocks noGrp="1"/>
          </p:cNvSpPr>
          <p:nvPr>
            <p:ph idx="1"/>
          </p:nvPr>
        </p:nvSpPr>
        <p:spPr>
          <a:xfrm>
            <a:off x="831851" y="2693362"/>
            <a:ext cx="2862444" cy="3957302"/>
          </a:xfrm>
        </p:spPr>
        <p:txBody>
          <a:bodyPr>
            <a:normAutofit/>
          </a:bodyPr>
          <a:lstStyle/>
          <a:p>
            <a:r>
              <a:rPr lang="es-ES" sz="2000" dirty="0">
                <a:solidFill>
                  <a:srgbClr val="FFFFFF"/>
                </a:solidFill>
              </a:rPr>
              <a:t>¿Cuáles son las causas de los problemas?</a:t>
            </a:r>
          </a:p>
          <a:p>
            <a:r>
              <a:rPr lang="es-ES" sz="2000" dirty="0">
                <a:solidFill>
                  <a:srgbClr val="FFFFFF"/>
                </a:solidFill>
              </a:rPr>
              <a:t>¿Cuáles son sus efectos?</a:t>
            </a:r>
            <a:endParaRPr lang="es-CL" sz="2000" dirty="0">
              <a:solidFill>
                <a:srgbClr val="FFFFFF"/>
              </a:solidFill>
            </a:endParaRPr>
          </a:p>
        </p:txBody>
      </p:sp>
      <p:grpSp>
        <p:nvGrpSpPr>
          <p:cNvPr id="58" name="Group 5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Imagen 4" descr="Diagrama&#10;&#10;Descripción generada automáticamente">
            <a:extLst>
              <a:ext uri="{FF2B5EF4-FFF2-40B4-BE49-F238E27FC236}">
                <a16:creationId xmlns:a16="http://schemas.microsoft.com/office/drawing/2014/main" id="{A280A8D0-12A6-48AE-87A4-5EBCD73EC9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78" y="646355"/>
            <a:ext cx="6844045" cy="5560786"/>
          </a:xfrm>
          <a:prstGeom prst="rect">
            <a:avLst/>
          </a:prstGeom>
        </p:spPr>
      </p:pic>
    </p:spTree>
    <p:extLst>
      <p:ext uri="{BB962C8B-B14F-4D97-AF65-F5344CB8AC3E}">
        <p14:creationId xmlns:p14="http://schemas.microsoft.com/office/powerpoint/2010/main" val="413259179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071D42-033C-41FF-BFEE-A63CB54E0FF1}"/>
              </a:ext>
            </a:extLst>
          </p:cNvPr>
          <p:cNvSpPr>
            <a:spLocks noGrp="1"/>
          </p:cNvSpPr>
          <p:nvPr>
            <p:ph type="title"/>
          </p:nvPr>
        </p:nvSpPr>
        <p:spPr>
          <a:xfrm>
            <a:off x="1268413" y="681528"/>
            <a:ext cx="8389227" cy="1478570"/>
          </a:xfrm>
        </p:spPr>
        <p:txBody>
          <a:bodyPr>
            <a:normAutofit/>
          </a:bodyPr>
          <a:lstStyle/>
          <a:p>
            <a:r>
              <a:rPr lang="es-ES" sz="3200" dirty="0"/>
              <a:t>Activos de información digital y modelado de amenazas</a:t>
            </a:r>
            <a:endParaRPr lang="es-CL" sz="3200" dirty="0"/>
          </a:p>
        </p:txBody>
      </p:sp>
      <p:graphicFrame>
        <p:nvGraphicFramePr>
          <p:cNvPr id="115" name="Marcador de contenido 2">
            <a:extLst>
              <a:ext uri="{FF2B5EF4-FFF2-40B4-BE49-F238E27FC236}">
                <a16:creationId xmlns:a16="http://schemas.microsoft.com/office/drawing/2014/main" id="{542C94A7-014D-47D0-A813-449E85CDED42}"/>
              </a:ext>
            </a:extLst>
          </p:cNvPr>
          <p:cNvGraphicFramePr>
            <a:graphicFrameLocks noGrp="1"/>
          </p:cNvGraphicFramePr>
          <p:nvPr>
            <p:ph idx="1"/>
            <p:extLst>
              <p:ext uri="{D42A27DB-BD31-4B8C-83A1-F6EECF244321}">
                <p14:modId xmlns:p14="http://schemas.microsoft.com/office/powerpoint/2010/main" val="1495799542"/>
              </p:ext>
            </p:extLst>
          </p:nvPr>
        </p:nvGraphicFramePr>
        <p:xfrm>
          <a:off x="1141412" y="2249487"/>
          <a:ext cx="4459287" cy="3965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3" name="Marcador de contenido 4" descr="Modelado de amenazas">
            <a:extLst>
              <a:ext uri="{FF2B5EF4-FFF2-40B4-BE49-F238E27FC236}">
                <a16:creationId xmlns:a16="http://schemas.microsoft.com/office/drawing/2014/main" id="{7AECA31E-8D32-4123-A783-54C1CC8203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2776783"/>
            <a:ext cx="5456279" cy="285090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0579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7CFD4-19A7-4D56-A44C-29946A805665}"/>
              </a:ext>
            </a:extLst>
          </p:cNvPr>
          <p:cNvSpPr>
            <a:spLocks noGrp="1"/>
          </p:cNvSpPr>
          <p:nvPr>
            <p:ph type="title"/>
          </p:nvPr>
        </p:nvSpPr>
        <p:spPr/>
        <p:txBody>
          <a:bodyPr>
            <a:normAutofit/>
          </a:bodyPr>
          <a:lstStyle/>
          <a:p>
            <a:pPr algn="ctr"/>
            <a:r>
              <a:rPr lang="es-ES" dirty="0"/>
              <a:t>Niveles de probabilidad e impacto</a:t>
            </a:r>
            <a:endParaRPr lang="es-CL" dirty="0"/>
          </a:p>
        </p:txBody>
      </p:sp>
      <p:graphicFrame>
        <p:nvGraphicFramePr>
          <p:cNvPr id="4" name="Marcador de contenido 3">
            <a:extLst>
              <a:ext uri="{FF2B5EF4-FFF2-40B4-BE49-F238E27FC236}">
                <a16:creationId xmlns:a16="http://schemas.microsoft.com/office/drawing/2014/main" id="{052EE30E-AFA1-4576-B391-368AA243499D}"/>
              </a:ext>
            </a:extLst>
          </p:cNvPr>
          <p:cNvGraphicFramePr>
            <a:graphicFrameLocks noGrp="1"/>
          </p:cNvGraphicFramePr>
          <p:nvPr>
            <p:ph idx="1"/>
            <p:extLst>
              <p:ext uri="{D42A27DB-BD31-4B8C-83A1-F6EECF244321}">
                <p14:modId xmlns:p14="http://schemas.microsoft.com/office/powerpoint/2010/main" val="471045703"/>
              </p:ext>
            </p:extLst>
          </p:nvPr>
        </p:nvGraphicFramePr>
        <p:xfrm>
          <a:off x="1141413" y="2304226"/>
          <a:ext cx="9906000" cy="3256492"/>
        </p:xfrm>
        <a:graphic>
          <a:graphicData uri="http://schemas.openxmlformats.org/drawingml/2006/table">
            <a:tbl>
              <a:tblPr/>
              <a:tblGrid>
                <a:gridCol w="1154227">
                  <a:extLst>
                    <a:ext uri="{9D8B030D-6E8A-4147-A177-3AD203B41FA5}">
                      <a16:colId xmlns:a16="http://schemas.microsoft.com/office/drawing/2014/main" val="2183989414"/>
                    </a:ext>
                  </a:extLst>
                </a:gridCol>
                <a:gridCol w="1690197">
                  <a:extLst>
                    <a:ext uri="{9D8B030D-6E8A-4147-A177-3AD203B41FA5}">
                      <a16:colId xmlns:a16="http://schemas.microsoft.com/office/drawing/2014/main" val="1338956618"/>
                    </a:ext>
                  </a:extLst>
                </a:gridCol>
                <a:gridCol w="7061576">
                  <a:extLst>
                    <a:ext uri="{9D8B030D-6E8A-4147-A177-3AD203B41FA5}">
                      <a16:colId xmlns:a16="http://schemas.microsoft.com/office/drawing/2014/main" val="3321762666"/>
                    </a:ext>
                  </a:extLst>
                </a:gridCol>
              </a:tblGrid>
              <a:tr h="374290">
                <a:tc>
                  <a:txBody>
                    <a:bodyPr/>
                    <a:lstStyle/>
                    <a:p>
                      <a:pPr algn="l" fontAlgn="ctr">
                        <a:spcBef>
                          <a:spcPts val="0"/>
                        </a:spcBef>
                        <a:spcAft>
                          <a:spcPts val="0"/>
                        </a:spcAft>
                      </a:pPr>
                      <a:endParaRPr lang="es-CL" sz="3200" b="0" i="0" u="none" strike="noStrike">
                        <a:effectLst/>
                        <a:latin typeface="Arial" panose="020B0604020202020204" pitchFamily="34" charset="0"/>
                      </a:endParaRPr>
                    </a:p>
                  </a:txBody>
                  <a:tcPr marL="16680" marR="16680" marT="16680" marB="0" anchor="ctr">
                    <a:lnL>
                      <a:noFill/>
                    </a:lnL>
                    <a:lnR w="6350" cap="flat" cmpd="sng" algn="ctr">
                      <a:solidFill>
                        <a:srgbClr val="F4B084"/>
                      </a:solidFill>
                      <a:prstDash val="solid"/>
                      <a:round/>
                      <a:headEnd type="none" w="med" len="med"/>
                      <a:tailEnd type="none" w="med" len="med"/>
                    </a:lnR>
                    <a:lnT>
                      <a:noFill/>
                    </a:lnT>
                    <a:lnB>
                      <a:noFill/>
                    </a:lnB>
                  </a:tcPr>
                </a:tc>
                <a:tc>
                  <a:txBody>
                    <a:bodyPr/>
                    <a:lstStyle/>
                    <a:p>
                      <a:pPr algn="l" fontAlgn="ctr">
                        <a:spcBef>
                          <a:spcPts val="0"/>
                        </a:spcBef>
                        <a:spcAft>
                          <a:spcPts val="0"/>
                        </a:spcAft>
                      </a:pPr>
                      <a:r>
                        <a:rPr lang="es-CL" sz="1900" b="1" i="0" u="none" strike="noStrike">
                          <a:solidFill>
                            <a:srgbClr val="000000"/>
                          </a:solidFill>
                          <a:effectLst/>
                          <a:latin typeface="Calibri" panose="020F0502020204030204" pitchFamily="34" charset="0"/>
                        </a:rPr>
                        <a:t>Probabilidad</a:t>
                      </a:r>
                      <a:endParaRPr lang="es-CL" sz="3200" b="0" i="0" u="none" strike="noStrike">
                        <a:effectLst/>
                        <a:latin typeface="Arial" panose="020B0604020202020204" pitchFamily="34" charset="0"/>
                      </a:endParaRPr>
                    </a:p>
                  </a:txBody>
                  <a:tcPr marL="16680" marR="16680" marT="16680" marB="0" anchor="ctr">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ctr" fontAlgn="ctr">
                        <a:spcBef>
                          <a:spcPts val="0"/>
                        </a:spcBef>
                        <a:spcAft>
                          <a:spcPts val="0"/>
                        </a:spcAft>
                      </a:pPr>
                      <a:r>
                        <a:rPr lang="es-CL" sz="1900" b="1" i="0" u="none" strike="noStrike" dirty="0">
                          <a:solidFill>
                            <a:srgbClr val="000000"/>
                          </a:solidFill>
                          <a:effectLst/>
                          <a:latin typeface="Calibri" panose="020F0502020204030204" pitchFamily="34" charset="0"/>
                        </a:rPr>
                        <a:t>Impacto</a:t>
                      </a:r>
                      <a:endParaRPr lang="es-CL" sz="3200" b="0" i="0" u="none" strike="noStrike" dirty="0">
                        <a:effectLst/>
                        <a:latin typeface="Arial" panose="020B0604020202020204" pitchFamily="34" charset="0"/>
                      </a:endParaRPr>
                    </a:p>
                  </a:txBody>
                  <a:tcPr marL="16680" marR="16680" marT="16680" marB="0" anchor="ctr">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700314817"/>
                  </a:ext>
                </a:extLst>
              </a:tr>
              <a:tr h="374290">
                <a:tc>
                  <a:txBody>
                    <a:bodyPr/>
                    <a:lstStyle/>
                    <a:p>
                      <a:pPr algn="ctr" fontAlgn="ctr">
                        <a:spcBef>
                          <a:spcPts val="0"/>
                        </a:spcBef>
                        <a:spcAft>
                          <a:spcPts val="0"/>
                        </a:spcAft>
                      </a:pPr>
                      <a:r>
                        <a:rPr lang="es-CL" sz="1900" b="0" i="0" u="none" strike="noStrike">
                          <a:solidFill>
                            <a:srgbClr val="000000"/>
                          </a:solidFill>
                          <a:effectLst/>
                          <a:latin typeface="Calibri" panose="020F0502020204030204" pitchFamily="34" charset="0"/>
                        </a:rPr>
                        <a:t>Muy bajo</a:t>
                      </a:r>
                      <a:endParaRPr lang="es-CL" sz="3200" b="0" i="0" u="none" strike="noStrike">
                        <a:effectLst/>
                        <a:latin typeface="Arial" panose="020B0604020202020204" pitchFamily="34" charset="0"/>
                      </a:endParaRPr>
                    </a:p>
                  </a:txBody>
                  <a:tcPr marL="16680" marR="16680" marT="16680" marB="0" anchor="ctr">
                    <a:lnL>
                      <a:noFill/>
                    </a:lnL>
                    <a:lnR w="6350" cap="flat" cmpd="sng" algn="ctr">
                      <a:solidFill>
                        <a:srgbClr val="F4B084"/>
                      </a:solidFill>
                      <a:prstDash val="solid"/>
                      <a:round/>
                      <a:headEnd type="none" w="med" len="med"/>
                      <a:tailEnd type="none" w="med" len="med"/>
                    </a:lnR>
                    <a:lnT>
                      <a:noFill/>
                    </a:lnT>
                    <a:lnB>
                      <a:noFill/>
                    </a:lnB>
                    <a:solidFill>
                      <a:srgbClr val="2F75B5"/>
                    </a:solidFill>
                  </a:tcPr>
                </a:tc>
                <a:tc>
                  <a:txBody>
                    <a:bodyPr/>
                    <a:lstStyle/>
                    <a:p>
                      <a:pPr algn="ctr" fontAlgn="ctr">
                        <a:spcBef>
                          <a:spcPts val="0"/>
                        </a:spcBef>
                        <a:spcAft>
                          <a:spcPts val="0"/>
                        </a:spcAft>
                      </a:pPr>
                      <a:r>
                        <a:rPr lang="es-CL" sz="1900" b="0" i="0" u="none" strike="noStrike">
                          <a:solidFill>
                            <a:srgbClr val="000000"/>
                          </a:solidFill>
                          <a:effectLst/>
                          <a:latin typeface="Calibri" panose="020F0502020204030204" pitchFamily="34" charset="0"/>
                        </a:rPr>
                        <a:t>0 - 25 %</a:t>
                      </a:r>
                      <a:endParaRPr lang="es-CL" sz="3200" b="0" i="0" u="none" strike="noStrike">
                        <a:effectLst/>
                        <a:latin typeface="Arial" panose="020B0604020202020204" pitchFamily="34" charset="0"/>
                      </a:endParaRPr>
                    </a:p>
                  </a:txBody>
                  <a:tcPr marL="16680" marR="16680" marT="16680" marB="0" anchor="ctr">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8CBAD"/>
                    </a:solidFill>
                  </a:tcPr>
                </a:tc>
                <a:tc>
                  <a:txBody>
                    <a:bodyPr/>
                    <a:lstStyle/>
                    <a:p>
                      <a:pPr algn="l" fontAlgn="ctr">
                        <a:spcBef>
                          <a:spcPts val="0"/>
                        </a:spcBef>
                        <a:spcAft>
                          <a:spcPts val="0"/>
                        </a:spcAft>
                      </a:pPr>
                      <a:r>
                        <a:rPr lang="es-ES" sz="1900" b="0" i="0" u="none" strike="noStrike">
                          <a:solidFill>
                            <a:srgbClr val="000000"/>
                          </a:solidFill>
                          <a:effectLst/>
                          <a:latin typeface="Calibri" panose="020F0502020204030204" pitchFamily="34" charset="0"/>
                        </a:rPr>
                        <a:t>El sistema funciona con pequeños errores.</a:t>
                      </a:r>
                      <a:endParaRPr lang="es-ES" sz="3200" b="0" i="0" u="none" strike="noStrike">
                        <a:effectLst/>
                        <a:latin typeface="Arial" panose="020B0604020202020204" pitchFamily="34" charset="0"/>
                      </a:endParaRPr>
                    </a:p>
                  </a:txBody>
                  <a:tcPr marL="16680" marR="16680" marT="16680" marB="0" anchor="ctr">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8CBAD"/>
                    </a:solidFill>
                  </a:tcPr>
                </a:tc>
                <a:extLst>
                  <a:ext uri="{0D108BD9-81ED-4DB2-BD59-A6C34878D82A}">
                    <a16:rowId xmlns:a16="http://schemas.microsoft.com/office/drawing/2014/main" val="4231190826"/>
                  </a:ext>
                </a:extLst>
              </a:tr>
              <a:tr h="374290">
                <a:tc>
                  <a:txBody>
                    <a:bodyPr/>
                    <a:lstStyle/>
                    <a:p>
                      <a:pPr algn="ctr" fontAlgn="ctr">
                        <a:spcBef>
                          <a:spcPts val="0"/>
                        </a:spcBef>
                        <a:spcAft>
                          <a:spcPts val="0"/>
                        </a:spcAft>
                      </a:pPr>
                      <a:r>
                        <a:rPr lang="es-CL" sz="1900" b="0" i="0" u="none" strike="noStrike">
                          <a:solidFill>
                            <a:srgbClr val="000000"/>
                          </a:solidFill>
                          <a:effectLst/>
                          <a:latin typeface="Calibri" panose="020F0502020204030204" pitchFamily="34" charset="0"/>
                        </a:rPr>
                        <a:t>Bajo</a:t>
                      </a:r>
                      <a:endParaRPr lang="es-CL" sz="3200" b="0" i="0" u="none" strike="noStrike">
                        <a:effectLst/>
                        <a:latin typeface="Arial" panose="020B0604020202020204" pitchFamily="34" charset="0"/>
                      </a:endParaRPr>
                    </a:p>
                  </a:txBody>
                  <a:tcPr marL="16680" marR="16680" marT="16680" marB="0" anchor="ctr">
                    <a:lnL>
                      <a:noFill/>
                    </a:lnL>
                    <a:lnR w="6350" cap="flat" cmpd="sng" algn="ctr">
                      <a:solidFill>
                        <a:srgbClr val="F4B084"/>
                      </a:solidFill>
                      <a:prstDash val="solid"/>
                      <a:round/>
                      <a:headEnd type="none" w="med" len="med"/>
                      <a:tailEnd type="none" w="med" len="med"/>
                    </a:lnR>
                    <a:lnT>
                      <a:noFill/>
                    </a:lnT>
                    <a:lnB>
                      <a:noFill/>
                    </a:lnB>
                    <a:solidFill>
                      <a:srgbClr val="9BC2E6"/>
                    </a:solidFill>
                  </a:tcPr>
                </a:tc>
                <a:tc>
                  <a:txBody>
                    <a:bodyPr/>
                    <a:lstStyle/>
                    <a:p>
                      <a:pPr algn="ctr" fontAlgn="ctr">
                        <a:spcBef>
                          <a:spcPts val="0"/>
                        </a:spcBef>
                        <a:spcAft>
                          <a:spcPts val="0"/>
                        </a:spcAft>
                      </a:pPr>
                      <a:r>
                        <a:rPr lang="es-CL" sz="1900" b="0" i="0" u="none" strike="noStrike">
                          <a:solidFill>
                            <a:srgbClr val="000000"/>
                          </a:solidFill>
                          <a:effectLst/>
                          <a:latin typeface="Calibri" panose="020F0502020204030204" pitchFamily="34" charset="0"/>
                        </a:rPr>
                        <a:t>25 - 45 %</a:t>
                      </a:r>
                      <a:endParaRPr lang="es-CL" sz="3200" b="0" i="0" u="none" strike="noStrike">
                        <a:effectLst/>
                        <a:latin typeface="Arial" panose="020B0604020202020204" pitchFamily="34" charset="0"/>
                      </a:endParaRPr>
                    </a:p>
                  </a:txBody>
                  <a:tcPr marL="16680" marR="16680" marT="16680" marB="0" anchor="ctr">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ctr">
                        <a:spcBef>
                          <a:spcPts val="0"/>
                        </a:spcBef>
                        <a:spcAft>
                          <a:spcPts val="0"/>
                        </a:spcAft>
                      </a:pPr>
                      <a:r>
                        <a:rPr lang="es-CL" sz="1900" b="0" i="0" u="none" strike="noStrike">
                          <a:solidFill>
                            <a:srgbClr val="000000"/>
                          </a:solidFill>
                          <a:effectLst/>
                          <a:latin typeface="Calibri" panose="020F0502020204030204" pitchFamily="34" charset="0"/>
                        </a:rPr>
                        <a:t>El sistema funciona parcialmente.</a:t>
                      </a:r>
                      <a:endParaRPr lang="es-CL" sz="3200" b="0" i="0" u="none" strike="noStrike">
                        <a:effectLst/>
                        <a:latin typeface="Arial" panose="020B0604020202020204" pitchFamily="34" charset="0"/>
                      </a:endParaRPr>
                    </a:p>
                  </a:txBody>
                  <a:tcPr marL="16680" marR="16680" marT="16680" marB="0" anchor="ctr">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932670337"/>
                  </a:ext>
                </a:extLst>
              </a:tr>
              <a:tr h="374290">
                <a:tc>
                  <a:txBody>
                    <a:bodyPr/>
                    <a:lstStyle/>
                    <a:p>
                      <a:pPr algn="ctr" fontAlgn="ctr">
                        <a:spcBef>
                          <a:spcPts val="0"/>
                        </a:spcBef>
                        <a:spcAft>
                          <a:spcPts val="0"/>
                        </a:spcAft>
                      </a:pPr>
                      <a:r>
                        <a:rPr lang="es-CL" sz="1900" b="0" i="0" u="none" strike="noStrike">
                          <a:solidFill>
                            <a:srgbClr val="000000"/>
                          </a:solidFill>
                          <a:effectLst/>
                          <a:latin typeface="Calibri" panose="020F0502020204030204" pitchFamily="34" charset="0"/>
                        </a:rPr>
                        <a:t>Medio</a:t>
                      </a:r>
                      <a:endParaRPr lang="es-CL" sz="3200" b="0" i="0" u="none" strike="noStrike">
                        <a:effectLst/>
                        <a:latin typeface="Arial" panose="020B0604020202020204" pitchFamily="34" charset="0"/>
                      </a:endParaRPr>
                    </a:p>
                  </a:txBody>
                  <a:tcPr marL="16680" marR="16680" marT="16680" marB="0" anchor="ctr">
                    <a:lnL>
                      <a:noFill/>
                    </a:lnL>
                    <a:lnR w="6350" cap="flat" cmpd="sng" algn="ctr">
                      <a:solidFill>
                        <a:srgbClr val="F4B084"/>
                      </a:solidFill>
                      <a:prstDash val="solid"/>
                      <a:round/>
                      <a:headEnd type="none" w="med" len="med"/>
                      <a:tailEnd type="none" w="med" len="med"/>
                    </a:lnR>
                    <a:lnT>
                      <a:noFill/>
                    </a:lnT>
                    <a:lnB>
                      <a:noFill/>
                    </a:lnB>
                    <a:solidFill>
                      <a:srgbClr val="FFD966"/>
                    </a:solidFill>
                  </a:tcPr>
                </a:tc>
                <a:tc>
                  <a:txBody>
                    <a:bodyPr/>
                    <a:lstStyle/>
                    <a:p>
                      <a:pPr algn="ctr" fontAlgn="ctr">
                        <a:spcBef>
                          <a:spcPts val="0"/>
                        </a:spcBef>
                        <a:spcAft>
                          <a:spcPts val="0"/>
                        </a:spcAft>
                      </a:pPr>
                      <a:r>
                        <a:rPr lang="es-CL" sz="1900" b="0" i="0" u="none" strike="noStrike">
                          <a:solidFill>
                            <a:srgbClr val="000000"/>
                          </a:solidFill>
                          <a:effectLst/>
                          <a:latin typeface="Calibri" panose="020F0502020204030204" pitchFamily="34" charset="0"/>
                        </a:rPr>
                        <a:t>45 - 70 %</a:t>
                      </a:r>
                      <a:endParaRPr lang="es-CL" sz="3200" b="0" i="0" u="none" strike="noStrike">
                        <a:effectLst/>
                        <a:latin typeface="Arial" panose="020B0604020202020204" pitchFamily="34" charset="0"/>
                      </a:endParaRPr>
                    </a:p>
                  </a:txBody>
                  <a:tcPr marL="16680" marR="16680" marT="16680" marB="0" anchor="ctr">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8CBAD"/>
                    </a:solidFill>
                  </a:tcPr>
                </a:tc>
                <a:tc>
                  <a:txBody>
                    <a:bodyPr/>
                    <a:lstStyle/>
                    <a:p>
                      <a:pPr algn="l" fontAlgn="ctr">
                        <a:spcBef>
                          <a:spcPts val="0"/>
                        </a:spcBef>
                        <a:spcAft>
                          <a:spcPts val="0"/>
                        </a:spcAft>
                      </a:pPr>
                      <a:r>
                        <a:rPr lang="es-ES" sz="1900" b="0" i="0" u="none" strike="noStrike">
                          <a:solidFill>
                            <a:srgbClr val="000000"/>
                          </a:solidFill>
                          <a:effectLst/>
                          <a:latin typeface="Calibri" panose="020F0502020204030204" pitchFamily="34" charset="0"/>
                        </a:rPr>
                        <a:t>El sistema se cae por un tiempo.</a:t>
                      </a:r>
                      <a:endParaRPr lang="es-ES" sz="3200" b="0" i="0" u="none" strike="noStrike">
                        <a:effectLst/>
                        <a:latin typeface="Arial" panose="020B0604020202020204" pitchFamily="34" charset="0"/>
                      </a:endParaRPr>
                    </a:p>
                  </a:txBody>
                  <a:tcPr marL="16680" marR="16680" marT="16680" marB="0" anchor="ctr">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8CBAD"/>
                    </a:solidFill>
                  </a:tcPr>
                </a:tc>
                <a:extLst>
                  <a:ext uri="{0D108BD9-81ED-4DB2-BD59-A6C34878D82A}">
                    <a16:rowId xmlns:a16="http://schemas.microsoft.com/office/drawing/2014/main" val="199422523"/>
                  </a:ext>
                </a:extLst>
              </a:tr>
              <a:tr h="667851">
                <a:tc>
                  <a:txBody>
                    <a:bodyPr/>
                    <a:lstStyle/>
                    <a:p>
                      <a:pPr algn="ctr" fontAlgn="ctr">
                        <a:spcBef>
                          <a:spcPts val="0"/>
                        </a:spcBef>
                        <a:spcAft>
                          <a:spcPts val="0"/>
                        </a:spcAft>
                      </a:pPr>
                      <a:r>
                        <a:rPr lang="es-CL" sz="1900" b="0" i="0" u="none" strike="noStrike">
                          <a:solidFill>
                            <a:srgbClr val="000000"/>
                          </a:solidFill>
                          <a:effectLst/>
                          <a:latin typeface="Calibri" panose="020F0502020204030204" pitchFamily="34" charset="0"/>
                        </a:rPr>
                        <a:t>Alto</a:t>
                      </a:r>
                      <a:endParaRPr lang="es-CL" sz="3200" b="0" i="0" u="none" strike="noStrike">
                        <a:effectLst/>
                        <a:latin typeface="Arial" panose="020B0604020202020204" pitchFamily="34" charset="0"/>
                      </a:endParaRPr>
                    </a:p>
                  </a:txBody>
                  <a:tcPr marL="16680" marR="16680" marT="16680" marB="0" anchor="ctr">
                    <a:lnL>
                      <a:noFill/>
                    </a:lnL>
                    <a:lnR w="6350" cap="flat" cmpd="sng" algn="ctr">
                      <a:solidFill>
                        <a:srgbClr val="F4B084"/>
                      </a:solidFill>
                      <a:prstDash val="solid"/>
                      <a:round/>
                      <a:headEnd type="none" w="med" len="med"/>
                      <a:tailEnd type="none" w="med" len="med"/>
                    </a:lnR>
                    <a:lnT>
                      <a:noFill/>
                    </a:lnT>
                    <a:lnB>
                      <a:noFill/>
                    </a:lnB>
                    <a:solidFill>
                      <a:srgbClr val="BF8F00"/>
                    </a:solidFill>
                  </a:tcPr>
                </a:tc>
                <a:tc>
                  <a:txBody>
                    <a:bodyPr/>
                    <a:lstStyle/>
                    <a:p>
                      <a:pPr algn="ctr" fontAlgn="ctr">
                        <a:spcBef>
                          <a:spcPts val="0"/>
                        </a:spcBef>
                        <a:spcAft>
                          <a:spcPts val="0"/>
                        </a:spcAft>
                      </a:pPr>
                      <a:r>
                        <a:rPr lang="es-CL" sz="1900" b="0" i="0" u="none" strike="noStrike">
                          <a:solidFill>
                            <a:srgbClr val="000000"/>
                          </a:solidFill>
                          <a:effectLst/>
                          <a:latin typeface="Calibri" panose="020F0502020204030204" pitchFamily="34" charset="0"/>
                        </a:rPr>
                        <a:t>70 - 85 %</a:t>
                      </a:r>
                      <a:endParaRPr lang="es-CL" sz="3200" b="0" i="0" u="none" strike="noStrike">
                        <a:effectLst/>
                        <a:latin typeface="Arial" panose="020B0604020202020204" pitchFamily="34" charset="0"/>
                      </a:endParaRPr>
                    </a:p>
                  </a:txBody>
                  <a:tcPr marL="16680" marR="16680" marT="16680" marB="0" anchor="ctr">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ctr">
                        <a:spcBef>
                          <a:spcPts val="0"/>
                        </a:spcBef>
                        <a:spcAft>
                          <a:spcPts val="0"/>
                        </a:spcAft>
                      </a:pPr>
                      <a:r>
                        <a:rPr lang="es-ES" sz="1900" b="0" i="0" u="none" strike="noStrike">
                          <a:solidFill>
                            <a:srgbClr val="000000"/>
                          </a:solidFill>
                          <a:effectLst/>
                          <a:latin typeface="Calibri" panose="020F0502020204030204" pitchFamily="34" charset="0"/>
                        </a:rPr>
                        <a:t>Una parte de los datos e información de la empresa resulta dañada, es posible recuperarse, el sistema funciona parcialmente.</a:t>
                      </a:r>
                      <a:endParaRPr lang="es-ES" sz="3200" b="0" i="0" u="none" strike="noStrike">
                        <a:effectLst/>
                        <a:latin typeface="Arial" panose="020B0604020202020204" pitchFamily="34" charset="0"/>
                      </a:endParaRPr>
                    </a:p>
                  </a:txBody>
                  <a:tcPr marL="16680" marR="16680" marT="16680" marB="0" anchor="ctr">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675309438"/>
                  </a:ext>
                </a:extLst>
              </a:tr>
              <a:tr h="961411">
                <a:tc>
                  <a:txBody>
                    <a:bodyPr/>
                    <a:lstStyle/>
                    <a:p>
                      <a:pPr algn="ctr" fontAlgn="ctr">
                        <a:spcBef>
                          <a:spcPts val="0"/>
                        </a:spcBef>
                        <a:spcAft>
                          <a:spcPts val="0"/>
                        </a:spcAft>
                      </a:pPr>
                      <a:r>
                        <a:rPr lang="es-CL" sz="1900" b="0" i="0" u="none" strike="noStrike">
                          <a:solidFill>
                            <a:srgbClr val="000000"/>
                          </a:solidFill>
                          <a:effectLst/>
                          <a:latin typeface="Calibri" panose="020F0502020204030204" pitchFamily="34" charset="0"/>
                        </a:rPr>
                        <a:t>Muy alto</a:t>
                      </a:r>
                      <a:endParaRPr lang="es-CL" sz="3200" b="0" i="0" u="none" strike="noStrike">
                        <a:effectLst/>
                        <a:latin typeface="Arial" panose="020B0604020202020204" pitchFamily="34" charset="0"/>
                      </a:endParaRPr>
                    </a:p>
                  </a:txBody>
                  <a:tcPr marL="16680" marR="16680" marT="16680" marB="0" anchor="ctr">
                    <a:lnL>
                      <a:noFill/>
                    </a:lnL>
                    <a:lnR w="6350" cap="flat" cmpd="sng" algn="ctr">
                      <a:solidFill>
                        <a:srgbClr val="F4B084"/>
                      </a:solidFill>
                      <a:prstDash val="solid"/>
                      <a:round/>
                      <a:headEnd type="none" w="med" len="med"/>
                      <a:tailEnd type="none" w="med" len="med"/>
                    </a:lnR>
                    <a:lnT>
                      <a:noFill/>
                    </a:lnT>
                    <a:lnB>
                      <a:noFill/>
                    </a:lnB>
                    <a:solidFill>
                      <a:srgbClr val="C65911"/>
                    </a:solidFill>
                  </a:tcPr>
                </a:tc>
                <a:tc>
                  <a:txBody>
                    <a:bodyPr/>
                    <a:lstStyle/>
                    <a:p>
                      <a:pPr algn="ctr" fontAlgn="ctr">
                        <a:spcBef>
                          <a:spcPts val="0"/>
                        </a:spcBef>
                        <a:spcAft>
                          <a:spcPts val="0"/>
                        </a:spcAft>
                      </a:pPr>
                      <a:r>
                        <a:rPr lang="es-CL" sz="1900" b="0" i="0" u="none" strike="noStrike" dirty="0">
                          <a:solidFill>
                            <a:srgbClr val="000000"/>
                          </a:solidFill>
                          <a:effectLst/>
                          <a:latin typeface="Calibri" panose="020F0502020204030204" pitchFamily="34" charset="0"/>
                        </a:rPr>
                        <a:t>85 - 100 %</a:t>
                      </a:r>
                      <a:endParaRPr lang="es-CL" sz="3200" b="0" i="0" u="none" strike="noStrike" dirty="0">
                        <a:effectLst/>
                        <a:latin typeface="Arial" panose="020B0604020202020204" pitchFamily="34" charset="0"/>
                      </a:endParaRPr>
                    </a:p>
                  </a:txBody>
                  <a:tcPr marL="16680" marR="16680" marT="16680" marB="0" anchor="ctr">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8CBAD"/>
                    </a:solidFill>
                  </a:tcPr>
                </a:tc>
                <a:tc>
                  <a:txBody>
                    <a:bodyPr/>
                    <a:lstStyle/>
                    <a:p>
                      <a:pPr algn="l" fontAlgn="ctr">
                        <a:spcBef>
                          <a:spcPts val="0"/>
                        </a:spcBef>
                        <a:spcAft>
                          <a:spcPts val="0"/>
                        </a:spcAft>
                      </a:pPr>
                      <a:r>
                        <a:rPr lang="es-ES" sz="1900" b="0" i="0" u="none" strike="noStrike" dirty="0">
                          <a:solidFill>
                            <a:srgbClr val="000000"/>
                          </a:solidFill>
                          <a:effectLst/>
                          <a:latin typeface="Calibri" panose="020F0502020204030204" pitchFamily="34" charset="0"/>
                        </a:rPr>
                        <a:t>Se ven comprometidos los datos y la información de la compañía, el sistema se corrompe y los dispositivos quedan inutilizables, los daños son catastróficos.</a:t>
                      </a:r>
                      <a:endParaRPr lang="es-ES" sz="3200" b="0" i="0" u="none" strike="noStrike" dirty="0">
                        <a:effectLst/>
                        <a:latin typeface="Arial" panose="020B0604020202020204" pitchFamily="34" charset="0"/>
                      </a:endParaRPr>
                    </a:p>
                  </a:txBody>
                  <a:tcPr marL="16680" marR="16680" marT="16680" marB="0" anchor="ctr">
                    <a:lnL w="6350" cap="flat" cmpd="sng" algn="ctr">
                      <a:solidFill>
                        <a:srgbClr val="F4B084"/>
                      </a:solidFill>
                      <a:prstDash val="solid"/>
                      <a:round/>
                      <a:headEnd type="none" w="med" len="med"/>
                      <a:tailEnd type="none" w="med" len="med"/>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8CBAD"/>
                    </a:solidFill>
                  </a:tcPr>
                </a:tc>
                <a:extLst>
                  <a:ext uri="{0D108BD9-81ED-4DB2-BD59-A6C34878D82A}">
                    <a16:rowId xmlns:a16="http://schemas.microsoft.com/office/drawing/2014/main" val="3674193973"/>
                  </a:ext>
                </a:extLst>
              </a:tr>
            </a:tbl>
          </a:graphicData>
        </a:graphic>
      </p:graphicFrame>
    </p:spTree>
    <p:extLst>
      <p:ext uri="{BB962C8B-B14F-4D97-AF65-F5344CB8AC3E}">
        <p14:creationId xmlns:p14="http://schemas.microsoft.com/office/powerpoint/2010/main" val="320794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4E76E-CD3F-42FD-A196-85188ABBE226}"/>
              </a:ext>
            </a:extLst>
          </p:cNvPr>
          <p:cNvSpPr>
            <a:spLocks noGrp="1"/>
          </p:cNvSpPr>
          <p:nvPr>
            <p:ph type="title"/>
          </p:nvPr>
        </p:nvSpPr>
        <p:spPr>
          <a:xfrm>
            <a:off x="1141413" y="618518"/>
            <a:ext cx="9905998" cy="1478570"/>
          </a:xfrm>
        </p:spPr>
        <p:txBody>
          <a:bodyPr>
            <a:normAutofit/>
          </a:bodyPr>
          <a:lstStyle/>
          <a:p>
            <a:pPr algn="ctr"/>
            <a:r>
              <a:rPr lang="es-ES" dirty="0"/>
              <a:t>Niveles de riesgo</a:t>
            </a:r>
            <a:endParaRPr lang="es-CL" dirty="0"/>
          </a:p>
        </p:txBody>
      </p:sp>
      <p:graphicFrame>
        <p:nvGraphicFramePr>
          <p:cNvPr id="4" name="Marcador de contenido 3">
            <a:extLst>
              <a:ext uri="{FF2B5EF4-FFF2-40B4-BE49-F238E27FC236}">
                <a16:creationId xmlns:a16="http://schemas.microsoft.com/office/drawing/2014/main" id="{94557994-6E6D-4A8B-B754-3E268FC51698}"/>
              </a:ext>
            </a:extLst>
          </p:cNvPr>
          <p:cNvGraphicFramePr>
            <a:graphicFrameLocks noGrp="1"/>
          </p:cNvGraphicFramePr>
          <p:nvPr>
            <p:ph idx="1"/>
            <p:extLst>
              <p:ext uri="{D42A27DB-BD31-4B8C-83A1-F6EECF244321}">
                <p14:modId xmlns:p14="http://schemas.microsoft.com/office/powerpoint/2010/main" val="923439800"/>
              </p:ext>
            </p:extLst>
          </p:nvPr>
        </p:nvGraphicFramePr>
        <p:xfrm>
          <a:off x="1288159" y="2418820"/>
          <a:ext cx="9612513" cy="3142722"/>
        </p:xfrm>
        <a:graphic>
          <a:graphicData uri="http://schemas.openxmlformats.org/drawingml/2006/table">
            <a:tbl>
              <a:tblPr/>
              <a:tblGrid>
                <a:gridCol w="1525078">
                  <a:extLst>
                    <a:ext uri="{9D8B030D-6E8A-4147-A177-3AD203B41FA5}">
                      <a16:colId xmlns:a16="http://schemas.microsoft.com/office/drawing/2014/main" val="3706432461"/>
                    </a:ext>
                  </a:extLst>
                </a:gridCol>
                <a:gridCol w="1290500">
                  <a:extLst>
                    <a:ext uri="{9D8B030D-6E8A-4147-A177-3AD203B41FA5}">
                      <a16:colId xmlns:a16="http://schemas.microsoft.com/office/drawing/2014/main" val="4101331386"/>
                    </a:ext>
                  </a:extLst>
                </a:gridCol>
                <a:gridCol w="1352305">
                  <a:extLst>
                    <a:ext uri="{9D8B030D-6E8A-4147-A177-3AD203B41FA5}">
                      <a16:colId xmlns:a16="http://schemas.microsoft.com/office/drawing/2014/main" val="4168238016"/>
                    </a:ext>
                  </a:extLst>
                </a:gridCol>
                <a:gridCol w="1352305">
                  <a:extLst>
                    <a:ext uri="{9D8B030D-6E8A-4147-A177-3AD203B41FA5}">
                      <a16:colId xmlns:a16="http://schemas.microsoft.com/office/drawing/2014/main" val="425083462"/>
                    </a:ext>
                  </a:extLst>
                </a:gridCol>
                <a:gridCol w="1341083">
                  <a:extLst>
                    <a:ext uri="{9D8B030D-6E8A-4147-A177-3AD203B41FA5}">
                      <a16:colId xmlns:a16="http://schemas.microsoft.com/office/drawing/2014/main" val="1332812154"/>
                    </a:ext>
                  </a:extLst>
                </a:gridCol>
                <a:gridCol w="1375621">
                  <a:extLst>
                    <a:ext uri="{9D8B030D-6E8A-4147-A177-3AD203B41FA5}">
                      <a16:colId xmlns:a16="http://schemas.microsoft.com/office/drawing/2014/main" val="724446013"/>
                    </a:ext>
                  </a:extLst>
                </a:gridCol>
                <a:gridCol w="1375621">
                  <a:extLst>
                    <a:ext uri="{9D8B030D-6E8A-4147-A177-3AD203B41FA5}">
                      <a16:colId xmlns:a16="http://schemas.microsoft.com/office/drawing/2014/main" val="3657057133"/>
                    </a:ext>
                  </a:extLst>
                </a:gridCol>
              </a:tblGrid>
              <a:tr h="588786">
                <a:tc rowSpan="2" gridSpan="2">
                  <a:txBody>
                    <a:bodyPr/>
                    <a:lstStyle/>
                    <a:p>
                      <a:pPr algn="ctr" fontAlgn="ctr">
                        <a:spcBef>
                          <a:spcPts val="0"/>
                        </a:spcBef>
                        <a:spcAft>
                          <a:spcPts val="0"/>
                        </a:spcAft>
                      </a:pPr>
                      <a:r>
                        <a:rPr lang="es-CL" sz="2200" b="1" i="0" u="none" strike="noStrike">
                          <a:solidFill>
                            <a:srgbClr val="3F3F3F"/>
                          </a:solidFill>
                          <a:effectLst/>
                          <a:latin typeface="Calibri" panose="020F0502020204030204" pitchFamily="34" charset="0"/>
                        </a:rPr>
                        <a:t>Riesgo</a:t>
                      </a:r>
                      <a:endParaRPr lang="es-CL" sz="3600" b="0" i="0" u="none" strike="noStrike">
                        <a:effectLst/>
                        <a:latin typeface="Arial" panose="020B0604020202020204" pitchFamily="34" charset="0"/>
                      </a:endParaRPr>
                    </a:p>
                  </a:txBody>
                  <a:tcPr marL="182099" marR="182099" marT="91049" marB="91049">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rowSpan="2" hMerge="1">
                  <a:txBody>
                    <a:bodyPr/>
                    <a:lstStyle/>
                    <a:p>
                      <a:endParaRPr lang="es-CL"/>
                    </a:p>
                  </a:txBody>
                  <a:tcPr/>
                </a:tc>
                <a:tc gridSpan="5">
                  <a:txBody>
                    <a:bodyPr/>
                    <a:lstStyle/>
                    <a:p>
                      <a:pPr algn="ctr" fontAlgn="ctr">
                        <a:spcBef>
                          <a:spcPts val="0"/>
                        </a:spcBef>
                        <a:spcAft>
                          <a:spcPts val="0"/>
                        </a:spcAft>
                      </a:pPr>
                      <a:r>
                        <a:rPr lang="es-CL" sz="2200" b="1" i="0" u="none" strike="noStrike">
                          <a:solidFill>
                            <a:srgbClr val="3F3F3F"/>
                          </a:solidFill>
                          <a:effectLst/>
                          <a:latin typeface="Calibri" panose="020F0502020204030204" pitchFamily="34" charset="0"/>
                        </a:rPr>
                        <a:t>Probabilidad</a:t>
                      </a:r>
                      <a:endParaRPr lang="es-CL" sz="3600" b="0" i="0" u="none" strike="noStrike">
                        <a:effectLst/>
                        <a:latin typeface="Arial" panose="020B0604020202020204" pitchFamily="34" charset="0"/>
                      </a:endParaRPr>
                    </a:p>
                  </a:txBody>
                  <a:tcPr marL="182099" marR="182099" marT="91049" marB="91049">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4000450435"/>
                  </a:ext>
                </a:extLst>
              </a:tr>
              <a:tr h="425656">
                <a:tc gridSpan="2" vMerge="1">
                  <a:txBody>
                    <a:bodyPr/>
                    <a:lstStyle/>
                    <a:p>
                      <a:endParaRPr lang="es-CL"/>
                    </a:p>
                  </a:txBody>
                  <a:tcPr/>
                </a:tc>
                <a:tc hMerge="1" vMerge="1">
                  <a:txBody>
                    <a:bodyPr/>
                    <a:lstStyle/>
                    <a:p>
                      <a:endParaRPr lang="es-CL"/>
                    </a:p>
                  </a:txBody>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baja</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Baja</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Media</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Alta</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alta</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531276333"/>
                  </a:ext>
                </a:extLst>
              </a:tr>
              <a:tr h="425656">
                <a:tc rowSpan="5">
                  <a:txBody>
                    <a:bodyPr/>
                    <a:lstStyle/>
                    <a:p>
                      <a:pPr algn="ctr" fontAlgn="ctr">
                        <a:spcBef>
                          <a:spcPts val="0"/>
                        </a:spcBef>
                        <a:spcAft>
                          <a:spcPts val="0"/>
                        </a:spcAft>
                      </a:pPr>
                      <a:r>
                        <a:rPr lang="es-CL" sz="2200" b="1" i="0" u="none" strike="noStrike">
                          <a:solidFill>
                            <a:srgbClr val="3F3F3F"/>
                          </a:solidFill>
                          <a:effectLst/>
                          <a:latin typeface="Calibri" panose="020F0502020204030204" pitchFamily="34" charset="0"/>
                        </a:rPr>
                        <a:t>Impacto</a:t>
                      </a:r>
                      <a:endParaRPr lang="es-CL" sz="3600" b="0" i="0" u="none" strike="noStrike">
                        <a:effectLst/>
                        <a:latin typeface="Arial" panose="020B0604020202020204" pitchFamily="34" charset="0"/>
                      </a:endParaRPr>
                    </a:p>
                  </a:txBody>
                  <a:tcPr marL="182099" marR="182099" marT="91049" marB="91049">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alto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alto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5911"/>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alto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5911"/>
                    </a:solidFill>
                  </a:tcPr>
                </a:tc>
                <a:tc>
                  <a:txBody>
                    <a:bodyPr/>
                    <a:lstStyle/>
                    <a:p>
                      <a:pPr algn="l" fontAlgn="ctr">
                        <a:spcBef>
                          <a:spcPts val="0"/>
                        </a:spcBef>
                        <a:spcAft>
                          <a:spcPts val="0"/>
                        </a:spcAft>
                      </a:pPr>
                      <a:r>
                        <a:rPr lang="es-CL" sz="2200" b="1" i="0" u="none" strike="noStrike" dirty="0">
                          <a:solidFill>
                            <a:srgbClr val="3F3F3F"/>
                          </a:solidFill>
                          <a:effectLst/>
                          <a:latin typeface="Calibri" panose="020F0502020204030204" pitchFamily="34" charset="0"/>
                        </a:rPr>
                        <a:t>Muy alto</a:t>
                      </a:r>
                      <a:endParaRPr lang="es-CL" sz="3600" b="0" i="0" u="none" strike="noStrike" dirty="0">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5911"/>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alto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5911"/>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alto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5911"/>
                    </a:solidFill>
                  </a:tcPr>
                </a:tc>
                <a:extLst>
                  <a:ext uri="{0D108BD9-81ED-4DB2-BD59-A6C34878D82A}">
                    <a16:rowId xmlns:a16="http://schemas.microsoft.com/office/drawing/2014/main" val="2383246195"/>
                  </a:ext>
                </a:extLst>
              </a:tr>
              <a:tr h="425656">
                <a:tc vMerge="1">
                  <a:txBody>
                    <a:bodyPr/>
                    <a:lstStyle/>
                    <a:p>
                      <a:endParaRPr lang="es-CL"/>
                    </a:p>
                  </a:txBody>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Alto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Alto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BF8F00"/>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Alto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BF8F00"/>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alto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5911"/>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alto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5911"/>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alto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5911"/>
                    </a:solidFill>
                  </a:tcPr>
                </a:tc>
                <a:extLst>
                  <a:ext uri="{0D108BD9-81ED-4DB2-BD59-A6C34878D82A}">
                    <a16:rowId xmlns:a16="http://schemas.microsoft.com/office/drawing/2014/main" val="2193475276"/>
                  </a:ext>
                </a:extLst>
              </a:tr>
              <a:tr h="425656">
                <a:tc vMerge="1">
                  <a:txBody>
                    <a:bodyPr/>
                    <a:lstStyle/>
                    <a:p>
                      <a:endParaRPr lang="es-CL"/>
                    </a:p>
                  </a:txBody>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Medio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Medio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D966"/>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Medio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D966"/>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Medio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D966"/>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Alto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BF8F00"/>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Alto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BF8F00"/>
                    </a:solidFill>
                  </a:tcPr>
                </a:tc>
                <a:extLst>
                  <a:ext uri="{0D108BD9-81ED-4DB2-BD59-A6C34878D82A}">
                    <a16:rowId xmlns:a16="http://schemas.microsoft.com/office/drawing/2014/main" val="4249815237"/>
                  </a:ext>
                </a:extLst>
              </a:tr>
              <a:tr h="425656">
                <a:tc vMerge="1">
                  <a:txBody>
                    <a:bodyPr/>
                    <a:lstStyle/>
                    <a:p>
                      <a:endParaRPr lang="es-CL"/>
                    </a:p>
                  </a:txBody>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Bajo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Bajo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9BC2E6"/>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Bajo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9BC2E6"/>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Bajo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9BC2E6"/>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Medio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D966"/>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Medio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D966"/>
                    </a:solidFill>
                  </a:tcPr>
                </a:tc>
                <a:extLst>
                  <a:ext uri="{0D108BD9-81ED-4DB2-BD59-A6C34878D82A}">
                    <a16:rowId xmlns:a16="http://schemas.microsoft.com/office/drawing/2014/main" val="1807981957"/>
                  </a:ext>
                </a:extLst>
              </a:tr>
              <a:tr h="425656">
                <a:tc vMerge="1">
                  <a:txBody>
                    <a:bodyPr/>
                    <a:lstStyle/>
                    <a:p>
                      <a:endParaRPr lang="es-CL"/>
                    </a:p>
                  </a:txBody>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bajo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bajo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2F75B5"/>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bajo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2F75B5"/>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Muy bajo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2F75B5"/>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Bajo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9BC2E6"/>
                    </a:solidFill>
                  </a:tcPr>
                </a:tc>
                <a:tc>
                  <a:txBody>
                    <a:bodyPr/>
                    <a:lstStyle/>
                    <a:p>
                      <a:pPr algn="l" fontAlgn="ctr">
                        <a:spcBef>
                          <a:spcPts val="0"/>
                        </a:spcBef>
                        <a:spcAft>
                          <a:spcPts val="0"/>
                        </a:spcAft>
                      </a:pPr>
                      <a:r>
                        <a:rPr lang="es-CL" sz="2200" b="1" i="0" u="none" strike="noStrike">
                          <a:solidFill>
                            <a:srgbClr val="3F3F3F"/>
                          </a:solidFill>
                          <a:effectLst/>
                          <a:latin typeface="Calibri" panose="020F0502020204030204" pitchFamily="34" charset="0"/>
                        </a:rPr>
                        <a:t>Bajo</a:t>
                      </a:r>
                      <a:endParaRPr lang="es-CL" sz="3600" b="0" i="0" u="none" strike="noStrike">
                        <a:effectLst/>
                        <a:latin typeface="Arial" panose="020B0604020202020204" pitchFamily="34" charset="0"/>
                      </a:endParaRPr>
                    </a:p>
                  </a:txBody>
                  <a:tcPr marL="18969" marR="18969" marT="1896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9BC2E6"/>
                    </a:solidFill>
                  </a:tcPr>
                </a:tc>
                <a:extLst>
                  <a:ext uri="{0D108BD9-81ED-4DB2-BD59-A6C34878D82A}">
                    <a16:rowId xmlns:a16="http://schemas.microsoft.com/office/drawing/2014/main" val="1359485276"/>
                  </a:ext>
                </a:extLst>
              </a:tr>
            </a:tbl>
          </a:graphicData>
        </a:graphic>
      </p:graphicFrame>
    </p:spTree>
    <p:extLst>
      <p:ext uri="{BB962C8B-B14F-4D97-AF65-F5344CB8AC3E}">
        <p14:creationId xmlns:p14="http://schemas.microsoft.com/office/powerpoint/2010/main" val="215037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032B99-40F3-46C6-8E91-11D1BBA1B266}"/>
              </a:ext>
            </a:extLst>
          </p:cNvPr>
          <p:cNvSpPr>
            <a:spLocks noGrp="1"/>
          </p:cNvSpPr>
          <p:nvPr>
            <p:ph type="title"/>
          </p:nvPr>
        </p:nvSpPr>
        <p:spPr>
          <a:xfrm>
            <a:off x="1141412" y="210555"/>
            <a:ext cx="9905998" cy="1478570"/>
          </a:xfrm>
        </p:spPr>
        <p:txBody>
          <a:bodyPr>
            <a:normAutofit/>
          </a:bodyPr>
          <a:lstStyle/>
          <a:p>
            <a:pPr algn="ctr"/>
            <a:r>
              <a:rPr lang="es-ES" dirty="0"/>
              <a:t>Análisis de riesgo cualitativo</a:t>
            </a:r>
            <a:endParaRPr lang="es-CL" dirty="0"/>
          </a:p>
        </p:txBody>
      </p:sp>
      <p:graphicFrame>
        <p:nvGraphicFramePr>
          <p:cNvPr id="5" name="Marcador de contenido 4">
            <a:extLst>
              <a:ext uri="{FF2B5EF4-FFF2-40B4-BE49-F238E27FC236}">
                <a16:creationId xmlns:a16="http://schemas.microsoft.com/office/drawing/2014/main" id="{26A6FCD3-411D-48E4-AB18-D02F6D985ABB}"/>
              </a:ext>
            </a:extLst>
          </p:cNvPr>
          <p:cNvGraphicFramePr>
            <a:graphicFrameLocks noGrp="1"/>
          </p:cNvGraphicFramePr>
          <p:nvPr>
            <p:ph idx="1"/>
            <p:extLst>
              <p:ext uri="{D42A27DB-BD31-4B8C-83A1-F6EECF244321}">
                <p14:modId xmlns:p14="http://schemas.microsoft.com/office/powerpoint/2010/main" val="3621073929"/>
              </p:ext>
            </p:extLst>
          </p:nvPr>
        </p:nvGraphicFramePr>
        <p:xfrm>
          <a:off x="886744" y="1322362"/>
          <a:ext cx="10415333" cy="5208104"/>
        </p:xfrm>
        <a:graphic>
          <a:graphicData uri="http://schemas.openxmlformats.org/drawingml/2006/table">
            <a:tbl>
              <a:tblPr/>
              <a:tblGrid>
                <a:gridCol w="198216">
                  <a:extLst>
                    <a:ext uri="{9D8B030D-6E8A-4147-A177-3AD203B41FA5}">
                      <a16:colId xmlns:a16="http://schemas.microsoft.com/office/drawing/2014/main" val="2458755188"/>
                    </a:ext>
                  </a:extLst>
                </a:gridCol>
                <a:gridCol w="1024554">
                  <a:extLst>
                    <a:ext uri="{9D8B030D-6E8A-4147-A177-3AD203B41FA5}">
                      <a16:colId xmlns:a16="http://schemas.microsoft.com/office/drawing/2014/main" val="1969497737"/>
                    </a:ext>
                  </a:extLst>
                </a:gridCol>
                <a:gridCol w="2054523">
                  <a:extLst>
                    <a:ext uri="{9D8B030D-6E8A-4147-A177-3AD203B41FA5}">
                      <a16:colId xmlns:a16="http://schemas.microsoft.com/office/drawing/2014/main" val="1776816396"/>
                    </a:ext>
                  </a:extLst>
                </a:gridCol>
                <a:gridCol w="1814732">
                  <a:extLst>
                    <a:ext uri="{9D8B030D-6E8A-4147-A177-3AD203B41FA5}">
                      <a16:colId xmlns:a16="http://schemas.microsoft.com/office/drawing/2014/main" val="4231538247"/>
                    </a:ext>
                  </a:extLst>
                </a:gridCol>
                <a:gridCol w="1237957">
                  <a:extLst>
                    <a:ext uri="{9D8B030D-6E8A-4147-A177-3AD203B41FA5}">
                      <a16:colId xmlns:a16="http://schemas.microsoft.com/office/drawing/2014/main" val="2757255247"/>
                    </a:ext>
                  </a:extLst>
                </a:gridCol>
                <a:gridCol w="942536">
                  <a:extLst>
                    <a:ext uri="{9D8B030D-6E8A-4147-A177-3AD203B41FA5}">
                      <a16:colId xmlns:a16="http://schemas.microsoft.com/office/drawing/2014/main" val="2864593800"/>
                    </a:ext>
                  </a:extLst>
                </a:gridCol>
                <a:gridCol w="576775">
                  <a:extLst>
                    <a:ext uri="{9D8B030D-6E8A-4147-A177-3AD203B41FA5}">
                      <a16:colId xmlns:a16="http://schemas.microsoft.com/office/drawing/2014/main" val="2433379249"/>
                    </a:ext>
                  </a:extLst>
                </a:gridCol>
                <a:gridCol w="604911">
                  <a:extLst>
                    <a:ext uri="{9D8B030D-6E8A-4147-A177-3AD203B41FA5}">
                      <a16:colId xmlns:a16="http://schemas.microsoft.com/office/drawing/2014/main" val="162742618"/>
                    </a:ext>
                  </a:extLst>
                </a:gridCol>
                <a:gridCol w="1961129">
                  <a:extLst>
                    <a:ext uri="{9D8B030D-6E8A-4147-A177-3AD203B41FA5}">
                      <a16:colId xmlns:a16="http://schemas.microsoft.com/office/drawing/2014/main" val="1104186552"/>
                    </a:ext>
                  </a:extLst>
                </a:gridCol>
              </a:tblGrid>
              <a:tr h="507911">
                <a:tc>
                  <a:txBody>
                    <a:bodyPr/>
                    <a:lstStyle/>
                    <a:p>
                      <a:pPr algn="l" fontAlgn="b">
                        <a:spcBef>
                          <a:spcPts val="0"/>
                        </a:spcBef>
                        <a:spcAft>
                          <a:spcPts val="0"/>
                        </a:spcAft>
                      </a:pPr>
                      <a:r>
                        <a:rPr lang="es-CL" sz="1200" b="1" i="0" u="none" strike="noStrike">
                          <a:solidFill>
                            <a:srgbClr val="FFFFFF"/>
                          </a:solidFill>
                          <a:effectLst/>
                          <a:latin typeface="Calibri" panose="020F0502020204030204" pitchFamily="34" charset="0"/>
                        </a:rPr>
                        <a:t>Id</a:t>
                      </a:r>
                      <a:endParaRPr lang="es-CL" sz="1200" b="0" i="0" u="none" strike="noStrike">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es-CL" sz="1200" b="1" i="0" u="none" strike="noStrike">
                          <a:solidFill>
                            <a:srgbClr val="FFFFFF"/>
                          </a:solidFill>
                          <a:effectLst/>
                          <a:latin typeface="Calibri" panose="020F0502020204030204" pitchFamily="34" charset="0"/>
                        </a:rPr>
                        <a:t>Activo de información digital</a:t>
                      </a:r>
                      <a:endParaRPr lang="es-CL" sz="1200" b="0" i="0" u="none" strike="noStrike">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es-CL" sz="1200" b="1" i="0" u="none" strike="noStrike">
                          <a:solidFill>
                            <a:srgbClr val="FFFFFF"/>
                          </a:solidFill>
                          <a:effectLst/>
                          <a:latin typeface="Calibri" panose="020F0502020204030204" pitchFamily="34" charset="0"/>
                        </a:rPr>
                        <a:t>Vulnerabilidad</a:t>
                      </a:r>
                      <a:endParaRPr lang="es-CL" sz="1200" b="0" i="0" u="none" strike="noStrike">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es-CL" sz="1200" b="1" i="0" u="none" strike="noStrike" dirty="0">
                          <a:solidFill>
                            <a:srgbClr val="FFFFFF"/>
                          </a:solidFill>
                          <a:effectLst/>
                          <a:latin typeface="Calibri" panose="020F0502020204030204" pitchFamily="34" charset="0"/>
                        </a:rPr>
                        <a:t>Amenaza</a:t>
                      </a:r>
                      <a:endParaRPr lang="es-CL" sz="1200" b="0" i="0" u="none" strike="noStrike" dirty="0">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es-CL" sz="1200" b="1" i="0" u="none" strike="noStrike" dirty="0">
                          <a:solidFill>
                            <a:srgbClr val="FFFFFF"/>
                          </a:solidFill>
                          <a:effectLst/>
                          <a:latin typeface="Calibri" panose="020F0502020204030204" pitchFamily="34" charset="0"/>
                        </a:rPr>
                        <a:t>Controles actuales</a:t>
                      </a:r>
                      <a:endParaRPr lang="es-CL" sz="1200" b="0" i="0" u="none" strike="noStrike" dirty="0">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es-CL" sz="1200" b="1" i="0" u="none" strike="noStrike" dirty="0">
                          <a:solidFill>
                            <a:srgbClr val="FFFFFF"/>
                          </a:solidFill>
                          <a:effectLst/>
                          <a:latin typeface="Calibri" panose="020F0502020204030204" pitchFamily="34" charset="0"/>
                        </a:rPr>
                        <a:t>Probabilidad</a:t>
                      </a:r>
                      <a:endParaRPr lang="es-CL" sz="1200" b="0" i="0" u="none" strike="noStrike" dirty="0">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es-CL" sz="1200" b="1" i="0" u="none" strike="noStrike" dirty="0">
                          <a:solidFill>
                            <a:srgbClr val="FFFFFF"/>
                          </a:solidFill>
                          <a:effectLst/>
                          <a:latin typeface="Calibri" panose="020F0502020204030204" pitchFamily="34" charset="0"/>
                        </a:rPr>
                        <a:t>Impacto</a:t>
                      </a:r>
                      <a:endParaRPr lang="es-CL" sz="1200" b="0" i="0" u="none" strike="noStrike" dirty="0">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es-CL" sz="1200" b="1" i="0" u="none" strike="noStrike" dirty="0">
                          <a:solidFill>
                            <a:srgbClr val="FFFFFF"/>
                          </a:solidFill>
                          <a:effectLst/>
                          <a:latin typeface="Calibri" panose="020F0502020204030204" pitchFamily="34" charset="0"/>
                        </a:rPr>
                        <a:t>Riesgo</a:t>
                      </a:r>
                      <a:endParaRPr lang="es-CL" sz="1200" b="0" i="0" u="none" strike="noStrike" dirty="0">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es-CL" sz="1200" b="1" i="0" u="none" strike="noStrike" dirty="0">
                          <a:solidFill>
                            <a:srgbClr val="FFFFFF"/>
                          </a:solidFill>
                          <a:effectLst/>
                          <a:latin typeface="Calibri" panose="020F0502020204030204" pitchFamily="34" charset="0"/>
                        </a:rPr>
                        <a:t>Exposición</a:t>
                      </a:r>
                      <a:endParaRPr lang="es-CL" sz="1200" b="0" i="0" u="none" strike="noStrike" dirty="0">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632278378"/>
                  </a:ext>
                </a:extLst>
              </a:tr>
              <a:tr h="556749">
                <a:tc>
                  <a:txBody>
                    <a:bodyPr/>
                    <a:lstStyle/>
                    <a:p>
                      <a:pPr algn="r" fontAlgn="b">
                        <a:spcBef>
                          <a:spcPts val="0"/>
                        </a:spcBef>
                        <a:spcAft>
                          <a:spcPts val="0"/>
                        </a:spcAft>
                      </a:pPr>
                      <a:r>
                        <a:rPr lang="es-CL" sz="1200" b="0" i="0" u="none" strike="noStrike">
                          <a:solidFill>
                            <a:srgbClr val="000000"/>
                          </a:solidFill>
                          <a:effectLst/>
                          <a:latin typeface="Calibri" panose="020F0502020204030204" pitchFamily="34" charset="0"/>
                        </a:rPr>
                        <a:t>1</a:t>
                      </a:r>
                      <a:endParaRPr lang="es-CL" sz="1200" b="0" i="0" u="none" strike="noStrike">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Servidor LDAP</a:t>
                      </a:r>
                      <a:endParaRPr lang="es-CL" sz="1200" b="0" i="0" u="none" strike="noStrike">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spcBef>
                          <a:spcPts val="0"/>
                        </a:spcBef>
                        <a:spcAft>
                          <a:spcPts val="0"/>
                        </a:spcAft>
                      </a:pPr>
                      <a:r>
                        <a:rPr lang="es-ES" sz="1200" b="0" i="0" u="none" strike="noStrike">
                          <a:solidFill>
                            <a:srgbClr val="000000"/>
                          </a:solidFill>
                          <a:effectLst/>
                          <a:latin typeface="Calibri" panose="020F0502020204030204" pitchFamily="34" charset="0"/>
                        </a:rPr>
                        <a:t>La red no es segura y mantenimiento hecho por empresa externa.</a:t>
                      </a:r>
                      <a:endParaRPr lang="es-ES" sz="1200" b="0" i="0" u="none" strike="noStrike">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spcBef>
                          <a:spcPts val="0"/>
                        </a:spcBef>
                        <a:spcAft>
                          <a:spcPts val="0"/>
                        </a:spcAft>
                      </a:pPr>
                      <a:r>
                        <a:rPr lang="es-ES" sz="1200" b="0" i="0" u="none" strike="noStrike" dirty="0">
                          <a:solidFill>
                            <a:srgbClr val="000000"/>
                          </a:solidFill>
                          <a:effectLst/>
                          <a:latin typeface="Calibri" panose="020F0502020204030204" pitchFamily="34" charset="0"/>
                        </a:rPr>
                        <a:t>Suplantar usuario e ingresar al sistema.</a:t>
                      </a:r>
                      <a:endParaRPr lang="es-ES" sz="1200" b="0" i="0" u="none" strike="noStrike" dirty="0">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Autenticación de usuario.</a:t>
                      </a:r>
                      <a:endParaRPr lang="es-CL" sz="1200" b="0" i="0" u="none" strike="noStrike">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Baja</a:t>
                      </a:r>
                      <a:endParaRPr lang="es-CL" sz="1200" b="0" i="0" u="none" strike="noStrike">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Alto</a:t>
                      </a:r>
                      <a:endParaRPr lang="es-CL" sz="1200" b="0" i="0" u="none" strike="noStrike">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Alto</a:t>
                      </a:r>
                      <a:endParaRPr lang="es-CL" sz="1200" b="0" i="0" u="none" strike="noStrike">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spcBef>
                          <a:spcPts val="0"/>
                        </a:spcBef>
                        <a:spcAft>
                          <a:spcPts val="0"/>
                        </a:spcAft>
                      </a:pPr>
                      <a:r>
                        <a:rPr lang="es-ES" sz="1200" b="0" i="0" u="none" strike="noStrike" dirty="0">
                          <a:solidFill>
                            <a:srgbClr val="000000"/>
                          </a:solidFill>
                          <a:effectLst/>
                          <a:latin typeface="Calibri" panose="020F0502020204030204" pitchFamily="34" charset="0"/>
                        </a:rPr>
                        <a:t>Dependiendo del rol y los privilegios del usuario suplantado, se puede acceder a distintos niveles de información.</a:t>
                      </a:r>
                      <a:endParaRPr lang="es-ES" sz="1200" b="0" i="0" u="none" strike="noStrike" dirty="0">
                        <a:effectLst/>
                        <a:latin typeface="Arial" panose="020B0604020202020204" pitchFamily="34" charset="0"/>
                      </a:endParaRPr>
                    </a:p>
                  </a:txBody>
                  <a:tcPr marL="7581" marR="7581" marT="7581"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211502057"/>
                  </a:ext>
                </a:extLst>
              </a:tr>
              <a:tr h="386749">
                <a:tc>
                  <a:txBody>
                    <a:bodyPr/>
                    <a:lstStyle/>
                    <a:p>
                      <a:pPr algn="r" fontAlgn="b">
                        <a:spcBef>
                          <a:spcPts val="0"/>
                        </a:spcBef>
                        <a:spcAft>
                          <a:spcPts val="0"/>
                        </a:spcAft>
                      </a:pPr>
                      <a:r>
                        <a:rPr lang="es-CL" sz="1200" b="0" i="0" u="none" strike="noStrike">
                          <a:solidFill>
                            <a:schemeClr val="tx1"/>
                          </a:solidFill>
                          <a:effectLst/>
                          <a:latin typeface="Calibri" panose="020F0502020204030204" pitchFamily="34" charset="0"/>
                        </a:rPr>
                        <a:t>2</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ES" sz="1200" b="0" i="0" u="none" strike="noStrike">
                          <a:solidFill>
                            <a:schemeClr val="tx1"/>
                          </a:solidFill>
                          <a:effectLst/>
                          <a:latin typeface="Calibri" panose="020F0502020204030204" pitchFamily="34" charset="0"/>
                        </a:rPr>
                        <a:t>Servidor BD clientes y ventas</a:t>
                      </a:r>
                      <a:endParaRPr lang="es-ES"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ES" sz="1200" b="0" i="0" u="none" strike="noStrike">
                          <a:solidFill>
                            <a:schemeClr val="tx1"/>
                          </a:solidFill>
                          <a:effectLst/>
                          <a:latin typeface="Calibri" panose="020F0502020204030204" pitchFamily="34" charset="0"/>
                        </a:rPr>
                        <a:t>La red no es segura y mantenimiento hecho por empresa externa.</a:t>
                      </a:r>
                      <a:endParaRPr lang="es-ES"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ES" sz="1200" b="0" i="0" u="none" strike="noStrike">
                          <a:solidFill>
                            <a:schemeClr val="tx1"/>
                          </a:solidFill>
                          <a:effectLst/>
                          <a:latin typeface="Calibri" panose="020F0502020204030204" pitchFamily="34" charset="0"/>
                        </a:rPr>
                        <a:t>Tener acceso a información de clientes y ventas.</a:t>
                      </a:r>
                      <a:endParaRPr lang="es-ES"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a:solidFill>
                            <a:schemeClr val="tx1"/>
                          </a:solidFill>
                          <a:effectLst/>
                          <a:latin typeface="Calibri" panose="020F0502020204030204" pitchFamily="34" charset="0"/>
                        </a:rPr>
                        <a:t>Acceso restringido.</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a:solidFill>
                            <a:schemeClr val="tx1"/>
                          </a:solidFill>
                          <a:effectLst/>
                          <a:latin typeface="Calibri" panose="020F0502020204030204" pitchFamily="34" charset="0"/>
                        </a:rPr>
                        <a:t>Baja</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a:solidFill>
                            <a:schemeClr val="tx1"/>
                          </a:solidFill>
                          <a:effectLst/>
                          <a:latin typeface="Calibri" panose="020F0502020204030204" pitchFamily="34" charset="0"/>
                        </a:rPr>
                        <a:t>Muy alto</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a:solidFill>
                            <a:schemeClr val="tx1"/>
                          </a:solidFill>
                          <a:effectLst/>
                          <a:latin typeface="Calibri" panose="020F0502020204030204" pitchFamily="34" charset="0"/>
                        </a:rPr>
                        <a:t>Muy alto</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ES" sz="1200" b="0" i="0" u="none" strike="noStrike" dirty="0">
                          <a:solidFill>
                            <a:schemeClr val="tx1"/>
                          </a:solidFill>
                          <a:effectLst/>
                          <a:latin typeface="Calibri" panose="020F0502020204030204" pitchFamily="34" charset="0"/>
                        </a:rPr>
                        <a:t>Un ataque a la base de datos sería fatal.</a:t>
                      </a:r>
                      <a:endParaRPr lang="es-ES" sz="1200" b="0" i="0" u="none" strike="noStrike" dirty="0">
                        <a:solidFill>
                          <a:schemeClr val="tx1"/>
                        </a:solidFill>
                        <a:effectLst/>
                        <a:latin typeface="Arial" panose="020B0604020202020204" pitchFamily="34" charset="0"/>
                      </a:endParaRPr>
                    </a:p>
                  </a:txBody>
                  <a:tcPr marL="7581" marR="7581" marT="7581" marB="0" anchor="b">
                    <a:lnL>
                      <a:noFill/>
                    </a:lnL>
                    <a:lnR>
                      <a:noFill/>
                    </a:lnR>
                    <a:lnT>
                      <a:noFill/>
                    </a:lnT>
                    <a:lnB>
                      <a:noFill/>
                    </a:lnB>
                  </a:tcPr>
                </a:tc>
                <a:extLst>
                  <a:ext uri="{0D108BD9-81ED-4DB2-BD59-A6C34878D82A}">
                    <a16:rowId xmlns:a16="http://schemas.microsoft.com/office/drawing/2014/main" val="2779395240"/>
                  </a:ext>
                </a:extLst>
              </a:tr>
              <a:tr h="386749">
                <a:tc>
                  <a:txBody>
                    <a:bodyPr/>
                    <a:lstStyle/>
                    <a:p>
                      <a:pPr algn="r" fontAlgn="b">
                        <a:spcBef>
                          <a:spcPts val="0"/>
                        </a:spcBef>
                        <a:spcAft>
                          <a:spcPts val="0"/>
                        </a:spcAft>
                      </a:pPr>
                      <a:r>
                        <a:rPr lang="es-CL" sz="1200" b="0" i="0" u="none" strike="noStrike">
                          <a:solidFill>
                            <a:srgbClr val="000000"/>
                          </a:solidFill>
                          <a:effectLst/>
                          <a:latin typeface="Calibri" panose="020F0502020204030204" pitchFamily="34" charset="0"/>
                        </a:rPr>
                        <a:t>3</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Servidor DNS</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Abierto públicamente en internet.</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Ataques DoS y botnets.</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Acceso restringido.</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Alta</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Medio</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Alto</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ES" sz="1200" b="0" i="0" u="none" strike="noStrike">
                          <a:solidFill>
                            <a:srgbClr val="000000"/>
                          </a:solidFill>
                          <a:effectLst/>
                          <a:latin typeface="Calibri" panose="020F0502020204030204" pitchFamily="34" charset="0"/>
                        </a:rPr>
                        <a:t>El sistema no funcionaría correctamente.</a:t>
                      </a:r>
                      <a:endParaRPr lang="es-ES"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extLst>
                  <a:ext uri="{0D108BD9-81ED-4DB2-BD59-A6C34878D82A}">
                    <a16:rowId xmlns:a16="http://schemas.microsoft.com/office/drawing/2014/main" val="3932708690"/>
                  </a:ext>
                </a:extLst>
              </a:tr>
              <a:tr h="708660">
                <a:tc>
                  <a:txBody>
                    <a:bodyPr/>
                    <a:lstStyle/>
                    <a:p>
                      <a:pPr algn="r" fontAlgn="b">
                        <a:spcBef>
                          <a:spcPts val="0"/>
                        </a:spcBef>
                        <a:spcAft>
                          <a:spcPts val="0"/>
                        </a:spcAft>
                      </a:pPr>
                      <a:r>
                        <a:rPr lang="es-CL" sz="1200" b="0" i="0" u="none" strike="noStrike">
                          <a:solidFill>
                            <a:schemeClr val="tx1"/>
                          </a:solidFill>
                          <a:effectLst/>
                          <a:latin typeface="Calibri" panose="020F0502020204030204" pitchFamily="34" charset="0"/>
                        </a:rPr>
                        <a:t>4</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a:solidFill>
                            <a:schemeClr val="tx1"/>
                          </a:solidFill>
                          <a:effectLst/>
                          <a:latin typeface="Calibri" panose="020F0502020204030204" pitchFamily="34" charset="0"/>
                        </a:rPr>
                        <a:t>Servidor email corporativo</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ES" sz="1200" b="0" i="0" u="none" strike="noStrike">
                          <a:solidFill>
                            <a:schemeClr val="tx1"/>
                          </a:solidFill>
                          <a:effectLst/>
                          <a:latin typeface="Calibri" panose="020F0502020204030204" pitchFamily="34" charset="0"/>
                        </a:rPr>
                        <a:t>La red no es segura y mantenimiento hecho por empresa externa.</a:t>
                      </a:r>
                      <a:endParaRPr lang="es-ES"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dirty="0">
                          <a:solidFill>
                            <a:schemeClr val="tx1"/>
                          </a:solidFill>
                          <a:effectLst/>
                          <a:latin typeface="Calibri" panose="020F0502020204030204" pitchFamily="34" charset="0"/>
                        </a:rPr>
                        <a:t>Obtener información corporativa.</a:t>
                      </a:r>
                      <a:endParaRPr lang="es-CL" sz="1200" b="0" i="0" u="none" strike="noStrike" dirty="0">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a:solidFill>
                            <a:schemeClr val="tx1"/>
                          </a:solidFill>
                          <a:effectLst/>
                          <a:latin typeface="Calibri" panose="020F0502020204030204" pitchFamily="34" charset="0"/>
                        </a:rPr>
                        <a:t>Acceso restringido.</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a:solidFill>
                            <a:schemeClr val="tx1"/>
                          </a:solidFill>
                          <a:effectLst/>
                          <a:latin typeface="Calibri" panose="020F0502020204030204" pitchFamily="34" charset="0"/>
                        </a:rPr>
                        <a:t>Media</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a:solidFill>
                            <a:schemeClr val="tx1"/>
                          </a:solidFill>
                          <a:effectLst/>
                          <a:latin typeface="Calibri" panose="020F0502020204030204" pitchFamily="34" charset="0"/>
                        </a:rPr>
                        <a:t>Medio</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dirty="0">
                          <a:solidFill>
                            <a:schemeClr val="tx1"/>
                          </a:solidFill>
                          <a:effectLst/>
                          <a:latin typeface="Calibri" panose="020F0502020204030204" pitchFamily="34" charset="0"/>
                        </a:rPr>
                        <a:t>Medio</a:t>
                      </a:r>
                      <a:endParaRPr lang="es-CL" sz="1200" b="0" i="0" u="none" strike="noStrike" dirty="0">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ES" sz="1200" b="0" i="0" u="none" strike="noStrike" dirty="0">
                          <a:solidFill>
                            <a:schemeClr val="tx1"/>
                          </a:solidFill>
                          <a:effectLst/>
                          <a:latin typeface="Calibri" panose="020F0502020204030204" pitchFamily="34" charset="0"/>
                        </a:rPr>
                        <a:t>El sistema de correos corporativos no funcionaría, se corta una parte de la comunicación de la empresa. Pueden tener acceso a información valiosa.</a:t>
                      </a:r>
                      <a:endParaRPr lang="es-ES" sz="1200" b="0" i="0" u="none" strike="noStrike" dirty="0">
                        <a:solidFill>
                          <a:schemeClr val="tx1"/>
                        </a:solidFill>
                        <a:effectLst/>
                        <a:latin typeface="Arial" panose="020B0604020202020204" pitchFamily="34" charset="0"/>
                      </a:endParaRPr>
                    </a:p>
                  </a:txBody>
                  <a:tcPr marL="7581" marR="7581" marT="7581" marB="0" anchor="b">
                    <a:lnL>
                      <a:noFill/>
                    </a:lnL>
                    <a:lnR>
                      <a:noFill/>
                    </a:lnR>
                    <a:lnT>
                      <a:noFill/>
                    </a:lnT>
                    <a:lnB>
                      <a:noFill/>
                    </a:lnB>
                  </a:tcPr>
                </a:tc>
                <a:extLst>
                  <a:ext uri="{0D108BD9-81ED-4DB2-BD59-A6C34878D82A}">
                    <a16:rowId xmlns:a16="http://schemas.microsoft.com/office/drawing/2014/main" val="3171869185"/>
                  </a:ext>
                </a:extLst>
              </a:tr>
              <a:tr h="386749">
                <a:tc>
                  <a:txBody>
                    <a:bodyPr/>
                    <a:lstStyle/>
                    <a:p>
                      <a:pPr algn="r" fontAlgn="b">
                        <a:spcBef>
                          <a:spcPts val="0"/>
                        </a:spcBef>
                        <a:spcAft>
                          <a:spcPts val="0"/>
                        </a:spcAft>
                      </a:pPr>
                      <a:r>
                        <a:rPr lang="es-CL" sz="1200" b="0" i="0" u="none" strike="noStrike">
                          <a:solidFill>
                            <a:srgbClr val="000000"/>
                          </a:solidFill>
                          <a:effectLst/>
                          <a:latin typeface="Calibri" panose="020F0502020204030204" pitchFamily="34" charset="0"/>
                        </a:rPr>
                        <a:t>5</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Servidor página web</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ES" sz="1200" b="0" i="0" u="none" strike="noStrike">
                          <a:solidFill>
                            <a:srgbClr val="000000"/>
                          </a:solidFill>
                          <a:effectLst/>
                          <a:latin typeface="Calibri" panose="020F0502020204030204" pitchFamily="34" charset="0"/>
                        </a:rPr>
                        <a:t>La red no es segura y mantenimiento hecho por empresa externa.</a:t>
                      </a:r>
                      <a:endParaRPr lang="es-ES"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ES" sz="1200" b="0" i="0" u="none" strike="noStrike">
                          <a:solidFill>
                            <a:srgbClr val="000000"/>
                          </a:solidFill>
                          <a:effectLst/>
                          <a:latin typeface="Calibri" panose="020F0502020204030204" pitchFamily="34" charset="0"/>
                        </a:rPr>
                        <a:t>Caida o eliminación del sistema, acceso a información.</a:t>
                      </a:r>
                      <a:endParaRPr lang="es-ES"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Acceso restringido.</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Media</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Alto</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Muy alto</a:t>
                      </a:r>
                      <a:endParaRPr lang="es-CL"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tc>
                  <a:txBody>
                    <a:bodyPr/>
                    <a:lstStyle/>
                    <a:p>
                      <a:pPr algn="l" fontAlgn="b">
                        <a:spcBef>
                          <a:spcPts val="0"/>
                        </a:spcBef>
                        <a:spcAft>
                          <a:spcPts val="0"/>
                        </a:spcAft>
                      </a:pPr>
                      <a:r>
                        <a:rPr lang="es-ES" sz="1200" b="0" i="0" u="none" strike="noStrike">
                          <a:solidFill>
                            <a:srgbClr val="000000"/>
                          </a:solidFill>
                          <a:effectLst/>
                          <a:latin typeface="Calibri" panose="020F0502020204030204" pitchFamily="34" charset="0"/>
                        </a:rPr>
                        <a:t>El sistema principal de la empresa.</a:t>
                      </a:r>
                      <a:endParaRPr lang="es-ES" sz="1200" b="0" i="0" u="none" strike="noStrike">
                        <a:effectLst/>
                        <a:latin typeface="Arial" panose="020B0604020202020204" pitchFamily="34" charset="0"/>
                      </a:endParaRPr>
                    </a:p>
                  </a:txBody>
                  <a:tcPr marL="7581" marR="7581" marT="7581" marB="0" anchor="b">
                    <a:lnL>
                      <a:noFill/>
                    </a:lnL>
                    <a:lnR>
                      <a:noFill/>
                    </a:lnR>
                    <a:lnT>
                      <a:noFill/>
                    </a:lnT>
                    <a:lnB>
                      <a:noFill/>
                    </a:lnB>
                    <a:solidFill>
                      <a:srgbClr val="D9D9D9"/>
                    </a:solidFill>
                  </a:tcPr>
                </a:tc>
                <a:extLst>
                  <a:ext uri="{0D108BD9-81ED-4DB2-BD59-A6C34878D82A}">
                    <a16:rowId xmlns:a16="http://schemas.microsoft.com/office/drawing/2014/main" val="569724532"/>
                  </a:ext>
                </a:extLst>
              </a:tr>
              <a:tr h="674907">
                <a:tc>
                  <a:txBody>
                    <a:bodyPr/>
                    <a:lstStyle/>
                    <a:p>
                      <a:pPr algn="r" fontAlgn="b">
                        <a:spcBef>
                          <a:spcPts val="0"/>
                        </a:spcBef>
                        <a:spcAft>
                          <a:spcPts val="0"/>
                        </a:spcAft>
                      </a:pPr>
                      <a:r>
                        <a:rPr lang="es-CL" sz="1200" b="0" i="0" u="none" strike="noStrike">
                          <a:solidFill>
                            <a:schemeClr val="tx1"/>
                          </a:solidFill>
                          <a:effectLst/>
                          <a:latin typeface="Calibri" panose="020F0502020204030204" pitchFamily="34" charset="0"/>
                        </a:rPr>
                        <a:t>6</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ES" sz="1200" b="0" i="0" u="none" strike="noStrike">
                          <a:solidFill>
                            <a:schemeClr val="tx1"/>
                          </a:solidFill>
                          <a:effectLst/>
                          <a:latin typeface="Calibri" panose="020F0502020204030204" pitchFamily="34" charset="0"/>
                        </a:rPr>
                        <a:t>Red wifi y conexión a internet</a:t>
                      </a:r>
                      <a:endParaRPr lang="es-ES"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ES" sz="1200" b="0" i="0" u="none" strike="noStrike">
                          <a:solidFill>
                            <a:schemeClr val="tx1"/>
                          </a:solidFill>
                          <a:effectLst/>
                          <a:latin typeface="Calibri" panose="020F0502020204030204" pitchFamily="34" charset="0"/>
                        </a:rPr>
                        <a:t>No dispone de protección contra internet exterior, en caso de falla crítica el personal solo tiene horario comercial.</a:t>
                      </a:r>
                      <a:endParaRPr lang="es-ES"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ES" sz="1200" b="0" i="0" u="none" strike="noStrike" dirty="0">
                          <a:solidFill>
                            <a:schemeClr val="tx1"/>
                          </a:solidFill>
                          <a:effectLst/>
                          <a:latin typeface="Calibri" panose="020F0502020204030204" pitchFamily="34" charset="0"/>
                        </a:rPr>
                        <a:t>Acceder a la red, distribuir código malicioso, acceder a los dispositivos, ataques cibernéticos.</a:t>
                      </a:r>
                      <a:endParaRPr lang="es-ES" sz="1200" b="0" i="0" u="none" strike="noStrike" dirty="0">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a:solidFill>
                            <a:schemeClr val="tx1"/>
                          </a:solidFill>
                          <a:effectLst/>
                          <a:latin typeface="Calibri" panose="020F0502020204030204" pitchFamily="34" charset="0"/>
                        </a:rPr>
                        <a:t>Autenticación.</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dirty="0">
                          <a:solidFill>
                            <a:schemeClr val="tx1"/>
                          </a:solidFill>
                          <a:effectLst/>
                          <a:latin typeface="Calibri" panose="020F0502020204030204" pitchFamily="34" charset="0"/>
                        </a:rPr>
                        <a:t>Media</a:t>
                      </a:r>
                      <a:endParaRPr lang="es-CL" sz="1200" b="0" i="0" u="none" strike="noStrike" dirty="0">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a:solidFill>
                            <a:schemeClr val="tx1"/>
                          </a:solidFill>
                          <a:effectLst/>
                          <a:latin typeface="Calibri" panose="020F0502020204030204" pitchFamily="34" charset="0"/>
                        </a:rPr>
                        <a:t>Medio</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CL" sz="1200" b="0" i="0" u="none" strike="noStrike">
                          <a:solidFill>
                            <a:schemeClr val="tx1"/>
                          </a:solidFill>
                          <a:effectLst/>
                          <a:latin typeface="Calibri" panose="020F0502020204030204" pitchFamily="34" charset="0"/>
                        </a:rPr>
                        <a:t>Medio</a:t>
                      </a:r>
                      <a:endParaRPr lang="es-CL" sz="1200" b="0" i="0" u="none" strike="noStrike">
                        <a:solidFill>
                          <a:schemeClr val="tx1"/>
                        </a:solidFill>
                        <a:effectLst/>
                        <a:latin typeface="Arial" panose="020B0604020202020204" pitchFamily="34" charset="0"/>
                      </a:endParaRPr>
                    </a:p>
                  </a:txBody>
                  <a:tcPr marL="7581" marR="7581" marT="7581" marB="0" anchor="b">
                    <a:lnL>
                      <a:noFill/>
                    </a:lnL>
                    <a:lnR>
                      <a:noFill/>
                    </a:lnR>
                    <a:lnT>
                      <a:noFill/>
                    </a:lnT>
                    <a:lnB>
                      <a:noFill/>
                    </a:lnB>
                  </a:tcPr>
                </a:tc>
                <a:tc>
                  <a:txBody>
                    <a:bodyPr/>
                    <a:lstStyle/>
                    <a:p>
                      <a:pPr algn="l" fontAlgn="b">
                        <a:spcBef>
                          <a:spcPts val="0"/>
                        </a:spcBef>
                        <a:spcAft>
                          <a:spcPts val="0"/>
                        </a:spcAft>
                      </a:pPr>
                      <a:r>
                        <a:rPr lang="es-ES" sz="1200" b="0" i="0" u="none" strike="noStrike" dirty="0">
                          <a:solidFill>
                            <a:schemeClr val="tx1"/>
                          </a:solidFill>
                          <a:effectLst/>
                          <a:latin typeface="Calibri" panose="020F0502020204030204" pitchFamily="34" charset="0"/>
                        </a:rPr>
                        <a:t>Sistema de red importante para el funcionamiento de la empresa.</a:t>
                      </a:r>
                      <a:endParaRPr lang="es-ES" sz="1200" b="0" i="0" u="none" strike="noStrike" dirty="0">
                        <a:solidFill>
                          <a:schemeClr val="tx1"/>
                        </a:solidFill>
                        <a:effectLst/>
                        <a:latin typeface="Arial" panose="020B0604020202020204" pitchFamily="34" charset="0"/>
                      </a:endParaRPr>
                    </a:p>
                  </a:txBody>
                  <a:tcPr marL="7581" marR="7581" marT="7581" marB="0" anchor="b">
                    <a:lnL>
                      <a:noFill/>
                    </a:lnL>
                    <a:lnR>
                      <a:noFill/>
                    </a:lnR>
                    <a:lnT>
                      <a:noFill/>
                    </a:lnT>
                    <a:lnB>
                      <a:noFill/>
                    </a:lnB>
                  </a:tcPr>
                </a:tc>
                <a:extLst>
                  <a:ext uri="{0D108BD9-81ED-4DB2-BD59-A6C34878D82A}">
                    <a16:rowId xmlns:a16="http://schemas.microsoft.com/office/drawing/2014/main" val="4022851947"/>
                  </a:ext>
                </a:extLst>
              </a:tr>
              <a:tr h="386749">
                <a:tc>
                  <a:txBody>
                    <a:bodyPr/>
                    <a:lstStyle/>
                    <a:p>
                      <a:pPr algn="r" fontAlgn="b">
                        <a:spcBef>
                          <a:spcPts val="0"/>
                        </a:spcBef>
                        <a:spcAft>
                          <a:spcPts val="0"/>
                        </a:spcAft>
                      </a:pPr>
                      <a:r>
                        <a:rPr lang="es-CL" sz="1200" b="0" i="0" u="none" strike="noStrike">
                          <a:solidFill>
                            <a:srgbClr val="000000"/>
                          </a:solidFill>
                          <a:effectLst/>
                          <a:latin typeface="Calibri" panose="020F0502020204030204" pitchFamily="34" charset="0"/>
                        </a:rPr>
                        <a:t>7</a:t>
                      </a:r>
                      <a:endParaRPr lang="es-CL" sz="1200" b="0" i="0" u="none" strike="noStrike">
                        <a:effectLst/>
                        <a:latin typeface="Arial" panose="020B0604020202020204" pitchFamily="34" charset="0"/>
                      </a:endParaRPr>
                    </a:p>
                  </a:txBody>
                  <a:tcPr marL="7581" marR="7581" marT="7581"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Página web tienda online</a:t>
                      </a:r>
                      <a:endParaRPr lang="es-CL" sz="1200" b="0" i="0" u="none" strike="noStrike">
                        <a:effectLst/>
                        <a:latin typeface="Arial" panose="020B0604020202020204" pitchFamily="34" charset="0"/>
                      </a:endParaRPr>
                    </a:p>
                  </a:txBody>
                  <a:tcPr marL="7581" marR="7581" marT="7581"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spcBef>
                          <a:spcPts val="0"/>
                        </a:spcBef>
                        <a:spcAft>
                          <a:spcPts val="0"/>
                        </a:spcAft>
                      </a:pPr>
                      <a:r>
                        <a:rPr lang="es-ES" sz="1200" b="0" i="0" u="none" strike="noStrike">
                          <a:solidFill>
                            <a:srgbClr val="000000"/>
                          </a:solidFill>
                          <a:effectLst/>
                          <a:latin typeface="Calibri" panose="020F0502020204030204" pitchFamily="34" charset="0"/>
                        </a:rPr>
                        <a:t>La red no es segura.</a:t>
                      </a:r>
                      <a:endParaRPr lang="es-ES" sz="1200" b="0" i="0" u="none" strike="noStrike">
                        <a:effectLst/>
                        <a:latin typeface="Arial" panose="020B0604020202020204" pitchFamily="34" charset="0"/>
                      </a:endParaRPr>
                    </a:p>
                  </a:txBody>
                  <a:tcPr marL="7581" marR="7581" marT="7581"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spcBef>
                          <a:spcPts val="0"/>
                        </a:spcBef>
                        <a:spcAft>
                          <a:spcPts val="0"/>
                        </a:spcAft>
                      </a:pPr>
                      <a:r>
                        <a:rPr lang="es-ES" sz="1200" b="0" i="0" u="none" strike="noStrike">
                          <a:solidFill>
                            <a:srgbClr val="000000"/>
                          </a:solidFill>
                          <a:effectLst/>
                          <a:latin typeface="Calibri" panose="020F0502020204030204" pitchFamily="34" charset="0"/>
                        </a:rPr>
                        <a:t>Borrar contenido, obtener información valiosa.</a:t>
                      </a:r>
                      <a:endParaRPr lang="es-ES" sz="1200" b="0" i="0" u="none" strike="noStrike">
                        <a:effectLst/>
                        <a:latin typeface="Arial" panose="020B0604020202020204" pitchFamily="34" charset="0"/>
                      </a:endParaRPr>
                    </a:p>
                  </a:txBody>
                  <a:tcPr marL="7581" marR="7581" marT="7581"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Acceso parcial.</a:t>
                      </a:r>
                      <a:endParaRPr lang="es-CL" sz="1200" b="0" i="0" u="none" strike="noStrike">
                        <a:effectLst/>
                        <a:latin typeface="Arial" panose="020B0604020202020204" pitchFamily="34" charset="0"/>
                      </a:endParaRPr>
                    </a:p>
                  </a:txBody>
                  <a:tcPr marL="7581" marR="7581" marT="7581"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Alta</a:t>
                      </a:r>
                      <a:endParaRPr lang="es-CL" sz="1200" b="0" i="0" u="none" strike="noStrike">
                        <a:effectLst/>
                        <a:latin typeface="Arial" panose="020B0604020202020204" pitchFamily="34" charset="0"/>
                      </a:endParaRPr>
                    </a:p>
                  </a:txBody>
                  <a:tcPr marL="7581" marR="7581" marT="7581"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Medio</a:t>
                      </a:r>
                      <a:endParaRPr lang="es-CL" sz="1200" b="0" i="0" u="none" strike="noStrike">
                        <a:effectLst/>
                        <a:latin typeface="Arial" panose="020B0604020202020204" pitchFamily="34" charset="0"/>
                      </a:endParaRPr>
                    </a:p>
                  </a:txBody>
                  <a:tcPr marL="7581" marR="7581" marT="7581"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spcBef>
                          <a:spcPts val="0"/>
                        </a:spcBef>
                        <a:spcAft>
                          <a:spcPts val="0"/>
                        </a:spcAft>
                      </a:pPr>
                      <a:r>
                        <a:rPr lang="es-CL" sz="1200" b="0" i="0" u="none" strike="noStrike">
                          <a:solidFill>
                            <a:srgbClr val="000000"/>
                          </a:solidFill>
                          <a:effectLst/>
                          <a:latin typeface="Calibri" panose="020F0502020204030204" pitchFamily="34" charset="0"/>
                        </a:rPr>
                        <a:t>Alto</a:t>
                      </a:r>
                      <a:endParaRPr lang="es-CL" sz="1200" b="0" i="0" u="none" strike="noStrike">
                        <a:effectLst/>
                        <a:latin typeface="Arial" panose="020B0604020202020204" pitchFamily="34" charset="0"/>
                      </a:endParaRPr>
                    </a:p>
                  </a:txBody>
                  <a:tcPr marL="7581" marR="7581" marT="7581"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spcBef>
                          <a:spcPts val="0"/>
                        </a:spcBef>
                        <a:spcAft>
                          <a:spcPts val="0"/>
                        </a:spcAft>
                      </a:pPr>
                      <a:r>
                        <a:rPr lang="es-ES" sz="1200" b="0" i="0" u="none" strike="noStrike" dirty="0">
                          <a:solidFill>
                            <a:srgbClr val="000000"/>
                          </a:solidFill>
                          <a:effectLst/>
                          <a:latin typeface="Calibri" panose="020F0502020204030204" pitchFamily="34" charset="0"/>
                        </a:rPr>
                        <a:t>El sistema principal de la empresa.</a:t>
                      </a:r>
                      <a:endParaRPr lang="es-ES" sz="1200" b="0" i="0" u="none" strike="noStrike" dirty="0">
                        <a:effectLst/>
                        <a:latin typeface="Arial" panose="020B0604020202020204" pitchFamily="34" charset="0"/>
                      </a:endParaRPr>
                    </a:p>
                  </a:txBody>
                  <a:tcPr marL="7581" marR="7581" marT="7581"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34828522"/>
                  </a:ext>
                </a:extLst>
              </a:tr>
            </a:tbl>
          </a:graphicData>
        </a:graphic>
      </p:graphicFrame>
    </p:spTree>
    <p:extLst>
      <p:ext uri="{BB962C8B-B14F-4D97-AF65-F5344CB8AC3E}">
        <p14:creationId xmlns:p14="http://schemas.microsoft.com/office/powerpoint/2010/main" val="395501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E7A59F13-99C4-433B-860E-2EA3E6281FAC}"/>
              </a:ext>
            </a:extLst>
          </p:cNvPr>
          <p:cNvSpPr>
            <a:spLocks noGrp="1"/>
          </p:cNvSpPr>
          <p:nvPr>
            <p:ph type="title"/>
          </p:nvPr>
        </p:nvSpPr>
        <p:spPr>
          <a:xfrm>
            <a:off x="8036041" y="618518"/>
            <a:ext cx="3281003" cy="1478570"/>
          </a:xfrm>
        </p:spPr>
        <p:txBody>
          <a:bodyPr anchor="b">
            <a:normAutofit/>
          </a:bodyPr>
          <a:lstStyle/>
          <a:p>
            <a:r>
              <a:rPr lang="es-ES" sz="2800" dirty="0">
                <a:solidFill>
                  <a:srgbClr val="FFFFFF"/>
                </a:solidFill>
              </a:rPr>
              <a:t>Análisis situación futura</a:t>
            </a:r>
            <a:endParaRPr lang="es-CL" sz="2800" dirty="0">
              <a:solidFill>
                <a:srgbClr val="FFFFFF"/>
              </a:solidFill>
            </a:endParaRPr>
          </a:p>
        </p:txBody>
      </p:sp>
      <p:sp useBgFill="1">
        <p:nvSpPr>
          <p:cNvPr id="5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26FB94A-06DE-47E7-85D7-49E1EA8131B9}"/>
              </a:ext>
            </a:extLst>
          </p:cNvPr>
          <p:cNvSpPr>
            <a:spLocks noGrp="1"/>
          </p:cNvSpPr>
          <p:nvPr>
            <p:ph idx="1"/>
          </p:nvPr>
        </p:nvSpPr>
        <p:spPr>
          <a:xfrm>
            <a:off x="8036041" y="2249487"/>
            <a:ext cx="3281004" cy="3541714"/>
          </a:xfrm>
        </p:spPr>
        <p:txBody>
          <a:bodyPr>
            <a:normAutofit/>
          </a:bodyPr>
          <a:lstStyle/>
          <a:p>
            <a:r>
              <a:rPr lang="es-ES" sz="2000" dirty="0">
                <a:solidFill>
                  <a:srgbClr val="FFFFFF"/>
                </a:solidFill>
              </a:rPr>
              <a:t>Apetito de riesgo.</a:t>
            </a:r>
          </a:p>
          <a:p>
            <a:r>
              <a:rPr lang="es-ES" sz="2000" dirty="0">
                <a:solidFill>
                  <a:srgbClr val="FFFFFF"/>
                </a:solidFill>
              </a:rPr>
              <a:t>Mitigación de riesgos.</a:t>
            </a:r>
          </a:p>
          <a:p>
            <a:endParaRPr lang="es-CL" sz="1800" dirty="0">
              <a:solidFill>
                <a:srgbClr val="FFFFFF"/>
              </a:solidFill>
            </a:endParaRPr>
          </a:p>
        </p:txBody>
      </p:sp>
      <p:graphicFrame>
        <p:nvGraphicFramePr>
          <p:cNvPr id="4" name="Tabla 3">
            <a:extLst>
              <a:ext uri="{FF2B5EF4-FFF2-40B4-BE49-F238E27FC236}">
                <a16:creationId xmlns:a16="http://schemas.microsoft.com/office/drawing/2014/main" id="{A44A1189-B0EF-4855-A48A-F8B05FA5BBF8}"/>
              </a:ext>
            </a:extLst>
          </p:cNvPr>
          <p:cNvGraphicFramePr>
            <a:graphicFrameLocks noGrp="1"/>
          </p:cNvGraphicFramePr>
          <p:nvPr>
            <p:extLst>
              <p:ext uri="{D42A27DB-BD31-4B8C-83A1-F6EECF244321}">
                <p14:modId xmlns:p14="http://schemas.microsoft.com/office/powerpoint/2010/main" val="2627168822"/>
              </p:ext>
            </p:extLst>
          </p:nvPr>
        </p:nvGraphicFramePr>
        <p:xfrm>
          <a:off x="1118988" y="1769744"/>
          <a:ext cx="6112385" cy="3313054"/>
        </p:xfrm>
        <a:graphic>
          <a:graphicData uri="http://schemas.openxmlformats.org/drawingml/2006/table">
            <a:tbl>
              <a:tblPr/>
              <a:tblGrid>
                <a:gridCol w="354231">
                  <a:extLst>
                    <a:ext uri="{9D8B030D-6E8A-4147-A177-3AD203B41FA5}">
                      <a16:colId xmlns:a16="http://schemas.microsoft.com/office/drawing/2014/main" val="3495027764"/>
                    </a:ext>
                  </a:extLst>
                </a:gridCol>
                <a:gridCol w="3192447">
                  <a:extLst>
                    <a:ext uri="{9D8B030D-6E8A-4147-A177-3AD203B41FA5}">
                      <a16:colId xmlns:a16="http://schemas.microsoft.com/office/drawing/2014/main" val="791264944"/>
                    </a:ext>
                  </a:extLst>
                </a:gridCol>
                <a:gridCol w="985351">
                  <a:extLst>
                    <a:ext uri="{9D8B030D-6E8A-4147-A177-3AD203B41FA5}">
                      <a16:colId xmlns:a16="http://schemas.microsoft.com/office/drawing/2014/main" val="1972103299"/>
                    </a:ext>
                  </a:extLst>
                </a:gridCol>
                <a:gridCol w="905093">
                  <a:extLst>
                    <a:ext uri="{9D8B030D-6E8A-4147-A177-3AD203B41FA5}">
                      <a16:colId xmlns:a16="http://schemas.microsoft.com/office/drawing/2014/main" val="2046629886"/>
                    </a:ext>
                  </a:extLst>
                </a:gridCol>
                <a:gridCol w="675263">
                  <a:extLst>
                    <a:ext uri="{9D8B030D-6E8A-4147-A177-3AD203B41FA5}">
                      <a16:colId xmlns:a16="http://schemas.microsoft.com/office/drawing/2014/main" val="2478702926"/>
                    </a:ext>
                  </a:extLst>
                </a:gridCol>
              </a:tblGrid>
              <a:tr h="438209">
                <a:tc>
                  <a:txBody>
                    <a:bodyPr/>
                    <a:lstStyle/>
                    <a:p>
                      <a:pPr algn="l" fontAlgn="b">
                        <a:spcBef>
                          <a:spcPts val="0"/>
                        </a:spcBef>
                        <a:spcAft>
                          <a:spcPts val="0"/>
                        </a:spcAft>
                      </a:pPr>
                      <a:r>
                        <a:rPr lang="es-CL" sz="1300" b="1" i="0" u="none" strike="noStrike" dirty="0">
                          <a:solidFill>
                            <a:srgbClr val="FFFFFF"/>
                          </a:solidFill>
                          <a:effectLst/>
                          <a:latin typeface="Calibri" panose="020F0502020204030204" pitchFamily="34" charset="0"/>
                        </a:rPr>
                        <a:t>Id</a:t>
                      </a:r>
                      <a:endParaRPr lang="es-CL" sz="2100" b="0" i="0" u="none" strike="noStrike" dirty="0">
                        <a:effectLst/>
                        <a:latin typeface="Arial" panose="020B0604020202020204" pitchFamily="34" charset="0"/>
                      </a:endParaRPr>
                    </a:p>
                  </a:txBody>
                  <a:tcPr marL="10944" marR="10944" marT="1094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es-CL" sz="1300" b="1" i="0" u="none" strike="noStrike">
                          <a:solidFill>
                            <a:srgbClr val="FFFFFF"/>
                          </a:solidFill>
                          <a:effectLst/>
                          <a:latin typeface="Calibri" panose="020F0502020204030204" pitchFamily="34" charset="0"/>
                        </a:rPr>
                        <a:t>Controles propuestos</a:t>
                      </a:r>
                      <a:endParaRPr lang="es-CL" sz="2100" b="0" i="0" u="none" strike="noStrike">
                        <a:effectLst/>
                        <a:latin typeface="Arial" panose="020B0604020202020204" pitchFamily="34" charset="0"/>
                      </a:endParaRPr>
                    </a:p>
                  </a:txBody>
                  <a:tcPr marL="10944" marR="10944" marT="1094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es-CL" sz="1300" b="1" i="0" u="none" strike="noStrike">
                          <a:solidFill>
                            <a:srgbClr val="FFFFFF"/>
                          </a:solidFill>
                          <a:effectLst/>
                          <a:latin typeface="Calibri" panose="020F0502020204030204" pitchFamily="34" charset="0"/>
                        </a:rPr>
                        <a:t>Probabilidad actualizada</a:t>
                      </a:r>
                      <a:endParaRPr lang="es-CL" sz="2100" b="0" i="0" u="none" strike="noStrike">
                        <a:effectLst/>
                        <a:latin typeface="Arial" panose="020B0604020202020204" pitchFamily="34" charset="0"/>
                      </a:endParaRPr>
                    </a:p>
                  </a:txBody>
                  <a:tcPr marL="10944" marR="10944" marT="1094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es-CL" sz="1300" b="1" i="0" u="none" strike="noStrike">
                          <a:solidFill>
                            <a:srgbClr val="FFFFFF"/>
                          </a:solidFill>
                          <a:effectLst/>
                          <a:latin typeface="Calibri" panose="020F0502020204030204" pitchFamily="34" charset="0"/>
                        </a:rPr>
                        <a:t>Impacto actualizado</a:t>
                      </a:r>
                      <a:endParaRPr lang="es-CL" sz="2100" b="0" i="0" u="none" strike="noStrike">
                        <a:effectLst/>
                        <a:latin typeface="Arial" panose="020B0604020202020204" pitchFamily="34" charset="0"/>
                      </a:endParaRPr>
                    </a:p>
                  </a:txBody>
                  <a:tcPr marL="10944" marR="10944" marT="1094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es-CL" sz="1300" b="1" i="0" u="none" strike="noStrike">
                          <a:solidFill>
                            <a:srgbClr val="FFFFFF"/>
                          </a:solidFill>
                          <a:effectLst/>
                          <a:latin typeface="Calibri" panose="020F0502020204030204" pitchFamily="34" charset="0"/>
                        </a:rPr>
                        <a:t>Riesgo residual</a:t>
                      </a:r>
                      <a:endParaRPr lang="es-CL" sz="2100" b="0" i="0" u="none" strike="noStrike">
                        <a:effectLst/>
                        <a:latin typeface="Arial" panose="020B0604020202020204" pitchFamily="34" charset="0"/>
                      </a:endParaRPr>
                    </a:p>
                  </a:txBody>
                  <a:tcPr marL="10944" marR="10944" marT="1094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574162401"/>
                  </a:ext>
                </a:extLst>
              </a:tr>
              <a:tr h="438209">
                <a:tc>
                  <a:txBody>
                    <a:bodyPr/>
                    <a:lstStyle/>
                    <a:p>
                      <a:pPr algn="r" fontAlgn="b">
                        <a:spcBef>
                          <a:spcPts val="0"/>
                        </a:spcBef>
                        <a:spcAft>
                          <a:spcPts val="0"/>
                        </a:spcAft>
                      </a:pPr>
                      <a:r>
                        <a:rPr lang="es-CL" sz="1300" b="0" i="0" u="none" strike="noStrike">
                          <a:solidFill>
                            <a:srgbClr val="000000"/>
                          </a:solidFill>
                          <a:effectLst/>
                          <a:latin typeface="Calibri" panose="020F0502020204030204" pitchFamily="34" charset="0"/>
                        </a:rPr>
                        <a:t>1</a:t>
                      </a:r>
                      <a:endParaRPr lang="es-CL" sz="2100" b="0" i="0" u="none" strike="noStrike">
                        <a:effectLst/>
                        <a:latin typeface="Arial" panose="020B0604020202020204" pitchFamily="34" charset="0"/>
                      </a:endParaRPr>
                    </a:p>
                  </a:txBody>
                  <a:tcPr marL="10944" marR="10944" marT="1094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spcBef>
                          <a:spcPts val="0"/>
                        </a:spcBef>
                        <a:spcAft>
                          <a:spcPts val="0"/>
                        </a:spcAft>
                      </a:pPr>
                      <a:r>
                        <a:rPr lang="es-ES" sz="1300" b="0" i="0" u="none" strike="noStrike" dirty="0">
                          <a:solidFill>
                            <a:srgbClr val="000000"/>
                          </a:solidFill>
                          <a:effectLst/>
                          <a:latin typeface="Calibri" panose="020F0502020204030204" pitchFamily="34" charset="0"/>
                        </a:rPr>
                        <a:t>Protocolos de autenticación segura. Autenticación en dos pasos.</a:t>
                      </a:r>
                      <a:endParaRPr lang="es-ES" sz="2100" b="0" i="0" u="none" strike="noStrike" dirty="0">
                        <a:effectLst/>
                        <a:latin typeface="Arial" panose="020B0604020202020204" pitchFamily="34" charset="0"/>
                      </a:endParaRPr>
                    </a:p>
                  </a:txBody>
                  <a:tcPr marL="10944" marR="10944" marT="1094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Muy baja</a:t>
                      </a:r>
                      <a:endParaRPr lang="es-CL" sz="2100" b="0" i="0" u="none" strike="noStrike">
                        <a:effectLst/>
                        <a:latin typeface="Arial" panose="020B0604020202020204" pitchFamily="34" charset="0"/>
                      </a:endParaRPr>
                    </a:p>
                  </a:txBody>
                  <a:tcPr marL="10944" marR="10944" marT="1094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Medio</a:t>
                      </a:r>
                      <a:endParaRPr lang="es-CL" sz="2100" b="0" i="0" u="none" strike="noStrike">
                        <a:effectLst/>
                        <a:latin typeface="Arial" panose="020B0604020202020204" pitchFamily="34" charset="0"/>
                      </a:endParaRPr>
                    </a:p>
                  </a:txBody>
                  <a:tcPr marL="10944" marR="10944" marT="1094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Medio</a:t>
                      </a:r>
                      <a:endParaRPr lang="es-CL" sz="2100" b="0" i="0" u="none" strike="noStrike">
                        <a:effectLst/>
                        <a:latin typeface="Arial" panose="020B0604020202020204" pitchFamily="34" charset="0"/>
                      </a:endParaRPr>
                    </a:p>
                  </a:txBody>
                  <a:tcPr marL="10944" marR="10944" marT="1094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473217950"/>
                  </a:ext>
                </a:extLst>
              </a:tr>
              <a:tr h="438209">
                <a:tc>
                  <a:txBody>
                    <a:bodyPr/>
                    <a:lstStyle/>
                    <a:p>
                      <a:pPr algn="r" fontAlgn="b">
                        <a:spcBef>
                          <a:spcPts val="0"/>
                        </a:spcBef>
                        <a:spcAft>
                          <a:spcPts val="0"/>
                        </a:spcAft>
                      </a:pPr>
                      <a:r>
                        <a:rPr lang="es-CL" sz="1300" b="0" i="0" u="none" strike="noStrike">
                          <a:solidFill>
                            <a:srgbClr val="000000"/>
                          </a:solidFill>
                          <a:effectLst/>
                          <a:latin typeface="Calibri" panose="020F0502020204030204" pitchFamily="34" charset="0"/>
                        </a:rPr>
                        <a:t>2</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tcPr>
                </a:tc>
                <a:tc>
                  <a:txBody>
                    <a:bodyPr/>
                    <a:lstStyle/>
                    <a:p>
                      <a:pPr algn="l" fontAlgn="b">
                        <a:spcBef>
                          <a:spcPts val="0"/>
                        </a:spcBef>
                        <a:spcAft>
                          <a:spcPts val="0"/>
                        </a:spcAft>
                      </a:pPr>
                      <a:r>
                        <a:rPr lang="es-ES" sz="1300" b="0" i="0" u="none" strike="noStrike">
                          <a:solidFill>
                            <a:srgbClr val="000000"/>
                          </a:solidFill>
                          <a:effectLst/>
                          <a:latin typeface="Calibri" panose="020F0502020204030204" pitchFamily="34" charset="0"/>
                        </a:rPr>
                        <a:t>Encriptación de datos. Monitorear accesos. Crear BD de respaldo.</a:t>
                      </a:r>
                      <a:endParaRPr lang="es-ES" sz="2100" b="0" i="0" u="none" strike="noStrike">
                        <a:effectLst/>
                        <a:latin typeface="Arial" panose="020B0604020202020204" pitchFamily="34" charset="0"/>
                      </a:endParaRPr>
                    </a:p>
                  </a:txBody>
                  <a:tcPr marL="10944" marR="10944" marT="10944" marB="0" anchor="b">
                    <a:lnL>
                      <a:noFill/>
                    </a:lnL>
                    <a:lnR>
                      <a:noFill/>
                    </a:lnR>
                    <a:lnT>
                      <a:noFill/>
                    </a:lnT>
                    <a:lnB>
                      <a:noFill/>
                    </a:lnB>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Muy baja</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Alto</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Alto</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tcPr>
                </a:tc>
                <a:extLst>
                  <a:ext uri="{0D108BD9-81ED-4DB2-BD59-A6C34878D82A}">
                    <a16:rowId xmlns:a16="http://schemas.microsoft.com/office/drawing/2014/main" val="2468420233"/>
                  </a:ext>
                </a:extLst>
              </a:tr>
              <a:tr h="438209">
                <a:tc>
                  <a:txBody>
                    <a:bodyPr/>
                    <a:lstStyle/>
                    <a:p>
                      <a:pPr algn="r" fontAlgn="b">
                        <a:spcBef>
                          <a:spcPts val="0"/>
                        </a:spcBef>
                        <a:spcAft>
                          <a:spcPts val="0"/>
                        </a:spcAft>
                      </a:pPr>
                      <a:r>
                        <a:rPr lang="es-CL" sz="1300" b="0" i="0" u="none" strike="noStrike">
                          <a:solidFill>
                            <a:srgbClr val="000000"/>
                          </a:solidFill>
                          <a:effectLst/>
                          <a:latin typeface="Calibri" panose="020F0502020204030204" pitchFamily="34" charset="0"/>
                        </a:rPr>
                        <a:t>3</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solidFill>
                      <a:srgbClr val="D9D9D9"/>
                    </a:solidFill>
                  </a:tcPr>
                </a:tc>
                <a:tc>
                  <a:txBody>
                    <a:bodyPr/>
                    <a:lstStyle/>
                    <a:p>
                      <a:pPr algn="l" fontAlgn="b">
                        <a:spcBef>
                          <a:spcPts val="0"/>
                        </a:spcBef>
                        <a:spcAft>
                          <a:spcPts val="0"/>
                        </a:spcAft>
                      </a:pPr>
                      <a:r>
                        <a:rPr lang="es-ES" sz="1300" b="0" i="0" u="none" strike="noStrike">
                          <a:solidFill>
                            <a:srgbClr val="000000"/>
                          </a:solidFill>
                          <a:effectLst/>
                          <a:latin typeface="Calibri" panose="020F0502020204030204" pitchFamily="34" charset="0"/>
                        </a:rPr>
                        <a:t>Cambiar configuración del servidor. Limitar y monitorear accesos. </a:t>
                      </a:r>
                      <a:endParaRPr lang="es-ES" sz="2100" b="0" i="0" u="none" strike="noStrike">
                        <a:effectLst/>
                        <a:latin typeface="Arial" panose="020B0604020202020204" pitchFamily="34" charset="0"/>
                      </a:endParaRPr>
                    </a:p>
                  </a:txBody>
                  <a:tcPr marL="10944" marR="10944" marT="10944" marB="0" anchor="b">
                    <a:lnL>
                      <a:noFill/>
                    </a:lnL>
                    <a:lnR>
                      <a:noFill/>
                    </a:lnR>
                    <a:lnT>
                      <a:noFill/>
                    </a:lnT>
                    <a:lnB>
                      <a:noFill/>
                    </a:lnB>
                    <a:solidFill>
                      <a:srgbClr val="D9D9D9"/>
                    </a:solidFill>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Media</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solidFill>
                      <a:srgbClr val="D9D9D9"/>
                    </a:solidFill>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Medio</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solidFill>
                      <a:srgbClr val="D9D9D9"/>
                    </a:solidFill>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Medio</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solidFill>
                      <a:srgbClr val="D9D9D9"/>
                    </a:solidFill>
                  </a:tcPr>
                </a:tc>
                <a:extLst>
                  <a:ext uri="{0D108BD9-81ED-4DB2-BD59-A6C34878D82A}">
                    <a16:rowId xmlns:a16="http://schemas.microsoft.com/office/drawing/2014/main" val="2237915034"/>
                  </a:ext>
                </a:extLst>
              </a:tr>
              <a:tr h="245590">
                <a:tc>
                  <a:txBody>
                    <a:bodyPr/>
                    <a:lstStyle/>
                    <a:p>
                      <a:pPr algn="r" fontAlgn="b">
                        <a:spcBef>
                          <a:spcPts val="0"/>
                        </a:spcBef>
                        <a:spcAft>
                          <a:spcPts val="0"/>
                        </a:spcAft>
                      </a:pPr>
                      <a:r>
                        <a:rPr lang="es-CL" sz="1300" b="0" i="0" u="none" strike="noStrike">
                          <a:solidFill>
                            <a:srgbClr val="000000"/>
                          </a:solidFill>
                          <a:effectLst/>
                          <a:latin typeface="Calibri" panose="020F0502020204030204" pitchFamily="34" charset="0"/>
                        </a:rPr>
                        <a:t>4</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Encriptar datos.</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Baja</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Bajo</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Bajo</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tcPr>
                </a:tc>
                <a:extLst>
                  <a:ext uri="{0D108BD9-81ED-4DB2-BD59-A6C34878D82A}">
                    <a16:rowId xmlns:a16="http://schemas.microsoft.com/office/drawing/2014/main" val="3692332750"/>
                  </a:ext>
                </a:extLst>
              </a:tr>
              <a:tr h="630829">
                <a:tc>
                  <a:txBody>
                    <a:bodyPr/>
                    <a:lstStyle/>
                    <a:p>
                      <a:pPr algn="r" fontAlgn="b">
                        <a:spcBef>
                          <a:spcPts val="0"/>
                        </a:spcBef>
                        <a:spcAft>
                          <a:spcPts val="0"/>
                        </a:spcAft>
                      </a:pPr>
                      <a:r>
                        <a:rPr lang="es-CL" sz="1300" b="0" i="0" u="none" strike="noStrike">
                          <a:solidFill>
                            <a:srgbClr val="000000"/>
                          </a:solidFill>
                          <a:effectLst/>
                          <a:latin typeface="Calibri" panose="020F0502020204030204" pitchFamily="34" charset="0"/>
                        </a:rPr>
                        <a:t>5</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solidFill>
                      <a:srgbClr val="D9D9D9"/>
                    </a:solidFill>
                  </a:tcPr>
                </a:tc>
                <a:tc>
                  <a:txBody>
                    <a:bodyPr/>
                    <a:lstStyle/>
                    <a:p>
                      <a:pPr algn="l" fontAlgn="b">
                        <a:spcBef>
                          <a:spcPts val="0"/>
                        </a:spcBef>
                        <a:spcAft>
                          <a:spcPts val="0"/>
                        </a:spcAft>
                      </a:pPr>
                      <a:r>
                        <a:rPr lang="es-ES" sz="1300" b="0" i="0" u="none" strike="noStrike">
                          <a:solidFill>
                            <a:srgbClr val="000000"/>
                          </a:solidFill>
                          <a:effectLst/>
                          <a:latin typeface="Calibri" panose="020F0502020204030204" pitchFamily="34" charset="0"/>
                        </a:rPr>
                        <a:t>Implementar protocolos de seguridad con un enfoque de defensa en profundidad. Crear una imagen de respaldo.</a:t>
                      </a:r>
                      <a:endParaRPr lang="es-ES" sz="2100" b="0" i="0" u="none" strike="noStrike">
                        <a:effectLst/>
                        <a:latin typeface="Arial" panose="020B0604020202020204" pitchFamily="34" charset="0"/>
                      </a:endParaRPr>
                    </a:p>
                  </a:txBody>
                  <a:tcPr marL="10944" marR="10944" marT="10944" marB="0" anchor="b">
                    <a:lnL>
                      <a:noFill/>
                    </a:lnL>
                    <a:lnR>
                      <a:noFill/>
                    </a:lnR>
                    <a:lnT>
                      <a:noFill/>
                    </a:lnT>
                    <a:lnB>
                      <a:noFill/>
                    </a:lnB>
                    <a:solidFill>
                      <a:srgbClr val="D9D9D9"/>
                    </a:solidFill>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Baja</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solidFill>
                      <a:srgbClr val="D9D9D9"/>
                    </a:solidFill>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Alto</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solidFill>
                      <a:srgbClr val="D9D9D9"/>
                    </a:solidFill>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Alto</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solidFill>
                      <a:srgbClr val="D9D9D9"/>
                    </a:solidFill>
                  </a:tcPr>
                </a:tc>
                <a:extLst>
                  <a:ext uri="{0D108BD9-81ED-4DB2-BD59-A6C34878D82A}">
                    <a16:rowId xmlns:a16="http://schemas.microsoft.com/office/drawing/2014/main" val="2675189997"/>
                  </a:ext>
                </a:extLst>
              </a:tr>
              <a:tr h="438209">
                <a:tc>
                  <a:txBody>
                    <a:bodyPr/>
                    <a:lstStyle/>
                    <a:p>
                      <a:pPr algn="r" fontAlgn="b">
                        <a:spcBef>
                          <a:spcPts val="0"/>
                        </a:spcBef>
                        <a:spcAft>
                          <a:spcPts val="0"/>
                        </a:spcAft>
                      </a:pPr>
                      <a:r>
                        <a:rPr lang="es-CL" sz="1300" b="0" i="0" u="none" strike="noStrike">
                          <a:solidFill>
                            <a:srgbClr val="000000"/>
                          </a:solidFill>
                          <a:effectLst/>
                          <a:latin typeface="Calibri" panose="020F0502020204030204" pitchFamily="34" charset="0"/>
                        </a:rPr>
                        <a:t>6</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tcPr>
                </a:tc>
                <a:tc>
                  <a:txBody>
                    <a:bodyPr/>
                    <a:lstStyle/>
                    <a:p>
                      <a:pPr algn="l" fontAlgn="b">
                        <a:spcBef>
                          <a:spcPts val="0"/>
                        </a:spcBef>
                        <a:spcAft>
                          <a:spcPts val="0"/>
                        </a:spcAft>
                      </a:pPr>
                      <a:r>
                        <a:rPr lang="es-ES" sz="1300" b="0" i="0" u="none" strike="noStrike">
                          <a:solidFill>
                            <a:srgbClr val="000000"/>
                          </a:solidFill>
                          <a:effectLst/>
                          <a:latin typeface="Calibri" panose="020F0502020204030204" pitchFamily="34" charset="0"/>
                        </a:rPr>
                        <a:t>Cambiar configuraciones de red. Implementar cortafuegos.</a:t>
                      </a:r>
                      <a:endParaRPr lang="es-ES" sz="2100" b="0" i="0" u="none" strike="noStrike">
                        <a:effectLst/>
                        <a:latin typeface="Arial" panose="020B0604020202020204" pitchFamily="34" charset="0"/>
                      </a:endParaRPr>
                    </a:p>
                  </a:txBody>
                  <a:tcPr marL="10944" marR="10944" marT="10944" marB="0" anchor="b">
                    <a:lnL>
                      <a:noFill/>
                    </a:lnL>
                    <a:lnR>
                      <a:noFill/>
                    </a:lnR>
                    <a:lnT>
                      <a:noFill/>
                    </a:lnT>
                    <a:lnB>
                      <a:noFill/>
                    </a:lnB>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Baja</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Bajo</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Bajo</a:t>
                      </a:r>
                      <a:endParaRPr lang="es-CL" sz="2100" b="0" i="0" u="none" strike="noStrike">
                        <a:effectLst/>
                        <a:latin typeface="Arial" panose="020B0604020202020204" pitchFamily="34" charset="0"/>
                      </a:endParaRPr>
                    </a:p>
                  </a:txBody>
                  <a:tcPr marL="10944" marR="10944" marT="10944" marB="0" anchor="b">
                    <a:lnL>
                      <a:noFill/>
                    </a:lnL>
                    <a:lnR>
                      <a:noFill/>
                    </a:lnR>
                    <a:lnT>
                      <a:noFill/>
                    </a:lnT>
                    <a:lnB>
                      <a:noFill/>
                    </a:lnB>
                  </a:tcPr>
                </a:tc>
                <a:extLst>
                  <a:ext uri="{0D108BD9-81ED-4DB2-BD59-A6C34878D82A}">
                    <a16:rowId xmlns:a16="http://schemas.microsoft.com/office/drawing/2014/main" val="4008410975"/>
                  </a:ext>
                </a:extLst>
              </a:tr>
              <a:tr h="245590">
                <a:tc>
                  <a:txBody>
                    <a:bodyPr/>
                    <a:lstStyle/>
                    <a:p>
                      <a:pPr algn="r" fontAlgn="b">
                        <a:spcBef>
                          <a:spcPts val="0"/>
                        </a:spcBef>
                        <a:spcAft>
                          <a:spcPts val="0"/>
                        </a:spcAft>
                      </a:pPr>
                      <a:r>
                        <a:rPr lang="es-CL" sz="1300" b="0" i="0" u="none" strike="noStrike">
                          <a:solidFill>
                            <a:srgbClr val="000000"/>
                          </a:solidFill>
                          <a:effectLst/>
                          <a:latin typeface="Calibri" panose="020F0502020204030204" pitchFamily="34" charset="0"/>
                        </a:rPr>
                        <a:t>7</a:t>
                      </a:r>
                      <a:endParaRPr lang="es-CL" sz="2100" b="0" i="0" u="none" strike="noStrike">
                        <a:effectLst/>
                        <a:latin typeface="Arial" panose="020B0604020202020204" pitchFamily="34" charset="0"/>
                      </a:endParaRPr>
                    </a:p>
                  </a:txBody>
                  <a:tcPr marL="10944" marR="10944" marT="10944"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spcBef>
                          <a:spcPts val="0"/>
                        </a:spcBef>
                        <a:spcAft>
                          <a:spcPts val="0"/>
                        </a:spcAft>
                      </a:pPr>
                      <a:r>
                        <a:rPr lang="es-ES" sz="1300" b="0" i="0" u="none" strike="noStrike">
                          <a:solidFill>
                            <a:srgbClr val="000000"/>
                          </a:solidFill>
                          <a:effectLst/>
                          <a:latin typeface="Calibri" panose="020F0502020204030204" pitchFamily="34" charset="0"/>
                        </a:rPr>
                        <a:t>Limitar acceso y encriptar información.</a:t>
                      </a:r>
                      <a:endParaRPr lang="es-ES" sz="2100" b="0" i="0" u="none" strike="noStrike">
                        <a:effectLst/>
                        <a:latin typeface="Arial" panose="020B0604020202020204" pitchFamily="34" charset="0"/>
                      </a:endParaRPr>
                    </a:p>
                  </a:txBody>
                  <a:tcPr marL="10944" marR="10944" marT="10944"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Media</a:t>
                      </a:r>
                      <a:endParaRPr lang="es-CL" sz="2100" b="0" i="0" u="none" strike="noStrike">
                        <a:effectLst/>
                        <a:latin typeface="Arial" panose="020B0604020202020204" pitchFamily="34" charset="0"/>
                      </a:endParaRPr>
                    </a:p>
                  </a:txBody>
                  <a:tcPr marL="10944" marR="10944" marT="10944"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spcBef>
                          <a:spcPts val="0"/>
                        </a:spcBef>
                        <a:spcAft>
                          <a:spcPts val="0"/>
                        </a:spcAft>
                      </a:pPr>
                      <a:r>
                        <a:rPr lang="es-CL" sz="1300" b="0" i="0" u="none" strike="noStrike">
                          <a:solidFill>
                            <a:srgbClr val="000000"/>
                          </a:solidFill>
                          <a:effectLst/>
                          <a:latin typeface="Calibri" panose="020F0502020204030204" pitchFamily="34" charset="0"/>
                        </a:rPr>
                        <a:t>Medio</a:t>
                      </a:r>
                      <a:endParaRPr lang="es-CL" sz="2100" b="0" i="0" u="none" strike="noStrike">
                        <a:effectLst/>
                        <a:latin typeface="Arial" panose="020B0604020202020204" pitchFamily="34" charset="0"/>
                      </a:endParaRPr>
                    </a:p>
                  </a:txBody>
                  <a:tcPr marL="10944" marR="10944" marT="10944"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spcBef>
                          <a:spcPts val="0"/>
                        </a:spcBef>
                        <a:spcAft>
                          <a:spcPts val="0"/>
                        </a:spcAft>
                      </a:pPr>
                      <a:r>
                        <a:rPr lang="es-CL" sz="1300" b="0" i="0" u="none" strike="noStrike" dirty="0">
                          <a:solidFill>
                            <a:srgbClr val="000000"/>
                          </a:solidFill>
                          <a:effectLst/>
                          <a:latin typeface="Calibri" panose="020F0502020204030204" pitchFamily="34" charset="0"/>
                        </a:rPr>
                        <a:t>Medio</a:t>
                      </a:r>
                      <a:endParaRPr lang="es-CL" sz="2100" b="0" i="0" u="none" strike="noStrike" dirty="0">
                        <a:effectLst/>
                        <a:latin typeface="Arial" panose="020B0604020202020204" pitchFamily="34" charset="0"/>
                      </a:endParaRPr>
                    </a:p>
                  </a:txBody>
                  <a:tcPr marL="10944" marR="10944" marT="10944"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878742868"/>
                  </a:ext>
                </a:extLst>
              </a:tr>
            </a:tbl>
          </a:graphicData>
        </a:graphic>
      </p:graphicFrame>
    </p:spTree>
    <p:extLst>
      <p:ext uri="{BB962C8B-B14F-4D97-AF65-F5344CB8AC3E}">
        <p14:creationId xmlns:p14="http://schemas.microsoft.com/office/powerpoint/2010/main" val="351194974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17F97-5889-44F2-8B94-FF49FE2B0529}"/>
              </a:ext>
            </a:extLst>
          </p:cNvPr>
          <p:cNvSpPr>
            <a:spLocks noGrp="1"/>
          </p:cNvSpPr>
          <p:nvPr>
            <p:ph type="title"/>
          </p:nvPr>
        </p:nvSpPr>
        <p:spPr>
          <a:xfrm>
            <a:off x="1141413" y="618518"/>
            <a:ext cx="9905998" cy="1478570"/>
          </a:xfrm>
        </p:spPr>
        <p:txBody>
          <a:bodyPr>
            <a:normAutofit/>
          </a:bodyPr>
          <a:lstStyle/>
          <a:p>
            <a:pPr algn="ctr"/>
            <a:r>
              <a:rPr lang="es-ES" dirty="0"/>
              <a:t>Tipos de controles</a:t>
            </a:r>
            <a:endParaRPr lang="es-CL" dirty="0"/>
          </a:p>
        </p:txBody>
      </p:sp>
      <p:graphicFrame>
        <p:nvGraphicFramePr>
          <p:cNvPr id="4" name="Marcador de contenido 3">
            <a:extLst>
              <a:ext uri="{FF2B5EF4-FFF2-40B4-BE49-F238E27FC236}">
                <a16:creationId xmlns:a16="http://schemas.microsoft.com/office/drawing/2014/main" id="{2D97A081-589E-47EA-961E-950753E0210C}"/>
              </a:ext>
            </a:extLst>
          </p:cNvPr>
          <p:cNvGraphicFramePr>
            <a:graphicFrameLocks noGrp="1"/>
          </p:cNvGraphicFramePr>
          <p:nvPr>
            <p:ph idx="1"/>
            <p:extLst>
              <p:ext uri="{D42A27DB-BD31-4B8C-83A1-F6EECF244321}">
                <p14:modId xmlns:p14="http://schemas.microsoft.com/office/powerpoint/2010/main" val="931762368"/>
              </p:ext>
            </p:extLst>
          </p:nvPr>
        </p:nvGraphicFramePr>
        <p:xfrm>
          <a:off x="1141413" y="2667996"/>
          <a:ext cx="9906003" cy="2644369"/>
        </p:xfrm>
        <a:graphic>
          <a:graphicData uri="http://schemas.openxmlformats.org/drawingml/2006/table">
            <a:tbl>
              <a:tblPr/>
              <a:tblGrid>
                <a:gridCol w="3164892">
                  <a:extLst>
                    <a:ext uri="{9D8B030D-6E8A-4147-A177-3AD203B41FA5}">
                      <a16:colId xmlns:a16="http://schemas.microsoft.com/office/drawing/2014/main" val="2757901473"/>
                    </a:ext>
                  </a:extLst>
                </a:gridCol>
                <a:gridCol w="1346763">
                  <a:extLst>
                    <a:ext uri="{9D8B030D-6E8A-4147-A177-3AD203B41FA5}">
                      <a16:colId xmlns:a16="http://schemas.microsoft.com/office/drawing/2014/main" val="1638692692"/>
                    </a:ext>
                  </a:extLst>
                </a:gridCol>
                <a:gridCol w="1212649">
                  <a:extLst>
                    <a:ext uri="{9D8B030D-6E8A-4147-A177-3AD203B41FA5}">
                      <a16:colId xmlns:a16="http://schemas.microsoft.com/office/drawing/2014/main" val="1168857582"/>
                    </a:ext>
                  </a:extLst>
                </a:gridCol>
                <a:gridCol w="1301871">
                  <a:extLst>
                    <a:ext uri="{9D8B030D-6E8A-4147-A177-3AD203B41FA5}">
                      <a16:colId xmlns:a16="http://schemas.microsoft.com/office/drawing/2014/main" val="3764039220"/>
                    </a:ext>
                  </a:extLst>
                </a:gridCol>
                <a:gridCol w="1198619">
                  <a:extLst>
                    <a:ext uri="{9D8B030D-6E8A-4147-A177-3AD203B41FA5}">
                      <a16:colId xmlns:a16="http://schemas.microsoft.com/office/drawing/2014/main" val="1463509985"/>
                    </a:ext>
                  </a:extLst>
                </a:gridCol>
                <a:gridCol w="1681209">
                  <a:extLst>
                    <a:ext uri="{9D8B030D-6E8A-4147-A177-3AD203B41FA5}">
                      <a16:colId xmlns:a16="http://schemas.microsoft.com/office/drawing/2014/main" val="150706998"/>
                    </a:ext>
                  </a:extLst>
                </a:gridCol>
              </a:tblGrid>
              <a:tr h="377767">
                <a:tc>
                  <a:txBody>
                    <a:bodyPr/>
                    <a:lstStyle/>
                    <a:p>
                      <a:pPr algn="l" fontAlgn="b">
                        <a:spcBef>
                          <a:spcPts val="0"/>
                        </a:spcBef>
                        <a:spcAft>
                          <a:spcPts val="0"/>
                        </a:spcAft>
                      </a:pPr>
                      <a:r>
                        <a:rPr lang="es-CL" sz="1900" b="1" i="0" u="none" strike="noStrike" dirty="0">
                          <a:solidFill>
                            <a:srgbClr val="3F3F3F"/>
                          </a:solidFill>
                          <a:effectLst/>
                          <a:latin typeface="Calibri" panose="020F0502020204030204" pitchFamily="34" charset="0"/>
                        </a:rPr>
                        <a:t> </a:t>
                      </a:r>
                      <a:endParaRPr lang="es-CL" sz="3200" b="0" i="0" u="none" strike="noStrike" dirty="0">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Preventivo</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Detectivo</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Correctivo</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Disuasivo</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Recuperación.</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970954697"/>
                  </a:ext>
                </a:extLst>
              </a:tr>
              <a:tr h="377767">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Controles de autenticación.</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x</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223411705"/>
                  </a:ext>
                </a:extLst>
              </a:tr>
              <a:tr h="377767">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Controles de encriptación.</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x</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4076168732"/>
                  </a:ext>
                </a:extLst>
              </a:tr>
              <a:tr h="377767">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Controles de monitoreo.</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x</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2168233950"/>
                  </a:ext>
                </a:extLst>
              </a:tr>
              <a:tr h="377767">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Controles de configuración.</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dirty="0">
                          <a:solidFill>
                            <a:srgbClr val="3F3F3F"/>
                          </a:solidFill>
                          <a:effectLst/>
                          <a:latin typeface="Calibri" panose="020F0502020204030204" pitchFamily="34" charset="0"/>
                        </a:rPr>
                        <a:t> </a:t>
                      </a:r>
                      <a:endParaRPr lang="es-CL" sz="3200" b="0" i="0" u="none" strike="noStrike" dirty="0">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x</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600281562"/>
                  </a:ext>
                </a:extLst>
              </a:tr>
              <a:tr h="377767">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Controles de acceso.</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a:solidFill>
                            <a:srgbClr val="3F3F3F"/>
                          </a:solidFill>
                          <a:effectLst/>
                          <a:latin typeface="Calibri" panose="020F0502020204030204" pitchFamily="34" charset="0"/>
                        </a:rPr>
                        <a:t>x</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4041923829"/>
                  </a:ext>
                </a:extLst>
              </a:tr>
              <a:tr h="377767">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Controles de respaldo.</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CL" sz="1900" b="1" i="0" u="none" strike="noStrike">
                          <a:solidFill>
                            <a:srgbClr val="3F3F3F"/>
                          </a:solidFill>
                          <a:effectLst/>
                          <a:latin typeface="Calibri" panose="020F0502020204030204" pitchFamily="34" charset="0"/>
                        </a:rPr>
                        <a:t> </a:t>
                      </a:r>
                      <a:endParaRPr lang="es-CL" sz="3200" b="0" i="0" u="none" strike="noStrike">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s-CL" sz="1900" b="1" i="0" u="none" strike="noStrike" dirty="0">
                          <a:solidFill>
                            <a:srgbClr val="3F3F3F"/>
                          </a:solidFill>
                          <a:effectLst/>
                          <a:latin typeface="Calibri" panose="020F0502020204030204" pitchFamily="34" charset="0"/>
                        </a:rPr>
                        <a:t>x</a:t>
                      </a:r>
                      <a:endParaRPr lang="es-CL" sz="3200" b="0" i="0" u="none" strike="noStrike" dirty="0">
                        <a:effectLst/>
                        <a:latin typeface="Arial" panose="020B0604020202020204" pitchFamily="34" charset="0"/>
                      </a:endParaRPr>
                    </a:p>
                  </a:txBody>
                  <a:tcPr marL="16835" marR="16835" marT="1683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369216599"/>
                  </a:ext>
                </a:extLst>
              </a:tr>
            </a:tbl>
          </a:graphicData>
        </a:graphic>
      </p:graphicFrame>
    </p:spTree>
    <p:extLst>
      <p:ext uri="{BB962C8B-B14F-4D97-AF65-F5344CB8AC3E}">
        <p14:creationId xmlns:p14="http://schemas.microsoft.com/office/powerpoint/2010/main" val="2475528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289</TotalTime>
  <Words>1604</Words>
  <Application>Microsoft Office PowerPoint</Application>
  <PresentationFormat>Panorámica</PresentationFormat>
  <Paragraphs>299</Paragraphs>
  <Slides>13</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CIDFont+F1</vt:lpstr>
      <vt:lpstr>CIDFont+F3</vt:lpstr>
      <vt:lpstr>Tw Cen MT</vt:lpstr>
      <vt:lpstr>Circuito</vt:lpstr>
      <vt:lpstr>Actividad 1 Reto 5: Botnet</vt:lpstr>
      <vt:lpstr>Introducción</vt:lpstr>
      <vt:lpstr>Análisis situación actual  Causas y efectos</vt:lpstr>
      <vt:lpstr>Activos de información digital y modelado de amenazas</vt:lpstr>
      <vt:lpstr>Niveles de probabilidad e impacto</vt:lpstr>
      <vt:lpstr>Niveles de riesgo</vt:lpstr>
      <vt:lpstr>Análisis de riesgo cualitativo</vt:lpstr>
      <vt:lpstr>Análisis situación futura</vt:lpstr>
      <vt:lpstr>Tipos de controles</vt:lpstr>
      <vt:lpstr>Estrategia de defensa en profundidad</vt:lpstr>
      <vt:lpstr>Situación solución a la problemática</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1 Reto 5: Botnet</dc:title>
  <dc:creator>Benja Jorquera J</dc:creator>
  <cp:lastModifiedBy>Benja Jorquera J</cp:lastModifiedBy>
  <cp:revision>5</cp:revision>
  <dcterms:created xsi:type="dcterms:W3CDTF">2021-10-30T16:41:21Z</dcterms:created>
  <dcterms:modified xsi:type="dcterms:W3CDTF">2021-11-02T23:53:05Z</dcterms:modified>
</cp:coreProperties>
</file>