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56" r:id="rId5"/>
    <p:sldId id="263" r:id="rId6"/>
    <p:sldId id="258" r:id="rId7"/>
    <p:sldId id="259" r:id="rId8"/>
    <p:sldId id="266" r:id="rId9"/>
    <p:sldId id="261" r:id="rId10"/>
    <p:sldId id="262" r:id="rId11"/>
    <p:sldId id="260" r:id="rId12"/>
    <p:sldId id="270" r:id="rId13"/>
    <p:sldId id="283" r:id="rId14"/>
    <p:sldId id="284" r:id="rId15"/>
    <p:sldId id="285" r:id="rId16"/>
    <p:sldId id="286" r:id="rId17"/>
    <p:sldId id="264" r:id="rId18"/>
    <p:sldId id="265" r:id="rId19"/>
    <p:sldId id="269" r:id="rId20"/>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C6FD"/>
    <a:srgbClr val="79AE02"/>
    <a:srgbClr val="067F9C"/>
    <a:srgbClr val="014E52"/>
    <a:srgbClr val="0C596D"/>
    <a:srgbClr val="03556D"/>
    <a:srgbClr val="145C72"/>
    <a:srgbClr val="0000A4"/>
    <a:srgbClr val="1ABEEB"/>
    <a:srgbClr val="1DA9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notesViewPr>
    <p:cSldViewPr snapToGrid="0">
      <p:cViewPr varScale="1">
        <p:scale>
          <a:sx n="89" d="100"/>
          <a:sy n="89" d="100"/>
        </p:scale>
        <p:origin x="275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56876A3F-4FE3-4D4F-B92F-1631838507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894516C7-1FF3-F44B-93B1-24B9AA324A7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0586186-4E79-4ACE-9213-6471257EF6E4}" type="datetime1">
              <a:rPr lang="es-ES" smtClean="0"/>
              <a:t>01/06/2021</a:t>
            </a:fld>
            <a:endParaRPr lang="es-ES"/>
          </a:p>
        </p:txBody>
      </p:sp>
      <p:sp>
        <p:nvSpPr>
          <p:cNvPr id="4" name="Marcador de pie de página 3">
            <a:extLst>
              <a:ext uri="{FF2B5EF4-FFF2-40B4-BE49-F238E27FC236}">
                <a16:creationId xmlns:a16="http://schemas.microsoft.com/office/drawing/2014/main" id="{EDC6268A-8AA9-4C40-BEFB-029DF3E8113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08E928AC-AE76-324A-BA05-D16BF60C79E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E62C3C4-9460-4343-9283-24A378E2714B}" type="slidenum">
              <a:rPr lang="es-ES" smtClean="0"/>
              <a:t>‹Nº›</a:t>
            </a:fld>
            <a:endParaRPr lang="es-ES"/>
          </a:p>
        </p:txBody>
      </p:sp>
    </p:spTree>
    <p:extLst>
      <p:ext uri="{BB962C8B-B14F-4D97-AF65-F5344CB8AC3E}">
        <p14:creationId xmlns:p14="http://schemas.microsoft.com/office/powerpoint/2010/main" val="41905489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5349E8E-0F3C-4B4D-9DF6-8EAD12519BCF}" type="datetime1">
              <a:rPr lang="es-ES" noProof="0" smtClean="0"/>
              <a:t>01/06/2021</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6DE8F2A-B3D4-43F2-B39B-CD77F64A1950}" type="slidenum">
              <a:rPr lang="es-ES" noProof="0" smtClean="0"/>
              <a:t>‹Nº›</a:t>
            </a:fld>
            <a:endParaRPr lang="es-ES" noProof="0"/>
          </a:p>
        </p:txBody>
      </p:sp>
    </p:spTree>
    <p:extLst>
      <p:ext uri="{BB962C8B-B14F-4D97-AF65-F5344CB8AC3E}">
        <p14:creationId xmlns:p14="http://schemas.microsoft.com/office/powerpoint/2010/main" val="44617796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F6DE8F2A-B3D4-43F2-B39B-CD77F64A1950}" type="slidenum">
              <a:rPr lang="es-ES" smtClean="0"/>
              <a:t>1</a:t>
            </a:fld>
            <a:endParaRPr lang="es-ES"/>
          </a:p>
        </p:txBody>
      </p:sp>
    </p:spTree>
    <p:extLst>
      <p:ext uri="{BB962C8B-B14F-4D97-AF65-F5344CB8AC3E}">
        <p14:creationId xmlns:p14="http://schemas.microsoft.com/office/powerpoint/2010/main" val="16814376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F6DE8F2A-B3D4-43F2-B39B-CD77F64A1950}" type="slidenum">
              <a:rPr lang="es-ES" smtClean="0"/>
              <a:t>10</a:t>
            </a:fld>
            <a:endParaRPr lang="es-ES"/>
          </a:p>
        </p:txBody>
      </p:sp>
    </p:spTree>
    <p:extLst>
      <p:ext uri="{BB962C8B-B14F-4D97-AF65-F5344CB8AC3E}">
        <p14:creationId xmlns:p14="http://schemas.microsoft.com/office/powerpoint/2010/main" val="2801198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F6DE8F2A-B3D4-43F2-B39B-CD77F64A1950}" type="slidenum">
              <a:rPr lang="es-ES" smtClean="0"/>
              <a:t>11</a:t>
            </a:fld>
            <a:endParaRPr lang="es-ES"/>
          </a:p>
        </p:txBody>
      </p:sp>
    </p:spTree>
    <p:extLst>
      <p:ext uri="{BB962C8B-B14F-4D97-AF65-F5344CB8AC3E}">
        <p14:creationId xmlns:p14="http://schemas.microsoft.com/office/powerpoint/2010/main" val="1697481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F6DE8F2A-B3D4-43F2-B39B-CD77F64A1950}" type="slidenum">
              <a:rPr lang="es-ES" smtClean="0"/>
              <a:t>12</a:t>
            </a:fld>
            <a:endParaRPr lang="es-ES"/>
          </a:p>
        </p:txBody>
      </p:sp>
    </p:spTree>
    <p:extLst>
      <p:ext uri="{BB962C8B-B14F-4D97-AF65-F5344CB8AC3E}">
        <p14:creationId xmlns:p14="http://schemas.microsoft.com/office/powerpoint/2010/main" val="3869004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F6DE8F2A-B3D4-43F2-B39B-CD77F64A1950}" type="slidenum">
              <a:rPr lang="es-ES" smtClean="0"/>
              <a:t>13</a:t>
            </a:fld>
            <a:endParaRPr lang="es-ES"/>
          </a:p>
        </p:txBody>
      </p:sp>
    </p:spTree>
    <p:extLst>
      <p:ext uri="{BB962C8B-B14F-4D97-AF65-F5344CB8AC3E}">
        <p14:creationId xmlns:p14="http://schemas.microsoft.com/office/powerpoint/2010/main" val="4120236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F6DE8F2A-B3D4-43F2-B39B-CD77F64A1950}" type="slidenum">
              <a:rPr lang="es-ES" smtClean="0"/>
              <a:t>14</a:t>
            </a:fld>
            <a:endParaRPr lang="es-ES"/>
          </a:p>
        </p:txBody>
      </p:sp>
    </p:spTree>
    <p:extLst>
      <p:ext uri="{BB962C8B-B14F-4D97-AF65-F5344CB8AC3E}">
        <p14:creationId xmlns:p14="http://schemas.microsoft.com/office/powerpoint/2010/main" val="1935414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F6DE8F2A-B3D4-43F2-B39B-CD77F64A1950}" type="slidenum">
              <a:rPr lang="es-ES" smtClean="0"/>
              <a:t>15</a:t>
            </a:fld>
            <a:endParaRPr lang="es-ES"/>
          </a:p>
        </p:txBody>
      </p:sp>
    </p:spTree>
    <p:extLst>
      <p:ext uri="{BB962C8B-B14F-4D97-AF65-F5344CB8AC3E}">
        <p14:creationId xmlns:p14="http://schemas.microsoft.com/office/powerpoint/2010/main" val="170821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F6DE8F2A-B3D4-43F2-B39B-CD77F64A1950}" type="slidenum">
              <a:rPr lang="es-ES" smtClean="0"/>
              <a:t>16</a:t>
            </a:fld>
            <a:endParaRPr lang="es-ES"/>
          </a:p>
        </p:txBody>
      </p:sp>
    </p:spTree>
    <p:extLst>
      <p:ext uri="{BB962C8B-B14F-4D97-AF65-F5344CB8AC3E}">
        <p14:creationId xmlns:p14="http://schemas.microsoft.com/office/powerpoint/2010/main" val="3476779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F6DE8F2A-B3D4-43F2-B39B-CD77F64A1950}" type="slidenum">
              <a:rPr lang="es-ES" smtClean="0"/>
              <a:t>2</a:t>
            </a:fld>
            <a:endParaRPr lang="es-ES"/>
          </a:p>
        </p:txBody>
      </p:sp>
    </p:spTree>
    <p:extLst>
      <p:ext uri="{BB962C8B-B14F-4D97-AF65-F5344CB8AC3E}">
        <p14:creationId xmlns:p14="http://schemas.microsoft.com/office/powerpoint/2010/main" val="2958786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F6DE8F2A-B3D4-43F2-B39B-CD77F64A1950}" type="slidenum">
              <a:rPr lang="es-ES" smtClean="0"/>
              <a:t>3</a:t>
            </a:fld>
            <a:endParaRPr lang="es-ES"/>
          </a:p>
        </p:txBody>
      </p:sp>
    </p:spTree>
    <p:extLst>
      <p:ext uri="{BB962C8B-B14F-4D97-AF65-F5344CB8AC3E}">
        <p14:creationId xmlns:p14="http://schemas.microsoft.com/office/powerpoint/2010/main" val="1871392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F6DE8F2A-B3D4-43F2-B39B-CD77F64A1950}" type="slidenum">
              <a:rPr lang="es-ES" smtClean="0"/>
              <a:t>4</a:t>
            </a:fld>
            <a:endParaRPr lang="es-ES"/>
          </a:p>
        </p:txBody>
      </p:sp>
    </p:spTree>
    <p:extLst>
      <p:ext uri="{BB962C8B-B14F-4D97-AF65-F5344CB8AC3E}">
        <p14:creationId xmlns:p14="http://schemas.microsoft.com/office/powerpoint/2010/main" val="410856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F6DE8F2A-B3D4-43F2-B39B-CD77F64A1950}" type="slidenum">
              <a:rPr lang="es-ES" smtClean="0"/>
              <a:t>5</a:t>
            </a:fld>
            <a:endParaRPr lang="es-ES"/>
          </a:p>
        </p:txBody>
      </p:sp>
    </p:spTree>
    <p:extLst>
      <p:ext uri="{BB962C8B-B14F-4D97-AF65-F5344CB8AC3E}">
        <p14:creationId xmlns:p14="http://schemas.microsoft.com/office/powerpoint/2010/main" val="3222397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F6DE8F2A-B3D4-43F2-B39B-CD77F64A1950}" type="slidenum">
              <a:rPr lang="es-ES" smtClean="0"/>
              <a:t>6</a:t>
            </a:fld>
            <a:endParaRPr lang="es-ES"/>
          </a:p>
        </p:txBody>
      </p:sp>
    </p:spTree>
    <p:extLst>
      <p:ext uri="{BB962C8B-B14F-4D97-AF65-F5344CB8AC3E}">
        <p14:creationId xmlns:p14="http://schemas.microsoft.com/office/powerpoint/2010/main" val="707722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F6DE8F2A-B3D4-43F2-B39B-CD77F64A1950}" type="slidenum">
              <a:rPr lang="es-ES" smtClean="0"/>
              <a:t>7</a:t>
            </a:fld>
            <a:endParaRPr lang="es-ES"/>
          </a:p>
        </p:txBody>
      </p:sp>
    </p:spTree>
    <p:extLst>
      <p:ext uri="{BB962C8B-B14F-4D97-AF65-F5344CB8AC3E}">
        <p14:creationId xmlns:p14="http://schemas.microsoft.com/office/powerpoint/2010/main" val="2663247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F6DE8F2A-B3D4-43F2-B39B-CD77F64A1950}" type="slidenum">
              <a:rPr lang="es-ES" smtClean="0"/>
              <a:t>8</a:t>
            </a:fld>
            <a:endParaRPr lang="es-ES"/>
          </a:p>
        </p:txBody>
      </p:sp>
    </p:spTree>
    <p:extLst>
      <p:ext uri="{BB962C8B-B14F-4D97-AF65-F5344CB8AC3E}">
        <p14:creationId xmlns:p14="http://schemas.microsoft.com/office/powerpoint/2010/main" val="1321077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F6DE8F2A-B3D4-43F2-B39B-CD77F64A1950}" type="slidenum">
              <a:rPr lang="es-ES" smtClean="0"/>
              <a:t>9</a:t>
            </a:fld>
            <a:endParaRPr lang="es-ES"/>
          </a:p>
        </p:txBody>
      </p:sp>
    </p:spTree>
    <p:extLst>
      <p:ext uri="{BB962C8B-B14F-4D97-AF65-F5344CB8AC3E}">
        <p14:creationId xmlns:p14="http://schemas.microsoft.com/office/powerpoint/2010/main" val="944344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con imagen">
    <p:spTree>
      <p:nvGrpSpPr>
        <p:cNvPr id="1" name=""/>
        <p:cNvGrpSpPr/>
        <p:nvPr/>
      </p:nvGrpSpPr>
      <p:grpSpPr>
        <a:xfrm>
          <a:off x="0" y="0"/>
          <a:ext cx="0" cy="0"/>
          <a:chOff x="0" y="0"/>
          <a:chExt cx="0" cy="0"/>
        </a:xfrm>
      </p:grpSpPr>
      <p:sp>
        <p:nvSpPr>
          <p:cNvPr id="36" name="Marcador de posición de imagen 35">
            <a:extLst>
              <a:ext uri="{FF2B5EF4-FFF2-40B4-BE49-F238E27FC236}">
                <a16:creationId xmlns:a16="http://schemas.microsoft.com/office/drawing/2014/main" id="{8B934246-87B1-4444-9DCA-06622CAD5507}"/>
              </a:ext>
            </a:extLst>
          </p:cNvPr>
          <p:cNvSpPr>
            <a:spLocks noGrp="1"/>
          </p:cNvSpPr>
          <p:nvPr>
            <p:ph type="pic" sz="quarter" idx="10" hasCustomPrompt="1"/>
          </p:nvPr>
        </p:nvSpPr>
        <p:spPr>
          <a:xfrm>
            <a:off x="123992" y="124953"/>
            <a:ext cx="11944014" cy="4372387"/>
          </a:xfrm>
          <a:custGeom>
            <a:avLst/>
            <a:gdLst>
              <a:gd name="connsiteX0" fmla="*/ 0 w 11944014"/>
              <a:gd name="connsiteY0" fmla="*/ 0 h 4372387"/>
              <a:gd name="connsiteX1" fmla="*/ 11944014 w 11944014"/>
              <a:gd name="connsiteY1" fmla="*/ 0 h 4372387"/>
              <a:gd name="connsiteX2" fmla="*/ 11944014 w 11944014"/>
              <a:gd name="connsiteY2" fmla="*/ 4064314 h 4372387"/>
              <a:gd name="connsiteX3" fmla="*/ 11419539 w 11944014"/>
              <a:gd name="connsiteY3" fmla="*/ 4152711 h 4372387"/>
              <a:gd name="connsiteX4" fmla="*/ 4857299 w 11944014"/>
              <a:gd name="connsiteY4" fmla="*/ 3772522 h 4372387"/>
              <a:gd name="connsiteX5" fmla="*/ 510557 w 11944014"/>
              <a:gd name="connsiteY5" fmla="*/ 3115117 h 4372387"/>
              <a:gd name="connsiteX6" fmla="*/ 0 w 11944014"/>
              <a:gd name="connsiteY6" fmla="*/ 3085767 h 43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44014" h="4372387">
                <a:moveTo>
                  <a:pt x="0" y="0"/>
                </a:moveTo>
                <a:lnTo>
                  <a:pt x="11944014" y="0"/>
                </a:lnTo>
                <a:lnTo>
                  <a:pt x="11944014" y="4064314"/>
                </a:lnTo>
                <a:lnTo>
                  <a:pt x="11419539" y="4152711"/>
                </a:lnTo>
                <a:cubicBezTo>
                  <a:pt x="10120431" y="4379826"/>
                  <a:pt x="8581267" y="4634432"/>
                  <a:pt x="4857299" y="3772522"/>
                </a:cubicBezTo>
                <a:cubicBezTo>
                  <a:pt x="3261016" y="3403063"/>
                  <a:pt x="1951876" y="3212078"/>
                  <a:pt x="510557" y="3115117"/>
                </a:cubicBezTo>
                <a:lnTo>
                  <a:pt x="0" y="3085767"/>
                </a:lnTo>
                <a:close/>
              </a:path>
            </a:pathLst>
          </a:custGeom>
          <a:solidFill>
            <a:schemeClr val="bg1">
              <a:lumMod val="95000"/>
            </a:schemeClr>
          </a:solidFill>
        </p:spPr>
        <p:txBody>
          <a:bodyPr vert="horz" wrap="square" lIns="91440" tIns="45720" rIns="91440" bIns="45720" rtlCol="0" anchor="ctr" anchorCtr="1">
            <a:noAutofit/>
          </a:bodyPr>
          <a:lstStyle>
            <a:lvl1pPr marL="0" indent="0">
              <a:buNone/>
              <a:defRPr lang="en-GB" sz="1800" dirty="0"/>
            </a:lvl1pPr>
          </a:lstStyle>
          <a:p>
            <a:pPr marL="228600" lvl="0" indent="-228600" algn="ctr" rtl="0"/>
            <a:r>
              <a:rPr lang="es-ES" noProof="0"/>
              <a:t>Insertar imagen</a:t>
            </a:r>
          </a:p>
        </p:txBody>
      </p:sp>
      <p:sp>
        <p:nvSpPr>
          <p:cNvPr id="8" name="Forma libre: Forma 7">
            <a:extLst>
              <a:ext uri="{FF2B5EF4-FFF2-40B4-BE49-F238E27FC236}">
                <a16:creationId xmlns:a16="http://schemas.microsoft.com/office/drawing/2014/main" id="{1E99C6B2-05CE-48A7-8696-CEC64BE74DF5}"/>
              </a:ext>
            </a:extLst>
          </p:cNvPr>
          <p:cNvSpPr/>
          <p:nvPr userDrawn="1"/>
        </p:nvSpPr>
        <p:spPr>
          <a:xfrm>
            <a:off x="-1" y="0"/>
            <a:ext cx="12192001" cy="6858000"/>
          </a:xfrm>
          <a:custGeom>
            <a:avLst/>
            <a:gdLst>
              <a:gd name="connsiteX0" fmla="*/ 123993 w 12192001"/>
              <a:gd name="connsiteY0" fmla="*/ 123993 h 6858000"/>
              <a:gd name="connsiteX1" fmla="*/ 123993 w 12192001"/>
              <a:gd name="connsiteY1" fmla="*/ 3209760 h 6858000"/>
              <a:gd name="connsiteX2" fmla="*/ 634550 w 12192001"/>
              <a:gd name="connsiteY2" fmla="*/ 3239110 h 6858000"/>
              <a:gd name="connsiteX3" fmla="*/ 4981292 w 12192001"/>
              <a:gd name="connsiteY3" fmla="*/ 3896515 h 6858000"/>
              <a:gd name="connsiteX4" fmla="*/ 11543532 w 12192001"/>
              <a:gd name="connsiteY4" fmla="*/ 4276704 h 6858000"/>
              <a:gd name="connsiteX5" fmla="*/ 12068007 w 12192001"/>
              <a:gd name="connsiteY5" fmla="*/ 4188307 h 6858000"/>
              <a:gd name="connsiteX6" fmla="*/ 12068007 w 12192001"/>
              <a:gd name="connsiteY6" fmla="*/ 123993 h 6858000"/>
              <a:gd name="connsiteX7" fmla="*/ 0 w 12192001"/>
              <a:gd name="connsiteY7" fmla="*/ 0 h 6858000"/>
              <a:gd name="connsiteX8" fmla="*/ 12192000 w 12192001"/>
              <a:gd name="connsiteY8" fmla="*/ 0 h 6858000"/>
              <a:gd name="connsiteX9" fmla="*/ 12192000 w 12192001"/>
              <a:gd name="connsiteY9" fmla="*/ 4167393 h 6858000"/>
              <a:gd name="connsiteX10" fmla="*/ 12192001 w 12192001"/>
              <a:gd name="connsiteY10" fmla="*/ 4167393 h 6858000"/>
              <a:gd name="connsiteX11" fmla="*/ 12192001 w 12192001"/>
              <a:gd name="connsiteY11" fmla="*/ 4799849 h 6858000"/>
              <a:gd name="connsiteX12" fmla="*/ 12192001 w 12192001"/>
              <a:gd name="connsiteY12" fmla="*/ 4950491 h 6858000"/>
              <a:gd name="connsiteX13" fmla="*/ 12192001 w 12192001"/>
              <a:gd name="connsiteY13" fmla="*/ 6858000 h 6858000"/>
              <a:gd name="connsiteX14" fmla="*/ 12192000 w 12192001"/>
              <a:gd name="connsiteY14" fmla="*/ 6858000 h 6858000"/>
              <a:gd name="connsiteX15" fmla="*/ 1 w 12192001"/>
              <a:gd name="connsiteY15" fmla="*/ 6858000 h 6858000"/>
              <a:gd name="connsiteX16" fmla="*/ 0 w 12192001"/>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1" h="6858000">
                <a:moveTo>
                  <a:pt x="123993" y="123993"/>
                </a:moveTo>
                <a:lnTo>
                  <a:pt x="123993" y="3209760"/>
                </a:lnTo>
                <a:lnTo>
                  <a:pt x="634550" y="3239110"/>
                </a:lnTo>
                <a:cubicBezTo>
                  <a:pt x="2075869" y="3336071"/>
                  <a:pt x="3385009" y="3527056"/>
                  <a:pt x="4981292" y="3896515"/>
                </a:cubicBezTo>
                <a:cubicBezTo>
                  <a:pt x="8705260" y="4758425"/>
                  <a:pt x="10244424" y="4503819"/>
                  <a:pt x="11543532" y="4276704"/>
                </a:cubicBezTo>
                <a:lnTo>
                  <a:pt x="12068007" y="4188307"/>
                </a:lnTo>
                <a:lnTo>
                  <a:pt x="12068007" y="123993"/>
                </a:lnTo>
                <a:close/>
                <a:moveTo>
                  <a:pt x="0" y="0"/>
                </a:moveTo>
                <a:lnTo>
                  <a:pt x="12192000" y="0"/>
                </a:lnTo>
                <a:lnTo>
                  <a:pt x="12192000" y="4167393"/>
                </a:lnTo>
                <a:lnTo>
                  <a:pt x="12192001" y="4167393"/>
                </a:lnTo>
                <a:lnTo>
                  <a:pt x="12192001" y="4799849"/>
                </a:lnTo>
                <a:lnTo>
                  <a:pt x="12192001" y="4950491"/>
                </a:lnTo>
                <a:lnTo>
                  <a:pt x="12192001" y="6858000"/>
                </a:lnTo>
                <a:lnTo>
                  <a:pt x="12192000" y="6858000"/>
                </a:lnTo>
                <a:lnTo>
                  <a:pt x="1"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tx1"/>
              </a:solidFill>
            </a:endParaRPr>
          </a:p>
        </p:txBody>
      </p:sp>
      <p:sp>
        <p:nvSpPr>
          <p:cNvPr id="3" name="Subtítulo 2">
            <a:extLst>
              <a:ext uri="{FF2B5EF4-FFF2-40B4-BE49-F238E27FC236}">
                <a16:creationId xmlns:a16="http://schemas.microsoft.com/office/drawing/2014/main" id="{FA174F0C-3444-43F9-9DFF-354C44272A65}"/>
              </a:ext>
            </a:extLst>
          </p:cNvPr>
          <p:cNvSpPr>
            <a:spLocks noGrp="1"/>
          </p:cNvSpPr>
          <p:nvPr>
            <p:ph type="subTitle" idx="1" hasCustomPrompt="1"/>
          </p:nvPr>
        </p:nvSpPr>
        <p:spPr>
          <a:xfrm>
            <a:off x="694871" y="5603181"/>
            <a:ext cx="9144000" cy="341632"/>
          </a:xfrm>
        </p:spPr>
        <p:txBody>
          <a:bodyPr vert="horz" lIns="91440" tIns="45720" rIns="91440" bIns="45720" rtlCol="0">
            <a:spAutoFit/>
          </a:bodyPr>
          <a:lstStyle>
            <a:lvl1pPr marL="0" indent="0">
              <a:buNone/>
              <a:defRPr lang="en-GB" sz="1800" dirty="0">
                <a:solidFill>
                  <a:schemeClr val="accent2">
                    <a:lumMod val="50000"/>
                  </a:schemeClr>
                </a:solidFill>
                <a:latin typeface="+mn-lt"/>
              </a:defRPr>
            </a:lvl1pPr>
          </a:lstStyle>
          <a:p>
            <a:pPr marL="228600" lvl="0" indent="-228600" rtl="0"/>
            <a:r>
              <a:rPr lang="es-ES" noProof="0"/>
              <a:t>Subtítulo</a:t>
            </a:r>
          </a:p>
        </p:txBody>
      </p:sp>
      <p:sp>
        <p:nvSpPr>
          <p:cNvPr id="2" name="Título 1">
            <a:extLst>
              <a:ext uri="{FF2B5EF4-FFF2-40B4-BE49-F238E27FC236}">
                <a16:creationId xmlns:a16="http://schemas.microsoft.com/office/drawing/2014/main" id="{0E11612A-63A3-4175-9F77-FA03CCD38D4B}"/>
              </a:ext>
            </a:extLst>
          </p:cNvPr>
          <p:cNvSpPr>
            <a:spLocks noGrp="1"/>
          </p:cNvSpPr>
          <p:nvPr>
            <p:ph type="ctrTitle" hasCustomPrompt="1"/>
          </p:nvPr>
        </p:nvSpPr>
        <p:spPr>
          <a:xfrm>
            <a:off x="694871" y="4901450"/>
            <a:ext cx="10607040" cy="701731"/>
          </a:xfrm>
        </p:spPr>
        <p:txBody>
          <a:bodyPr vert="horz" lIns="91440" tIns="45720" rIns="91440" bIns="45720" rtlCol="0" anchor="b">
            <a:spAutoFit/>
          </a:bodyPr>
          <a:lstStyle>
            <a:lvl1pPr>
              <a:defRPr lang="en-GB" sz="4400" b="1" dirty="0">
                <a:solidFill>
                  <a:schemeClr val="tx1">
                    <a:lumMod val="75000"/>
                    <a:lumOff val="25000"/>
                  </a:schemeClr>
                </a:solidFill>
                <a:latin typeface="+mj-lt"/>
              </a:defRPr>
            </a:lvl1pPr>
          </a:lstStyle>
          <a:p>
            <a:pPr marL="0" lvl="0" rtl="0"/>
            <a:r>
              <a:rPr lang="es-ES" noProof="0"/>
              <a:t>Título</a:t>
            </a:r>
          </a:p>
        </p:txBody>
      </p:sp>
      <p:sp>
        <p:nvSpPr>
          <p:cNvPr id="11" name="Rectángulo 10">
            <a:extLst>
              <a:ext uri="{FF2B5EF4-FFF2-40B4-BE49-F238E27FC236}">
                <a16:creationId xmlns:a16="http://schemas.microsoft.com/office/drawing/2014/main" id="{45C25376-E6F9-4E5A-A81D-E7FA342FB230}"/>
              </a:ext>
            </a:extLst>
          </p:cNvPr>
          <p:cNvSpPr/>
          <p:nvPr userDrawn="1"/>
        </p:nvSpPr>
        <p:spPr>
          <a:xfrm>
            <a:off x="435429" y="4726452"/>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1170484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to + tex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DEB162-E699-464C-B2EE-136D517A9B8B}"/>
              </a:ext>
            </a:extLst>
          </p:cNvPr>
          <p:cNvSpPr>
            <a:spLocks noGrp="1"/>
          </p:cNvSpPr>
          <p:nvPr>
            <p:ph type="title"/>
          </p:nvPr>
        </p:nvSpPr>
        <p:spPr>
          <a:xfrm>
            <a:off x="446314" y="250916"/>
            <a:ext cx="11174186" cy="1089529"/>
          </a:xfrm>
        </p:spPr>
        <p:txBody>
          <a:bodyPr vert="horz" wrap="square" lIns="91440" tIns="45720" rIns="91440" bIns="45720" rtlCol="0" anchor="ctr">
            <a:spAutoFit/>
          </a:bodyPr>
          <a:lstStyle>
            <a:lvl1pPr>
              <a:defRPr lang="en-GB" sz="3600" spc="-60" dirty="0"/>
            </a:lvl1pPr>
          </a:lstStyle>
          <a:p>
            <a:pPr lvl="0" rtl="0"/>
            <a:r>
              <a:rPr lang="es-ES" noProof="0"/>
              <a:t>Haga clic para modificar el estilo de título del patrón</a:t>
            </a:r>
          </a:p>
        </p:txBody>
      </p:sp>
      <p:sp>
        <p:nvSpPr>
          <p:cNvPr id="5" name="Marcador de posición de imagen 4">
            <a:extLst>
              <a:ext uri="{FF2B5EF4-FFF2-40B4-BE49-F238E27FC236}">
                <a16:creationId xmlns:a16="http://schemas.microsoft.com/office/drawing/2014/main" id="{92C6531E-FB8E-4000-B873-B745C681E2F5}"/>
              </a:ext>
            </a:extLst>
          </p:cNvPr>
          <p:cNvSpPr>
            <a:spLocks noGrp="1"/>
          </p:cNvSpPr>
          <p:nvPr>
            <p:ph type="pic" sz="quarter" idx="13" hasCustomPrompt="1"/>
          </p:nvPr>
        </p:nvSpPr>
        <p:spPr>
          <a:xfrm>
            <a:off x="0" y="1248876"/>
            <a:ext cx="12192000" cy="2119313"/>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rtl="0"/>
            <a:r>
              <a:rPr lang="es-ES" noProof="0"/>
              <a:t>Insertar imagen</a:t>
            </a:r>
          </a:p>
        </p:txBody>
      </p:sp>
      <p:sp>
        <p:nvSpPr>
          <p:cNvPr id="9" name="Marcador de texto 8">
            <a:extLst>
              <a:ext uri="{FF2B5EF4-FFF2-40B4-BE49-F238E27FC236}">
                <a16:creationId xmlns:a16="http://schemas.microsoft.com/office/drawing/2014/main" id="{FF7966C8-8738-4743-AE43-80F0C197B6C7}"/>
              </a:ext>
            </a:extLst>
          </p:cNvPr>
          <p:cNvSpPr>
            <a:spLocks noGrp="1"/>
          </p:cNvSpPr>
          <p:nvPr>
            <p:ph type="body" sz="quarter" idx="14" hasCustomPrompt="1"/>
          </p:nvPr>
        </p:nvSpPr>
        <p:spPr>
          <a:xfrm>
            <a:off x="735240" y="3802065"/>
            <a:ext cx="9784080" cy="334508"/>
          </a:xfrm>
        </p:spPr>
        <p:txBody>
          <a:bodyPr rtlCol="0">
            <a:noAutofit/>
          </a:bodyPr>
          <a:lstStyle>
            <a:lvl1pPr marL="0" indent="0" algn="l">
              <a:buNone/>
              <a:defRPr sz="1600" b="1">
                <a:solidFill>
                  <a:schemeClr val="accent3"/>
                </a:solidFill>
                <a:latin typeface="+mn-lt"/>
              </a:defRPr>
            </a:lvl1pPr>
          </a:lstStyle>
          <a:p>
            <a:pPr lvl="0" rtl="0"/>
            <a:r>
              <a:rPr lang="es-ES" noProof="0"/>
              <a:t>Editar estilos de texto del patrón</a:t>
            </a:r>
          </a:p>
        </p:txBody>
      </p:sp>
      <p:sp>
        <p:nvSpPr>
          <p:cNvPr id="12" name="Marcador de texto 8">
            <a:extLst>
              <a:ext uri="{FF2B5EF4-FFF2-40B4-BE49-F238E27FC236}">
                <a16:creationId xmlns:a16="http://schemas.microsoft.com/office/drawing/2014/main" id="{B1885C44-356C-410C-B697-9BA0E2858222}"/>
              </a:ext>
            </a:extLst>
          </p:cNvPr>
          <p:cNvSpPr>
            <a:spLocks noGrp="1"/>
          </p:cNvSpPr>
          <p:nvPr>
            <p:ph type="body" sz="quarter" idx="17" hasCustomPrompt="1"/>
          </p:nvPr>
        </p:nvSpPr>
        <p:spPr>
          <a:xfrm>
            <a:off x="735240" y="4294303"/>
            <a:ext cx="9784080" cy="1737360"/>
          </a:xfrm>
        </p:spPr>
        <p:txBody>
          <a:bodyPr rtlCol="0">
            <a:noAutofit/>
          </a:bodyPr>
          <a:lstStyle>
            <a:lvl1pPr marL="0" indent="0" algn="l">
              <a:buNone/>
              <a:defRPr sz="1400" b="0">
                <a:solidFill>
                  <a:schemeClr val="tx1">
                    <a:lumMod val="75000"/>
                    <a:lumOff val="25000"/>
                  </a:schemeClr>
                </a:solidFill>
                <a:latin typeface="+mn-lt"/>
              </a:defRPr>
            </a:lvl1pPr>
          </a:lstStyle>
          <a:p>
            <a:pPr lvl="0" rtl="0"/>
            <a:r>
              <a:rPr lang="es-ES" noProof="0"/>
              <a:t>Editar estilos de texto del patrón</a:t>
            </a:r>
          </a:p>
        </p:txBody>
      </p:sp>
      <p:sp>
        <p:nvSpPr>
          <p:cNvPr id="15" name="Rectángulo 14">
            <a:extLst>
              <a:ext uri="{FF2B5EF4-FFF2-40B4-BE49-F238E27FC236}">
                <a16:creationId xmlns:a16="http://schemas.microsoft.com/office/drawing/2014/main" id="{05951AB2-D568-4A7E-9408-FADC8BED4119}"/>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a:solidFill>
                <a:schemeClr val="tx1"/>
              </a:solidFill>
            </a:endParaRPr>
          </a:p>
        </p:txBody>
      </p:sp>
    </p:spTree>
    <p:extLst>
      <p:ext uri="{BB962C8B-B14F-4D97-AF65-F5344CB8AC3E}">
        <p14:creationId xmlns:p14="http://schemas.microsoft.com/office/powerpoint/2010/main" val="1424147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to + tres secciones">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a:solidFill>
                <a:schemeClr val="tx1"/>
              </a:solidFill>
            </a:endParaRPr>
          </a:p>
        </p:txBody>
      </p:sp>
      <p:sp>
        <p:nvSpPr>
          <p:cNvPr id="5" name="Marcador de posición de imagen 4">
            <a:extLst>
              <a:ext uri="{FF2B5EF4-FFF2-40B4-BE49-F238E27FC236}">
                <a16:creationId xmlns:a16="http://schemas.microsoft.com/office/drawing/2014/main" id="{92C6531E-FB8E-4000-B873-B745C681E2F5}"/>
              </a:ext>
            </a:extLst>
          </p:cNvPr>
          <p:cNvSpPr>
            <a:spLocks noGrp="1"/>
          </p:cNvSpPr>
          <p:nvPr>
            <p:ph type="pic" sz="quarter" idx="13" hasCustomPrompt="1"/>
          </p:nvPr>
        </p:nvSpPr>
        <p:spPr>
          <a:xfrm>
            <a:off x="0" y="1248876"/>
            <a:ext cx="12192000" cy="2119313"/>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rtl="0"/>
            <a:r>
              <a:rPr lang="es-ES" noProof="0"/>
              <a:t>Insertar imagen</a:t>
            </a:r>
          </a:p>
        </p:txBody>
      </p:sp>
      <p:sp>
        <p:nvSpPr>
          <p:cNvPr id="9" name="Marcador de texto 8">
            <a:extLst>
              <a:ext uri="{FF2B5EF4-FFF2-40B4-BE49-F238E27FC236}">
                <a16:creationId xmlns:a16="http://schemas.microsoft.com/office/drawing/2014/main" id="{FF7966C8-8738-4743-AE43-80F0C197B6C7}"/>
              </a:ext>
            </a:extLst>
          </p:cNvPr>
          <p:cNvSpPr>
            <a:spLocks noGrp="1"/>
          </p:cNvSpPr>
          <p:nvPr>
            <p:ph type="body" sz="quarter" idx="14" hasCustomPrompt="1"/>
          </p:nvPr>
        </p:nvSpPr>
        <p:spPr>
          <a:xfrm>
            <a:off x="735240" y="3802065"/>
            <a:ext cx="2820761" cy="334508"/>
          </a:xfrm>
        </p:spPr>
        <p:txBody>
          <a:bodyPr rtlCol="0">
            <a:noAutofit/>
          </a:bodyPr>
          <a:lstStyle>
            <a:lvl1pPr marL="0" indent="0" algn="ctr">
              <a:buNone/>
              <a:defRPr sz="1600" b="1">
                <a:solidFill>
                  <a:schemeClr val="accent6"/>
                </a:solidFill>
                <a:latin typeface="+mn-lt"/>
              </a:defRPr>
            </a:lvl1pPr>
          </a:lstStyle>
          <a:p>
            <a:pPr lvl="0" rtl="0"/>
            <a:r>
              <a:rPr lang="es-ES" noProof="0"/>
              <a:t>Editar estilos de texto del patrón</a:t>
            </a:r>
          </a:p>
        </p:txBody>
      </p:sp>
      <p:sp>
        <p:nvSpPr>
          <p:cNvPr id="10" name="Marcador de texto 8">
            <a:extLst>
              <a:ext uri="{FF2B5EF4-FFF2-40B4-BE49-F238E27FC236}">
                <a16:creationId xmlns:a16="http://schemas.microsoft.com/office/drawing/2014/main" id="{3F93C618-7612-42AB-B890-45E85BD492F4}"/>
              </a:ext>
            </a:extLst>
          </p:cNvPr>
          <p:cNvSpPr>
            <a:spLocks noGrp="1"/>
          </p:cNvSpPr>
          <p:nvPr>
            <p:ph type="body" sz="quarter" idx="15" hasCustomPrompt="1"/>
          </p:nvPr>
        </p:nvSpPr>
        <p:spPr>
          <a:xfrm>
            <a:off x="4623026" y="3802065"/>
            <a:ext cx="2820761" cy="334508"/>
          </a:xfrm>
        </p:spPr>
        <p:txBody>
          <a:bodyPr rtlCol="0">
            <a:noAutofit/>
          </a:bodyPr>
          <a:lstStyle>
            <a:lvl1pPr marL="0" indent="0" algn="ctr">
              <a:buNone/>
              <a:defRPr sz="1600" b="1">
                <a:solidFill>
                  <a:schemeClr val="accent3"/>
                </a:solidFill>
                <a:latin typeface="+mn-lt"/>
              </a:defRPr>
            </a:lvl1pPr>
          </a:lstStyle>
          <a:p>
            <a:pPr lvl="0" rtl="0"/>
            <a:r>
              <a:rPr lang="es-ES" noProof="0"/>
              <a:t>Editar estilos de texto del patrón</a:t>
            </a:r>
          </a:p>
        </p:txBody>
      </p:sp>
      <p:sp>
        <p:nvSpPr>
          <p:cNvPr id="11" name="Marcador de texto 8">
            <a:extLst>
              <a:ext uri="{FF2B5EF4-FFF2-40B4-BE49-F238E27FC236}">
                <a16:creationId xmlns:a16="http://schemas.microsoft.com/office/drawing/2014/main" id="{08664829-F6FB-4E31-BF5C-C895ADF2BA7F}"/>
              </a:ext>
            </a:extLst>
          </p:cNvPr>
          <p:cNvSpPr>
            <a:spLocks noGrp="1"/>
          </p:cNvSpPr>
          <p:nvPr>
            <p:ph type="body" sz="quarter" idx="16" hasCustomPrompt="1"/>
          </p:nvPr>
        </p:nvSpPr>
        <p:spPr>
          <a:xfrm>
            <a:off x="8635999" y="3802065"/>
            <a:ext cx="2820761" cy="334508"/>
          </a:xfrm>
        </p:spPr>
        <p:txBody>
          <a:bodyPr rtlCol="0">
            <a:noAutofit/>
          </a:bodyPr>
          <a:lstStyle>
            <a:lvl1pPr marL="0" indent="0" algn="ctr">
              <a:buNone/>
              <a:defRPr sz="1600" b="1">
                <a:solidFill>
                  <a:schemeClr val="accent5">
                    <a:lumMod val="75000"/>
                  </a:schemeClr>
                </a:solidFill>
                <a:latin typeface="+mn-lt"/>
              </a:defRPr>
            </a:lvl1pPr>
          </a:lstStyle>
          <a:p>
            <a:pPr lvl="0" rtl="0"/>
            <a:r>
              <a:rPr lang="es-ES" noProof="0"/>
              <a:t>Editar estilos de texto del patrón</a:t>
            </a:r>
          </a:p>
        </p:txBody>
      </p:sp>
      <p:sp>
        <p:nvSpPr>
          <p:cNvPr id="12" name="Marcador de texto 8">
            <a:extLst>
              <a:ext uri="{FF2B5EF4-FFF2-40B4-BE49-F238E27FC236}">
                <a16:creationId xmlns:a16="http://schemas.microsoft.com/office/drawing/2014/main" id="{B1885C44-356C-410C-B697-9BA0E2858222}"/>
              </a:ext>
            </a:extLst>
          </p:cNvPr>
          <p:cNvSpPr>
            <a:spLocks noGrp="1"/>
          </p:cNvSpPr>
          <p:nvPr>
            <p:ph type="body" sz="quarter" idx="17" hasCustomPrompt="1"/>
          </p:nvPr>
        </p:nvSpPr>
        <p:spPr>
          <a:xfrm>
            <a:off x="735240" y="4294303"/>
            <a:ext cx="2820761" cy="1496898"/>
          </a:xfrm>
        </p:spPr>
        <p:txBody>
          <a:bodyPr rtlCol="0">
            <a:noAutofit/>
          </a:bodyPr>
          <a:lstStyle>
            <a:lvl1pPr marL="0" indent="0" algn="l">
              <a:spcAft>
                <a:spcPts val="600"/>
              </a:spcAft>
              <a:buNone/>
              <a:defRPr sz="1400" b="0">
                <a:solidFill>
                  <a:schemeClr val="tx1">
                    <a:lumMod val="75000"/>
                    <a:lumOff val="25000"/>
                  </a:schemeClr>
                </a:solidFill>
                <a:latin typeface="+mn-lt"/>
              </a:defRPr>
            </a:lvl1pPr>
          </a:lstStyle>
          <a:p>
            <a:pPr lvl="0" rtl="0"/>
            <a:r>
              <a:rPr lang="es-ES" noProof="0"/>
              <a:t>Editar estilos de texto del patrón</a:t>
            </a:r>
          </a:p>
        </p:txBody>
      </p:sp>
      <p:sp>
        <p:nvSpPr>
          <p:cNvPr id="13" name="Marcador de texto 8">
            <a:extLst>
              <a:ext uri="{FF2B5EF4-FFF2-40B4-BE49-F238E27FC236}">
                <a16:creationId xmlns:a16="http://schemas.microsoft.com/office/drawing/2014/main" id="{464BC696-49A6-4328-BB42-5566BAC00F80}"/>
              </a:ext>
            </a:extLst>
          </p:cNvPr>
          <p:cNvSpPr>
            <a:spLocks noGrp="1"/>
          </p:cNvSpPr>
          <p:nvPr>
            <p:ph type="body" sz="quarter" idx="18" hasCustomPrompt="1"/>
          </p:nvPr>
        </p:nvSpPr>
        <p:spPr>
          <a:xfrm>
            <a:off x="4623026" y="4294303"/>
            <a:ext cx="2820761" cy="1496898"/>
          </a:xfrm>
        </p:spPr>
        <p:txBody>
          <a:bodyPr rtlCol="0">
            <a:noAutofit/>
          </a:bodyPr>
          <a:lstStyle>
            <a:lvl1pPr marL="0" indent="0" algn="l">
              <a:spcAft>
                <a:spcPts val="600"/>
              </a:spcAft>
              <a:buNone/>
              <a:defRPr sz="1400" b="0">
                <a:solidFill>
                  <a:schemeClr val="tx1">
                    <a:lumMod val="75000"/>
                    <a:lumOff val="25000"/>
                  </a:schemeClr>
                </a:solidFill>
                <a:latin typeface="+mn-lt"/>
              </a:defRPr>
            </a:lvl1pPr>
          </a:lstStyle>
          <a:p>
            <a:pPr lvl="0" rtl="0"/>
            <a:r>
              <a:rPr lang="es-ES" noProof="0"/>
              <a:t>Editar estilos de texto del patrón</a:t>
            </a:r>
          </a:p>
        </p:txBody>
      </p:sp>
      <p:sp>
        <p:nvSpPr>
          <p:cNvPr id="14" name="Marcador de texto 8">
            <a:extLst>
              <a:ext uri="{FF2B5EF4-FFF2-40B4-BE49-F238E27FC236}">
                <a16:creationId xmlns:a16="http://schemas.microsoft.com/office/drawing/2014/main" id="{7E9E558E-F7EF-4347-AD3C-FDB2A9BCF618}"/>
              </a:ext>
            </a:extLst>
          </p:cNvPr>
          <p:cNvSpPr>
            <a:spLocks noGrp="1"/>
          </p:cNvSpPr>
          <p:nvPr>
            <p:ph type="body" sz="quarter" idx="19" hasCustomPrompt="1"/>
          </p:nvPr>
        </p:nvSpPr>
        <p:spPr>
          <a:xfrm>
            <a:off x="8635999" y="4294303"/>
            <a:ext cx="2820761" cy="1496898"/>
          </a:xfrm>
        </p:spPr>
        <p:txBody>
          <a:bodyPr rtlCol="0">
            <a:noAutofit/>
          </a:bodyPr>
          <a:lstStyle>
            <a:lvl1pPr marL="0" indent="0" algn="l">
              <a:spcAft>
                <a:spcPts val="600"/>
              </a:spcAft>
              <a:buNone/>
              <a:defRPr sz="1400" b="0">
                <a:solidFill>
                  <a:schemeClr val="tx1">
                    <a:lumMod val="75000"/>
                    <a:lumOff val="25000"/>
                  </a:schemeClr>
                </a:solidFill>
                <a:latin typeface="+mn-lt"/>
              </a:defRPr>
            </a:lvl1pPr>
          </a:lstStyle>
          <a:p>
            <a:pPr lvl="0" rtl="0"/>
            <a:r>
              <a:rPr lang="es-ES" noProof="0"/>
              <a:t>Editar estilos de texto del patrón</a:t>
            </a:r>
          </a:p>
        </p:txBody>
      </p:sp>
      <p:sp>
        <p:nvSpPr>
          <p:cNvPr id="3" name="Título 2">
            <a:extLst>
              <a:ext uri="{FF2B5EF4-FFF2-40B4-BE49-F238E27FC236}">
                <a16:creationId xmlns:a16="http://schemas.microsoft.com/office/drawing/2014/main" id="{B9AD2AC4-32E8-BC46-848C-BEA37118CB63}"/>
              </a:ext>
            </a:extLst>
          </p:cNvPr>
          <p:cNvSpPr>
            <a:spLocks noGrp="1"/>
          </p:cNvSpPr>
          <p:nvPr>
            <p:ph type="title"/>
          </p:nvPr>
        </p:nvSpPr>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2554481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to de media página + texto">
    <p:spTree>
      <p:nvGrpSpPr>
        <p:cNvPr id="1" name=""/>
        <p:cNvGrpSpPr/>
        <p:nvPr/>
      </p:nvGrpSpPr>
      <p:grpSpPr>
        <a:xfrm>
          <a:off x="0" y="0"/>
          <a:ext cx="0" cy="0"/>
          <a:chOff x="0" y="0"/>
          <a:chExt cx="0" cy="0"/>
        </a:xfrm>
      </p:grpSpPr>
      <p:sp>
        <p:nvSpPr>
          <p:cNvPr id="11" name="Marcador de posición de imagen 4">
            <a:extLst>
              <a:ext uri="{FF2B5EF4-FFF2-40B4-BE49-F238E27FC236}">
                <a16:creationId xmlns:a16="http://schemas.microsoft.com/office/drawing/2014/main" id="{679784BB-7CDD-484B-8F47-9CF1D79993F5}"/>
              </a:ext>
            </a:extLst>
          </p:cNvPr>
          <p:cNvSpPr>
            <a:spLocks noGrp="1"/>
          </p:cNvSpPr>
          <p:nvPr>
            <p:ph type="pic" sz="quarter" idx="13" hasCustomPrompt="1"/>
          </p:nvPr>
        </p:nvSpPr>
        <p:spPr>
          <a:xfrm>
            <a:off x="6299200" y="0"/>
            <a:ext cx="5892800" cy="6858000"/>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rtl="0"/>
            <a:r>
              <a:rPr lang="es-ES" noProof="0"/>
              <a:t>Insertar imagen</a:t>
            </a:r>
          </a:p>
        </p:txBody>
      </p:sp>
      <p:sp>
        <p:nvSpPr>
          <p:cNvPr id="2" name="Título 1">
            <a:extLst>
              <a:ext uri="{FF2B5EF4-FFF2-40B4-BE49-F238E27FC236}">
                <a16:creationId xmlns:a16="http://schemas.microsoft.com/office/drawing/2014/main" id="{8EDEB162-E699-464C-B2EE-136D517A9B8B}"/>
              </a:ext>
            </a:extLst>
          </p:cNvPr>
          <p:cNvSpPr>
            <a:spLocks noGrp="1"/>
          </p:cNvSpPr>
          <p:nvPr>
            <p:ph type="title" hasCustomPrompt="1"/>
          </p:nvPr>
        </p:nvSpPr>
        <p:spPr>
          <a:xfrm>
            <a:off x="446314" y="244477"/>
            <a:ext cx="5170715" cy="1588127"/>
          </a:xfrm>
        </p:spPr>
        <p:txBody>
          <a:bodyPr vert="horz" wrap="square" lIns="91440" tIns="45720" rIns="91440" bIns="45720" rtlCol="0" anchor="ctr">
            <a:spAutoFit/>
          </a:bodyPr>
          <a:lstStyle>
            <a:lvl1pPr>
              <a:defRPr lang="en-GB" sz="3600" spc="-60" dirty="0"/>
            </a:lvl1pPr>
          </a:lstStyle>
          <a:p>
            <a:pPr lvl="0" rtl="0"/>
            <a:r>
              <a:rPr lang="es-ES" noProof="0"/>
              <a:t>Haga clic para editar el estilo de título del patrón</a:t>
            </a:r>
          </a:p>
        </p:txBody>
      </p:sp>
      <p:sp>
        <p:nvSpPr>
          <p:cNvPr id="9" name="Marcador de texto 8">
            <a:extLst>
              <a:ext uri="{FF2B5EF4-FFF2-40B4-BE49-F238E27FC236}">
                <a16:creationId xmlns:a16="http://schemas.microsoft.com/office/drawing/2014/main" id="{FF7966C8-8738-4743-AE43-80F0C197B6C7}"/>
              </a:ext>
            </a:extLst>
          </p:cNvPr>
          <p:cNvSpPr>
            <a:spLocks noGrp="1"/>
          </p:cNvSpPr>
          <p:nvPr>
            <p:ph type="body" sz="quarter" idx="14" hasCustomPrompt="1"/>
          </p:nvPr>
        </p:nvSpPr>
        <p:spPr>
          <a:xfrm>
            <a:off x="571499" y="2061165"/>
            <a:ext cx="5045529" cy="334508"/>
          </a:xfrm>
        </p:spPr>
        <p:txBody>
          <a:bodyPr rtlCol="0">
            <a:noAutofit/>
          </a:bodyPr>
          <a:lstStyle>
            <a:lvl1pPr marL="0" indent="0" algn="l">
              <a:buNone/>
              <a:defRPr sz="1600" b="1">
                <a:solidFill>
                  <a:schemeClr val="accent3"/>
                </a:solidFill>
                <a:latin typeface="+mn-lt"/>
              </a:defRPr>
            </a:lvl1pPr>
          </a:lstStyle>
          <a:p>
            <a:pPr lvl="0" rtl="0"/>
            <a:r>
              <a:rPr lang="es-ES" noProof="0"/>
              <a:t>Editar estilos de texto del patrón</a:t>
            </a:r>
          </a:p>
        </p:txBody>
      </p:sp>
      <p:sp>
        <p:nvSpPr>
          <p:cNvPr id="12" name="Marcador de texto 8">
            <a:extLst>
              <a:ext uri="{FF2B5EF4-FFF2-40B4-BE49-F238E27FC236}">
                <a16:creationId xmlns:a16="http://schemas.microsoft.com/office/drawing/2014/main" id="{B1885C44-356C-410C-B697-9BA0E2858222}"/>
              </a:ext>
            </a:extLst>
          </p:cNvPr>
          <p:cNvSpPr>
            <a:spLocks noGrp="1"/>
          </p:cNvSpPr>
          <p:nvPr>
            <p:ph type="body" sz="quarter" idx="17" hasCustomPrompt="1"/>
          </p:nvPr>
        </p:nvSpPr>
        <p:spPr>
          <a:xfrm>
            <a:off x="571499" y="2708227"/>
            <a:ext cx="5045529" cy="3561943"/>
          </a:xfrm>
        </p:spPr>
        <p:txBody>
          <a:bodyPr rtlCol="0">
            <a:noAutofit/>
          </a:bodyPr>
          <a:lstStyle>
            <a:lvl1pPr marL="0" indent="0" algn="l">
              <a:buNone/>
              <a:defRPr sz="1400" b="0">
                <a:solidFill>
                  <a:schemeClr val="tx1">
                    <a:lumMod val="75000"/>
                    <a:lumOff val="25000"/>
                  </a:schemeClr>
                </a:solidFill>
                <a:latin typeface="+mn-lt"/>
              </a:defRPr>
            </a:lvl1pPr>
          </a:lstStyle>
          <a:p>
            <a:pPr lvl="0" rtl="0"/>
            <a:r>
              <a:rPr lang="es-ES" noProof="0"/>
              <a:t>Editar estilos de texto del patrón</a:t>
            </a:r>
          </a:p>
        </p:txBody>
      </p:sp>
      <p:sp>
        <p:nvSpPr>
          <p:cNvPr id="7" name="Rectángulo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a:solidFill>
                <a:schemeClr val="tx1"/>
              </a:solidFill>
            </a:endParaRPr>
          </a:p>
        </p:txBody>
      </p:sp>
      <p:sp>
        <p:nvSpPr>
          <p:cNvPr id="8" name="Rectángulo 7">
            <a:extLst>
              <a:ext uri="{FF2B5EF4-FFF2-40B4-BE49-F238E27FC236}">
                <a16:creationId xmlns:a16="http://schemas.microsoft.com/office/drawing/2014/main" id="{1E6A75B6-7B4E-496F-A846-0FFBB6E1D164}"/>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a:solidFill>
                <a:schemeClr val="tx1"/>
              </a:solidFill>
            </a:endParaRPr>
          </a:p>
        </p:txBody>
      </p:sp>
      <p:sp>
        <p:nvSpPr>
          <p:cNvPr id="10" name="Marcador de posición de número de diapositiva 5">
            <a:extLst>
              <a:ext uri="{FF2B5EF4-FFF2-40B4-BE49-F238E27FC236}">
                <a16:creationId xmlns:a16="http://schemas.microsoft.com/office/drawing/2014/main" id="{7648ACB4-9C22-4636-800F-578055A5BC10}"/>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fld id="{78048C4E-7BD1-46A5-B2F2-6AD408DAAD47}" type="slidenum">
              <a:rPr lang="es-ES" b="1" noProof="0" smtClean="0">
                <a:solidFill>
                  <a:schemeClr val="bg1"/>
                </a:solidFill>
              </a:rPr>
              <a:pPr rtl="0"/>
              <a:t>‹Nº›</a:t>
            </a:fld>
            <a:endParaRPr lang="es-ES" b="1" noProof="0">
              <a:solidFill>
                <a:schemeClr val="bg1"/>
              </a:solidFill>
            </a:endParaRPr>
          </a:p>
        </p:txBody>
      </p:sp>
    </p:spTree>
    <p:extLst>
      <p:ext uri="{BB962C8B-B14F-4D97-AF65-F5344CB8AC3E}">
        <p14:creationId xmlns:p14="http://schemas.microsoft.com/office/powerpoint/2010/main" val="2043872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4" name="Diagrama de flujo: Documento 3">
            <a:extLst>
              <a:ext uri="{FF2B5EF4-FFF2-40B4-BE49-F238E27FC236}">
                <a16:creationId xmlns:a16="http://schemas.microsoft.com/office/drawing/2014/main" id="{D5C833BC-89A8-4D28-9D63-F45F14D694BF}"/>
              </a:ext>
            </a:extLst>
          </p:cNvPr>
          <p:cNvSpPr/>
          <p:nvPr userDrawn="1"/>
        </p:nvSpPr>
        <p:spPr>
          <a:xfrm flipH="1">
            <a:off x="123987" y="124955"/>
            <a:ext cx="11953415" cy="4408002"/>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7 w 21617"/>
              <a:gd name="connsiteY0" fmla="*/ 0 h 23765"/>
              <a:gd name="connsiteX1" fmla="*/ 21617 w 21617"/>
              <a:gd name="connsiteY1" fmla="*/ 0 h 23765"/>
              <a:gd name="connsiteX2" fmla="*/ 21617 w 21617"/>
              <a:gd name="connsiteY2" fmla="*/ 17322 h 23765"/>
              <a:gd name="connsiteX3" fmla="*/ 0 w 21617"/>
              <a:gd name="connsiteY3" fmla="*/ 22875 h 23765"/>
              <a:gd name="connsiteX4" fmla="*/ 17 w 21617"/>
              <a:gd name="connsiteY4" fmla="*/ 0 h 23765"/>
              <a:gd name="connsiteX0" fmla="*/ 17 w 21617"/>
              <a:gd name="connsiteY0" fmla="*/ 0 h 24368"/>
              <a:gd name="connsiteX1" fmla="*/ 21617 w 21617"/>
              <a:gd name="connsiteY1" fmla="*/ 0 h 24368"/>
              <a:gd name="connsiteX2" fmla="*/ 21617 w 21617"/>
              <a:gd name="connsiteY2" fmla="*/ 17322 h 24368"/>
              <a:gd name="connsiteX3" fmla="*/ 0 w 21617"/>
              <a:gd name="connsiteY3" fmla="*/ 22875 h 24368"/>
              <a:gd name="connsiteX4" fmla="*/ 17 w 21617"/>
              <a:gd name="connsiteY4" fmla="*/ 0 h 24368"/>
              <a:gd name="connsiteX0" fmla="*/ 17 w 21617"/>
              <a:gd name="connsiteY0" fmla="*/ 0 h 24514"/>
              <a:gd name="connsiteX1" fmla="*/ 21617 w 21617"/>
              <a:gd name="connsiteY1" fmla="*/ 0 h 24514"/>
              <a:gd name="connsiteX2" fmla="*/ 21617 w 21617"/>
              <a:gd name="connsiteY2" fmla="*/ 17322 h 24514"/>
              <a:gd name="connsiteX3" fmla="*/ 0 w 21617"/>
              <a:gd name="connsiteY3" fmla="*/ 22875 h 24514"/>
              <a:gd name="connsiteX4" fmla="*/ 17 w 21617"/>
              <a:gd name="connsiteY4" fmla="*/ 0 h 24514"/>
              <a:gd name="connsiteX0" fmla="*/ 17 w 21617"/>
              <a:gd name="connsiteY0" fmla="*/ 0 h 24569"/>
              <a:gd name="connsiteX1" fmla="*/ 21617 w 21617"/>
              <a:gd name="connsiteY1" fmla="*/ 0 h 24569"/>
              <a:gd name="connsiteX2" fmla="*/ 21617 w 21617"/>
              <a:gd name="connsiteY2" fmla="*/ 17322 h 24569"/>
              <a:gd name="connsiteX3" fmla="*/ 0 w 21617"/>
              <a:gd name="connsiteY3" fmla="*/ 22875 h 24569"/>
              <a:gd name="connsiteX4" fmla="*/ 17 w 21617"/>
              <a:gd name="connsiteY4" fmla="*/ 0 h 24569"/>
              <a:gd name="connsiteX0" fmla="*/ 17 w 21617"/>
              <a:gd name="connsiteY0" fmla="*/ 0 h 24698"/>
              <a:gd name="connsiteX1" fmla="*/ 21617 w 21617"/>
              <a:gd name="connsiteY1" fmla="*/ 0 h 24698"/>
              <a:gd name="connsiteX2" fmla="*/ 21617 w 21617"/>
              <a:gd name="connsiteY2" fmla="*/ 17322 h 24698"/>
              <a:gd name="connsiteX3" fmla="*/ 0 w 21617"/>
              <a:gd name="connsiteY3" fmla="*/ 22875 h 24698"/>
              <a:gd name="connsiteX4" fmla="*/ 17 w 21617"/>
              <a:gd name="connsiteY4" fmla="*/ 0 h 24698"/>
              <a:gd name="connsiteX0" fmla="*/ 17 w 21617"/>
              <a:gd name="connsiteY0" fmla="*/ 0 h 24785"/>
              <a:gd name="connsiteX1" fmla="*/ 21617 w 21617"/>
              <a:gd name="connsiteY1" fmla="*/ 0 h 24785"/>
              <a:gd name="connsiteX2" fmla="*/ 21617 w 21617"/>
              <a:gd name="connsiteY2" fmla="*/ 17322 h 24785"/>
              <a:gd name="connsiteX3" fmla="*/ 0 w 21617"/>
              <a:gd name="connsiteY3" fmla="*/ 22875 h 24785"/>
              <a:gd name="connsiteX4" fmla="*/ 17 w 21617"/>
              <a:gd name="connsiteY4" fmla="*/ 0 h 24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17" h="24785">
                <a:moveTo>
                  <a:pt x="17" y="0"/>
                </a:moveTo>
                <a:lnTo>
                  <a:pt x="21617" y="0"/>
                </a:lnTo>
                <a:lnTo>
                  <a:pt x="21617" y="17322"/>
                </a:lnTo>
                <a:cubicBezTo>
                  <a:pt x="10919" y="19230"/>
                  <a:pt x="10221" y="28798"/>
                  <a:pt x="0" y="22875"/>
                </a:cubicBezTo>
                <a:cubicBezTo>
                  <a:pt x="6" y="15250"/>
                  <a:pt x="11" y="7625"/>
                  <a:pt x="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tx1"/>
              </a:solidFill>
            </a:endParaRPr>
          </a:p>
        </p:txBody>
      </p:sp>
      <p:sp>
        <p:nvSpPr>
          <p:cNvPr id="3" name="Subtítulo 2">
            <a:extLst>
              <a:ext uri="{FF2B5EF4-FFF2-40B4-BE49-F238E27FC236}">
                <a16:creationId xmlns:a16="http://schemas.microsoft.com/office/drawing/2014/main" id="{FA174F0C-3444-43F9-9DFF-354C44272A65}"/>
              </a:ext>
            </a:extLst>
          </p:cNvPr>
          <p:cNvSpPr>
            <a:spLocks noGrp="1"/>
          </p:cNvSpPr>
          <p:nvPr>
            <p:ph type="subTitle" idx="1" hasCustomPrompt="1"/>
          </p:nvPr>
        </p:nvSpPr>
        <p:spPr>
          <a:xfrm>
            <a:off x="694871" y="5603181"/>
            <a:ext cx="9144000" cy="341632"/>
          </a:xfrm>
        </p:spPr>
        <p:txBody>
          <a:bodyPr vert="horz" lIns="91440" tIns="45720" rIns="91440" bIns="45720" rtlCol="0">
            <a:spAutoFit/>
          </a:bodyPr>
          <a:lstStyle>
            <a:lvl1pPr marL="0" indent="0">
              <a:buNone/>
              <a:defRPr lang="en-GB" sz="1800" dirty="0">
                <a:solidFill>
                  <a:schemeClr val="accent2">
                    <a:lumMod val="50000"/>
                  </a:schemeClr>
                </a:solidFill>
                <a:latin typeface="+mn-lt"/>
              </a:defRPr>
            </a:lvl1pPr>
          </a:lstStyle>
          <a:p>
            <a:pPr marL="228600" lvl="0" indent="-228600" rtl="0"/>
            <a:r>
              <a:rPr lang="es-ES" noProof="0"/>
              <a:t>Subtítulo</a:t>
            </a:r>
          </a:p>
        </p:txBody>
      </p:sp>
      <p:sp>
        <p:nvSpPr>
          <p:cNvPr id="2" name="Título 1">
            <a:extLst>
              <a:ext uri="{FF2B5EF4-FFF2-40B4-BE49-F238E27FC236}">
                <a16:creationId xmlns:a16="http://schemas.microsoft.com/office/drawing/2014/main" id="{0E11612A-63A3-4175-9F77-FA03CCD38D4B}"/>
              </a:ext>
            </a:extLst>
          </p:cNvPr>
          <p:cNvSpPr>
            <a:spLocks noGrp="1"/>
          </p:cNvSpPr>
          <p:nvPr>
            <p:ph type="ctrTitle" hasCustomPrompt="1"/>
          </p:nvPr>
        </p:nvSpPr>
        <p:spPr>
          <a:xfrm>
            <a:off x="694871" y="4901450"/>
            <a:ext cx="10607040" cy="701731"/>
          </a:xfrm>
        </p:spPr>
        <p:txBody>
          <a:bodyPr vert="horz" lIns="91440" tIns="45720" rIns="91440" bIns="45720" rtlCol="0" anchor="b">
            <a:spAutoFit/>
          </a:bodyPr>
          <a:lstStyle>
            <a:lvl1pPr>
              <a:defRPr lang="en-GB" sz="4400" b="1" dirty="0">
                <a:solidFill>
                  <a:schemeClr val="tx1">
                    <a:lumMod val="75000"/>
                    <a:lumOff val="25000"/>
                  </a:schemeClr>
                </a:solidFill>
                <a:latin typeface="+mj-lt"/>
              </a:defRPr>
            </a:lvl1pPr>
          </a:lstStyle>
          <a:p>
            <a:pPr marL="0" lvl="0" rtl="0"/>
            <a:r>
              <a:rPr lang="es-ES" noProof="0"/>
              <a:t>Título</a:t>
            </a:r>
          </a:p>
        </p:txBody>
      </p:sp>
      <p:sp>
        <p:nvSpPr>
          <p:cNvPr id="11" name="Rectángulo 10">
            <a:extLst>
              <a:ext uri="{FF2B5EF4-FFF2-40B4-BE49-F238E27FC236}">
                <a16:creationId xmlns:a16="http://schemas.microsoft.com/office/drawing/2014/main" id="{45C25376-E6F9-4E5A-A81D-E7FA342FB230}"/>
              </a:ext>
            </a:extLst>
          </p:cNvPr>
          <p:cNvSpPr/>
          <p:nvPr userDrawn="1"/>
        </p:nvSpPr>
        <p:spPr>
          <a:xfrm>
            <a:off x="435429" y="4726452"/>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3582240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14" name="Diagrama de flujo: Documento 3">
            <a:extLst>
              <a:ext uri="{FF2B5EF4-FFF2-40B4-BE49-F238E27FC236}">
                <a16:creationId xmlns:a16="http://schemas.microsoft.com/office/drawing/2014/main" id="{7F75D8AF-79DE-4E2B-A15F-8EC66948BC31}"/>
              </a:ext>
            </a:extLst>
          </p:cNvPr>
          <p:cNvSpPr/>
          <p:nvPr userDrawn="1"/>
        </p:nvSpPr>
        <p:spPr>
          <a:xfrm flipH="1" flipV="1">
            <a:off x="114590" y="4581492"/>
            <a:ext cx="11962815" cy="2152681"/>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7 w 21617"/>
              <a:gd name="connsiteY0" fmla="*/ 0 h 23765"/>
              <a:gd name="connsiteX1" fmla="*/ 21617 w 21617"/>
              <a:gd name="connsiteY1" fmla="*/ 0 h 23765"/>
              <a:gd name="connsiteX2" fmla="*/ 21617 w 21617"/>
              <a:gd name="connsiteY2" fmla="*/ 17322 h 23765"/>
              <a:gd name="connsiteX3" fmla="*/ 0 w 21617"/>
              <a:gd name="connsiteY3" fmla="*/ 22875 h 23765"/>
              <a:gd name="connsiteX4" fmla="*/ 17 w 21617"/>
              <a:gd name="connsiteY4" fmla="*/ 0 h 23765"/>
              <a:gd name="connsiteX0" fmla="*/ 17 w 21617"/>
              <a:gd name="connsiteY0" fmla="*/ 0 h 24368"/>
              <a:gd name="connsiteX1" fmla="*/ 21617 w 21617"/>
              <a:gd name="connsiteY1" fmla="*/ 0 h 24368"/>
              <a:gd name="connsiteX2" fmla="*/ 21617 w 21617"/>
              <a:gd name="connsiteY2" fmla="*/ 17322 h 24368"/>
              <a:gd name="connsiteX3" fmla="*/ 0 w 21617"/>
              <a:gd name="connsiteY3" fmla="*/ 22875 h 24368"/>
              <a:gd name="connsiteX4" fmla="*/ 17 w 21617"/>
              <a:gd name="connsiteY4" fmla="*/ 0 h 24368"/>
              <a:gd name="connsiteX0" fmla="*/ 17 w 21617"/>
              <a:gd name="connsiteY0" fmla="*/ 0 h 24514"/>
              <a:gd name="connsiteX1" fmla="*/ 21617 w 21617"/>
              <a:gd name="connsiteY1" fmla="*/ 0 h 24514"/>
              <a:gd name="connsiteX2" fmla="*/ 21617 w 21617"/>
              <a:gd name="connsiteY2" fmla="*/ 17322 h 24514"/>
              <a:gd name="connsiteX3" fmla="*/ 0 w 21617"/>
              <a:gd name="connsiteY3" fmla="*/ 22875 h 24514"/>
              <a:gd name="connsiteX4" fmla="*/ 17 w 21617"/>
              <a:gd name="connsiteY4" fmla="*/ 0 h 24514"/>
              <a:gd name="connsiteX0" fmla="*/ 17 w 21617"/>
              <a:gd name="connsiteY0" fmla="*/ 0 h 24569"/>
              <a:gd name="connsiteX1" fmla="*/ 21617 w 21617"/>
              <a:gd name="connsiteY1" fmla="*/ 0 h 24569"/>
              <a:gd name="connsiteX2" fmla="*/ 21617 w 21617"/>
              <a:gd name="connsiteY2" fmla="*/ 17322 h 24569"/>
              <a:gd name="connsiteX3" fmla="*/ 0 w 21617"/>
              <a:gd name="connsiteY3" fmla="*/ 22875 h 24569"/>
              <a:gd name="connsiteX4" fmla="*/ 17 w 21617"/>
              <a:gd name="connsiteY4" fmla="*/ 0 h 24569"/>
              <a:gd name="connsiteX0" fmla="*/ 17 w 21617"/>
              <a:gd name="connsiteY0" fmla="*/ 0 h 24698"/>
              <a:gd name="connsiteX1" fmla="*/ 21617 w 21617"/>
              <a:gd name="connsiteY1" fmla="*/ 0 h 24698"/>
              <a:gd name="connsiteX2" fmla="*/ 21617 w 21617"/>
              <a:gd name="connsiteY2" fmla="*/ 17322 h 24698"/>
              <a:gd name="connsiteX3" fmla="*/ 0 w 21617"/>
              <a:gd name="connsiteY3" fmla="*/ 22875 h 24698"/>
              <a:gd name="connsiteX4" fmla="*/ 17 w 21617"/>
              <a:gd name="connsiteY4" fmla="*/ 0 h 24698"/>
              <a:gd name="connsiteX0" fmla="*/ 17 w 21617"/>
              <a:gd name="connsiteY0" fmla="*/ 0 h 24785"/>
              <a:gd name="connsiteX1" fmla="*/ 21617 w 21617"/>
              <a:gd name="connsiteY1" fmla="*/ 0 h 24785"/>
              <a:gd name="connsiteX2" fmla="*/ 21617 w 21617"/>
              <a:gd name="connsiteY2" fmla="*/ 17322 h 24785"/>
              <a:gd name="connsiteX3" fmla="*/ 0 w 21617"/>
              <a:gd name="connsiteY3" fmla="*/ 22875 h 24785"/>
              <a:gd name="connsiteX4" fmla="*/ 17 w 21617"/>
              <a:gd name="connsiteY4" fmla="*/ 0 h 24785"/>
              <a:gd name="connsiteX0" fmla="*/ 34 w 21634"/>
              <a:gd name="connsiteY0" fmla="*/ 0 h 36778"/>
              <a:gd name="connsiteX1" fmla="*/ 21634 w 21634"/>
              <a:gd name="connsiteY1" fmla="*/ 0 h 36778"/>
              <a:gd name="connsiteX2" fmla="*/ 21634 w 21634"/>
              <a:gd name="connsiteY2" fmla="*/ 17322 h 36778"/>
              <a:gd name="connsiteX3" fmla="*/ 0 w 21634"/>
              <a:gd name="connsiteY3" fmla="*/ 35787 h 36778"/>
              <a:gd name="connsiteX4" fmla="*/ 34 w 21634"/>
              <a:gd name="connsiteY4" fmla="*/ 0 h 36778"/>
              <a:gd name="connsiteX0" fmla="*/ 34 w 21634"/>
              <a:gd name="connsiteY0" fmla="*/ 0 h 41874"/>
              <a:gd name="connsiteX1" fmla="*/ 21634 w 21634"/>
              <a:gd name="connsiteY1" fmla="*/ 0 h 41874"/>
              <a:gd name="connsiteX2" fmla="*/ 21634 w 21634"/>
              <a:gd name="connsiteY2" fmla="*/ 17322 h 41874"/>
              <a:gd name="connsiteX3" fmla="*/ 0 w 21634"/>
              <a:gd name="connsiteY3" fmla="*/ 35787 h 41874"/>
              <a:gd name="connsiteX4" fmla="*/ 34 w 21634"/>
              <a:gd name="connsiteY4" fmla="*/ 0 h 41874"/>
              <a:gd name="connsiteX0" fmla="*/ 34 w 21634"/>
              <a:gd name="connsiteY0" fmla="*/ 0 h 42123"/>
              <a:gd name="connsiteX1" fmla="*/ 21634 w 21634"/>
              <a:gd name="connsiteY1" fmla="*/ 0 h 42123"/>
              <a:gd name="connsiteX2" fmla="*/ 21634 w 21634"/>
              <a:gd name="connsiteY2" fmla="*/ 17322 h 42123"/>
              <a:gd name="connsiteX3" fmla="*/ 0 w 21634"/>
              <a:gd name="connsiteY3" fmla="*/ 35787 h 42123"/>
              <a:gd name="connsiteX4" fmla="*/ 34 w 21634"/>
              <a:gd name="connsiteY4" fmla="*/ 0 h 42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34" h="42123">
                <a:moveTo>
                  <a:pt x="34" y="0"/>
                </a:moveTo>
                <a:lnTo>
                  <a:pt x="21634" y="0"/>
                </a:lnTo>
                <a:lnTo>
                  <a:pt x="21634" y="17322"/>
                </a:lnTo>
                <a:cubicBezTo>
                  <a:pt x="10970" y="21444"/>
                  <a:pt x="9198" y="56098"/>
                  <a:pt x="0" y="35787"/>
                </a:cubicBezTo>
                <a:cubicBezTo>
                  <a:pt x="6" y="28162"/>
                  <a:pt x="28" y="7625"/>
                  <a:pt x="3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tx1"/>
              </a:solidFill>
            </a:endParaRPr>
          </a:p>
        </p:txBody>
      </p:sp>
      <p:sp>
        <p:nvSpPr>
          <p:cNvPr id="2" name="Título 1">
            <a:extLst>
              <a:ext uri="{FF2B5EF4-FFF2-40B4-BE49-F238E27FC236}">
                <a16:creationId xmlns:a16="http://schemas.microsoft.com/office/drawing/2014/main" id="{8C9A3716-1F35-4634-B53D-27722735B2D5}"/>
              </a:ext>
            </a:extLst>
          </p:cNvPr>
          <p:cNvSpPr>
            <a:spLocks noGrp="1"/>
          </p:cNvSpPr>
          <p:nvPr>
            <p:ph type="title" hasCustomPrompt="1"/>
          </p:nvPr>
        </p:nvSpPr>
        <p:spPr>
          <a:xfrm>
            <a:off x="696686" y="1611383"/>
            <a:ext cx="9666514" cy="746846"/>
          </a:xfrm>
        </p:spPr>
        <p:txBody>
          <a:bodyPr rtlCol="0" anchor="t">
            <a:noAutofit/>
          </a:bodyPr>
          <a:lstStyle>
            <a:lvl1pPr>
              <a:defRPr sz="4800" spc="-150">
                <a:solidFill>
                  <a:schemeClr val="tx1">
                    <a:lumMod val="75000"/>
                    <a:lumOff val="25000"/>
                  </a:schemeClr>
                </a:solidFill>
              </a:defRPr>
            </a:lvl1pPr>
          </a:lstStyle>
          <a:p>
            <a:pPr rtl="0"/>
            <a:r>
              <a:rPr lang="es-ES" noProof="0"/>
              <a:t>Encabezado de sección 1</a:t>
            </a:r>
          </a:p>
        </p:txBody>
      </p:sp>
      <p:sp>
        <p:nvSpPr>
          <p:cNvPr id="3" name="Marcador de texto 2">
            <a:extLst>
              <a:ext uri="{FF2B5EF4-FFF2-40B4-BE49-F238E27FC236}">
                <a16:creationId xmlns:a16="http://schemas.microsoft.com/office/drawing/2014/main" id="{F96A4796-E4C0-42FE-9F82-5D46B8789E25}"/>
              </a:ext>
            </a:extLst>
          </p:cNvPr>
          <p:cNvSpPr>
            <a:spLocks noGrp="1"/>
          </p:cNvSpPr>
          <p:nvPr>
            <p:ph type="body" idx="1" hasCustomPrompt="1"/>
          </p:nvPr>
        </p:nvSpPr>
        <p:spPr>
          <a:xfrm>
            <a:off x="696686" y="2464424"/>
            <a:ext cx="9666514" cy="221599"/>
          </a:xfrm>
        </p:spPr>
        <p:txBody>
          <a:bodyPr tIns="0" bIns="0" rtlCol="0">
            <a:spAutoFit/>
          </a:bodyPr>
          <a:lstStyle>
            <a:lvl1pPr marL="0" indent="0">
              <a:buNone/>
              <a:defRPr sz="16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Subtítulo</a:t>
            </a:r>
          </a:p>
        </p:txBody>
      </p:sp>
      <p:sp>
        <p:nvSpPr>
          <p:cNvPr id="13" name="Rectángulo 12">
            <a:extLst>
              <a:ext uri="{FF2B5EF4-FFF2-40B4-BE49-F238E27FC236}">
                <a16:creationId xmlns:a16="http://schemas.microsoft.com/office/drawing/2014/main" id="{560C8850-C2CD-4E0B-AA6F-6B884EB94B4B}"/>
              </a:ext>
            </a:extLst>
          </p:cNvPr>
          <p:cNvSpPr/>
          <p:nvPr userDrawn="1"/>
        </p:nvSpPr>
        <p:spPr>
          <a:xfrm>
            <a:off x="435429" y="1532049"/>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Rectángulo 7">
            <a:extLst>
              <a:ext uri="{FF2B5EF4-FFF2-40B4-BE49-F238E27FC236}">
                <a16:creationId xmlns:a16="http://schemas.microsoft.com/office/drawing/2014/main" id="{80D3D7B7-CDD7-4664-B2D8-6F60FEAEAC45}"/>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a:solidFill>
                <a:schemeClr val="tx1"/>
              </a:solidFill>
            </a:endParaRPr>
          </a:p>
        </p:txBody>
      </p:sp>
      <p:sp>
        <p:nvSpPr>
          <p:cNvPr id="9" name="Marcador de posición de número de diapositiva 5">
            <a:extLst>
              <a:ext uri="{FF2B5EF4-FFF2-40B4-BE49-F238E27FC236}">
                <a16:creationId xmlns:a16="http://schemas.microsoft.com/office/drawing/2014/main" id="{9E81145E-5F17-4CB6-9E17-ECF3BB38DE75}"/>
              </a:ext>
            </a:extLst>
          </p:cNvPr>
          <p:cNvSpPr txBox="1">
            <a:spLocks/>
          </p:cNvSpPr>
          <p:nvPr userDrawn="1"/>
        </p:nvSpPr>
        <p:spPr>
          <a:xfrm>
            <a:off x="11360016" y="6369050"/>
            <a:ext cx="335909" cy="365125"/>
          </a:xfrm>
          <a:prstGeom prst="rect">
            <a:avLst/>
          </a:prstGeom>
          <a:solidFill>
            <a:schemeClr val="bg1">
              <a:lumMod val="85000"/>
            </a:schemeClr>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fld id="{78048C4E-7BD1-46A5-B2F2-6AD408DAAD47}" type="slidenum">
              <a:rPr lang="es-ES" b="1" noProof="0" smtClean="0">
                <a:solidFill>
                  <a:schemeClr val="tx1"/>
                </a:solidFill>
              </a:rPr>
              <a:pPr rtl="0"/>
              <a:t>‹Nº›</a:t>
            </a:fld>
            <a:endParaRPr lang="es-ES" b="1" noProof="0">
              <a:solidFill>
                <a:schemeClr val="tx1"/>
              </a:solidFill>
            </a:endParaRPr>
          </a:p>
        </p:txBody>
      </p:sp>
    </p:spTree>
    <p:extLst>
      <p:ext uri="{BB962C8B-B14F-4D97-AF65-F5344CB8AC3E}">
        <p14:creationId xmlns:p14="http://schemas.microsoft.com/office/powerpoint/2010/main" val="2367219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s objetos">
    <p:bg>
      <p:bgPr>
        <a:solidFill>
          <a:schemeClr val="bg1">
            <a:lumMod val="95000"/>
          </a:schemeClr>
        </a:solidFill>
        <a:effectLst/>
      </p:bgPr>
    </p:bg>
    <p:spTree>
      <p:nvGrpSpPr>
        <p:cNvPr id="1" name=""/>
        <p:cNvGrpSpPr/>
        <p:nvPr/>
      </p:nvGrpSpPr>
      <p:grpSpPr>
        <a:xfrm>
          <a:off x="0" y="0"/>
          <a:ext cx="0" cy="0"/>
          <a:chOff x="0" y="0"/>
          <a:chExt cx="0" cy="0"/>
        </a:xfrm>
      </p:grpSpPr>
      <p:sp>
        <p:nvSpPr>
          <p:cNvPr id="8" name="Marco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a:solidFill>
                <a:schemeClr val="tx1"/>
              </a:solidFill>
            </a:endParaRPr>
          </a:p>
        </p:txBody>
      </p:sp>
      <p:sp>
        <p:nvSpPr>
          <p:cNvPr id="7" name="Rectángulo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a:solidFill>
                <a:schemeClr val="tx1"/>
              </a:solidFill>
            </a:endParaRPr>
          </a:p>
        </p:txBody>
      </p:sp>
      <p:sp>
        <p:nvSpPr>
          <p:cNvPr id="9" name="Rectángulo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a:solidFill>
                <a:schemeClr val="tx1"/>
              </a:solidFill>
            </a:endParaRPr>
          </a:p>
        </p:txBody>
      </p:sp>
      <p:sp>
        <p:nvSpPr>
          <p:cNvPr id="12" name="Marcador de número de diapositiva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fld id="{78048C4E-7BD1-46A5-B2F2-6AD408DAAD47}" type="slidenum">
              <a:rPr lang="es-ES" b="1" noProof="0" smtClean="0">
                <a:solidFill>
                  <a:schemeClr val="bg1"/>
                </a:solidFill>
              </a:rPr>
              <a:pPr rtl="0"/>
              <a:t>‹Nº›</a:t>
            </a:fld>
            <a:endParaRPr lang="es-ES" b="1" noProof="0">
              <a:solidFill>
                <a:schemeClr val="bg1"/>
              </a:solidFill>
            </a:endParaRPr>
          </a:p>
        </p:txBody>
      </p:sp>
      <p:sp>
        <p:nvSpPr>
          <p:cNvPr id="4" name="Título 3">
            <a:extLst>
              <a:ext uri="{FF2B5EF4-FFF2-40B4-BE49-F238E27FC236}">
                <a16:creationId xmlns:a16="http://schemas.microsoft.com/office/drawing/2014/main" id="{00F7C607-177E-BC4B-9F1D-E0CD83EF0470}"/>
              </a:ext>
            </a:extLst>
          </p:cNvPr>
          <p:cNvSpPr>
            <a:spLocks noGrp="1"/>
          </p:cNvSpPr>
          <p:nvPr>
            <p:ph type="title"/>
          </p:nvPr>
        </p:nvSpPr>
        <p:spPr/>
        <p:txBody>
          <a:bodyPr rtlCol="0"/>
          <a:lstStyle/>
          <a:p>
            <a:pPr rtl="0"/>
            <a:r>
              <a:rPr lang="es-ES" noProof="0"/>
              <a:t>Haga clic para modificar el estilo de título del patrón</a:t>
            </a:r>
          </a:p>
        </p:txBody>
      </p:sp>
      <p:sp>
        <p:nvSpPr>
          <p:cNvPr id="11" name="Marcador de posición de contenido 2">
            <a:extLst>
              <a:ext uri="{FF2B5EF4-FFF2-40B4-BE49-F238E27FC236}">
                <a16:creationId xmlns:a16="http://schemas.microsoft.com/office/drawing/2014/main" id="{758E3AAF-44AA-41E0-AE18-8B461598AD07}"/>
              </a:ext>
            </a:extLst>
          </p:cNvPr>
          <p:cNvSpPr>
            <a:spLocks noGrp="1"/>
          </p:cNvSpPr>
          <p:nvPr>
            <p:ph sz="half" idx="1" hasCustomPrompt="1"/>
          </p:nvPr>
        </p:nvSpPr>
        <p:spPr>
          <a:xfrm>
            <a:off x="446314" y="1825625"/>
            <a:ext cx="5306787" cy="435133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3" name="Marcador de posición de contenido 3">
            <a:extLst>
              <a:ext uri="{FF2B5EF4-FFF2-40B4-BE49-F238E27FC236}">
                <a16:creationId xmlns:a16="http://schemas.microsoft.com/office/drawing/2014/main" id="{FC1B8B60-5429-4EF9-93D0-2CCCF562B916}"/>
              </a:ext>
            </a:extLst>
          </p:cNvPr>
          <p:cNvSpPr>
            <a:spLocks noGrp="1"/>
          </p:cNvSpPr>
          <p:nvPr>
            <p:ph sz="half" idx="2" hasCustomPrompt="1"/>
          </p:nvPr>
        </p:nvSpPr>
        <p:spPr>
          <a:xfrm>
            <a:off x="6438900" y="1825625"/>
            <a:ext cx="5181600" cy="435133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3694700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ido con título">
    <p:bg>
      <p:bgPr>
        <a:solidFill>
          <a:schemeClr val="bg1">
            <a:lumMod val="95000"/>
          </a:schemeClr>
        </a:solidFill>
        <a:effectLst/>
      </p:bgPr>
    </p:bg>
    <p:spTree>
      <p:nvGrpSpPr>
        <p:cNvPr id="1" name=""/>
        <p:cNvGrpSpPr/>
        <p:nvPr/>
      </p:nvGrpSpPr>
      <p:grpSpPr>
        <a:xfrm>
          <a:off x="0" y="0"/>
          <a:ext cx="0" cy="0"/>
          <a:chOff x="0" y="0"/>
          <a:chExt cx="0" cy="0"/>
        </a:xfrm>
      </p:grpSpPr>
      <p:sp>
        <p:nvSpPr>
          <p:cNvPr id="8" name="Marco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a:solidFill>
                <a:schemeClr val="tx1"/>
              </a:solidFill>
            </a:endParaRPr>
          </a:p>
        </p:txBody>
      </p:sp>
      <p:sp>
        <p:nvSpPr>
          <p:cNvPr id="7" name="Rectángulo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a:solidFill>
                <a:schemeClr val="tx1"/>
              </a:solidFill>
            </a:endParaRPr>
          </a:p>
        </p:txBody>
      </p:sp>
      <p:sp>
        <p:nvSpPr>
          <p:cNvPr id="9" name="Rectángulo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a:solidFill>
                <a:schemeClr val="tx1"/>
              </a:solidFill>
            </a:endParaRPr>
          </a:p>
        </p:txBody>
      </p:sp>
      <p:sp>
        <p:nvSpPr>
          <p:cNvPr id="12" name="Marcador de número de diapositiva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fld id="{78048C4E-7BD1-46A5-B2F2-6AD408DAAD47}" type="slidenum">
              <a:rPr lang="es-ES" b="1" noProof="0" smtClean="0">
                <a:solidFill>
                  <a:schemeClr val="bg1"/>
                </a:solidFill>
              </a:rPr>
              <a:pPr rtl="0"/>
              <a:t>‹Nº›</a:t>
            </a:fld>
            <a:endParaRPr lang="es-ES" b="1" noProof="0">
              <a:solidFill>
                <a:schemeClr val="bg1"/>
              </a:solidFill>
            </a:endParaRPr>
          </a:p>
        </p:txBody>
      </p:sp>
      <p:sp>
        <p:nvSpPr>
          <p:cNvPr id="4" name="Título 3">
            <a:extLst>
              <a:ext uri="{FF2B5EF4-FFF2-40B4-BE49-F238E27FC236}">
                <a16:creationId xmlns:a16="http://schemas.microsoft.com/office/drawing/2014/main" id="{00F7C607-177E-BC4B-9F1D-E0CD83EF0470}"/>
              </a:ext>
            </a:extLst>
          </p:cNvPr>
          <p:cNvSpPr>
            <a:spLocks noGrp="1"/>
          </p:cNvSpPr>
          <p:nvPr>
            <p:ph type="title"/>
          </p:nvPr>
        </p:nvSpPr>
        <p:spPr>
          <a:xfrm>
            <a:off x="839788" y="235445"/>
            <a:ext cx="3932237" cy="2086725"/>
          </a:xfrm>
        </p:spPr>
        <p:txBody>
          <a:bodyPr rtlCol="0"/>
          <a:lstStyle/>
          <a:p>
            <a:pPr rtl="0"/>
            <a:r>
              <a:rPr lang="es-ES" noProof="0"/>
              <a:t>Haga clic para modificar el estilo de título del patrón</a:t>
            </a:r>
          </a:p>
        </p:txBody>
      </p:sp>
      <p:sp>
        <p:nvSpPr>
          <p:cNvPr id="15" name="Marcador de posición de texto 3">
            <a:extLst>
              <a:ext uri="{FF2B5EF4-FFF2-40B4-BE49-F238E27FC236}">
                <a16:creationId xmlns:a16="http://schemas.microsoft.com/office/drawing/2014/main" id="{9B6692B7-0F8A-4381-96B4-5F358BFD1E90}"/>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16" name="Marcador de contenido 2">
            <a:extLst>
              <a:ext uri="{FF2B5EF4-FFF2-40B4-BE49-F238E27FC236}">
                <a16:creationId xmlns:a16="http://schemas.microsoft.com/office/drawing/2014/main" id="{B43535EE-90E2-422C-B7AC-4D346E8D6E04}"/>
              </a:ext>
            </a:extLst>
          </p:cNvPr>
          <p:cNvSpPr>
            <a:spLocks noGrp="1"/>
          </p:cNvSpPr>
          <p:nvPr>
            <p:ph idx="1" hasCustomPrompt="1"/>
          </p:nvPr>
        </p:nvSpPr>
        <p:spPr>
          <a:xfrm>
            <a:off x="5183188" y="500215"/>
            <a:ext cx="6172200" cy="5368773"/>
          </a:xfrm>
        </p:spPr>
        <p:txBody>
          <a:bodyPr rtlCol="0">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4176424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n con leyenda">
    <p:bg>
      <p:bgPr>
        <a:solidFill>
          <a:schemeClr val="bg1">
            <a:lumMod val="95000"/>
          </a:schemeClr>
        </a:solidFill>
        <a:effectLst/>
      </p:bgPr>
    </p:bg>
    <p:spTree>
      <p:nvGrpSpPr>
        <p:cNvPr id="1" name=""/>
        <p:cNvGrpSpPr/>
        <p:nvPr/>
      </p:nvGrpSpPr>
      <p:grpSpPr>
        <a:xfrm>
          <a:off x="0" y="0"/>
          <a:ext cx="0" cy="0"/>
          <a:chOff x="0" y="0"/>
          <a:chExt cx="0" cy="0"/>
        </a:xfrm>
      </p:grpSpPr>
      <p:sp>
        <p:nvSpPr>
          <p:cNvPr id="8" name="Marco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a:solidFill>
                <a:schemeClr val="tx1"/>
              </a:solidFill>
            </a:endParaRPr>
          </a:p>
        </p:txBody>
      </p:sp>
      <p:sp>
        <p:nvSpPr>
          <p:cNvPr id="7" name="Rectángulo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a:solidFill>
                <a:schemeClr val="tx1"/>
              </a:solidFill>
            </a:endParaRPr>
          </a:p>
        </p:txBody>
      </p:sp>
      <p:sp>
        <p:nvSpPr>
          <p:cNvPr id="9" name="Rectángulo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a:solidFill>
                <a:schemeClr val="tx1"/>
              </a:solidFill>
            </a:endParaRPr>
          </a:p>
        </p:txBody>
      </p:sp>
      <p:sp>
        <p:nvSpPr>
          <p:cNvPr id="12" name="Marcador de número de diapositiva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fld id="{78048C4E-7BD1-46A5-B2F2-6AD408DAAD47}" type="slidenum">
              <a:rPr lang="es-ES" b="1" noProof="0" smtClean="0">
                <a:solidFill>
                  <a:schemeClr val="bg1"/>
                </a:solidFill>
              </a:rPr>
              <a:pPr rtl="0"/>
              <a:t>‹Nº›</a:t>
            </a:fld>
            <a:endParaRPr lang="es-ES" b="1" noProof="0">
              <a:solidFill>
                <a:schemeClr val="bg1"/>
              </a:solidFill>
            </a:endParaRPr>
          </a:p>
        </p:txBody>
      </p:sp>
      <p:sp>
        <p:nvSpPr>
          <p:cNvPr id="4" name="Título 3">
            <a:extLst>
              <a:ext uri="{FF2B5EF4-FFF2-40B4-BE49-F238E27FC236}">
                <a16:creationId xmlns:a16="http://schemas.microsoft.com/office/drawing/2014/main" id="{00F7C607-177E-BC4B-9F1D-E0CD83EF0470}"/>
              </a:ext>
            </a:extLst>
          </p:cNvPr>
          <p:cNvSpPr>
            <a:spLocks noGrp="1"/>
          </p:cNvSpPr>
          <p:nvPr>
            <p:ph type="title"/>
          </p:nvPr>
        </p:nvSpPr>
        <p:spPr>
          <a:xfrm>
            <a:off x="839788" y="235445"/>
            <a:ext cx="3932237" cy="2086725"/>
          </a:xfrm>
        </p:spPr>
        <p:txBody>
          <a:bodyPr rtlCol="0"/>
          <a:lstStyle/>
          <a:p>
            <a:pPr rtl="0"/>
            <a:r>
              <a:rPr lang="es-ES" noProof="0"/>
              <a:t>Haga clic para modificar el estilo de título del patrón</a:t>
            </a:r>
          </a:p>
        </p:txBody>
      </p:sp>
      <p:sp>
        <p:nvSpPr>
          <p:cNvPr id="15" name="Marcador de posición de texto 3">
            <a:extLst>
              <a:ext uri="{FF2B5EF4-FFF2-40B4-BE49-F238E27FC236}">
                <a16:creationId xmlns:a16="http://schemas.microsoft.com/office/drawing/2014/main" id="{9B6692B7-0F8A-4381-96B4-5F358BFD1E90}"/>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11" name="Marcador de posición de imagen 2">
            <a:extLst>
              <a:ext uri="{FF2B5EF4-FFF2-40B4-BE49-F238E27FC236}">
                <a16:creationId xmlns:a16="http://schemas.microsoft.com/office/drawing/2014/main" id="{131CB29F-0BE0-476F-B57A-7638E9BFAE76}"/>
              </a:ext>
            </a:extLst>
          </p:cNvPr>
          <p:cNvSpPr>
            <a:spLocks noGrp="1"/>
          </p:cNvSpPr>
          <p:nvPr>
            <p:ph type="pic" idx="1"/>
          </p:nvPr>
        </p:nvSpPr>
        <p:spPr>
          <a:xfrm>
            <a:off x="5183188" y="500215"/>
            <a:ext cx="6172200" cy="5368773"/>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Tree>
    <p:extLst>
      <p:ext uri="{BB962C8B-B14F-4D97-AF65-F5344CB8AC3E}">
        <p14:creationId xmlns:p14="http://schemas.microsoft.com/office/powerpoint/2010/main" val="16409964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34329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apositiva de citas">
    <p:spTree>
      <p:nvGrpSpPr>
        <p:cNvPr id="1" name=""/>
        <p:cNvGrpSpPr/>
        <p:nvPr/>
      </p:nvGrpSpPr>
      <p:grpSpPr>
        <a:xfrm>
          <a:off x="0" y="0"/>
          <a:ext cx="0" cy="0"/>
          <a:chOff x="0" y="0"/>
          <a:chExt cx="0" cy="0"/>
        </a:xfrm>
      </p:grpSpPr>
      <p:sp>
        <p:nvSpPr>
          <p:cNvPr id="4" name="Marcador de posición de imagen 3">
            <a:extLst>
              <a:ext uri="{FF2B5EF4-FFF2-40B4-BE49-F238E27FC236}">
                <a16:creationId xmlns:a16="http://schemas.microsoft.com/office/drawing/2014/main" id="{4E46C0F6-F728-4FF0-A7F3-F6AECCD35B33}"/>
              </a:ext>
            </a:extLst>
          </p:cNvPr>
          <p:cNvSpPr>
            <a:spLocks noGrp="1"/>
          </p:cNvSpPr>
          <p:nvPr>
            <p:ph type="pic" sz="quarter" idx="13" hasCustomPrompt="1"/>
          </p:nvPr>
        </p:nvSpPr>
        <p:spPr>
          <a:xfrm>
            <a:off x="120650" y="136525"/>
            <a:ext cx="11950700" cy="6584951"/>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rtl="0"/>
            <a:r>
              <a:rPr lang="es-ES" noProof="0"/>
              <a:t>Insertar imagen</a:t>
            </a:r>
          </a:p>
        </p:txBody>
      </p:sp>
      <p:sp>
        <p:nvSpPr>
          <p:cNvPr id="7" name="Marcador de texto 6">
            <a:extLst>
              <a:ext uri="{FF2B5EF4-FFF2-40B4-BE49-F238E27FC236}">
                <a16:creationId xmlns:a16="http://schemas.microsoft.com/office/drawing/2014/main" id="{E4DAD220-8CE3-4FF4-957A-1E24442C6565}"/>
              </a:ext>
            </a:extLst>
          </p:cNvPr>
          <p:cNvSpPr>
            <a:spLocks noGrp="1"/>
          </p:cNvSpPr>
          <p:nvPr>
            <p:ph type="body" sz="quarter" idx="14" hasCustomPrompt="1"/>
          </p:nvPr>
        </p:nvSpPr>
        <p:spPr>
          <a:xfrm>
            <a:off x="1587500" y="4022725"/>
            <a:ext cx="10033000" cy="1236236"/>
          </a:xfrm>
          <a:solidFill>
            <a:schemeClr val="tx1">
              <a:alpha val="68000"/>
            </a:schemeClr>
          </a:solidFill>
        </p:spPr>
        <p:txBody>
          <a:bodyPr lIns="274320" tIns="274320" rIns="274320" bIns="274320" rtlCol="0" anchor="ctr">
            <a:spAutoFit/>
          </a:bodyPr>
          <a:lstStyle>
            <a:lvl1pPr marL="0" indent="0">
              <a:lnSpc>
                <a:spcPct val="100000"/>
              </a:lnSpc>
              <a:buNone/>
              <a:defRPr sz="1800" b="0">
                <a:solidFill>
                  <a:schemeClr val="bg1"/>
                </a:solidFill>
              </a:defRPr>
            </a:lvl1pPr>
          </a:lstStyle>
          <a:p>
            <a:pPr lvl="0" rtl="0"/>
            <a:r>
              <a:rPr lang="es-ES" noProof="0"/>
              <a:t>Editar estilos de texto del patrón</a:t>
            </a:r>
          </a:p>
          <a:p>
            <a:pPr lvl="0" rtl="0"/>
            <a:endParaRPr lang="es-ES" noProof="0"/>
          </a:p>
        </p:txBody>
      </p:sp>
      <p:sp>
        <p:nvSpPr>
          <p:cNvPr id="8" name="Marcador de texto 6">
            <a:extLst>
              <a:ext uri="{FF2B5EF4-FFF2-40B4-BE49-F238E27FC236}">
                <a16:creationId xmlns:a16="http://schemas.microsoft.com/office/drawing/2014/main" id="{58FDDD78-44AA-4B92-90B8-DFC56D688C50}"/>
              </a:ext>
            </a:extLst>
          </p:cNvPr>
          <p:cNvSpPr>
            <a:spLocks noGrp="1"/>
          </p:cNvSpPr>
          <p:nvPr>
            <p:ph type="body" sz="quarter" idx="15" hasCustomPrompt="1"/>
          </p:nvPr>
        </p:nvSpPr>
        <p:spPr>
          <a:xfrm>
            <a:off x="336550" y="3269342"/>
            <a:ext cx="1155366" cy="2576090"/>
          </a:xfrm>
          <a:noFill/>
        </p:spPr>
        <p:txBody>
          <a:bodyPr wrap="square" lIns="182880" tIns="182880" rIns="182880" bIns="91440" rtlCol="0">
            <a:spAutoFit/>
          </a:bodyPr>
          <a:lstStyle>
            <a:lvl1pPr marL="0" indent="0">
              <a:buNone/>
              <a:defRPr sz="16600" b="1">
                <a:solidFill>
                  <a:schemeClr val="bg1"/>
                </a:solidFill>
                <a:latin typeface="Arial" panose="020B0604020202020204" pitchFamily="34" charset="0"/>
                <a:cs typeface="Arial" panose="020B0604020202020204" pitchFamily="34" charset="0"/>
              </a:defRPr>
            </a:lvl1pPr>
          </a:lstStyle>
          <a:p>
            <a:pPr lvl="0" rtl="0"/>
            <a:r>
              <a:rPr lang="es-ES" noProof="0"/>
              <a:t>“</a:t>
            </a:r>
          </a:p>
        </p:txBody>
      </p:sp>
      <p:sp>
        <p:nvSpPr>
          <p:cNvPr id="9" name="Marco 8">
            <a:extLst>
              <a:ext uri="{FF2B5EF4-FFF2-40B4-BE49-F238E27FC236}">
                <a16:creationId xmlns:a16="http://schemas.microsoft.com/office/drawing/2014/main" id="{0283712C-6C33-4303-985C-6493AAFAF40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a:solidFill>
                <a:schemeClr val="tx1"/>
              </a:solidFill>
            </a:endParaRPr>
          </a:p>
        </p:txBody>
      </p:sp>
      <p:sp>
        <p:nvSpPr>
          <p:cNvPr id="10" name="Rectángulo 9">
            <a:extLst>
              <a:ext uri="{FF2B5EF4-FFF2-40B4-BE49-F238E27FC236}">
                <a16:creationId xmlns:a16="http://schemas.microsoft.com/office/drawing/2014/main" id="{5793B617-BDEC-4471-BF16-3ADF8D92DD69}"/>
              </a:ext>
            </a:extLst>
          </p:cNvPr>
          <p:cNvSpPr/>
          <p:nvPr userDrawn="1"/>
        </p:nvSpPr>
        <p:spPr>
          <a:xfrm>
            <a:off x="11360016" y="6369050"/>
            <a:ext cx="335909" cy="48895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a:solidFill>
                <a:schemeClr val="tx1"/>
              </a:solidFill>
            </a:endParaRPr>
          </a:p>
        </p:txBody>
      </p:sp>
      <p:sp>
        <p:nvSpPr>
          <p:cNvPr id="11" name="Marcador de posición de número de diapositiva 5">
            <a:extLst>
              <a:ext uri="{FF2B5EF4-FFF2-40B4-BE49-F238E27FC236}">
                <a16:creationId xmlns:a16="http://schemas.microsoft.com/office/drawing/2014/main" id="{33D238BD-C38B-4BEB-92A5-657AAB9C5351}"/>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fld id="{78048C4E-7BD1-46A5-B2F2-6AD408DAAD47}" type="slidenum">
              <a:rPr lang="es-ES" b="1" noProof="0" smtClean="0">
                <a:solidFill>
                  <a:schemeClr val="bg1"/>
                </a:solidFill>
              </a:rPr>
              <a:pPr rtl="0"/>
              <a:t>‹Nº›</a:t>
            </a:fld>
            <a:endParaRPr lang="es-ES" b="1" noProof="0">
              <a:solidFill>
                <a:schemeClr val="bg1"/>
              </a:solidFill>
            </a:endParaRPr>
          </a:p>
        </p:txBody>
      </p:sp>
      <p:sp>
        <p:nvSpPr>
          <p:cNvPr id="2" name="Título 1">
            <a:extLst>
              <a:ext uri="{FF2B5EF4-FFF2-40B4-BE49-F238E27FC236}">
                <a16:creationId xmlns:a16="http://schemas.microsoft.com/office/drawing/2014/main" id="{50E81040-AE93-4763-96F3-062F0F2D8F14}"/>
              </a:ext>
            </a:extLst>
          </p:cNvPr>
          <p:cNvSpPr>
            <a:spLocks noGrp="1"/>
          </p:cNvSpPr>
          <p:nvPr>
            <p:ph type="title"/>
          </p:nvPr>
        </p:nvSpPr>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2070143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a de título 2 con imagen">
    <p:spTree>
      <p:nvGrpSpPr>
        <p:cNvPr id="1" name=""/>
        <p:cNvGrpSpPr/>
        <p:nvPr/>
      </p:nvGrpSpPr>
      <p:grpSpPr>
        <a:xfrm>
          <a:off x="0" y="0"/>
          <a:ext cx="0" cy="0"/>
          <a:chOff x="0" y="0"/>
          <a:chExt cx="0" cy="0"/>
        </a:xfrm>
      </p:grpSpPr>
      <p:sp>
        <p:nvSpPr>
          <p:cNvPr id="5" name="Marcador de posición de imagen 4">
            <a:extLst>
              <a:ext uri="{FF2B5EF4-FFF2-40B4-BE49-F238E27FC236}">
                <a16:creationId xmlns:a16="http://schemas.microsoft.com/office/drawing/2014/main" id="{D314F9CD-0693-4A94-A67A-F71413300A64}"/>
              </a:ext>
            </a:extLst>
          </p:cNvPr>
          <p:cNvSpPr>
            <a:spLocks noGrp="1"/>
          </p:cNvSpPr>
          <p:nvPr>
            <p:ph type="pic" sz="quarter" idx="11" hasCustomPrompt="1"/>
          </p:nvPr>
        </p:nvSpPr>
        <p:spPr>
          <a:xfrm>
            <a:off x="0" y="0"/>
            <a:ext cx="12191999" cy="3962400"/>
          </a:xfrm>
          <a:solidFill>
            <a:schemeClr val="bg1">
              <a:lumMod val="95000"/>
            </a:schemeClr>
          </a:solidFill>
        </p:spPr>
        <p:txBody>
          <a:bodyPr vert="horz" wrap="square" lIns="91440" tIns="45720" rIns="91440" bIns="45720" rtlCol="0" anchor="ctr" anchorCtr="1">
            <a:noAutofit/>
          </a:bodyPr>
          <a:lstStyle>
            <a:lvl1pPr marL="0" indent="0">
              <a:buNone/>
              <a:defRPr lang="en-GB" sz="1800" dirty="0"/>
            </a:lvl1pPr>
          </a:lstStyle>
          <a:p>
            <a:pPr marL="228600" lvl="0" indent="-228600" algn="ctr" rtl="0"/>
            <a:r>
              <a:rPr lang="es-ES" noProof="0"/>
              <a:t>Insertar imagen</a:t>
            </a:r>
          </a:p>
        </p:txBody>
      </p:sp>
      <p:sp>
        <p:nvSpPr>
          <p:cNvPr id="3" name="Subtítulo 2">
            <a:extLst>
              <a:ext uri="{FF2B5EF4-FFF2-40B4-BE49-F238E27FC236}">
                <a16:creationId xmlns:a16="http://schemas.microsoft.com/office/drawing/2014/main" id="{FA174F0C-3444-43F9-9DFF-354C44272A65}"/>
              </a:ext>
            </a:extLst>
          </p:cNvPr>
          <p:cNvSpPr>
            <a:spLocks noGrp="1"/>
          </p:cNvSpPr>
          <p:nvPr>
            <p:ph type="subTitle" idx="1" hasCustomPrompt="1"/>
          </p:nvPr>
        </p:nvSpPr>
        <p:spPr>
          <a:xfrm>
            <a:off x="694871" y="5603181"/>
            <a:ext cx="9144000" cy="341632"/>
          </a:xfrm>
        </p:spPr>
        <p:txBody>
          <a:bodyPr vert="horz" lIns="91440" tIns="45720" rIns="91440" bIns="45720" rtlCol="0">
            <a:spAutoFit/>
          </a:bodyPr>
          <a:lstStyle>
            <a:lvl1pPr marL="0" indent="0">
              <a:buNone/>
              <a:defRPr lang="en-GB" sz="1800" dirty="0">
                <a:solidFill>
                  <a:schemeClr val="accent3"/>
                </a:solidFill>
                <a:latin typeface="+mn-lt"/>
              </a:defRPr>
            </a:lvl1pPr>
          </a:lstStyle>
          <a:p>
            <a:pPr marL="228600" lvl="0" indent="-228600" rtl="0"/>
            <a:r>
              <a:rPr lang="es-ES" noProof="0"/>
              <a:t>Subtítulo</a:t>
            </a:r>
          </a:p>
        </p:txBody>
      </p:sp>
      <p:sp>
        <p:nvSpPr>
          <p:cNvPr id="2" name="Título 1">
            <a:extLst>
              <a:ext uri="{FF2B5EF4-FFF2-40B4-BE49-F238E27FC236}">
                <a16:creationId xmlns:a16="http://schemas.microsoft.com/office/drawing/2014/main" id="{0E11612A-63A3-4175-9F77-FA03CCD38D4B}"/>
              </a:ext>
            </a:extLst>
          </p:cNvPr>
          <p:cNvSpPr>
            <a:spLocks noGrp="1"/>
          </p:cNvSpPr>
          <p:nvPr>
            <p:ph type="ctrTitle" hasCustomPrompt="1"/>
          </p:nvPr>
        </p:nvSpPr>
        <p:spPr>
          <a:xfrm>
            <a:off x="694871" y="4901450"/>
            <a:ext cx="10607040" cy="701731"/>
          </a:xfrm>
        </p:spPr>
        <p:txBody>
          <a:bodyPr vert="horz" lIns="91440" tIns="45720" rIns="91440" bIns="45720" rtlCol="0" anchor="b">
            <a:spAutoFit/>
          </a:bodyPr>
          <a:lstStyle>
            <a:lvl1pPr>
              <a:defRPr lang="en-GB" sz="4400" b="1" dirty="0">
                <a:solidFill>
                  <a:schemeClr val="tx1">
                    <a:lumMod val="75000"/>
                    <a:lumOff val="25000"/>
                  </a:schemeClr>
                </a:solidFill>
                <a:latin typeface="+mj-lt"/>
              </a:defRPr>
            </a:lvl1pPr>
          </a:lstStyle>
          <a:p>
            <a:pPr marL="0" lvl="0" rtl="0"/>
            <a:r>
              <a:rPr lang="es-ES" noProof="0"/>
              <a:t>Título</a:t>
            </a:r>
          </a:p>
        </p:txBody>
      </p:sp>
      <p:sp>
        <p:nvSpPr>
          <p:cNvPr id="11" name="Rectángulo 10">
            <a:extLst>
              <a:ext uri="{FF2B5EF4-FFF2-40B4-BE49-F238E27FC236}">
                <a16:creationId xmlns:a16="http://schemas.microsoft.com/office/drawing/2014/main" id="{45C25376-E6F9-4E5A-A81D-E7FA342FB230}"/>
              </a:ext>
            </a:extLst>
          </p:cNvPr>
          <p:cNvSpPr/>
          <p:nvPr userDrawn="1"/>
        </p:nvSpPr>
        <p:spPr>
          <a:xfrm>
            <a:off x="435429" y="4726452"/>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Rectángulo 3">
            <a:extLst>
              <a:ext uri="{FF2B5EF4-FFF2-40B4-BE49-F238E27FC236}">
                <a16:creationId xmlns:a16="http://schemas.microsoft.com/office/drawing/2014/main" id="{7B386286-CEE2-E94A-BBC0-0A3723EB14DE}"/>
              </a:ext>
            </a:extLst>
          </p:cNvPr>
          <p:cNvSpPr/>
          <p:nvPr userDrawn="1"/>
        </p:nvSpPr>
        <p:spPr>
          <a:xfrm>
            <a:off x="11008895" y="6220326"/>
            <a:ext cx="866273" cy="637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tx1"/>
              </a:solidFill>
            </a:endParaRPr>
          </a:p>
        </p:txBody>
      </p:sp>
    </p:spTree>
    <p:extLst>
      <p:ext uri="{BB962C8B-B14F-4D97-AF65-F5344CB8AC3E}">
        <p14:creationId xmlns:p14="http://schemas.microsoft.com/office/powerpoint/2010/main" val="35397571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apositiva de agradecimiento">
    <p:spTree>
      <p:nvGrpSpPr>
        <p:cNvPr id="1" name=""/>
        <p:cNvGrpSpPr/>
        <p:nvPr/>
      </p:nvGrpSpPr>
      <p:grpSpPr>
        <a:xfrm>
          <a:off x="0" y="0"/>
          <a:ext cx="0" cy="0"/>
          <a:chOff x="0" y="0"/>
          <a:chExt cx="0" cy="0"/>
        </a:xfrm>
      </p:grpSpPr>
      <p:sp>
        <p:nvSpPr>
          <p:cNvPr id="9" name="Marcador de posición de imagen 3">
            <a:extLst>
              <a:ext uri="{FF2B5EF4-FFF2-40B4-BE49-F238E27FC236}">
                <a16:creationId xmlns:a16="http://schemas.microsoft.com/office/drawing/2014/main" id="{7C719AD2-39D2-425C-90E5-8FD2D783ADDF}"/>
              </a:ext>
            </a:extLst>
          </p:cNvPr>
          <p:cNvSpPr>
            <a:spLocks noGrp="1"/>
          </p:cNvSpPr>
          <p:nvPr>
            <p:ph type="pic" sz="quarter" idx="13" hasCustomPrompt="1"/>
          </p:nvPr>
        </p:nvSpPr>
        <p:spPr>
          <a:xfrm>
            <a:off x="0" y="0"/>
            <a:ext cx="12192000" cy="6858000"/>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rtl="0"/>
            <a:r>
              <a:rPr lang="es-ES" noProof="0"/>
              <a:t>Insertar imagen</a:t>
            </a:r>
          </a:p>
        </p:txBody>
      </p:sp>
      <p:sp>
        <p:nvSpPr>
          <p:cNvPr id="2" name="Título 1">
            <a:extLst>
              <a:ext uri="{FF2B5EF4-FFF2-40B4-BE49-F238E27FC236}">
                <a16:creationId xmlns:a16="http://schemas.microsoft.com/office/drawing/2014/main" id="{0E11612A-63A3-4175-9F77-FA03CCD38D4B}"/>
              </a:ext>
            </a:extLst>
          </p:cNvPr>
          <p:cNvSpPr>
            <a:spLocks noGrp="1"/>
          </p:cNvSpPr>
          <p:nvPr>
            <p:ph type="ctrTitle" hasCustomPrompt="1"/>
          </p:nvPr>
        </p:nvSpPr>
        <p:spPr>
          <a:xfrm>
            <a:off x="694871" y="4901450"/>
            <a:ext cx="4907643" cy="701731"/>
          </a:xfrm>
        </p:spPr>
        <p:txBody>
          <a:bodyPr vert="horz" wrap="square" lIns="91440" tIns="45720" rIns="91440" bIns="45720" rtlCol="0" anchor="b">
            <a:spAutoFit/>
          </a:bodyPr>
          <a:lstStyle>
            <a:lvl1pPr>
              <a:defRPr lang="en-GB" sz="4400" b="1" spc="-150" dirty="0">
                <a:solidFill>
                  <a:schemeClr val="bg1"/>
                </a:solidFill>
                <a:latin typeface="+mj-lt"/>
              </a:defRPr>
            </a:lvl1pPr>
          </a:lstStyle>
          <a:p>
            <a:pPr marL="0" lvl="0" rtl="0"/>
            <a:r>
              <a:rPr lang="es-ES" noProof="0"/>
              <a:t>Gracias</a:t>
            </a:r>
          </a:p>
        </p:txBody>
      </p:sp>
    </p:spTree>
    <p:extLst>
      <p:ext uri="{BB962C8B-B14F-4D97-AF65-F5344CB8AC3E}">
        <p14:creationId xmlns:p14="http://schemas.microsoft.com/office/powerpoint/2010/main" val="734192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con imagen 1">
    <p:spTree>
      <p:nvGrpSpPr>
        <p:cNvPr id="1" name=""/>
        <p:cNvGrpSpPr/>
        <p:nvPr/>
      </p:nvGrpSpPr>
      <p:grpSpPr>
        <a:xfrm>
          <a:off x="0" y="0"/>
          <a:ext cx="0" cy="0"/>
          <a:chOff x="0" y="0"/>
          <a:chExt cx="0" cy="0"/>
        </a:xfrm>
      </p:grpSpPr>
      <p:sp>
        <p:nvSpPr>
          <p:cNvPr id="12" name="Forma libre: Forma 11">
            <a:extLst>
              <a:ext uri="{FF2B5EF4-FFF2-40B4-BE49-F238E27FC236}">
                <a16:creationId xmlns:a16="http://schemas.microsoft.com/office/drawing/2014/main" id="{6D24BA90-E7BA-471E-AA13-3329EDCD80A2}"/>
              </a:ext>
            </a:extLst>
          </p:cNvPr>
          <p:cNvSpPr/>
          <p:nvPr userDrawn="1"/>
        </p:nvSpPr>
        <p:spPr>
          <a:xfrm flipV="1">
            <a:off x="-1" y="-3"/>
            <a:ext cx="12192001" cy="6858003"/>
          </a:xfrm>
          <a:custGeom>
            <a:avLst/>
            <a:gdLst>
              <a:gd name="connsiteX0" fmla="*/ 9171734 w 12192001"/>
              <a:gd name="connsiteY0" fmla="*/ 2269381 h 6858003"/>
              <a:gd name="connsiteX1" fmla="*/ 4981292 w 12192001"/>
              <a:gd name="connsiteY1" fmla="*/ 1670903 h 6858003"/>
              <a:gd name="connsiteX2" fmla="*/ 634550 w 12192001"/>
              <a:gd name="connsiteY2" fmla="*/ 1013497 h 6858003"/>
              <a:gd name="connsiteX3" fmla="*/ 123993 w 12192001"/>
              <a:gd name="connsiteY3" fmla="*/ 984148 h 6858003"/>
              <a:gd name="connsiteX4" fmla="*/ 123993 w 12192001"/>
              <a:gd name="connsiteY4" fmla="*/ 123993 h 6858003"/>
              <a:gd name="connsiteX5" fmla="*/ 12068007 w 12192001"/>
              <a:gd name="connsiteY5" fmla="*/ 123993 h 6858003"/>
              <a:gd name="connsiteX6" fmla="*/ 12068007 w 12192001"/>
              <a:gd name="connsiteY6" fmla="*/ 1962695 h 6858003"/>
              <a:gd name="connsiteX7" fmla="*/ 11543532 w 12192001"/>
              <a:gd name="connsiteY7" fmla="*/ 2051091 h 6858003"/>
              <a:gd name="connsiteX8" fmla="*/ 9171734 w 12192001"/>
              <a:gd name="connsiteY8" fmla="*/ 2269381 h 6858003"/>
              <a:gd name="connsiteX9" fmla="*/ 1 w 12192001"/>
              <a:gd name="connsiteY9" fmla="*/ 6858003 h 6858003"/>
              <a:gd name="connsiteX10" fmla="*/ 12192001 w 12192001"/>
              <a:gd name="connsiteY10" fmla="*/ 6858003 h 6858003"/>
              <a:gd name="connsiteX11" fmla="*/ 12192001 w 12192001"/>
              <a:gd name="connsiteY11" fmla="*/ 2724879 h 6858003"/>
              <a:gd name="connsiteX12" fmla="*/ 12192001 w 12192001"/>
              <a:gd name="connsiteY12" fmla="*/ 2477360 h 6858003"/>
              <a:gd name="connsiteX13" fmla="*/ 12192001 w 12192001"/>
              <a:gd name="connsiteY13" fmla="*/ 1941781 h 6858003"/>
              <a:gd name="connsiteX14" fmla="*/ 12192000 w 12192001"/>
              <a:gd name="connsiteY14" fmla="*/ 1941781 h 6858003"/>
              <a:gd name="connsiteX15" fmla="*/ 12192000 w 12192001"/>
              <a:gd name="connsiteY15" fmla="*/ 0 h 6858003"/>
              <a:gd name="connsiteX16" fmla="*/ 0 w 12192001"/>
              <a:gd name="connsiteY16" fmla="*/ 0 h 6858003"/>
              <a:gd name="connsiteX17" fmla="*/ 0 w 12192001"/>
              <a:gd name="connsiteY17" fmla="*/ 6858000 h 6858003"/>
              <a:gd name="connsiteX18" fmla="*/ 1 w 12192001"/>
              <a:gd name="connsiteY18" fmla="*/ 6858000 h 6858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1" h="6858003">
                <a:moveTo>
                  <a:pt x="9171734" y="2269381"/>
                </a:moveTo>
                <a:cubicBezTo>
                  <a:pt x="8159059" y="2253684"/>
                  <a:pt x="6843276" y="2101858"/>
                  <a:pt x="4981292" y="1670903"/>
                </a:cubicBezTo>
                <a:cubicBezTo>
                  <a:pt x="3385010" y="1301444"/>
                  <a:pt x="2075869" y="1110459"/>
                  <a:pt x="634550" y="1013497"/>
                </a:cubicBezTo>
                <a:lnTo>
                  <a:pt x="123993" y="984148"/>
                </a:lnTo>
                <a:lnTo>
                  <a:pt x="123993" y="123993"/>
                </a:lnTo>
                <a:lnTo>
                  <a:pt x="12068007" y="123993"/>
                </a:lnTo>
                <a:lnTo>
                  <a:pt x="12068007" y="1962695"/>
                </a:lnTo>
                <a:lnTo>
                  <a:pt x="11543532" y="2051091"/>
                </a:lnTo>
                <a:cubicBezTo>
                  <a:pt x="10893978" y="2164649"/>
                  <a:pt x="10184410" y="2285079"/>
                  <a:pt x="9171734" y="2269381"/>
                </a:cubicBezTo>
                <a:close/>
                <a:moveTo>
                  <a:pt x="1" y="6858003"/>
                </a:moveTo>
                <a:lnTo>
                  <a:pt x="12192001" y="6858003"/>
                </a:lnTo>
                <a:lnTo>
                  <a:pt x="12192001" y="2724879"/>
                </a:lnTo>
                <a:lnTo>
                  <a:pt x="12192001" y="2477360"/>
                </a:lnTo>
                <a:lnTo>
                  <a:pt x="12192001" y="1941781"/>
                </a:lnTo>
                <a:lnTo>
                  <a:pt x="12192000" y="1941781"/>
                </a:lnTo>
                <a:lnTo>
                  <a:pt x="12192000" y="0"/>
                </a:lnTo>
                <a:lnTo>
                  <a:pt x="0" y="0"/>
                </a:lnTo>
                <a:lnTo>
                  <a:pt x="0" y="6858000"/>
                </a:lnTo>
                <a:lnTo>
                  <a:pt x="1"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Marcador de posición de imagen 10">
            <a:extLst>
              <a:ext uri="{FF2B5EF4-FFF2-40B4-BE49-F238E27FC236}">
                <a16:creationId xmlns:a16="http://schemas.microsoft.com/office/drawing/2014/main" id="{9467520A-F508-4AA5-BBCF-30AE2B312E04}"/>
              </a:ext>
            </a:extLst>
          </p:cNvPr>
          <p:cNvSpPr>
            <a:spLocks noGrp="1"/>
          </p:cNvSpPr>
          <p:nvPr>
            <p:ph type="pic" sz="quarter" idx="13" hasCustomPrompt="1"/>
          </p:nvPr>
        </p:nvSpPr>
        <p:spPr>
          <a:xfrm>
            <a:off x="123992" y="4587876"/>
            <a:ext cx="11944014" cy="2146775"/>
          </a:xfrm>
          <a:custGeom>
            <a:avLst/>
            <a:gdLst>
              <a:gd name="connsiteX0" fmla="*/ 9047741 w 11944014"/>
              <a:gd name="connsiteY0" fmla="*/ 1387 h 2146775"/>
              <a:gd name="connsiteX1" fmla="*/ 11419539 w 11944014"/>
              <a:gd name="connsiteY1" fmla="*/ 219677 h 2146775"/>
              <a:gd name="connsiteX2" fmla="*/ 11944014 w 11944014"/>
              <a:gd name="connsiteY2" fmla="*/ 308073 h 2146775"/>
              <a:gd name="connsiteX3" fmla="*/ 11944014 w 11944014"/>
              <a:gd name="connsiteY3" fmla="*/ 2146775 h 2146775"/>
              <a:gd name="connsiteX4" fmla="*/ 0 w 11944014"/>
              <a:gd name="connsiteY4" fmla="*/ 2146775 h 2146775"/>
              <a:gd name="connsiteX5" fmla="*/ 0 w 11944014"/>
              <a:gd name="connsiteY5" fmla="*/ 1286620 h 2146775"/>
              <a:gd name="connsiteX6" fmla="*/ 510557 w 11944014"/>
              <a:gd name="connsiteY6" fmla="*/ 1257271 h 2146775"/>
              <a:gd name="connsiteX7" fmla="*/ 4857299 w 11944014"/>
              <a:gd name="connsiteY7" fmla="*/ 599865 h 2146775"/>
              <a:gd name="connsiteX8" fmla="*/ 9047741 w 11944014"/>
              <a:gd name="connsiteY8" fmla="*/ 1387 h 214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4014" h="2146775">
                <a:moveTo>
                  <a:pt x="9047741" y="1387"/>
                </a:moveTo>
                <a:cubicBezTo>
                  <a:pt x="10060417" y="-14311"/>
                  <a:pt x="10769985" y="106119"/>
                  <a:pt x="11419539" y="219677"/>
                </a:cubicBezTo>
                <a:lnTo>
                  <a:pt x="11944014" y="308073"/>
                </a:lnTo>
                <a:lnTo>
                  <a:pt x="11944014" y="2146775"/>
                </a:lnTo>
                <a:lnTo>
                  <a:pt x="0" y="2146775"/>
                </a:lnTo>
                <a:lnTo>
                  <a:pt x="0" y="1286620"/>
                </a:lnTo>
                <a:lnTo>
                  <a:pt x="510557" y="1257271"/>
                </a:lnTo>
                <a:cubicBezTo>
                  <a:pt x="1951876" y="1160309"/>
                  <a:pt x="3261017" y="969324"/>
                  <a:pt x="4857299" y="599865"/>
                </a:cubicBezTo>
                <a:cubicBezTo>
                  <a:pt x="6719283" y="168910"/>
                  <a:pt x="8035066" y="17084"/>
                  <a:pt x="9047741" y="1387"/>
                </a:cubicBezTo>
                <a:close/>
              </a:path>
            </a:pathLst>
          </a:custGeom>
          <a:solidFill>
            <a:schemeClr val="bg1">
              <a:lumMod val="95000"/>
            </a:schemeClr>
          </a:solidFill>
        </p:spPr>
        <p:txBody>
          <a:bodyPr vert="horz" wrap="square" lIns="91440" tIns="45720" rIns="91440" bIns="45720" rtlCol="0" anchor="ctr" anchorCtr="1">
            <a:noAutofit/>
          </a:bodyPr>
          <a:lstStyle>
            <a:lvl1pPr marL="0" indent="0">
              <a:buNone/>
              <a:defRPr lang="en-GB" sz="1800" dirty="0"/>
            </a:lvl1pPr>
          </a:lstStyle>
          <a:p>
            <a:pPr marL="228600" lvl="0" indent="-228600" algn="ctr" rtl="0"/>
            <a:r>
              <a:rPr lang="es-ES" noProof="0"/>
              <a:t>Insertar imagen</a:t>
            </a:r>
          </a:p>
        </p:txBody>
      </p:sp>
      <p:sp>
        <p:nvSpPr>
          <p:cNvPr id="2" name="Título 1">
            <a:extLst>
              <a:ext uri="{FF2B5EF4-FFF2-40B4-BE49-F238E27FC236}">
                <a16:creationId xmlns:a16="http://schemas.microsoft.com/office/drawing/2014/main" id="{8C9A3716-1F35-4634-B53D-27722735B2D5}"/>
              </a:ext>
            </a:extLst>
          </p:cNvPr>
          <p:cNvSpPr>
            <a:spLocks noGrp="1"/>
          </p:cNvSpPr>
          <p:nvPr>
            <p:ph type="title" hasCustomPrompt="1"/>
          </p:nvPr>
        </p:nvSpPr>
        <p:spPr>
          <a:xfrm>
            <a:off x="696686" y="1611383"/>
            <a:ext cx="9666514" cy="746846"/>
          </a:xfrm>
        </p:spPr>
        <p:txBody>
          <a:bodyPr rtlCol="0" anchor="t">
            <a:noAutofit/>
          </a:bodyPr>
          <a:lstStyle>
            <a:lvl1pPr>
              <a:defRPr sz="4800" spc="-150">
                <a:solidFill>
                  <a:schemeClr val="tx1">
                    <a:lumMod val="75000"/>
                    <a:lumOff val="25000"/>
                  </a:schemeClr>
                </a:solidFill>
              </a:defRPr>
            </a:lvl1pPr>
          </a:lstStyle>
          <a:p>
            <a:pPr rtl="0"/>
            <a:r>
              <a:rPr lang="es-ES" noProof="0"/>
              <a:t>Encabezado de sección 1</a:t>
            </a:r>
          </a:p>
        </p:txBody>
      </p:sp>
      <p:sp>
        <p:nvSpPr>
          <p:cNvPr id="3" name="Marcador de texto 2">
            <a:extLst>
              <a:ext uri="{FF2B5EF4-FFF2-40B4-BE49-F238E27FC236}">
                <a16:creationId xmlns:a16="http://schemas.microsoft.com/office/drawing/2014/main" id="{F96A4796-E4C0-42FE-9F82-5D46B8789E25}"/>
              </a:ext>
            </a:extLst>
          </p:cNvPr>
          <p:cNvSpPr>
            <a:spLocks noGrp="1"/>
          </p:cNvSpPr>
          <p:nvPr>
            <p:ph type="body" idx="1" hasCustomPrompt="1"/>
          </p:nvPr>
        </p:nvSpPr>
        <p:spPr>
          <a:xfrm>
            <a:off x="696686" y="2464424"/>
            <a:ext cx="9666514" cy="221599"/>
          </a:xfrm>
        </p:spPr>
        <p:txBody>
          <a:bodyPr tIns="0" bIns="0" rtlCol="0">
            <a:spAutoFit/>
          </a:bodyPr>
          <a:lstStyle>
            <a:lvl1pPr marL="0" indent="0">
              <a:buNone/>
              <a:defRPr sz="16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Subtítulo</a:t>
            </a:r>
          </a:p>
        </p:txBody>
      </p:sp>
      <p:sp>
        <p:nvSpPr>
          <p:cNvPr id="13" name="Rectángulo 12">
            <a:extLst>
              <a:ext uri="{FF2B5EF4-FFF2-40B4-BE49-F238E27FC236}">
                <a16:creationId xmlns:a16="http://schemas.microsoft.com/office/drawing/2014/main" id="{560C8850-C2CD-4E0B-AA6F-6B884EB94B4B}"/>
              </a:ext>
            </a:extLst>
          </p:cNvPr>
          <p:cNvSpPr/>
          <p:nvPr userDrawn="1"/>
        </p:nvSpPr>
        <p:spPr>
          <a:xfrm>
            <a:off x="435429" y="1532049"/>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Rectángulo 7">
            <a:extLst>
              <a:ext uri="{FF2B5EF4-FFF2-40B4-BE49-F238E27FC236}">
                <a16:creationId xmlns:a16="http://schemas.microsoft.com/office/drawing/2014/main" id="{80D3D7B7-CDD7-4664-B2D8-6F60FEAEAC45}"/>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a:solidFill>
                <a:schemeClr val="tx1"/>
              </a:solidFill>
            </a:endParaRPr>
          </a:p>
        </p:txBody>
      </p:sp>
      <p:sp>
        <p:nvSpPr>
          <p:cNvPr id="9" name="Marcador de posición de número de diapositiva 5">
            <a:extLst>
              <a:ext uri="{FF2B5EF4-FFF2-40B4-BE49-F238E27FC236}">
                <a16:creationId xmlns:a16="http://schemas.microsoft.com/office/drawing/2014/main" id="{9E81145E-5F17-4CB6-9E17-ECF3BB38DE75}"/>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fld id="{78048C4E-7BD1-46A5-B2F2-6AD408DAAD47}" type="slidenum">
              <a:rPr lang="es-ES" b="1" noProof="0" smtClean="0">
                <a:solidFill>
                  <a:schemeClr val="bg1"/>
                </a:solidFill>
              </a:rPr>
              <a:pPr rtl="0"/>
              <a:t>‹Nº›</a:t>
            </a:fld>
            <a:endParaRPr lang="es-ES" b="1" noProof="0">
              <a:solidFill>
                <a:schemeClr val="bg1"/>
              </a:solidFill>
            </a:endParaRPr>
          </a:p>
        </p:txBody>
      </p:sp>
    </p:spTree>
    <p:extLst>
      <p:ext uri="{BB962C8B-B14F-4D97-AF65-F5344CB8AC3E}">
        <p14:creationId xmlns:p14="http://schemas.microsoft.com/office/powerpoint/2010/main" val="3839139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cabezado de sección con imagen 2">
    <p:spTree>
      <p:nvGrpSpPr>
        <p:cNvPr id="1" name=""/>
        <p:cNvGrpSpPr/>
        <p:nvPr/>
      </p:nvGrpSpPr>
      <p:grpSpPr>
        <a:xfrm>
          <a:off x="0" y="0"/>
          <a:ext cx="0" cy="0"/>
          <a:chOff x="0" y="0"/>
          <a:chExt cx="0" cy="0"/>
        </a:xfrm>
      </p:grpSpPr>
      <p:sp>
        <p:nvSpPr>
          <p:cNvPr id="7" name="Marcador de posición de imagen 4">
            <a:extLst>
              <a:ext uri="{FF2B5EF4-FFF2-40B4-BE49-F238E27FC236}">
                <a16:creationId xmlns:a16="http://schemas.microsoft.com/office/drawing/2014/main" id="{A836EFBB-5449-47CB-96D6-CB08287F755D}"/>
              </a:ext>
            </a:extLst>
          </p:cNvPr>
          <p:cNvSpPr>
            <a:spLocks noGrp="1"/>
          </p:cNvSpPr>
          <p:nvPr>
            <p:ph type="pic" sz="quarter" idx="11" hasCustomPrompt="1"/>
          </p:nvPr>
        </p:nvSpPr>
        <p:spPr>
          <a:xfrm>
            <a:off x="0" y="0"/>
            <a:ext cx="12191999" cy="6858000"/>
          </a:xfrm>
          <a:solidFill>
            <a:schemeClr val="bg1">
              <a:lumMod val="95000"/>
            </a:schemeClr>
          </a:solidFill>
        </p:spPr>
        <p:txBody>
          <a:bodyPr vert="horz" wrap="square" lIns="91440" tIns="45720" rIns="91440" bIns="45720" rtlCol="0" anchor="ctr" anchorCtr="1">
            <a:noAutofit/>
          </a:bodyPr>
          <a:lstStyle>
            <a:lvl1pPr marL="0" indent="0">
              <a:buNone/>
              <a:defRPr lang="en-GB" sz="1800" dirty="0">
                <a:solidFill>
                  <a:schemeClr val="tx1"/>
                </a:solidFill>
              </a:defRPr>
            </a:lvl1pPr>
          </a:lstStyle>
          <a:p>
            <a:pPr marL="228600" lvl="0" indent="-228600" algn="ctr" rtl="0"/>
            <a:r>
              <a:rPr lang="es-ES" noProof="0"/>
              <a:t>Insertar imagen</a:t>
            </a:r>
          </a:p>
        </p:txBody>
      </p:sp>
      <p:sp>
        <p:nvSpPr>
          <p:cNvPr id="2" name="Título 1">
            <a:extLst>
              <a:ext uri="{FF2B5EF4-FFF2-40B4-BE49-F238E27FC236}">
                <a16:creationId xmlns:a16="http://schemas.microsoft.com/office/drawing/2014/main" id="{8C9A3716-1F35-4634-B53D-27722735B2D5}"/>
              </a:ext>
            </a:extLst>
          </p:cNvPr>
          <p:cNvSpPr>
            <a:spLocks noGrp="1"/>
          </p:cNvSpPr>
          <p:nvPr>
            <p:ph type="title" hasCustomPrompt="1"/>
          </p:nvPr>
        </p:nvSpPr>
        <p:spPr>
          <a:xfrm>
            <a:off x="696686" y="3860800"/>
            <a:ext cx="9666514" cy="1686720"/>
          </a:xfrm>
        </p:spPr>
        <p:txBody>
          <a:bodyPr rtlCol="0" anchor="b">
            <a:noAutofit/>
          </a:bodyPr>
          <a:lstStyle>
            <a:lvl1pPr>
              <a:defRPr sz="4800" spc="-150">
                <a:solidFill>
                  <a:schemeClr val="bg1"/>
                </a:solidFill>
              </a:defRPr>
            </a:lvl1pPr>
          </a:lstStyle>
          <a:p>
            <a:pPr rtl="0"/>
            <a:r>
              <a:rPr lang="es-ES" noProof="0"/>
              <a:t>Encabezado de sección 2</a:t>
            </a:r>
          </a:p>
        </p:txBody>
      </p:sp>
      <p:sp>
        <p:nvSpPr>
          <p:cNvPr id="3" name="Marcador de texto 2">
            <a:extLst>
              <a:ext uri="{FF2B5EF4-FFF2-40B4-BE49-F238E27FC236}">
                <a16:creationId xmlns:a16="http://schemas.microsoft.com/office/drawing/2014/main" id="{F96A4796-E4C0-42FE-9F82-5D46B8789E25}"/>
              </a:ext>
            </a:extLst>
          </p:cNvPr>
          <p:cNvSpPr>
            <a:spLocks noGrp="1"/>
          </p:cNvSpPr>
          <p:nvPr>
            <p:ph type="body" idx="1" hasCustomPrompt="1"/>
          </p:nvPr>
        </p:nvSpPr>
        <p:spPr>
          <a:xfrm>
            <a:off x="696686" y="5610170"/>
            <a:ext cx="9666514" cy="221599"/>
          </a:xfrm>
        </p:spPr>
        <p:txBody>
          <a:bodyPr tIns="0" bIns="0" rtlCol="0">
            <a:sp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Subtítulo</a:t>
            </a:r>
          </a:p>
        </p:txBody>
      </p:sp>
      <p:sp>
        <p:nvSpPr>
          <p:cNvPr id="8" name="Rectángulo 7">
            <a:extLst>
              <a:ext uri="{FF2B5EF4-FFF2-40B4-BE49-F238E27FC236}">
                <a16:creationId xmlns:a16="http://schemas.microsoft.com/office/drawing/2014/main" id="{5B68A07C-35C9-40A7-8487-9EAD314C595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a:solidFill>
                <a:schemeClr val="tx1"/>
              </a:solidFill>
            </a:endParaRPr>
          </a:p>
        </p:txBody>
      </p:sp>
      <p:sp>
        <p:nvSpPr>
          <p:cNvPr id="9" name="Marcador de posición de número de diapositiva 5">
            <a:extLst>
              <a:ext uri="{FF2B5EF4-FFF2-40B4-BE49-F238E27FC236}">
                <a16:creationId xmlns:a16="http://schemas.microsoft.com/office/drawing/2014/main" id="{CE9143E8-1B27-4F08-9F20-BE30B14AC24E}"/>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fld id="{78048C4E-7BD1-46A5-B2F2-6AD408DAAD47}" type="slidenum">
              <a:rPr lang="es-ES" b="1" noProof="0" smtClean="0">
                <a:solidFill>
                  <a:schemeClr val="bg1"/>
                </a:solidFill>
              </a:rPr>
              <a:pPr rtl="0"/>
              <a:t>‹Nº›</a:t>
            </a:fld>
            <a:endParaRPr lang="es-ES" b="1" noProof="0">
              <a:solidFill>
                <a:schemeClr val="bg1"/>
              </a:solidFill>
            </a:endParaRPr>
          </a:p>
        </p:txBody>
      </p:sp>
    </p:spTree>
    <p:extLst>
      <p:ext uri="{BB962C8B-B14F-4D97-AF65-F5344CB8AC3E}">
        <p14:creationId xmlns:p14="http://schemas.microsoft.com/office/powerpoint/2010/main" val="154705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y contenido">
    <p:bg>
      <p:bgPr>
        <a:solidFill>
          <a:schemeClr val="bg1">
            <a:lumMod val="95000"/>
          </a:schemeClr>
        </a:solidFill>
        <a:effectLst/>
      </p:bgPr>
    </p:bg>
    <p:spTree>
      <p:nvGrpSpPr>
        <p:cNvPr id="1" name=""/>
        <p:cNvGrpSpPr/>
        <p:nvPr/>
      </p:nvGrpSpPr>
      <p:grpSpPr>
        <a:xfrm>
          <a:off x="0" y="0"/>
          <a:ext cx="0" cy="0"/>
          <a:chOff x="0" y="0"/>
          <a:chExt cx="0" cy="0"/>
        </a:xfrm>
      </p:grpSpPr>
      <p:sp>
        <p:nvSpPr>
          <p:cNvPr id="8" name="Marco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a:solidFill>
                <a:schemeClr val="tx1"/>
              </a:solidFill>
            </a:endParaRPr>
          </a:p>
        </p:txBody>
      </p:sp>
      <p:sp>
        <p:nvSpPr>
          <p:cNvPr id="7" name="Rectángulo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a:solidFill>
                <a:schemeClr val="tx1"/>
              </a:solidFill>
            </a:endParaRPr>
          </a:p>
        </p:txBody>
      </p:sp>
      <p:sp>
        <p:nvSpPr>
          <p:cNvPr id="9" name="Rectángulo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a:solidFill>
                <a:schemeClr val="tx1"/>
              </a:solidFill>
            </a:endParaRPr>
          </a:p>
        </p:txBody>
      </p:sp>
      <p:sp>
        <p:nvSpPr>
          <p:cNvPr id="12" name="Marcador de número de diapositiva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fld id="{78048C4E-7BD1-46A5-B2F2-6AD408DAAD47}" type="slidenum">
              <a:rPr lang="es-ES" b="1" noProof="0" smtClean="0">
                <a:solidFill>
                  <a:schemeClr val="bg1"/>
                </a:solidFill>
              </a:rPr>
              <a:pPr rtl="0"/>
              <a:t>‹Nº›</a:t>
            </a:fld>
            <a:endParaRPr lang="es-ES" b="1" noProof="0">
              <a:solidFill>
                <a:schemeClr val="bg1"/>
              </a:solidFill>
            </a:endParaRPr>
          </a:p>
        </p:txBody>
      </p:sp>
      <p:sp>
        <p:nvSpPr>
          <p:cNvPr id="4" name="Título 3">
            <a:extLst>
              <a:ext uri="{FF2B5EF4-FFF2-40B4-BE49-F238E27FC236}">
                <a16:creationId xmlns:a16="http://schemas.microsoft.com/office/drawing/2014/main" id="{00F7C607-177E-BC4B-9F1D-E0CD83EF0470}"/>
              </a:ext>
            </a:extLst>
          </p:cNvPr>
          <p:cNvSpPr>
            <a:spLocks noGrp="1"/>
          </p:cNvSpPr>
          <p:nvPr>
            <p:ph type="title"/>
          </p:nvPr>
        </p:nvSpPr>
        <p:spPr/>
        <p:txBody>
          <a:bodyPr rtlCol="0"/>
          <a:lstStyle/>
          <a:p>
            <a:pPr rtl="0"/>
            <a:r>
              <a:rPr lang="es-ES" noProof="0"/>
              <a:t>Haga clic para modificar el estilo de título del patrón</a:t>
            </a:r>
          </a:p>
        </p:txBody>
      </p:sp>
      <p:sp>
        <p:nvSpPr>
          <p:cNvPr id="10" name="Marcador de posición de contenido 2">
            <a:extLst>
              <a:ext uri="{FF2B5EF4-FFF2-40B4-BE49-F238E27FC236}">
                <a16:creationId xmlns:a16="http://schemas.microsoft.com/office/drawing/2014/main" id="{3B7F86AE-7774-0B40-8944-DF91C77B02F3}"/>
              </a:ext>
            </a:extLst>
          </p:cNvPr>
          <p:cNvSpPr>
            <a:spLocks noGrp="1"/>
          </p:cNvSpPr>
          <p:nvPr>
            <p:ph idx="1" hasCustomPrompt="1"/>
          </p:nvPr>
        </p:nvSpPr>
        <p:spPr>
          <a:xfrm>
            <a:off x="446315" y="1463040"/>
            <a:ext cx="8030935" cy="4770098"/>
          </a:xfrm>
        </p:spPr>
        <p:txBody>
          <a:bodyPr rtlCol="0">
            <a:noAutofit/>
          </a:bodyPr>
          <a:lstStyle>
            <a:lvl1pPr>
              <a:lnSpc>
                <a:spcPct val="100000"/>
              </a:lnSpc>
              <a:spcBef>
                <a:spcPts val="600"/>
              </a:spcBef>
              <a:spcAft>
                <a:spcPts val="1200"/>
              </a:spcAft>
              <a:defRPr sz="1800">
                <a:solidFill>
                  <a:schemeClr val="tx1">
                    <a:lumMod val="75000"/>
                    <a:lumOff val="25000"/>
                  </a:schemeClr>
                </a:solidFill>
              </a:defRPr>
            </a:lvl1pPr>
            <a:lvl2pPr>
              <a:lnSpc>
                <a:spcPct val="100000"/>
              </a:lnSpc>
              <a:spcBef>
                <a:spcPts val="600"/>
              </a:spcBef>
              <a:spcAft>
                <a:spcPts val="1200"/>
              </a:spcAft>
              <a:defRPr sz="1600">
                <a:solidFill>
                  <a:schemeClr val="tx1">
                    <a:lumMod val="75000"/>
                    <a:lumOff val="25000"/>
                  </a:schemeClr>
                </a:solidFill>
              </a:defRPr>
            </a:lvl2pPr>
            <a:lvl3pPr>
              <a:lnSpc>
                <a:spcPct val="100000"/>
              </a:lnSpc>
              <a:spcBef>
                <a:spcPts val="600"/>
              </a:spcBef>
              <a:spcAft>
                <a:spcPts val="1200"/>
              </a:spcAft>
              <a:defRPr sz="1400">
                <a:solidFill>
                  <a:schemeClr val="tx1">
                    <a:lumMod val="75000"/>
                    <a:lumOff val="25000"/>
                  </a:schemeClr>
                </a:solidFill>
              </a:defRPr>
            </a:lvl3pPr>
            <a:lvl4pPr>
              <a:defRPr sz="1400"/>
            </a:lvl4pPr>
            <a:lvl5pPr>
              <a:defRPr sz="1400"/>
            </a:lvl5pPr>
          </a:lstStyle>
          <a:p>
            <a:pPr lvl="0" rtl="0"/>
            <a:r>
              <a:rPr lang="es-ES" noProof="0"/>
              <a:t>Editar estilos de texto del patrón</a:t>
            </a:r>
          </a:p>
          <a:p>
            <a:pPr lvl="1" rtl="0"/>
            <a:r>
              <a:rPr lang="es-ES" noProof="0"/>
              <a:t>Segundo nivel</a:t>
            </a:r>
          </a:p>
          <a:p>
            <a:pPr lvl="2" rtl="0"/>
            <a:r>
              <a:rPr lang="es-ES" noProof="0"/>
              <a:t>Tercer nivel</a:t>
            </a:r>
          </a:p>
        </p:txBody>
      </p:sp>
    </p:spTree>
    <p:extLst>
      <p:ext uri="{BB962C8B-B14F-4D97-AF65-F5344CB8AC3E}">
        <p14:creationId xmlns:p14="http://schemas.microsoft.com/office/powerpoint/2010/main" val="630125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ítulo y contenido blanc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DEB162-E699-464C-B2EE-136D517A9B8B}"/>
              </a:ext>
            </a:extLst>
          </p:cNvPr>
          <p:cNvSpPr>
            <a:spLocks noGrp="1"/>
          </p:cNvSpPr>
          <p:nvPr>
            <p:ph type="title"/>
          </p:nvPr>
        </p:nvSpPr>
        <p:spPr>
          <a:xfrm>
            <a:off x="446314" y="250916"/>
            <a:ext cx="11174186" cy="1089529"/>
          </a:xfrm>
        </p:spPr>
        <p:txBody>
          <a:bodyPr vert="horz" wrap="square" lIns="91440" tIns="45720" rIns="91440" bIns="45720" rtlCol="0" anchor="ctr">
            <a:spAutoFit/>
          </a:bodyPr>
          <a:lstStyle>
            <a:lvl1pPr>
              <a:defRPr lang="en-GB" sz="3600" spc="-60" dirty="0"/>
            </a:lvl1pPr>
          </a:lstStyle>
          <a:p>
            <a:pPr lvl="0"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72618346-1C0B-46DB-AAA6-71C865DE85FE}"/>
              </a:ext>
            </a:extLst>
          </p:cNvPr>
          <p:cNvSpPr>
            <a:spLocks noGrp="1"/>
          </p:cNvSpPr>
          <p:nvPr>
            <p:ph idx="1" hasCustomPrompt="1"/>
          </p:nvPr>
        </p:nvSpPr>
        <p:spPr>
          <a:xfrm>
            <a:off x="446315" y="1463040"/>
            <a:ext cx="8030935" cy="4770098"/>
          </a:xfrm>
        </p:spPr>
        <p:txBody>
          <a:bodyPr rtlCol="0">
            <a:noAutofit/>
          </a:bodyPr>
          <a:lstStyle>
            <a:lvl1pPr>
              <a:lnSpc>
                <a:spcPct val="100000"/>
              </a:lnSpc>
              <a:spcBef>
                <a:spcPts val="600"/>
              </a:spcBef>
              <a:spcAft>
                <a:spcPts val="1200"/>
              </a:spcAft>
              <a:defRPr sz="1800">
                <a:solidFill>
                  <a:schemeClr val="tx1">
                    <a:lumMod val="75000"/>
                    <a:lumOff val="25000"/>
                  </a:schemeClr>
                </a:solidFill>
              </a:defRPr>
            </a:lvl1pPr>
            <a:lvl2pPr>
              <a:lnSpc>
                <a:spcPct val="100000"/>
              </a:lnSpc>
              <a:spcBef>
                <a:spcPts val="600"/>
              </a:spcBef>
              <a:spcAft>
                <a:spcPts val="1200"/>
              </a:spcAft>
              <a:defRPr sz="1600">
                <a:solidFill>
                  <a:schemeClr val="tx1">
                    <a:lumMod val="75000"/>
                    <a:lumOff val="25000"/>
                  </a:schemeClr>
                </a:solidFill>
              </a:defRPr>
            </a:lvl2pPr>
            <a:lvl3pPr>
              <a:lnSpc>
                <a:spcPct val="100000"/>
              </a:lnSpc>
              <a:spcBef>
                <a:spcPts val="600"/>
              </a:spcBef>
              <a:spcAft>
                <a:spcPts val="1200"/>
              </a:spcAft>
              <a:defRPr sz="1400">
                <a:solidFill>
                  <a:schemeClr val="tx1">
                    <a:lumMod val="75000"/>
                    <a:lumOff val="25000"/>
                  </a:schemeClr>
                </a:solidFill>
              </a:defRPr>
            </a:lvl3pPr>
            <a:lvl4pPr>
              <a:defRPr sz="1400"/>
            </a:lvl4pPr>
            <a:lvl5pPr>
              <a:defRPr sz="1400"/>
            </a:lvl5pPr>
          </a:lstStyle>
          <a:p>
            <a:pPr lvl="0" rtl="0"/>
            <a:r>
              <a:rPr lang="es-ES" noProof="0"/>
              <a:t>Editar estilos de texto del patrón</a:t>
            </a:r>
          </a:p>
          <a:p>
            <a:pPr lvl="1" rtl="0"/>
            <a:r>
              <a:rPr lang="es-ES" noProof="0"/>
              <a:t>Segundo nivel</a:t>
            </a:r>
          </a:p>
          <a:p>
            <a:pPr lvl="2" rtl="0"/>
            <a:r>
              <a:rPr lang="es-ES" noProof="0"/>
              <a:t>Tercer nivel</a:t>
            </a:r>
          </a:p>
        </p:txBody>
      </p:sp>
      <p:sp>
        <p:nvSpPr>
          <p:cNvPr id="7" name="Rectángulo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a:solidFill>
                <a:schemeClr val="tx1"/>
              </a:solidFill>
            </a:endParaRPr>
          </a:p>
        </p:txBody>
      </p:sp>
    </p:spTree>
    <p:extLst>
      <p:ext uri="{BB962C8B-B14F-4D97-AF65-F5344CB8AC3E}">
        <p14:creationId xmlns:p14="http://schemas.microsoft.com/office/powerpoint/2010/main" val="109320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a:solidFill>
                <a:schemeClr val="tx1"/>
              </a:solidFill>
            </a:endParaRPr>
          </a:p>
        </p:txBody>
      </p:sp>
      <p:sp>
        <p:nvSpPr>
          <p:cNvPr id="3" name="Título 2">
            <a:extLst>
              <a:ext uri="{FF2B5EF4-FFF2-40B4-BE49-F238E27FC236}">
                <a16:creationId xmlns:a16="http://schemas.microsoft.com/office/drawing/2014/main" id="{05328109-BF43-024A-B25B-C69E4098CFDA}"/>
              </a:ext>
            </a:extLst>
          </p:cNvPr>
          <p:cNvSpPr>
            <a:spLocks noGrp="1"/>
          </p:cNvSpPr>
          <p:nvPr>
            <p:ph type="title"/>
          </p:nvPr>
        </p:nvSpPr>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214518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ación">
    <p:bg>
      <p:bgPr>
        <a:solidFill>
          <a:schemeClr val="bg1">
            <a:lumMod val="95000"/>
          </a:schemeClr>
        </a:solidFill>
        <a:effectLst/>
      </p:bgPr>
    </p:bg>
    <p:spTree>
      <p:nvGrpSpPr>
        <p:cNvPr id="1" name=""/>
        <p:cNvGrpSpPr/>
        <p:nvPr/>
      </p:nvGrpSpPr>
      <p:grpSpPr>
        <a:xfrm>
          <a:off x="0" y="0"/>
          <a:ext cx="0" cy="0"/>
          <a:chOff x="0" y="0"/>
          <a:chExt cx="0" cy="0"/>
        </a:xfrm>
      </p:grpSpPr>
      <p:sp>
        <p:nvSpPr>
          <p:cNvPr id="8" name="Marco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a:solidFill>
                <a:schemeClr val="tx1"/>
              </a:solidFill>
            </a:endParaRPr>
          </a:p>
        </p:txBody>
      </p:sp>
      <p:sp>
        <p:nvSpPr>
          <p:cNvPr id="7" name="Rectángulo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a:solidFill>
                <a:schemeClr val="tx1"/>
              </a:solidFill>
            </a:endParaRPr>
          </a:p>
        </p:txBody>
      </p:sp>
      <p:sp>
        <p:nvSpPr>
          <p:cNvPr id="9" name="Rectángulo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a:solidFill>
                <a:schemeClr val="tx1"/>
              </a:solidFill>
            </a:endParaRPr>
          </a:p>
        </p:txBody>
      </p:sp>
      <p:sp>
        <p:nvSpPr>
          <p:cNvPr id="12" name="Marcador de número de diapositiva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fld id="{78048C4E-7BD1-46A5-B2F2-6AD408DAAD47}" type="slidenum">
              <a:rPr lang="es-ES" b="1" noProof="0" smtClean="0">
                <a:solidFill>
                  <a:schemeClr val="bg1"/>
                </a:solidFill>
              </a:rPr>
              <a:pPr rtl="0"/>
              <a:t>‹Nº›</a:t>
            </a:fld>
            <a:endParaRPr lang="es-ES" b="1" noProof="0">
              <a:solidFill>
                <a:schemeClr val="bg1"/>
              </a:solidFill>
            </a:endParaRPr>
          </a:p>
        </p:txBody>
      </p:sp>
      <p:sp>
        <p:nvSpPr>
          <p:cNvPr id="4" name="Título 3">
            <a:extLst>
              <a:ext uri="{FF2B5EF4-FFF2-40B4-BE49-F238E27FC236}">
                <a16:creationId xmlns:a16="http://schemas.microsoft.com/office/drawing/2014/main" id="{00F7C607-177E-BC4B-9F1D-E0CD83EF0470}"/>
              </a:ext>
            </a:extLst>
          </p:cNvPr>
          <p:cNvSpPr>
            <a:spLocks noGrp="1"/>
          </p:cNvSpPr>
          <p:nvPr>
            <p:ph type="title"/>
          </p:nvPr>
        </p:nvSpPr>
        <p:spPr/>
        <p:txBody>
          <a:bodyPr rtlCol="0"/>
          <a:lstStyle/>
          <a:p>
            <a:pPr rtl="0"/>
            <a:r>
              <a:rPr lang="es-ES" noProof="0"/>
              <a:t>Haga clic para modificar el estilo de título del patrón</a:t>
            </a:r>
          </a:p>
        </p:txBody>
      </p:sp>
      <p:sp>
        <p:nvSpPr>
          <p:cNvPr id="16" name="Marcador de posición de texto 4">
            <a:extLst>
              <a:ext uri="{FF2B5EF4-FFF2-40B4-BE49-F238E27FC236}">
                <a16:creationId xmlns:a16="http://schemas.microsoft.com/office/drawing/2014/main" id="{1F05F3BA-65F5-4621-807B-C8B857D01CA9}"/>
              </a:ext>
            </a:extLst>
          </p:cNvPr>
          <p:cNvSpPr>
            <a:spLocks noGrp="1"/>
          </p:cNvSpPr>
          <p:nvPr>
            <p:ph type="body" sz="quarter" idx="3" hasCustomPrompt="1"/>
          </p:nvPr>
        </p:nvSpPr>
        <p:spPr>
          <a:xfrm>
            <a:off x="6438900" y="1463346"/>
            <a:ext cx="5181600" cy="487003"/>
          </a:xfrm>
        </p:spPr>
        <p:txBody>
          <a:bodyPr rtlCol="0" anchor="b">
            <a:normAutofit/>
          </a:bodyPr>
          <a:lstStyle>
            <a:lvl1pPr marL="0" indent="0">
              <a:buNone/>
              <a:defRPr sz="16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18" name="Marcador de posición de contenido 5">
            <a:extLst>
              <a:ext uri="{FF2B5EF4-FFF2-40B4-BE49-F238E27FC236}">
                <a16:creationId xmlns:a16="http://schemas.microsoft.com/office/drawing/2014/main" id="{CDF89E18-CCB2-4D69-AB77-CAB656EC211C}"/>
              </a:ext>
            </a:extLst>
          </p:cNvPr>
          <p:cNvSpPr>
            <a:spLocks noGrp="1"/>
          </p:cNvSpPr>
          <p:nvPr>
            <p:ph sz="quarter" idx="4" hasCustomPrompt="1"/>
          </p:nvPr>
        </p:nvSpPr>
        <p:spPr>
          <a:xfrm>
            <a:off x="6438898" y="2149311"/>
            <a:ext cx="5181601" cy="4040352"/>
          </a:xfrm>
        </p:spPr>
        <p:txBody>
          <a:bodyPr rtlCol="0">
            <a:normAutofit/>
          </a:bodyPr>
          <a:lstStyle>
            <a:lvl1pPr>
              <a:defRPr sz="1400"/>
            </a:lvl1pPr>
            <a:lvl2pPr>
              <a:defRPr sz="1400"/>
            </a:lvl2pPr>
            <a:lvl3pPr>
              <a:defRPr sz="1400"/>
            </a:lvl3pPr>
            <a:lvl4pPr>
              <a:defRPr sz="1400"/>
            </a:lvl4pPr>
            <a:lvl5pPr>
              <a:defRPr sz="1400"/>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9" name="Marcador de posición de texto 2">
            <a:extLst>
              <a:ext uri="{FF2B5EF4-FFF2-40B4-BE49-F238E27FC236}">
                <a16:creationId xmlns:a16="http://schemas.microsoft.com/office/drawing/2014/main" id="{986F9159-693C-4325-939A-8C6869B22466}"/>
              </a:ext>
            </a:extLst>
          </p:cNvPr>
          <p:cNvSpPr>
            <a:spLocks noGrp="1"/>
          </p:cNvSpPr>
          <p:nvPr>
            <p:ph type="body" idx="1" hasCustomPrompt="1"/>
          </p:nvPr>
        </p:nvSpPr>
        <p:spPr>
          <a:xfrm>
            <a:off x="446314" y="1463346"/>
            <a:ext cx="5306787" cy="487003"/>
          </a:xfrm>
        </p:spPr>
        <p:txBody>
          <a:bodyPr rtlCol="0" anchor="b">
            <a:normAutofit/>
          </a:bodyPr>
          <a:lstStyle>
            <a:lvl1pPr marL="0" indent="0">
              <a:buNone/>
              <a:defRPr sz="16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20" name="Marcador de posición de contenido 3">
            <a:extLst>
              <a:ext uri="{FF2B5EF4-FFF2-40B4-BE49-F238E27FC236}">
                <a16:creationId xmlns:a16="http://schemas.microsoft.com/office/drawing/2014/main" id="{BEA361C8-0231-48E8-965E-6BB6D606C9FC}"/>
              </a:ext>
            </a:extLst>
          </p:cNvPr>
          <p:cNvSpPr>
            <a:spLocks noGrp="1"/>
          </p:cNvSpPr>
          <p:nvPr>
            <p:ph sz="half" idx="2" hasCustomPrompt="1"/>
          </p:nvPr>
        </p:nvSpPr>
        <p:spPr>
          <a:xfrm>
            <a:off x="446314" y="2149311"/>
            <a:ext cx="5306789" cy="4040352"/>
          </a:xfrm>
        </p:spPr>
        <p:txBody>
          <a:bodyPr rtlCol="0">
            <a:normAutofit/>
          </a:bodyPr>
          <a:lstStyle>
            <a:lvl1pPr>
              <a:defRPr sz="1400"/>
            </a:lvl1pPr>
            <a:lvl2pPr>
              <a:defRPr sz="1400"/>
            </a:lvl2pPr>
            <a:lvl3pPr>
              <a:defRPr sz="1400"/>
            </a:lvl3pPr>
            <a:lvl4pPr>
              <a:defRPr sz="1400"/>
            </a:lvl4pPr>
            <a:lvl5pPr>
              <a:defRPr sz="1400"/>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1015963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ndo de comparación blanco">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a:solidFill>
                <a:schemeClr val="tx1"/>
              </a:solidFill>
            </a:endParaRPr>
          </a:p>
        </p:txBody>
      </p:sp>
      <p:sp>
        <p:nvSpPr>
          <p:cNvPr id="9" name="Marcador de texto 8">
            <a:extLst>
              <a:ext uri="{FF2B5EF4-FFF2-40B4-BE49-F238E27FC236}">
                <a16:creationId xmlns:a16="http://schemas.microsoft.com/office/drawing/2014/main" id="{FF7966C8-8738-4743-AE43-80F0C197B6C7}"/>
              </a:ext>
            </a:extLst>
          </p:cNvPr>
          <p:cNvSpPr>
            <a:spLocks noGrp="1"/>
          </p:cNvSpPr>
          <p:nvPr>
            <p:ph type="body" sz="quarter" idx="14" hasCustomPrompt="1"/>
          </p:nvPr>
        </p:nvSpPr>
        <p:spPr>
          <a:xfrm>
            <a:off x="571500" y="1509626"/>
            <a:ext cx="4900386" cy="334508"/>
          </a:xfrm>
        </p:spPr>
        <p:txBody>
          <a:bodyPr rtlCol="0">
            <a:noAutofit/>
          </a:bodyPr>
          <a:lstStyle>
            <a:lvl1pPr marL="0" indent="0" algn="l">
              <a:buNone/>
              <a:defRPr sz="1600" b="1">
                <a:solidFill>
                  <a:schemeClr val="accent3"/>
                </a:solidFill>
                <a:latin typeface="+mn-lt"/>
              </a:defRPr>
            </a:lvl1pPr>
          </a:lstStyle>
          <a:p>
            <a:pPr lvl="0" rtl="0"/>
            <a:r>
              <a:rPr lang="es-ES" noProof="0"/>
              <a:t>Editar estilos de texto del patrón</a:t>
            </a:r>
          </a:p>
        </p:txBody>
      </p:sp>
      <p:sp>
        <p:nvSpPr>
          <p:cNvPr id="10" name="Marcador de texto 8">
            <a:extLst>
              <a:ext uri="{FF2B5EF4-FFF2-40B4-BE49-F238E27FC236}">
                <a16:creationId xmlns:a16="http://schemas.microsoft.com/office/drawing/2014/main" id="{3F93C618-7612-42AB-B890-45E85BD492F4}"/>
              </a:ext>
            </a:extLst>
          </p:cNvPr>
          <p:cNvSpPr>
            <a:spLocks noGrp="1"/>
          </p:cNvSpPr>
          <p:nvPr>
            <p:ph type="body" sz="quarter" idx="15" hasCustomPrompt="1"/>
          </p:nvPr>
        </p:nvSpPr>
        <p:spPr>
          <a:xfrm>
            <a:off x="6720114" y="1509626"/>
            <a:ext cx="4900386" cy="334508"/>
          </a:xfrm>
        </p:spPr>
        <p:txBody>
          <a:bodyPr rtlCol="0">
            <a:noAutofit/>
          </a:bodyPr>
          <a:lstStyle>
            <a:lvl1pPr marL="0" indent="0" algn="l">
              <a:buNone/>
              <a:defRPr sz="1600" b="1">
                <a:solidFill>
                  <a:schemeClr val="accent6"/>
                </a:solidFill>
                <a:latin typeface="+mn-lt"/>
              </a:defRPr>
            </a:lvl1pPr>
          </a:lstStyle>
          <a:p>
            <a:pPr lvl="0" rtl="0"/>
            <a:r>
              <a:rPr lang="es-ES" noProof="0"/>
              <a:t>Editar estilos de texto del patrón</a:t>
            </a:r>
          </a:p>
        </p:txBody>
      </p:sp>
      <p:sp>
        <p:nvSpPr>
          <p:cNvPr id="12" name="Marcador de texto 8">
            <a:extLst>
              <a:ext uri="{FF2B5EF4-FFF2-40B4-BE49-F238E27FC236}">
                <a16:creationId xmlns:a16="http://schemas.microsoft.com/office/drawing/2014/main" id="{B1885C44-356C-410C-B697-9BA0E2858222}"/>
              </a:ext>
            </a:extLst>
          </p:cNvPr>
          <p:cNvSpPr>
            <a:spLocks noGrp="1"/>
          </p:cNvSpPr>
          <p:nvPr>
            <p:ph type="body" sz="quarter" idx="17" hasCustomPrompt="1"/>
          </p:nvPr>
        </p:nvSpPr>
        <p:spPr>
          <a:xfrm>
            <a:off x="571500" y="2156688"/>
            <a:ext cx="4900386" cy="3561943"/>
          </a:xfrm>
        </p:spPr>
        <p:txBody>
          <a:bodyPr rtlCol="0">
            <a:noAutofit/>
          </a:bodyPr>
          <a:lstStyle>
            <a:lvl1pPr marL="0" indent="0" algn="l">
              <a:buNone/>
              <a:defRPr sz="1400" b="0">
                <a:solidFill>
                  <a:schemeClr val="tx1">
                    <a:lumMod val="75000"/>
                    <a:lumOff val="25000"/>
                  </a:schemeClr>
                </a:solidFill>
                <a:latin typeface="+mn-lt"/>
              </a:defRPr>
            </a:lvl1pPr>
          </a:lstStyle>
          <a:p>
            <a:pPr lvl="0" rtl="0"/>
            <a:r>
              <a:rPr lang="es-ES" noProof="0"/>
              <a:t>Editar estilos de texto del patrón</a:t>
            </a:r>
          </a:p>
        </p:txBody>
      </p:sp>
      <p:sp>
        <p:nvSpPr>
          <p:cNvPr id="13" name="Marcador de texto 8">
            <a:extLst>
              <a:ext uri="{FF2B5EF4-FFF2-40B4-BE49-F238E27FC236}">
                <a16:creationId xmlns:a16="http://schemas.microsoft.com/office/drawing/2014/main" id="{464BC696-49A6-4328-BB42-5566BAC00F80}"/>
              </a:ext>
            </a:extLst>
          </p:cNvPr>
          <p:cNvSpPr>
            <a:spLocks noGrp="1"/>
          </p:cNvSpPr>
          <p:nvPr>
            <p:ph type="body" sz="quarter" idx="18" hasCustomPrompt="1"/>
          </p:nvPr>
        </p:nvSpPr>
        <p:spPr>
          <a:xfrm>
            <a:off x="6720114" y="2156688"/>
            <a:ext cx="4900386" cy="3561943"/>
          </a:xfrm>
        </p:spPr>
        <p:txBody>
          <a:bodyPr rtlCol="0">
            <a:noAutofit/>
          </a:bodyPr>
          <a:lstStyle>
            <a:lvl1pPr marL="0" indent="0" algn="l">
              <a:buNone/>
              <a:defRPr sz="1400" b="0">
                <a:solidFill>
                  <a:schemeClr val="tx1">
                    <a:lumMod val="75000"/>
                    <a:lumOff val="25000"/>
                  </a:schemeClr>
                </a:solidFill>
                <a:latin typeface="+mn-lt"/>
              </a:defRPr>
            </a:lvl1pPr>
          </a:lstStyle>
          <a:p>
            <a:pPr lvl="0" rtl="0"/>
            <a:r>
              <a:rPr lang="es-ES" noProof="0"/>
              <a:t>Editar estilos de texto del patrón</a:t>
            </a:r>
          </a:p>
        </p:txBody>
      </p:sp>
      <p:sp>
        <p:nvSpPr>
          <p:cNvPr id="3" name="Título 2">
            <a:extLst>
              <a:ext uri="{FF2B5EF4-FFF2-40B4-BE49-F238E27FC236}">
                <a16:creationId xmlns:a16="http://schemas.microsoft.com/office/drawing/2014/main" id="{E0FB9F81-CC7F-5244-95A6-279BE4B51AB1}"/>
              </a:ext>
            </a:extLst>
          </p:cNvPr>
          <p:cNvSpPr>
            <a:spLocks noGrp="1"/>
          </p:cNvSpPr>
          <p:nvPr>
            <p:ph type="title"/>
          </p:nvPr>
        </p:nvSpPr>
        <p:spPr>
          <a:xfrm>
            <a:off x="446314" y="250916"/>
            <a:ext cx="11174186" cy="1089529"/>
          </a:xfrm>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1440253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E1B3994-EC85-4CEE-B849-7AE33810F50A}"/>
              </a:ext>
            </a:extLst>
          </p:cNvPr>
          <p:cNvSpPr>
            <a:spLocks noGrp="1"/>
          </p:cNvSpPr>
          <p:nvPr>
            <p:ph type="title"/>
          </p:nvPr>
        </p:nvSpPr>
        <p:spPr>
          <a:xfrm>
            <a:off x="446314" y="250916"/>
            <a:ext cx="11174186" cy="1089529"/>
          </a:xfrm>
          <a:prstGeom prst="rect">
            <a:avLst/>
          </a:prstGeom>
        </p:spPr>
        <p:txBody>
          <a:bodyPr vert="horz" wrap="square" lIns="91440" tIns="45720" rIns="91440" bIns="45720" rtlCol="0" anchor="ctr">
            <a:spAutoFit/>
          </a:bodyPr>
          <a:lstStyle/>
          <a:p>
            <a:pPr lvl="0" rtl="0"/>
            <a:r>
              <a:rPr lang="es-ES" noProof="0"/>
              <a:t>Haga clic para modificar el estilo de título del patrón</a:t>
            </a:r>
          </a:p>
        </p:txBody>
      </p:sp>
      <p:sp>
        <p:nvSpPr>
          <p:cNvPr id="3" name="Marcador de posición de texto 2">
            <a:extLst>
              <a:ext uri="{FF2B5EF4-FFF2-40B4-BE49-F238E27FC236}">
                <a16:creationId xmlns:a16="http://schemas.microsoft.com/office/drawing/2014/main" id="{EE88709A-CA63-4EAC-968C-8873D088E691}"/>
              </a:ext>
            </a:extLst>
          </p:cNvPr>
          <p:cNvSpPr>
            <a:spLocks noGrp="1"/>
          </p:cNvSpPr>
          <p:nvPr>
            <p:ph type="body" idx="1"/>
          </p:nvPr>
        </p:nvSpPr>
        <p:spPr>
          <a:xfrm>
            <a:off x="446314" y="1253331"/>
            <a:ext cx="11174186" cy="4770098"/>
          </a:xfrm>
          <a:prstGeom prst="rect">
            <a:avLst/>
          </a:prstGeom>
        </p:spPr>
        <p:txBody>
          <a:bodyPr vert="horz" lIns="91440" tIns="45720" rIns="91440" bIns="45720"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ie de página 4">
            <a:extLst>
              <a:ext uri="{FF2B5EF4-FFF2-40B4-BE49-F238E27FC236}">
                <a16:creationId xmlns:a16="http://schemas.microsoft.com/office/drawing/2014/main" id="{6BBA3C17-8AAC-4933-A7DA-CD7D3F840BEB}"/>
              </a:ext>
            </a:extLst>
          </p:cNvPr>
          <p:cNvSpPr>
            <a:spLocks noGrp="1"/>
          </p:cNvSpPr>
          <p:nvPr>
            <p:ph type="ftr" sz="quarter" idx="3"/>
          </p:nvPr>
        </p:nvSpPr>
        <p:spPr>
          <a:xfrm>
            <a:off x="446314" y="6356350"/>
            <a:ext cx="4114800" cy="365125"/>
          </a:xfrm>
          <a:prstGeom prst="rect">
            <a:avLst/>
          </a:prstGeom>
        </p:spPr>
        <p:txBody>
          <a:bodyPr vert="horz" lIns="91440" tIns="45720" rIns="91440" bIns="45720" rtlCol="0" anchor="ctr"/>
          <a:lstStyle>
            <a:lvl1pPr algn="l">
              <a:defRPr sz="1200">
                <a:solidFill>
                  <a:schemeClr val="tx1">
                    <a:tint val="75000"/>
                  </a:schemeClr>
                </a:solidFill>
                <a:latin typeface="+mj-lt"/>
              </a:defRPr>
            </a:lvl1pPr>
          </a:lstStyle>
          <a:p>
            <a:pPr rtl="0"/>
            <a:endParaRPr lang="es-ES" noProof="0"/>
          </a:p>
        </p:txBody>
      </p:sp>
      <p:sp>
        <p:nvSpPr>
          <p:cNvPr id="7" name="Rectángulo 6">
            <a:extLst>
              <a:ext uri="{FF2B5EF4-FFF2-40B4-BE49-F238E27FC236}">
                <a16:creationId xmlns:a16="http://schemas.microsoft.com/office/drawing/2014/main" id="{72B1D122-60D0-8B4D-896A-2A770C0B6343}"/>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a:solidFill>
                <a:schemeClr val="tx1"/>
              </a:solidFill>
            </a:endParaRPr>
          </a:p>
        </p:txBody>
      </p:sp>
      <p:sp>
        <p:nvSpPr>
          <p:cNvPr id="8" name="Marcador de número de diapositiva 5">
            <a:extLst>
              <a:ext uri="{FF2B5EF4-FFF2-40B4-BE49-F238E27FC236}">
                <a16:creationId xmlns:a16="http://schemas.microsoft.com/office/drawing/2014/main" id="{6B5B9FA1-1805-A944-AC99-868579EBA1AD}"/>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fld id="{78048C4E-7BD1-46A5-B2F2-6AD408DAAD47}" type="slidenum">
              <a:rPr lang="es-ES" b="1" noProof="0" smtClean="0">
                <a:solidFill>
                  <a:schemeClr val="bg1"/>
                </a:solidFill>
              </a:rPr>
              <a:pPr rtl="0"/>
              <a:t>‹Nº›</a:t>
            </a:fld>
            <a:endParaRPr lang="es-ES" b="1" noProof="0">
              <a:solidFill>
                <a:schemeClr val="bg1"/>
              </a:solidFill>
            </a:endParaRPr>
          </a:p>
        </p:txBody>
      </p:sp>
    </p:spTree>
    <p:extLst>
      <p:ext uri="{BB962C8B-B14F-4D97-AF65-F5344CB8AC3E}">
        <p14:creationId xmlns:p14="http://schemas.microsoft.com/office/powerpoint/2010/main" val="398157569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61" r:id="rId4"/>
    <p:sldLayoutId id="2147483662" r:id="rId5"/>
    <p:sldLayoutId id="2147483650" r:id="rId6"/>
    <p:sldLayoutId id="2147483668" r:id="rId7"/>
    <p:sldLayoutId id="2147483674" r:id="rId8"/>
    <p:sldLayoutId id="2147483666" r:id="rId9"/>
    <p:sldLayoutId id="2147483664" r:id="rId10"/>
    <p:sldLayoutId id="2147483663" r:id="rId11"/>
    <p:sldLayoutId id="2147483667" r:id="rId12"/>
    <p:sldLayoutId id="2147483671" r:id="rId13"/>
    <p:sldLayoutId id="2147483672" r:id="rId14"/>
    <p:sldLayoutId id="2147483673" r:id="rId15"/>
    <p:sldLayoutId id="2147483675" r:id="rId16"/>
    <p:sldLayoutId id="2147483676" r:id="rId17"/>
    <p:sldLayoutId id="2147483665" r:id="rId18"/>
    <p:sldLayoutId id="2147483669" r:id="rId19"/>
    <p:sldLayoutId id="2147483670" r:id="rId20"/>
  </p:sldLayoutIdLst>
  <p:hf hdr="0" ftr="0" dt="0"/>
  <p:txStyles>
    <p:titleStyle>
      <a:lvl1pPr algn="l" defTabSz="914400" rtl="0" eaLnBrk="1" latinLnBrk="0" hangingPunct="1">
        <a:lnSpc>
          <a:spcPct val="90000"/>
        </a:lnSpc>
        <a:spcBef>
          <a:spcPct val="0"/>
        </a:spcBef>
        <a:buNone/>
        <a:defRPr lang="en-GB" sz="3600" b="1" kern="1200" spc="-60" baseline="0" dirty="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60" userDrawn="1">
          <p15:clr>
            <a:srgbClr val="F26B43"/>
          </p15:clr>
        </p15:guide>
        <p15:guide id="4" pos="7320" userDrawn="1">
          <p15:clr>
            <a:srgbClr val="F26B43"/>
          </p15:clr>
        </p15:guide>
        <p15:guide id="5" orient="horz" pos="360" userDrawn="1">
          <p15:clr>
            <a:srgbClr val="F26B43"/>
          </p15:clr>
        </p15:guide>
        <p15:guide id="6" orient="horz" pos="39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s://www.uchile.cl/noticias/168766/sequia-los-desafios-para-chile-de-un-futuro-con-menos-agua"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hyperlink" Target="https://www.ciperchile.cl/2021/05/08/proteger-nuestros-suelos-otra-tarea-pendient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6.xml"/><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8.webp"/></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Una manada de vacas en el campo&#10;&#10;Descripción generada automáticamente">
            <a:extLst>
              <a:ext uri="{FF2B5EF4-FFF2-40B4-BE49-F238E27FC236}">
                <a16:creationId xmlns:a16="http://schemas.microsoft.com/office/drawing/2014/main" id="{FB5D81BC-5941-4179-AE38-92EB95667D4B}"/>
              </a:ext>
            </a:extLst>
          </p:cNvPr>
          <p:cNvPicPr>
            <a:picLocks noChangeAspect="1"/>
          </p:cNvPicPr>
          <p:nvPr/>
        </p:nvPicPr>
        <p:blipFill rotWithShape="1">
          <a:blip r:embed="rId3"/>
          <a:srcRect t="18302" b="20173"/>
          <a:stretch/>
        </p:blipFill>
        <p:spPr>
          <a:xfrm>
            <a:off x="123992" y="124953"/>
            <a:ext cx="11944014" cy="4372387"/>
          </a:xfrm>
          <a:custGeom>
            <a:avLst/>
            <a:gdLst>
              <a:gd name="connsiteX0" fmla="*/ 0 w 11944014"/>
              <a:gd name="connsiteY0" fmla="*/ 0 h 4372387"/>
              <a:gd name="connsiteX1" fmla="*/ 11944014 w 11944014"/>
              <a:gd name="connsiteY1" fmla="*/ 0 h 4372387"/>
              <a:gd name="connsiteX2" fmla="*/ 11944014 w 11944014"/>
              <a:gd name="connsiteY2" fmla="*/ 4064314 h 4372387"/>
              <a:gd name="connsiteX3" fmla="*/ 11419539 w 11944014"/>
              <a:gd name="connsiteY3" fmla="*/ 4152711 h 4372387"/>
              <a:gd name="connsiteX4" fmla="*/ 4857299 w 11944014"/>
              <a:gd name="connsiteY4" fmla="*/ 3772522 h 4372387"/>
              <a:gd name="connsiteX5" fmla="*/ 510557 w 11944014"/>
              <a:gd name="connsiteY5" fmla="*/ 3115117 h 4372387"/>
              <a:gd name="connsiteX6" fmla="*/ 0 w 11944014"/>
              <a:gd name="connsiteY6" fmla="*/ 3085767 h 43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44014" h="4372387">
                <a:moveTo>
                  <a:pt x="0" y="0"/>
                </a:moveTo>
                <a:lnTo>
                  <a:pt x="11944014" y="0"/>
                </a:lnTo>
                <a:lnTo>
                  <a:pt x="11944014" y="4064314"/>
                </a:lnTo>
                <a:lnTo>
                  <a:pt x="11419539" y="4152711"/>
                </a:lnTo>
                <a:cubicBezTo>
                  <a:pt x="10120431" y="4379826"/>
                  <a:pt x="8581267" y="4634432"/>
                  <a:pt x="4857299" y="3772522"/>
                </a:cubicBezTo>
                <a:cubicBezTo>
                  <a:pt x="3261016" y="3403063"/>
                  <a:pt x="1951876" y="3212078"/>
                  <a:pt x="510557" y="3115117"/>
                </a:cubicBezTo>
                <a:lnTo>
                  <a:pt x="0" y="3085767"/>
                </a:lnTo>
                <a:close/>
              </a:path>
            </a:pathLst>
          </a:custGeom>
          <a:noFill/>
        </p:spPr>
      </p:pic>
      <p:sp>
        <p:nvSpPr>
          <p:cNvPr id="52" name="Subtítulo 51">
            <a:extLst>
              <a:ext uri="{FF2B5EF4-FFF2-40B4-BE49-F238E27FC236}">
                <a16:creationId xmlns:a16="http://schemas.microsoft.com/office/drawing/2014/main" id="{46FF1827-B46B-4BC4-8665-8914CF45DE0C}"/>
              </a:ext>
            </a:extLst>
          </p:cNvPr>
          <p:cNvSpPr>
            <a:spLocks noGrp="1"/>
          </p:cNvSpPr>
          <p:nvPr>
            <p:ph type="subTitle" idx="1"/>
          </p:nvPr>
        </p:nvSpPr>
        <p:spPr>
          <a:xfrm>
            <a:off x="694871" y="5603180"/>
            <a:ext cx="9144000" cy="701731"/>
          </a:xfrm>
        </p:spPr>
        <p:txBody>
          <a:bodyPr rtlCol="0">
            <a:normAutofit lnSpcReduction="10000"/>
          </a:bodyPr>
          <a:lstStyle/>
          <a:p>
            <a:pPr rtl="0"/>
            <a:r>
              <a:rPr lang="es-ES" dirty="0"/>
              <a:t>Por Benjamín Jorquera</a:t>
            </a:r>
          </a:p>
          <a:p>
            <a:pPr rtl="0"/>
            <a:r>
              <a:rPr lang="es-ES" dirty="0"/>
              <a:t>Ingeniería de Sistemas USACH – Junio 2021</a:t>
            </a:r>
          </a:p>
          <a:p>
            <a:pPr rtl="0"/>
            <a:endParaRPr lang="es-ES" dirty="0"/>
          </a:p>
        </p:txBody>
      </p:sp>
      <p:sp>
        <p:nvSpPr>
          <p:cNvPr id="51" name="Título 50">
            <a:extLst>
              <a:ext uri="{FF2B5EF4-FFF2-40B4-BE49-F238E27FC236}">
                <a16:creationId xmlns:a16="http://schemas.microsoft.com/office/drawing/2014/main" id="{D8694222-4D81-4A9A-93A2-23C89102F234}"/>
              </a:ext>
            </a:extLst>
          </p:cNvPr>
          <p:cNvSpPr>
            <a:spLocks noGrp="1"/>
          </p:cNvSpPr>
          <p:nvPr>
            <p:ph type="ctrTitle"/>
          </p:nvPr>
        </p:nvSpPr>
        <p:spPr>
          <a:xfrm>
            <a:off x="694871" y="4684542"/>
            <a:ext cx="10607040" cy="918639"/>
          </a:xfrm>
        </p:spPr>
        <p:txBody>
          <a:bodyPr wrap="square" rtlCol="0" anchor="b">
            <a:normAutofit/>
          </a:bodyPr>
          <a:lstStyle/>
          <a:p>
            <a:pPr rtl="0"/>
            <a:r>
              <a:rPr lang="es-ES" sz="2400" dirty="0"/>
              <a:t>Efectos de un modelo de producción no sustentable sobre las comunidades ganaderas en Chile</a:t>
            </a:r>
          </a:p>
        </p:txBody>
      </p:sp>
    </p:spTree>
    <p:extLst>
      <p:ext uri="{BB962C8B-B14F-4D97-AF65-F5344CB8AC3E}">
        <p14:creationId xmlns:p14="http://schemas.microsoft.com/office/powerpoint/2010/main" val="3830756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24FAFA63-EF73-4268-8107-6CD20923D700}"/>
              </a:ext>
            </a:extLst>
          </p:cNvPr>
          <p:cNvSpPr>
            <a:spLocks noGrp="1"/>
          </p:cNvSpPr>
          <p:nvPr>
            <p:ph type="title"/>
          </p:nvPr>
        </p:nvSpPr>
        <p:spPr>
          <a:xfrm>
            <a:off x="365182" y="235445"/>
            <a:ext cx="4406843" cy="2086725"/>
          </a:xfrm>
        </p:spPr>
        <p:txBody>
          <a:bodyPr wrap="square" rtlCol="0" anchor="ctr">
            <a:normAutofit/>
          </a:bodyPr>
          <a:lstStyle/>
          <a:p>
            <a:pPr rtl="0"/>
            <a:r>
              <a:rPr lang="es-ES" dirty="0"/>
              <a:t>Modelo Sistema – Entorno y Jerárquico </a:t>
            </a:r>
          </a:p>
        </p:txBody>
      </p:sp>
      <p:pic>
        <p:nvPicPr>
          <p:cNvPr id="4" name="Imagen 3" descr="Diagrama&#10;&#10;Descripción generada automáticamente">
            <a:extLst>
              <a:ext uri="{FF2B5EF4-FFF2-40B4-BE49-F238E27FC236}">
                <a16:creationId xmlns:a16="http://schemas.microsoft.com/office/drawing/2014/main" id="{0E116AD3-B12C-4272-BFDD-4FF62D422ED8}"/>
              </a:ext>
            </a:extLst>
          </p:cNvPr>
          <p:cNvPicPr>
            <a:picLocks noChangeAspect="1"/>
          </p:cNvPicPr>
          <p:nvPr/>
        </p:nvPicPr>
        <p:blipFill>
          <a:blip r:embed="rId3"/>
          <a:stretch>
            <a:fillRect/>
          </a:stretch>
        </p:blipFill>
        <p:spPr>
          <a:xfrm>
            <a:off x="4772025" y="517937"/>
            <a:ext cx="7054793" cy="5379279"/>
          </a:xfrm>
          <a:prstGeom prst="rect">
            <a:avLst/>
          </a:prstGeom>
          <a:noFill/>
        </p:spPr>
      </p:pic>
      <p:sp>
        <p:nvSpPr>
          <p:cNvPr id="6" name="Marcador de texto 5">
            <a:extLst>
              <a:ext uri="{FF2B5EF4-FFF2-40B4-BE49-F238E27FC236}">
                <a16:creationId xmlns:a16="http://schemas.microsoft.com/office/drawing/2014/main" id="{67B2FDF2-76D6-4530-B915-BAD063FF164E}"/>
              </a:ext>
            </a:extLst>
          </p:cNvPr>
          <p:cNvSpPr>
            <a:spLocks noGrp="1"/>
          </p:cNvSpPr>
          <p:nvPr>
            <p:ph type="body" sz="half" idx="2"/>
          </p:nvPr>
        </p:nvSpPr>
        <p:spPr>
          <a:xfrm>
            <a:off x="839788" y="2322170"/>
            <a:ext cx="3932237" cy="3811588"/>
          </a:xfrm>
        </p:spPr>
        <p:txBody>
          <a:bodyPr/>
          <a:lstStyle/>
          <a:p>
            <a:r>
              <a:rPr lang="es-ES" dirty="0"/>
              <a:t>Características:</a:t>
            </a:r>
          </a:p>
          <a:p>
            <a:endParaRPr lang="es-ES" dirty="0"/>
          </a:p>
          <a:p>
            <a:pPr marL="285750" indent="-285750">
              <a:buFont typeface="Arial" panose="020B0604020202020204" pitchFamily="34" charset="0"/>
              <a:buChar char="•"/>
            </a:pPr>
            <a:r>
              <a:rPr lang="es-ES" dirty="0"/>
              <a:t>Síntesis de los sistemas actividad ganadera, medioambiente y sociedad.</a:t>
            </a:r>
          </a:p>
          <a:p>
            <a:pPr marL="285750" indent="-285750">
              <a:buFont typeface="Arial" panose="020B0604020202020204" pitchFamily="34" charset="0"/>
              <a:buChar char="•"/>
            </a:pPr>
            <a:r>
              <a:rPr lang="es-ES" dirty="0"/>
              <a:t>Surge el HAS de estudio</a:t>
            </a:r>
          </a:p>
          <a:p>
            <a:pPr marL="285750" indent="-285750">
              <a:buFont typeface="Arial" panose="020B0604020202020204" pitchFamily="34" charset="0"/>
              <a:buChar char="•"/>
            </a:pPr>
            <a:r>
              <a:rPr lang="es-ES" dirty="0"/>
              <a:t>Se distinguen sus principales componentes y su entorno.</a:t>
            </a:r>
          </a:p>
          <a:p>
            <a:pPr marL="285750" indent="-285750">
              <a:buFont typeface="Arial" panose="020B0604020202020204" pitchFamily="34" charset="0"/>
              <a:buChar char="•"/>
            </a:pPr>
            <a:r>
              <a:rPr lang="es-ES" dirty="0"/>
              <a:t>Formación de relaciones mediatas, inmediatas, endógenas e irrelevantes.</a:t>
            </a:r>
          </a:p>
        </p:txBody>
      </p:sp>
    </p:spTree>
    <p:extLst>
      <p:ext uri="{BB962C8B-B14F-4D97-AF65-F5344CB8AC3E}">
        <p14:creationId xmlns:p14="http://schemas.microsoft.com/office/powerpoint/2010/main" val="1938586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24FAFA63-EF73-4268-8107-6CD20923D700}"/>
              </a:ext>
            </a:extLst>
          </p:cNvPr>
          <p:cNvSpPr>
            <a:spLocks noGrp="1"/>
          </p:cNvSpPr>
          <p:nvPr>
            <p:ph type="title"/>
          </p:nvPr>
        </p:nvSpPr>
        <p:spPr>
          <a:xfrm>
            <a:off x="583096" y="235445"/>
            <a:ext cx="4188929" cy="2086725"/>
          </a:xfrm>
        </p:spPr>
        <p:txBody>
          <a:bodyPr wrap="square" rtlCol="0" anchor="ctr">
            <a:normAutofit/>
          </a:bodyPr>
          <a:lstStyle/>
          <a:p>
            <a:pPr rtl="0"/>
            <a:r>
              <a:rPr lang="es-ES" dirty="0"/>
              <a:t>Modelo Sistema – Entorno reducido </a:t>
            </a:r>
          </a:p>
        </p:txBody>
      </p:sp>
      <p:pic>
        <p:nvPicPr>
          <p:cNvPr id="3" name="Imagen 2">
            <a:extLst>
              <a:ext uri="{FF2B5EF4-FFF2-40B4-BE49-F238E27FC236}">
                <a16:creationId xmlns:a16="http://schemas.microsoft.com/office/drawing/2014/main" id="{33362869-C6EC-4D2D-9BC8-FE421F6CECC6}"/>
              </a:ext>
            </a:extLst>
          </p:cNvPr>
          <p:cNvPicPr>
            <a:picLocks noChangeAspect="1"/>
          </p:cNvPicPr>
          <p:nvPr/>
        </p:nvPicPr>
        <p:blipFill>
          <a:blip r:embed="rId3"/>
          <a:srcRect/>
          <a:stretch/>
        </p:blipFill>
        <p:spPr>
          <a:xfrm>
            <a:off x="5284019" y="576847"/>
            <a:ext cx="5970538" cy="5215509"/>
          </a:xfrm>
          <a:prstGeom prst="rect">
            <a:avLst/>
          </a:prstGeom>
          <a:noFill/>
        </p:spPr>
      </p:pic>
      <p:sp>
        <p:nvSpPr>
          <p:cNvPr id="4" name="Marcador de texto 3">
            <a:extLst>
              <a:ext uri="{FF2B5EF4-FFF2-40B4-BE49-F238E27FC236}">
                <a16:creationId xmlns:a16="http://schemas.microsoft.com/office/drawing/2014/main" id="{91F8DA11-649A-4EEE-BCA3-C95C66DDF816}"/>
              </a:ext>
            </a:extLst>
          </p:cNvPr>
          <p:cNvSpPr>
            <a:spLocks noGrp="1"/>
          </p:cNvSpPr>
          <p:nvPr>
            <p:ph type="body" sz="half" idx="2"/>
          </p:nvPr>
        </p:nvSpPr>
        <p:spPr>
          <a:xfrm>
            <a:off x="711441" y="2322170"/>
            <a:ext cx="3932237" cy="3811588"/>
          </a:xfrm>
        </p:spPr>
        <p:txBody>
          <a:bodyPr/>
          <a:lstStyle/>
          <a:p>
            <a:r>
              <a:rPr lang="es-ES" dirty="0"/>
              <a:t>Características:</a:t>
            </a:r>
          </a:p>
          <a:p>
            <a:endParaRPr lang="es-ES" dirty="0"/>
          </a:p>
          <a:p>
            <a:pPr marL="285750" indent="-285750">
              <a:buFont typeface="Arial" panose="020B0604020202020204" pitchFamily="34" charset="0"/>
              <a:buChar char="•"/>
            </a:pPr>
            <a:r>
              <a:rPr lang="es-ES" dirty="0"/>
              <a:t>Surgen los componentes de los subsistemas del HAS</a:t>
            </a:r>
            <a:r>
              <a:rPr lang="es-CL" dirty="0"/>
              <a:t>.</a:t>
            </a:r>
          </a:p>
          <a:p>
            <a:pPr marL="285750" indent="-285750">
              <a:buFont typeface="Arial" panose="020B0604020202020204" pitchFamily="34" charset="0"/>
              <a:buChar char="•"/>
            </a:pPr>
            <a:r>
              <a:rPr lang="es-CL" dirty="0"/>
              <a:t>Estrecha relación.</a:t>
            </a:r>
          </a:p>
          <a:p>
            <a:pPr marL="285750" indent="-285750">
              <a:buFont typeface="Arial" panose="020B0604020202020204" pitchFamily="34" charset="0"/>
              <a:buChar char="•"/>
            </a:pPr>
            <a:r>
              <a:rPr lang="es-CL" dirty="0"/>
              <a:t>Importancia del sistema de los crianceros.</a:t>
            </a:r>
            <a:endParaRPr lang="es-ES" dirty="0"/>
          </a:p>
        </p:txBody>
      </p:sp>
    </p:spTree>
    <p:extLst>
      <p:ext uri="{BB962C8B-B14F-4D97-AF65-F5344CB8AC3E}">
        <p14:creationId xmlns:p14="http://schemas.microsoft.com/office/powerpoint/2010/main" val="2206178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24FAFA63-EF73-4268-8107-6CD20923D700}"/>
              </a:ext>
            </a:extLst>
          </p:cNvPr>
          <p:cNvSpPr>
            <a:spLocks noGrp="1"/>
          </p:cNvSpPr>
          <p:nvPr>
            <p:ph type="title"/>
          </p:nvPr>
        </p:nvSpPr>
        <p:spPr>
          <a:xfrm>
            <a:off x="251792" y="235445"/>
            <a:ext cx="4215434" cy="2086725"/>
          </a:xfrm>
        </p:spPr>
        <p:txBody>
          <a:bodyPr wrap="square" rtlCol="0" anchor="ctr">
            <a:normAutofit/>
          </a:bodyPr>
          <a:lstStyle/>
          <a:p>
            <a:pPr rtl="0"/>
            <a:r>
              <a:rPr lang="es-ES" dirty="0"/>
              <a:t>Modelo de control retroalimentado </a:t>
            </a:r>
          </a:p>
        </p:txBody>
      </p:sp>
      <p:pic>
        <p:nvPicPr>
          <p:cNvPr id="3" name="Imagen 2">
            <a:extLst>
              <a:ext uri="{FF2B5EF4-FFF2-40B4-BE49-F238E27FC236}">
                <a16:creationId xmlns:a16="http://schemas.microsoft.com/office/drawing/2014/main" id="{33362869-C6EC-4D2D-9BC8-FE421F6CECC6}"/>
              </a:ext>
            </a:extLst>
          </p:cNvPr>
          <p:cNvPicPr>
            <a:picLocks noChangeAspect="1"/>
          </p:cNvPicPr>
          <p:nvPr/>
        </p:nvPicPr>
        <p:blipFill>
          <a:blip r:embed="rId3"/>
          <a:srcRect/>
          <a:stretch/>
        </p:blipFill>
        <p:spPr>
          <a:xfrm>
            <a:off x="4608824" y="470081"/>
            <a:ext cx="7366855" cy="5663677"/>
          </a:xfrm>
          <a:prstGeom prst="rect">
            <a:avLst/>
          </a:prstGeom>
          <a:noFill/>
        </p:spPr>
      </p:pic>
      <p:sp>
        <p:nvSpPr>
          <p:cNvPr id="4" name="Marcador de texto 3">
            <a:extLst>
              <a:ext uri="{FF2B5EF4-FFF2-40B4-BE49-F238E27FC236}">
                <a16:creationId xmlns:a16="http://schemas.microsoft.com/office/drawing/2014/main" id="{4D0D9316-074C-46CF-AAA3-4F50EBCA952D}"/>
              </a:ext>
            </a:extLst>
          </p:cNvPr>
          <p:cNvSpPr>
            <a:spLocks noGrp="1"/>
          </p:cNvSpPr>
          <p:nvPr>
            <p:ph type="body" sz="half" idx="2"/>
          </p:nvPr>
        </p:nvSpPr>
        <p:spPr>
          <a:xfrm>
            <a:off x="393390" y="2322170"/>
            <a:ext cx="3932237" cy="3811588"/>
          </a:xfrm>
        </p:spPr>
        <p:txBody>
          <a:bodyPr/>
          <a:lstStyle/>
          <a:p>
            <a:r>
              <a:rPr lang="es-ES" dirty="0"/>
              <a:t>Características:</a:t>
            </a:r>
          </a:p>
          <a:p>
            <a:endParaRPr lang="es-ES" dirty="0"/>
          </a:p>
          <a:p>
            <a:pPr marL="285750" indent="-285750">
              <a:buFont typeface="Arial" panose="020B0604020202020204" pitchFamily="34" charset="0"/>
              <a:buChar char="•"/>
            </a:pPr>
            <a:r>
              <a:rPr lang="es-ES" dirty="0"/>
              <a:t>Entradas</a:t>
            </a:r>
          </a:p>
          <a:p>
            <a:pPr marL="285750" indent="-285750">
              <a:buFont typeface="Arial" panose="020B0604020202020204" pitchFamily="34" charset="0"/>
              <a:buChar char="•"/>
            </a:pPr>
            <a:r>
              <a:rPr lang="es-ES" dirty="0"/>
              <a:t>Sistema regulador. Aquí se podrían incluir mejores políticas del uso del agua de parte de otros sistemas, no solo depende de la actividad de los crianceros.</a:t>
            </a:r>
          </a:p>
          <a:p>
            <a:pPr marL="285750" indent="-285750">
              <a:buFont typeface="Arial" panose="020B0604020202020204" pitchFamily="34" charset="0"/>
              <a:buChar char="•"/>
            </a:pPr>
            <a:r>
              <a:rPr lang="es-ES" dirty="0"/>
              <a:t>Proceso controlado</a:t>
            </a:r>
          </a:p>
          <a:p>
            <a:pPr marL="285750" indent="-285750">
              <a:buFont typeface="Arial" panose="020B0604020202020204" pitchFamily="34" charset="0"/>
              <a:buChar char="•"/>
            </a:pPr>
            <a:r>
              <a:rPr lang="es-ES" dirty="0"/>
              <a:t>Salidas</a:t>
            </a:r>
          </a:p>
          <a:p>
            <a:pPr marL="285750" indent="-285750">
              <a:buFont typeface="Arial" panose="020B0604020202020204" pitchFamily="34" charset="0"/>
              <a:buChar char="•"/>
            </a:pPr>
            <a:r>
              <a:rPr lang="es-ES" dirty="0"/>
              <a:t>Perturbaciones</a:t>
            </a:r>
          </a:p>
          <a:p>
            <a:pPr marL="285750" indent="-285750">
              <a:buFont typeface="Arial" panose="020B0604020202020204" pitchFamily="34" charset="0"/>
              <a:buChar char="•"/>
            </a:pPr>
            <a:r>
              <a:rPr lang="es-ES" dirty="0"/>
              <a:t>Comparador</a:t>
            </a:r>
          </a:p>
        </p:txBody>
      </p:sp>
    </p:spTree>
    <p:extLst>
      <p:ext uri="{BB962C8B-B14F-4D97-AF65-F5344CB8AC3E}">
        <p14:creationId xmlns:p14="http://schemas.microsoft.com/office/powerpoint/2010/main" val="2059718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24FAFA63-EF73-4268-8107-6CD20923D700}"/>
              </a:ext>
            </a:extLst>
          </p:cNvPr>
          <p:cNvSpPr>
            <a:spLocks noGrp="1"/>
          </p:cNvSpPr>
          <p:nvPr>
            <p:ph type="title"/>
          </p:nvPr>
        </p:nvSpPr>
        <p:spPr>
          <a:xfrm>
            <a:off x="198784" y="235445"/>
            <a:ext cx="4573242" cy="2086725"/>
          </a:xfrm>
        </p:spPr>
        <p:txBody>
          <a:bodyPr wrap="square" rtlCol="0" anchor="ctr">
            <a:normAutofit/>
          </a:bodyPr>
          <a:lstStyle/>
          <a:p>
            <a:pPr rtl="0"/>
            <a:r>
              <a:rPr lang="es-ES" dirty="0"/>
              <a:t>Modelo Jerárquico y Cibernético de Primer Orden</a:t>
            </a:r>
          </a:p>
        </p:txBody>
      </p:sp>
      <p:pic>
        <p:nvPicPr>
          <p:cNvPr id="3" name="Imagen 2">
            <a:extLst>
              <a:ext uri="{FF2B5EF4-FFF2-40B4-BE49-F238E27FC236}">
                <a16:creationId xmlns:a16="http://schemas.microsoft.com/office/drawing/2014/main" id="{33362869-C6EC-4D2D-9BC8-FE421F6CECC6}"/>
              </a:ext>
            </a:extLst>
          </p:cNvPr>
          <p:cNvPicPr>
            <a:picLocks noChangeAspect="1"/>
          </p:cNvPicPr>
          <p:nvPr/>
        </p:nvPicPr>
        <p:blipFill>
          <a:blip r:embed="rId3"/>
          <a:srcRect/>
          <a:stretch/>
        </p:blipFill>
        <p:spPr>
          <a:xfrm>
            <a:off x="4772026" y="576847"/>
            <a:ext cx="6572256" cy="5573615"/>
          </a:xfrm>
          <a:prstGeom prst="rect">
            <a:avLst/>
          </a:prstGeom>
          <a:noFill/>
        </p:spPr>
      </p:pic>
      <p:sp>
        <p:nvSpPr>
          <p:cNvPr id="4" name="Marcador de texto 3">
            <a:extLst>
              <a:ext uri="{FF2B5EF4-FFF2-40B4-BE49-F238E27FC236}">
                <a16:creationId xmlns:a16="http://schemas.microsoft.com/office/drawing/2014/main" id="{D7BF1D10-F47A-499A-848D-CE6C1CC8341D}"/>
              </a:ext>
            </a:extLst>
          </p:cNvPr>
          <p:cNvSpPr>
            <a:spLocks noGrp="1"/>
          </p:cNvSpPr>
          <p:nvPr>
            <p:ph type="body" sz="half" idx="2"/>
          </p:nvPr>
        </p:nvSpPr>
        <p:spPr>
          <a:xfrm>
            <a:off x="389214" y="2338874"/>
            <a:ext cx="3932237" cy="3811588"/>
          </a:xfrm>
        </p:spPr>
        <p:txBody>
          <a:bodyPr/>
          <a:lstStyle/>
          <a:p>
            <a:r>
              <a:rPr lang="es-ES" dirty="0"/>
              <a:t>Características:</a:t>
            </a:r>
          </a:p>
          <a:p>
            <a:endParaRPr lang="es-ES" dirty="0"/>
          </a:p>
          <a:p>
            <a:pPr marL="285750" indent="-285750">
              <a:buFont typeface="Arial" panose="020B0604020202020204" pitchFamily="34" charset="0"/>
              <a:buChar char="•"/>
            </a:pPr>
            <a:r>
              <a:rPr lang="es-ES" dirty="0"/>
              <a:t>Sistema Provincial</a:t>
            </a:r>
          </a:p>
          <a:p>
            <a:pPr marL="285750" indent="-285750">
              <a:buFont typeface="Arial" panose="020B0604020202020204" pitchFamily="34" charset="0"/>
              <a:buChar char="•"/>
            </a:pPr>
            <a:r>
              <a:rPr lang="es-ES" dirty="0"/>
              <a:t>Supra sistema Regional</a:t>
            </a:r>
          </a:p>
          <a:p>
            <a:pPr marL="285750" indent="-285750">
              <a:buFont typeface="Arial" panose="020B0604020202020204" pitchFamily="34" charset="0"/>
              <a:buChar char="•"/>
            </a:pPr>
            <a:r>
              <a:rPr lang="es-ES" dirty="0"/>
              <a:t>Subsistema ganaderos terrestres</a:t>
            </a:r>
          </a:p>
          <a:p>
            <a:pPr marL="285750" indent="-285750">
              <a:buFont typeface="Arial" panose="020B0604020202020204" pitchFamily="34" charset="0"/>
              <a:buChar char="•"/>
            </a:pPr>
            <a:r>
              <a:rPr lang="es-ES" dirty="0"/>
              <a:t>Recursividad</a:t>
            </a:r>
            <a:endParaRPr lang="es-CL" dirty="0"/>
          </a:p>
          <a:p>
            <a:pPr marL="285750" indent="-285750">
              <a:buFont typeface="Arial" panose="020B0604020202020204" pitchFamily="34" charset="0"/>
              <a:buChar char="•"/>
            </a:pPr>
            <a:r>
              <a:rPr lang="es-CL" dirty="0"/>
              <a:t>Relaciones entre sistemas</a:t>
            </a:r>
            <a:endParaRPr lang="es-ES" dirty="0"/>
          </a:p>
        </p:txBody>
      </p:sp>
    </p:spTree>
    <p:extLst>
      <p:ext uri="{BB962C8B-B14F-4D97-AF65-F5344CB8AC3E}">
        <p14:creationId xmlns:p14="http://schemas.microsoft.com/office/powerpoint/2010/main" val="3207675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24FAFA63-EF73-4268-8107-6CD20923D700}"/>
              </a:ext>
            </a:extLst>
          </p:cNvPr>
          <p:cNvSpPr>
            <a:spLocks noGrp="1"/>
          </p:cNvSpPr>
          <p:nvPr>
            <p:ph type="title"/>
          </p:nvPr>
        </p:nvSpPr>
        <p:spPr>
          <a:xfrm>
            <a:off x="446314" y="500215"/>
            <a:ext cx="11174186" cy="590931"/>
          </a:xfrm>
        </p:spPr>
        <p:txBody>
          <a:bodyPr rtlCol="0"/>
          <a:lstStyle/>
          <a:p>
            <a:pPr rtl="0"/>
            <a:r>
              <a:rPr lang="es-ES" dirty="0"/>
              <a:t>Conclusiones </a:t>
            </a:r>
          </a:p>
        </p:txBody>
      </p:sp>
      <p:sp>
        <p:nvSpPr>
          <p:cNvPr id="17" name="Marcador de texto 16">
            <a:extLst>
              <a:ext uri="{FF2B5EF4-FFF2-40B4-BE49-F238E27FC236}">
                <a16:creationId xmlns:a16="http://schemas.microsoft.com/office/drawing/2014/main" id="{BB40F080-6054-425B-9E1C-1DDC9260832D}"/>
              </a:ext>
            </a:extLst>
          </p:cNvPr>
          <p:cNvSpPr>
            <a:spLocks noGrp="1"/>
          </p:cNvSpPr>
          <p:nvPr>
            <p:ph type="body" sz="quarter" idx="17"/>
          </p:nvPr>
        </p:nvSpPr>
        <p:spPr>
          <a:xfrm>
            <a:off x="735240" y="4294303"/>
            <a:ext cx="9784080" cy="2063482"/>
          </a:xfrm>
        </p:spPr>
        <p:txBody>
          <a:bodyPr rtlCol="0"/>
          <a:lstStyle/>
          <a:p>
            <a:pPr marL="285750" indent="-285750" rtl="0">
              <a:buFont typeface="Arial" panose="020B0604020202020204" pitchFamily="34" charset="0"/>
              <a:buChar char="•"/>
            </a:pPr>
            <a:r>
              <a:rPr lang="es-ES" dirty="0"/>
              <a:t>El agua es un recurso vital para la sociedad.</a:t>
            </a:r>
          </a:p>
          <a:p>
            <a:pPr marL="285750" indent="-285750" rtl="0">
              <a:buFont typeface="Arial" panose="020B0604020202020204" pitchFamily="34" charset="0"/>
              <a:buChar char="•"/>
            </a:pPr>
            <a:r>
              <a:rPr lang="es-ES" dirty="0"/>
              <a:t>Los modelos presentados nos ayudan a entender mejor el problema que afecta a los sistemas de actividad humana.</a:t>
            </a:r>
          </a:p>
          <a:p>
            <a:pPr marL="285750" indent="-285750" rtl="0">
              <a:buFont typeface="Arial" panose="020B0604020202020204" pitchFamily="34" charset="0"/>
              <a:buChar char="•"/>
            </a:pPr>
            <a:r>
              <a:rPr lang="es-ES" dirty="0"/>
              <a:t>La complejidad del problema se hace notar al momento de analizar los componentes que lo afectan.</a:t>
            </a:r>
          </a:p>
          <a:p>
            <a:pPr marL="285750" indent="-285750" rtl="0">
              <a:buFont typeface="Arial" panose="020B0604020202020204" pitchFamily="34" charset="0"/>
              <a:buChar char="•"/>
            </a:pPr>
            <a:r>
              <a:rPr lang="es-ES" dirty="0"/>
              <a:t>Esta crisis puede continuar en el futuro si no se toman las medidas adecuadas.</a:t>
            </a:r>
          </a:p>
          <a:p>
            <a:pPr marL="285750" indent="-285750" rtl="0">
              <a:buFont typeface="Arial" panose="020B0604020202020204" pitchFamily="34" charset="0"/>
              <a:buChar char="•"/>
            </a:pPr>
            <a:r>
              <a:rPr lang="es-ES" dirty="0"/>
              <a:t>¿Qué otras estrategias podríamos aportar para el uso correcto de los recursos?</a:t>
            </a:r>
          </a:p>
          <a:p>
            <a:pPr marL="285750" indent="-285750" rtl="0">
              <a:buFont typeface="Arial" panose="020B0604020202020204" pitchFamily="34" charset="0"/>
              <a:buChar char="•"/>
            </a:pPr>
            <a:endParaRPr lang="es-ES" dirty="0"/>
          </a:p>
        </p:txBody>
      </p:sp>
      <p:pic>
        <p:nvPicPr>
          <p:cNvPr id="27" name="Marcador de posición de imagen 26" descr="Una manada de vacas en el campo&#10;&#10;Descripción generada automáticamente">
            <a:extLst>
              <a:ext uri="{FF2B5EF4-FFF2-40B4-BE49-F238E27FC236}">
                <a16:creationId xmlns:a16="http://schemas.microsoft.com/office/drawing/2014/main" id="{0ADE440A-0BC9-4466-A080-75A5A68FC480}"/>
              </a:ext>
            </a:extLst>
          </p:cNvPr>
          <p:cNvPicPr>
            <a:picLocks noGrp="1" noChangeAspect="1"/>
          </p:cNvPicPr>
          <p:nvPr>
            <p:ph type="pic" sz="quarter" idx="13"/>
          </p:nvPr>
        </p:nvPicPr>
        <p:blipFill>
          <a:blip r:embed="rId3"/>
          <a:srcRect t="36963" b="36963"/>
          <a:stretch>
            <a:fillRect/>
          </a:stretch>
        </p:blipFill>
        <p:spPr/>
      </p:pic>
    </p:spTree>
    <p:extLst>
      <p:ext uri="{BB962C8B-B14F-4D97-AF65-F5344CB8AC3E}">
        <p14:creationId xmlns:p14="http://schemas.microsoft.com/office/powerpoint/2010/main" val="1483386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texto 16">
            <a:extLst>
              <a:ext uri="{FF2B5EF4-FFF2-40B4-BE49-F238E27FC236}">
                <a16:creationId xmlns:a16="http://schemas.microsoft.com/office/drawing/2014/main" id="{BB40F080-6054-425B-9E1C-1DDC9260832D}"/>
              </a:ext>
            </a:extLst>
          </p:cNvPr>
          <p:cNvSpPr>
            <a:spLocks noGrp="1"/>
          </p:cNvSpPr>
          <p:nvPr>
            <p:ph type="body" sz="quarter" idx="17"/>
          </p:nvPr>
        </p:nvSpPr>
        <p:spPr>
          <a:xfrm>
            <a:off x="571500" y="1091146"/>
            <a:ext cx="11049000" cy="5150628"/>
          </a:xfrm>
        </p:spPr>
        <p:txBody>
          <a:bodyPr rtlCol="0"/>
          <a:lstStyle/>
          <a:p>
            <a:pPr marL="285750" indent="-285750" rtl="0">
              <a:lnSpc>
                <a:spcPct val="150000"/>
              </a:lnSpc>
              <a:buFont typeface="Arial" panose="020B0604020202020204" pitchFamily="34" charset="0"/>
              <a:buChar char="•"/>
            </a:pPr>
            <a:r>
              <a:rPr lang="es-ES" sz="1400" kern="1200" dirty="0">
                <a:effectLst/>
                <a:latin typeface="Times New Roman" panose="02020603050405020304" pitchFamily="18" charset="0"/>
                <a:ea typeface="SimSun" panose="02010600030101010101" pitchFamily="2" charset="-122"/>
              </a:rPr>
              <a:t>Alfaro, Marta, &amp; Salazar, Francisco. (2005). Ganadería y Contaminación Difusa, Implicancias para el Sur de Chile. </a:t>
            </a:r>
            <a:r>
              <a:rPr lang="es-ES" sz="1400" i="1" kern="1200" dirty="0">
                <a:effectLst/>
                <a:latin typeface="Times New Roman" panose="02020603050405020304" pitchFamily="18" charset="0"/>
                <a:ea typeface="SimSun" panose="02010600030101010101" pitchFamily="2" charset="-122"/>
              </a:rPr>
              <a:t>Agricultura Técnica</a:t>
            </a:r>
            <a:r>
              <a:rPr lang="es-ES" sz="1400" kern="1200" dirty="0">
                <a:effectLst/>
                <a:latin typeface="Times New Roman" panose="02020603050405020304" pitchFamily="18" charset="0"/>
                <a:ea typeface="SimSun" panose="02010600030101010101" pitchFamily="2" charset="-122"/>
              </a:rPr>
              <a:t>, </a:t>
            </a:r>
            <a:r>
              <a:rPr lang="es-ES" sz="1400" i="1" kern="1200" dirty="0">
                <a:effectLst/>
                <a:latin typeface="Times New Roman" panose="02020603050405020304" pitchFamily="18" charset="0"/>
                <a:ea typeface="SimSun" panose="02010600030101010101" pitchFamily="2" charset="-122"/>
              </a:rPr>
              <a:t>65</a:t>
            </a:r>
            <a:r>
              <a:rPr lang="es-ES" sz="1400" kern="1200" dirty="0">
                <a:effectLst/>
                <a:latin typeface="Times New Roman" panose="02020603050405020304" pitchFamily="18" charset="0"/>
                <a:ea typeface="SimSun" panose="02010600030101010101" pitchFamily="2" charset="-122"/>
              </a:rPr>
              <a:t>(3), 330-340. </a:t>
            </a:r>
          </a:p>
          <a:p>
            <a:pPr marL="285750" indent="-285750" rtl="0">
              <a:lnSpc>
                <a:spcPct val="150000"/>
              </a:lnSpc>
              <a:buFont typeface="Arial" panose="020B0604020202020204" pitchFamily="34" charset="0"/>
              <a:buChar char="•"/>
            </a:pPr>
            <a:r>
              <a:rPr lang="es-ES" sz="1400" kern="1200" dirty="0">
                <a:effectLst/>
                <a:latin typeface="Times New Roman" panose="02020603050405020304" pitchFamily="18" charset="0"/>
                <a:ea typeface="SimSun" panose="02010600030101010101" pitchFamily="2" charset="-122"/>
                <a:cs typeface="Times New Roman" panose="02020603050405020304" pitchFamily="18" charset="0"/>
              </a:rPr>
              <a:t>Buchner, M., Cordero, A., Izquierdo, M., Oyarce, J. (2015) Impacto y proyección del efecto de la sequía en los productores lecheros de la región de los ríos. Comisión Sequía Los Ríos. </a:t>
            </a:r>
            <a:endParaRPr lang="es-CL" dirty="0">
              <a:latin typeface="Times New Roman" panose="02020603050405020304" pitchFamily="18" charset="0"/>
              <a:ea typeface="SimSun" panose="02010600030101010101" pitchFamily="2" charset="-122"/>
              <a:cs typeface="Times New Roman" panose="02020603050405020304" pitchFamily="18" charset="0"/>
            </a:endParaRPr>
          </a:p>
          <a:p>
            <a:pPr marL="285750" indent="-285750" rtl="0">
              <a:lnSpc>
                <a:spcPct val="150000"/>
              </a:lnSpc>
              <a:buFont typeface="Arial" panose="020B0604020202020204" pitchFamily="34" charset="0"/>
              <a:buChar char="•"/>
            </a:pPr>
            <a:r>
              <a:rPr lang="es-ES" sz="1400" kern="1200" dirty="0" err="1">
                <a:effectLst/>
                <a:latin typeface="Times New Roman" panose="02020603050405020304" pitchFamily="18" charset="0"/>
                <a:ea typeface="SimSun" panose="02010600030101010101" pitchFamily="2" charset="-122"/>
                <a:cs typeface="Times New Roman" panose="02020603050405020304" pitchFamily="18" charset="0"/>
              </a:rPr>
              <a:t>Crocco</a:t>
            </a:r>
            <a:r>
              <a:rPr lang="es-ES" sz="1400" kern="1200" dirty="0">
                <a:effectLst/>
                <a:latin typeface="Times New Roman" panose="02020603050405020304" pitchFamily="18" charset="0"/>
                <a:ea typeface="SimSun" panose="02010600030101010101" pitchFamily="2" charset="-122"/>
                <a:cs typeface="Times New Roman" panose="02020603050405020304" pitchFamily="18" charset="0"/>
              </a:rPr>
              <a:t>, J. J. (2021) </a:t>
            </a:r>
            <a:r>
              <a:rPr lang="es-ES" sz="1400" kern="1200" dirty="0" err="1">
                <a:effectLst/>
                <a:latin typeface="Times New Roman" panose="02020603050405020304" pitchFamily="18" charset="0"/>
                <a:ea typeface="SimSun" panose="02010600030101010101" pitchFamily="2" charset="-122"/>
                <a:cs typeface="Times New Roman" panose="02020603050405020304" pitchFamily="18" charset="0"/>
              </a:rPr>
              <a:t>Megasequía</a:t>
            </a:r>
            <a:r>
              <a:rPr lang="es-ES" sz="1400" kern="1200" dirty="0">
                <a:effectLst/>
                <a:latin typeface="Times New Roman" panose="02020603050405020304" pitchFamily="18" charset="0"/>
                <a:ea typeface="SimSun" panose="02010600030101010101" pitchFamily="2" charset="-122"/>
                <a:cs typeface="Times New Roman" panose="02020603050405020304" pitchFamily="18" charset="0"/>
              </a:rPr>
              <a:t>: Diagnóstico, impactos y propuestas. Puntos de referencia. Centro de estudios públicos. Edición digital N 559.</a:t>
            </a:r>
            <a:endParaRPr lang="es-CL" dirty="0">
              <a:latin typeface="Times New Roman" panose="02020603050405020304" pitchFamily="18" charset="0"/>
              <a:ea typeface="SimSun" panose="02010600030101010101" pitchFamily="2" charset="-122"/>
              <a:cs typeface="Times New Roman" panose="02020603050405020304" pitchFamily="18" charset="0"/>
            </a:endParaRPr>
          </a:p>
          <a:p>
            <a:pPr marL="285750" indent="-285750" rtl="0">
              <a:lnSpc>
                <a:spcPct val="150000"/>
              </a:lnSpc>
              <a:buFont typeface="Arial" panose="020B0604020202020204" pitchFamily="34" charset="0"/>
              <a:buChar char="•"/>
            </a:pPr>
            <a:r>
              <a:rPr lang="es-ES" sz="1400" kern="1200" dirty="0">
                <a:effectLst/>
                <a:latin typeface="Times New Roman" panose="02020603050405020304" pitchFamily="18" charset="0"/>
                <a:ea typeface="SimSun" panose="02010600030101010101" pitchFamily="2" charset="-122"/>
                <a:cs typeface="Times New Roman" panose="02020603050405020304" pitchFamily="18" charset="0"/>
              </a:rPr>
              <a:t>Bonilla, C. (1999) Causas, consecuencias y mitigación de sequías en Chile. Revista de Derecho administrativo económico Vol. 1 / N 2. Páginas 341-345.</a:t>
            </a:r>
            <a:endParaRPr lang="es-CL" dirty="0">
              <a:latin typeface="Times New Roman" panose="02020603050405020304" pitchFamily="18" charset="0"/>
              <a:ea typeface="SimSun" panose="02010600030101010101" pitchFamily="2" charset="-122"/>
              <a:cs typeface="Times New Roman" panose="02020603050405020304" pitchFamily="18" charset="0"/>
            </a:endParaRPr>
          </a:p>
          <a:p>
            <a:pPr marL="285750" indent="-285750" rtl="0">
              <a:lnSpc>
                <a:spcPct val="150000"/>
              </a:lnSpc>
              <a:buFont typeface="Arial" panose="020B0604020202020204" pitchFamily="34" charset="0"/>
              <a:buChar char="•"/>
            </a:pPr>
            <a:r>
              <a:rPr lang="es-ES" sz="1400" kern="1200" dirty="0" err="1">
                <a:effectLst/>
                <a:latin typeface="Times New Roman" panose="02020603050405020304" pitchFamily="18" charset="0"/>
                <a:ea typeface="SimSun" panose="02010600030101010101" pitchFamily="2" charset="-122"/>
                <a:cs typeface="Times New Roman" panose="02020603050405020304" pitchFamily="18" charset="0"/>
              </a:rPr>
              <a:t>Piuzzi</a:t>
            </a:r>
            <a:r>
              <a:rPr lang="es-ES" sz="1400" kern="1200" dirty="0">
                <a:effectLst/>
                <a:latin typeface="Times New Roman" panose="02020603050405020304" pitchFamily="18" charset="0"/>
                <a:ea typeface="SimSun" panose="02010600030101010101" pitchFamily="2" charset="-122"/>
                <a:cs typeface="Times New Roman" panose="02020603050405020304" pitchFamily="18" charset="0"/>
              </a:rPr>
              <a:t>, B., Alear, N., Oyarzo, M. Las condiciones de sequía y estrategias de gestión en Chile. Iniciativa de la ONU-Agua para el “Desarrollo de Capacidades en apoyo a las Políticas Nacionales de Gestión de Sequías”.</a:t>
            </a:r>
            <a:endParaRPr lang="es-CL" sz="1400" kern="1200" dirty="0">
              <a:effectLst/>
              <a:latin typeface="Times New Roman" panose="02020603050405020304" pitchFamily="18" charset="0"/>
              <a:ea typeface="SimSun" panose="02010600030101010101" pitchFamily="2" charset="-122"/>
              <a:cs typeface="Times New Roman" panose="02020603050405020304" pitchFamily="18" charset="0"/>
            </a:endParaRPr>
          </a:p>
          <a:p>
            <a:pPr marL="285750" lvl="0" indent="-285750" algn="just">
              <a:lnSpc>
                <a:spcPct val="150000"/>
              </a:lnSpc>
              <a:buFont typeface="Arial" panose="020B0604020202020204" pitchFamily="34" charset="0"/>
              <a:buChar char="•"/>
            </a:pPr>
            <a:r>
              <a:rPr lang="es-ES" sz="1400" kern="1200" dirty="0" err="1">
                <a:effectLst/>
                <a:latin typeface="Times New Roman" panose="02020603050405020304" pitchFamily="18" charset="0"/>
                <a:ea typeface="SimSun" panose="02010600030101010101" pitchFamily="2" charset="-122"/>
                <a:cs typeface="Times New Roman" panose="02020603050405020304" pitchFamily="18" charset="0"/>
              </a:rPr>
              <a:t>Maino</a:t>
            </a:r>
            <a:r>
              <a:rPr lang="es-ES" sz="1400" kern="1200" dirty="0">
                <a:effectLst/>
                <a:latin typeface="Times New Roman" panose="02020603050405020304" pitchFamily="18" charset="0"/>
                <a:ea typeface="SimSun" panose="02010600030101010101" pitchFamily="2" charset="-122"/>
                <a:cs typeface="Times New Roman" panose="02020603050405020304" pitchFamily="18" charset="0"/>
              </a:rPr>
              <a:t>, M. Perspectiva del negocio ganadero en Chile.</a:t>
            </a:r>
            <a:endParaRPr lang="es-CL" sz="1400" kern="1200" dirty="0">
              <a:effectLst/>
              <a:latin typeface="Times New Roman" panose="02020603050405020304" pitchFamily="18" charset="0"/>
              <a:ea typeface="SimSun" panose="02010600030101010101" pitchFamily="2" charset="-122"/>
              <a:cs typeface="Times New Roman" panose="02020603050405020304" pitchFamily="18" charset="0"/>
            </a:endParaRPr>
          </a:p>
          <a:p>
            <a:pPr marL="285750" lvl="0" indent="-285750" algn="just">
              <a:lnSpc>
                <a:spcPct val="150000"/>
              </a:lnSpc>
              <a:buFont typeface="Arial" panose="020B0604020202020204" pitchFamily="34" charset="0"/>
              <a:buChar char="•"/>
            </a:pPr>
            <a:r>
              <a:rPr lang="es-ES" sz="1400" kern="1200" dirty="0">
                <a:effectLst/>
                <a:latin typeface="Times New Roman" panose="02020603050405020304" pitchFamily="18" charset="0"/>
                <a:ea typeface="SimSun" panose="02010600030101010101" pitchFamily="2" charset="-122"/>
                <a:cs typeface="Times New Roman" panose="02020603050405020304" pitchFamily="18" charset="0"/>
              </a:rPr>
              <a:t>De la Vega, F. (2020) Sequía: Los desafíos para Chile de un futuro con menos agua. </a:t>
            </a:r>
            <a:r>
              <a:rPr lang="es-ES" sz="1400" u="sng" kern="1200"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hlinkClick r:id="rId3"/>
              </a:rPr>
              <a:t>https://www.uchile.cl/noticias/168766/sequia-los-desafios-para-chile-de-un-futuro-con-menos-agua</a:t>
            </a:r>
            <a:endParaRPr lang="es-CL" sz="1400" kern="1200" dirty="0">
              <a:effectLst/>
              <a:latin typeface="Times New Roman" panose="02020603050405020304" pitchFamily="18" charset="0"/>
              <a:ea typeface="SimSun" panose="02010600030101010101" pitchFamily="2" charset="-122"/>
              <a:cs typeface="Times New Roman" panose="02020603050405020304" pitchFamily="18" charset="0"/>
            </a:endParaRPr>
          </a:p>
          <a:p>
            <a:pPr marL="285750" lvl="0" indent="-285750" algn="just">
              <a:lnSpc>
                <a:spcPct val="150000"/>
              </a:lnSpc>
              <a:buFont typeface="Arial" panose="020B0604020202020204" pitchFamily="34" charset="0"/>
              <a:buChar char="•"/>
            </a:pPr>
            <a:r>
              <a:rPr lang="es-ES" sz="1400" kern="1200" dirty="0">
                <a:effectLst/>
                <a:latin typeface="Times New Roman" panose="02020603050405020304" pitchFamily="18" charset="0"/>
                <a:ea typeface="SimSun" panose="02010600030101010101" pitchFamily="2" charset="-122"/>
                <a:cs typeface="Times New Roman" panose="02020603050405020304" pitchFamily="18" charset="0"/>
              </a:rPr>
              <a:t>Cornejo, P. (2021) Proteger nuestros suelos: otra tarea pendiente. </a:t>
            </a:r>
            <a:r>
              <a:rPr lang="es-ES" sz="1400" u="sng" kern="1200"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hlinkClick r:id="rId4"/>
              </a:rPr>
              <a:t>https://www.ciperchile.cl/2021/05/08/proteger-nuestros-suelos-otra-tarea-pendiente/</a:t>
            </a:r>
            <a:endParaRPr lang="es-CL" sz="1400" kern="1200" dirty="0">
              <a:effectLst/>
              <a:latin typeface="Times New Roman" panose="02020603050405020304" pitchFamily="18" charset="0"/>
              <a:ea typeface="SimSun" panose="02010600030101010101" pitchFamily="2" charset="-122"/>
              <a:cs typeface="Times New Roman" panose="02020603050405020304" pitchFamily="18" charset="0"/>
            </a:endParaRPr>
          </a:p>
          <a:p>
            <a:pPr rtl="0"/>
            <a:endParaRPr lang="es-ES" dirty="0"/>
          </a:p>
        </p:txBody>
      </p:sp>
      <p:sp>
        <p:nvSpPr>
          <p:cNvPr id="10" name="Título 9">
            <a:extLst>
              <a:ext uri="{FF2B5EF4-FFF2-40B4-BE49-F238E27FC236}">
                <a16:creationId xmlns:a16="http://schemas.microsoft.com/office/drawing/2014/main" id="{24FAFA63-EF73-4268-8107-6CD20923D700}"/>
              </a:ext>
            </a:extLst>
          </p:cNvPr>
          <p:cNvSpPr>
            <a:spLocks noGrp="1"/>
          </p:cNvSpPr>
          <p:nvPr>
            <p:ph type="title"/>
          </p:nvPr>
        </p:nvSpPr>
        <p:spPr>
          <a:xfrm>
            <a:off x="446314" y="500215"/>
            <a:ext cx="11174186" cy="590931"/>
          </a:xfrm>
        </p:spPr>
        <p:txBody>
          <a:bodyPr rtlCol="0"/>
          <a:lstStyle/>
          <a:p>
            <a:pPr rtl="0"/>
            <a:r>
              <a:rPr lang="es-ES" dirty="0"/>
              <a:t>Referencias </a:t>
            </a:r>
          </a:p>
        </p:txBody>
      </p:sp>
    </p:spTree>
    <p:extLst>
      <p:ext uri="{BB962C8B-B14F-4D97-AF65-F5344CB8AC3E}">
        <p14:creationId xmlns:p14="http://schemas.microsoft.com/office/powerpoint/2010/main" val="1651428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posición de imagen 20" descr="Marcador de posición de imagen de fondo grande">
            <a:extLst>
              <a:ext uri="{FF2B5EF4-FFF2-40B4-BE49-F238E27FC236}">
                <a16:creationId xmlns:a16="http://schemas.microsoft.com/office/drawing/2014/main" id="{1DF5894D-E622-46B5-AD18-85666D31219C}"/>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120650" y="136525"/>
            <a:ext cx="11950700" cy="6584951"/>
          </a:xfrm>
        </p:spPr>
      </p:pic>
      <p:sp>
        <p:nvSpPr>
          <p:cNvPr id="32" name="Marcador de posición de imagen 13">
            <a:extLst>
              <a:ext uri="{FF2B5EF4-FFF2-40B4-BE49-F238E27FC236}">
                <a16:creationId xmlns:a16="http://schemas.microsoft.com/office/drawing/2014/main" id="{8DBDD9F7-3B84-F743-95F4-C9FA74DA597F}"/>
              </a:ext>
            </a:extLst>
          </p:cNvPr>
          <p:cNvSpPr txBox="1">
            <a:spLocks/>
          </p:cNvSpPr>
          <p:nvPr/>
        </p:nvSpPr>
        <p:spPr>
          <a:xfrm flipH="1">
            <a:off x="0" y="3895249"/>
            <a:ext cx="12192000" cy="2962751"/>
          </a:xfrm>
          <a:custGeom>
            <a:avLst/>
            <a:gdLst>
              <a:gd name="connsiteX0" fmla="*/ 12486732 w 13339868"/>
              <a:gd name="connsiteY0" fmla="*/ 1914 h 2962751"/>
              <a:gd name="connsiteX1" fmla="*/ 6703529 w 13339868"/>
              <a:gd name="connsiteY1" fmla="*/ 827870 h 2962751"/>
              <a:gd name="connsiteX2" fmla="*/ 704617 w 13339868"/>
              <a:gd name="connsiteY2" fmla="*/ 1735152 h 2962751"/>
              <a:gd name="connsiteX3" fmla="*/ 0 w 13339868"/>
              <a:gd name="connsiteY3" fmla="*/ 1775657 h 2962751"/>
              <a:gd name="connsiteX4" fmla="*/ 0 w 13339868"/>
              <a:gd name="connsiteY4" fmla="*/ 2962751 h 2962751"/>
              <a:gd name="connsiteX5" fmla="*/ 13339868 w 13339868"/>
              <a:gd name="connsiteY5" fmla="*/ 2962751 h 2962751"/>
              <a:gd name="connsiteX6" fmla="*/ 13339868 w 13339868"/>
              <a:gd name="connsiteY6" fmla="*/ 13763 h 2962751"/>
              <a:gd name="connsiteX7" fmla="*/ 12991874 w 13339868"/>
              <a:gd name="connsiteY7" fmla="*/ 2211 h 2962751"/>
              <a:gd name="connsiteX8" fmla="*/ 12486732 w 13339868"/>
              <a:gd name="connsiteY8" fmla="*/ 1914 h 2962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9868" h="2962751">
                <a:moveTo>
                  <a:pt x="12486732" y="1914"/>
                </a:moveTo>
                <a:cubicBezTo>
                  <a:pt x="11089145" y="23578"/>
                  <a:pt x="9273241" y="233112"/>
                  <a:pt x="6703529" y="827870"/>
                </a:cubicBezTo>
                <a:cubicBezTo>
                  <a:pt x="4500510" y="1337758"/>
                  <a:pt x="2693772" y="1601336"/>
                  <a:pt x="704617" y="1735152"/>
                </a:cubicBezTo>
                <a:lnTo>
                  <a:pt x="0" y="1775657"/>
                </a:lnTo>
                <a:lnTo>
                  <a:pt x="0" y="2962751"/>
                </a:lnTo>
                <a:lnTo>
                  <a:pt x="13339868" y="2962751"/>
                </a:lnTo>
                <a:lnTo>
                  <a:pt x="13339868" y="13763"/>
                </a:lnTo>
                <a:lnTo>
                  <a:pt x="12991874" y="2211"/>
                </a:lnTo>
                <a:cubicBezTo>
                  <a:pt x="12829592" y="-567"/>
                  <a:pt x="12661430" y="-794"/>
                  <a:pt x="12486732" y="1914"/>
                </a:cubicBezTo>
                <a:close/>
              </a:path>
            </a:pathLst>
          </a:custGeom>
          <a:solidFill>
            <a:schemeClr val="tx1">
              <a:alpha val="62000"/>
            </a:schemeClr>
          </a:solidFill>
        </p:spPr>
        <p:txBody>
          <a:bodyPr vert="horz" wrap="square"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GB" sz="1800" b="0" kern="1200" dirty="0">
                <a:solidFill>
                  <a:schemeClr val="tx1">
                    <a:alpha val="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a:buFont typeface="Arial" panose="020B0604020202020204" pitchFamily="34" charset="0"/>
              <a:buNone/>
            </a:pPr>
            <a:r>
              <a:rPr lang="es-ES"/>
              <a:t>Insertar imagen</a:t>
            </a:r>
          </a:p>
        </p:txBody>
      </p:sp>
      <p:sp>
        <p:nvSpPr>
          <p:cNvPr id="12" name="Rectángulo 11" descr="Bloque de énfasis inferior para imagen de diapositiva">
            <a:extLst>
              <a:ext uri="{FF2B5EF4-FFF2-40B4-BE49-F238E27FC236}">
                <a16:creationId xmlns:a16="http://schemas.microsoft.com/office/drawing/2014/main" id="{D7F67FDF-D697-3249-AD21-75F6353FFBA5}"/>
              </a:ext>
            </a:extLst>
          </p:cNvPr>
          <p:cNvSpPr/>
          <p:nvPr/>
        </p:nvSpPr>
        <p:spPr>
          <a:xfrm>
            <a:off x="438912" y="4690872"/>
            <a:ext cx="73152" cy="1188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solidFill>
                <a:schemeClr val="tx1"/>
              </a:solidFill>
            </a:endParaRPr>
          </a:p>
        </p:txBody>
      </p:sp>
      <p:sp>
        <p:nvSpPr>
          <p:cNvPr id="51" name="Título 50">
            <a:extLst>
              <a:ext uri="{FF2B5EF4-FFF2-40B4-BE49-F238E27FC236}">
                <a16:creationId xmlns:a16="http://schemas.microsoft.com/office/drawing/2014/main" id="{D8694222-4D81-4A9A-93A2-23C89102F234}"/>
              </a:ext>
            </a:extLst>
          </p:cNvPr>
          <p:cNvSpPr>
            <a:spLocks noGrp="1"/>
          </p:cNvSpPr>
          <p:nvPr>
            <p:ph type="ctrTitle"/>
          </p:nvPr>
        </p:nvSpPr>
        <p:spPr>
          <a:xfrm>
            <a:off x="694871" y="4901450"/>
            <a:ext cx="5401129" cy="701731"/>
          </a:xfrm>
        </p:spPr>
        <p:txBody>
          <a:bodyPr rtlCol="0"/>
          <a:lstStyle/>
          <a:p>
            <a:pPr rtl="0"/>
            <a:r>
              <a:rPr lang="es-ES" dirty="0"/>
              <a:t>Fin</a:t>
            </a:r>
          </a:p>
        </p:txBody>
      </p:sp>
    </p:spTree>
    <p:extLst>
      <p:ext uri="{BB962C8B-B14F-4D97-AF65-F5344CB8AC3E}">
        <p14:creationId xmlns:p14="http://schemas.microsoft.com/office/powerpoint/2010/main" val="308218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24FAFA63-EF73-4268-8107-6CD20923D700}"/>
              </a:ext>
            </a:extLst>
          </p:cNvPr>
          <p:cNvSpPr>
            <a:spLocks noGrp="1"/>
          </p:cNvSpPr>
          <p:nvPr>
            <p:ph type="title"/>
          </p:nvPr>
        </p:nvSpPr>
        <p:spPr>
          <a:xfrm>
            <a:off x="446314" y="500215"/>
            <a:ext cx="11174186" cy="590931"/>
          </a:xfrm>
        </p:spPr>
        <p:txBody>
          <a:bodyPr rtlCol="0"/>
          <a:lstStyle/>
          <a:p>
            <a:pPr rtl="0"/>
            <a:r>
              <a:rPr lang="es-ES" noProof="1"/>
              <a:t>Objetivos </a:t>
            </a:r>
          </a:p>
        </p:txBody>
      </p:sp>
      <p:sp>
        <p:nvSpPr>
          <p:cNvPr id="38" name="Marcador de texto 37">
            <a:extLst>
              <a:ext uri="{FF2B5EF4-FFF2-40B4-BE49-F238E27FC236}">
                <a16:creationId xmlns:a16="http://schemas.microsoft.com/office/drawing/2014/main" id="{AC4CB2C1-7DE3-44DC-A4F5-55C9466AE9FE}"/>
              </a:ext>
            </a:extLst>
          </p:cNvPr>
          <p:cNvSpPr>
            <a:spLocks noGrp="1"/>
          </p:cNvSpPr>
          <p:nvPr>
            <p:ph type="body" sz="quarter" idx="14"/>
          </p:nvPr>
        </p:nvSpPr>
        <p:spPr/>
        <p:txBody>
          <a:bodyPr rtlCol="0"/>
          <a:lstStyle/>
          <a:p>
            <a:pPr rtl="0"/>
            <a:r>
              <a:rPr lang="es-ES" noProof="1"/>
              <a:t>Investigación</a:t>
            </a:r>
          </a:p>
        </p:txBody>
      </p:sp>
      <p:sp>
        <p:nvSpPr>
          <p:cNvPr id="41" name="Marcador de texto 40">
            <a:extLst>
              <a:ext uri="{FF2B5EF4-FFF2-40B4-BE49-F238E27FC236}">
                <a16:creationId xmlns:a16="http://schemas.microsoft.com/office/drawing/2014/main" id="{DFFB9D38-CDF6-45F7-A615-007F303B1A03}"/>
              </a:ext>
            </a:extLst>
          </p:cNvPr>
          <p:cNvSpPr>
            <a:spLocks noGrp="1"/>
          </p:cNvSpPr>
          <p:nvPr>
            <p:ph type="body" sz="quarter" idx="17"/>
          </p:nvPr>
        </p:nvSpPr>
        <p:spPr>
          <a:xfrm>
            <a:off x="735240" y="4294303"/>
            <a:ext cx="2820761" cy="1665626"/>
          </a:xfrm>
        </p:spPr>
        <p:txBody>
          <a:bodyPr rtlCol="0"/>
          <a:lstStyle/>
          <a:p>
            <a:pPr rtl="0"/>
            <a:r>
              <a:rPr lang="es-ES" noProof="1"/>
              <a:t>Realizar un estudio sobre el panorama general de la ganadería terrestre en Chile, el sistema de actividad humano asociado y la problemática que lo afecta.</a:t>
            </a:r>
          </a:p>
        </p:txBody>
      </p:sp>
      <p:sp>
        <p:nvSpPr>
          <p:cNvPr id="39" name="Marcador de texto 38">
            <a:extLst>
              <a:ext uri="{FF2B5EF4-FFF2-40B4-BE49-F238E27FC236}">
                <a16:creationId xmlns:a16="http://schemas.microsoft.com/office/drawing/2014/main" id="{78932DB0-2733-4BAD-BB5D-9536D20E0907}"/>
              </a:ext>
            </a:extLst>
          </p:cNvPr>
          <p:cNvSpPr>
            <a:spLocks noGrp="1"/>
          </p:cNvSpPr>
          <p:nvPr>
            <p:ph type="body" sz="quarter" idx="15"/>
          </p:nvPr>
        </p:nvSpPr>
        <p:spPr/>
        <p:txBody>
          <a:bodyPr rtlCol="0"/>
          <a:lstStyle/>
          <a:p>
            <a:pPr rtl="0"/>
            <a:r>
              <a:rPr lang="es-ES" noProof="1"/>
              <a:t>Modelización</a:t>
            </a:r>
          </a:p>
        </p:txBody>
      </p:sp>
      <p:sp>
        <p:nvSpPr>
          <p:cNvPr id="42" name="Marcador de texto 41">
            <a:extLst>
              <a:ext uri="{FF2B5EF4-FFF2-40B4-BE49-F238E27FC236}">
                <a16:creationId xmlns:a16="http://schemas.microsoft.com/office/drawing/2014/main" id="{6FB540F0-2ABD-4D9C-AA51-A68864DD7851}"/>
              </a:ext>
            </a:extLst>
          </p:cNvPr>
          <p:cNvSpPr>
            <a:spLocks noGrp="1"/>
          </p:cNvSpPr>
          <p:nvPr>
            <p:ph type="body" sz="quarter" idx="18"/>
          </p:nvPr>
        </p:nvSpPr>
        <p:spPr>
          <a:xfrm>
            <a:off x="4623026" y="4294302"/>
            <a:ext cx="2820761" cy="1665625"/>
          </a:xfrm>
        </p:spPr>
        <p:txBody>
          <a:bodyPr rtlCol="0"/>
          <a:lstStyle/>
          <a:p>
            <a:pPr rtl="0"/>
            <a:r>
              <a:rPr lang="es-ES" noProof="1"/>
              <a:t>Crear modelos que nos permitan entender mejor que ocurre dentro y fuera de los sistemas que emergen de la investigación realizada, y poder identificar los componentes claves del problema.</a:t>
            </a:r>
          </a:p>
        </p:txBody>
      </p:sp>
      <p:sp>
        <p:nvSpPr>
          <p:cNvPr id="40" name="Marcador de texto 39">
            <a:extLst>
              <a:ext uri="{FF2B5EF4-FFF2-40B4-BE49-F238E27FC236}">
                <a16:creationId xmlns:a16="http://schemas.microsoft.com/office/drawing/2014/main" id="{8849DCBF-FE6C-4038-BE61-0BE3E249C355}"/>
              </a:ext>
            </a:extLst>
          </p:cNvPr>
          <p:cNvSpPr>
            <a:spLocks noGrp="1"/>
          </p:cNvSpPr>
          <p:nvPr>
            <p:ph type="body" sz="quarter" idx="16"/>
          </p:nvPr>
        </p:nvSpPr>
        <p:spPr/>
        <p:txBody>
          <a:bodyPr rtlCol="0"/>
          <a:lstStyle/>
          <a:p>
            <a:pPr rtl="0"/>
            <a:r>
              <a:rPr lang="es-ES" noProof="1"/>
              <a:t>Resultados</a:t>
            </a:r>
          </a:p>
        </p:txBody>
      </p:sp>
      <p:sp>
        <p:nvSpPr>
          <p:cNvPr id="43" name="Marcador de texto 42">
            <a:extLst>
              <a:ext uri="{FF2B5EF4-FFF2-40B4-BE49-F238E27FC236}">
                <a16:creationId xmlns:a16="http://schemas.microsoft.com/office/drawing/2014/main" id="{E0FF0889-3DA9-4826-A04E-4A4BD4C04CA1}"/>
              </a:ext>
            </a:extLst>
          </p:cNvPr>
          <p:cNvSpPr>
            <a:spLocks noGrp="1"/>
          </p:cNvSpPr>
          <p:nvPr>
            <p:ph type="body" sz="quarter" idx="19"/>
          </p:nvPr>
        </p:nvSpPr>
        <p:spPr>
          <a:xfrm>
            <a:off x="8635999" y="4294303"/>
            <a:ext cx="2820761" cy="1665624"/>
          </a:xfrm>
        </p:spPr>
        <p:txBody>
          <a:bodyPr rtlCol="0"/>
          <a:lstStyle/>
          <a:p>
            <a:pPr rtl="0"/>
            <a:r>
              <a:rPr lang="es-ES" noProof="1"/>
              <a:t>Qué se puede concluir del análisis de los modelos construidos, cuales son las mejoras que pueden ser aplicadas a este trabajo y hacia donde se dirige el estudio.</a:t>
            </a:r>
          </a:p>
        </p:txBody>
      </p:sp>
      <p:pic>
        <p:nvPicPr>
          <p:cNvPr id="7" name="Marcador de posición de imagen 6" descr="Vaca acostada en el pasto&#10;&#10;Descripción generada automáticamente">
            <a:extLst>
              <a:ext uri="{FF2B5EF4-FFF2-40B4-BE49-F238E27FC236}">
                <a16:creationId xmlns:a16="http://schemas.microsoft.com/office/drawing/2014/main" id="{7E47BB56-1734-4DFC-B874-C64F4E21FCE2}"/>
              </a:ext>
            </a:extLst>
          </p:cNvPr>
          <p:cNvPicPr>
            <a:picLocks noGrp="1" noChangeAspect="1"/>
          </p:cNvPicPr>
          <p:nvPr>
            <p:ph type="pic" sz="quarter" idx="13"/>
          </p:nvPr>
        </p:nvPicPr>
        <p:blipFill>
          <a:blip r:embed="rId3"/>
          <a:srcRect t="23824" b="23824"/>
          <a:stretch>
            <a:fillRect/>
          </a:stretch>
        </p:blipFill>
        <p:spPr/>
      </p:pic>
    </p:spTree>
    <p:extLst>
      <p:ext uri="{BB962C8B-B14F-4D97-AF65-F5344CB8AC3E}">
        <p14:creationId xmlns:p14="http://schemas.microsoft.com/office/powerpoint/2010/main" val="4284431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ítulo 50">
            <a:extLst>
              <a:ext uri="{FF2B5EF4-FFF2-40B4-BE49-F238E27FC236}">
                <a16:creationId xmlns:a16="http://schemas.microsoft.com/office/drawing/2014/main" id="{D8694222-4D81-4A9A-93A2-23C89102F234}"/>
              </a:ext>
            </a:extLst>
          </p:cNvPr>
          <p:cNvSpPr>
            <a:spLocks noGrp="1"/>
          </p:cNvSpPr>
          <p:nvPr>
            <p:ph type="title"/>
          </p:nvPr>
        </p:nvSpPr>
        <p:spPr>
          <a:xfrm>
            <a:off x="839788" y="235445"/>
            <a:ext cx="3932237" cy="2086725"/>
          </a:xfrm>
        </p:spPr>
        <p:txBody>
          <a:bodyPr wrap="square" rtlCol="0" anchor="ctr">
            <a:normAutofit/>
          </a:bodyPr>
          <a:lstStyle/>
          <a:p>
            <a:pPr rtl="0"/>
            <a:r>
              <a:rPr lang="es-ES" dirty="0"/>
              <a:t>Contexto</a:t>
            </a:r>
          </a:p>
        </p:txBody>
      </p:sp>
      <p:sp>
        <p:nvSpPr>
          <p:cNvPr id="52" name="Subtítulo 51">
            <a:extLst>
              <a:ext uri="{FF2B5EF4-FFF2-40B4-BE49-F238E27FC236}">
                <a16:creationId xmlns:a16="http://schemas.microsoft.com/office/drawing/2014/main" id="{46FF1827-B46B-4BC4-8665-8914CF45DE0C}"/>
              </a:ext>
            </a:extLst>
          </p:cNvPr>
          <p:cNvSpPr>
            <a:spLocks noGrp="1"/>
          </p:cNvSpPr>
          <p:nvPr>
            <p:ph type="body" sz="half" idx="2"/>
          </p:nvPr>
        </p:nvSpPr>
        <p:spPr>
          <a:xfrm>
            <a:off x="839788" y="1841082"/>
            <a:ext cx="3932237" cy="3811588"/>
          </a:xfrm>
        </p:spPr>
        <p:txBody>
          <a:bodyPr rtlCol="0">
            <a:normAutofit/>
          </a:bodyPr>
          <a:lstStyle/>
          <a:p>
            <a:pPr rtl="0"/>
            <a:r>
              <a:rPr lang="es-ES" dirty="0"/>
              <a:t>Chile país altamente ganadero y agrícola.</a:t>
            </a:r>
          </a:p>
          <a:p>
            <a:pPr rtl="0"/>
            <a:r>
              <a:rPr lang="es-ES" dirty="0"/>
              <a:t>Actividad terrestre principal: crianza de bovinos y caprinos para obtención de materias primas.</a:t>
            </a:r>
          </a:p>
          <a:p>
            <a:pPr rtl="0"/>
            <a:r>
              <a:rPr lang="es-ES" dirty="0"/>
              <a:t>Alta demanda de recursos naturales.</a:t>
            </a:r>
          </a:p>
          <a:p>
            <a:pPr rtl="0"/>
            <a:r>
              <a:rPr lang="es-ES" dirty="0"/>
              <a:t>Regiones productoras: Atacama, Coquimbo, Valparaíso, RM, Maule, O’Higgins, entre otras.</a:t>
            </a:r>
          </a:p>
          <a:p>
            <a:pPr rtl="0"/>
            <a:r>
              <a:rPr lang="es-ES" dirty="0"/>
              <a:t>Diversidad en tipos de ganaderos, cantidad de trabajadores y de recursos.</a:t>
            </a:r>
          </a:p>
          <a:p>
            <a:pPr rtl="0"/>
            <a:r>
              <a:rPr lang="es-ES" dirty="0"/>
              <a:t>Precariedad laboral.</a:t>
            </a:r>
          </a:p>
          <a:p>
            <a:pPr rtl="0"/>
            <a:endParaRPr lang="es-ES" dirty="0"/>
          </a:p>
        </p:txBody>
      </p:sp>
      <p:pic>
        <p:nvPicPr>
          <p:cNvPr id="3" name="Imagen 2" descr="Imagen que contiene pasto, vaca, heno, animal&#10;&#10;Descripción generada automáticamente">
            <a:extLst>
              <a:ext uri="{FF2B5EF4-FFF2-40B4-BE49-F238E27FC236}">
                <a16:creationId xmlns:a16="http://schemas.microsoft.com/office/drawing/2014/main" id="{C21AD300-1644-4557-A356-DA457A6FDCA9}"/>
              </a:ext>
            </a:extLst>
          </p:cNvPr>
          <p:cNvPicPr>
            <a:picLocks noChangeAspect="1"/>
          </p:cNvPicPr>
          <p:nvPr/>
        </p:nvPicPr>
        <p:blipFill>
          <a:blip r:embed="rId3"/>
          <a:stretch>
            <a:fillRect/>
          </a:stretch>
        </p:blipFill>
        <p:spPr>
          <a:xfrm>
            <a:off x="4935251" y="494506"/>
            <a:ext cx="4037755" cy="2693151"/>
          </a:xfrm>
          <a:prstGeom prst="rect">
            <a:avLst/>
          </a:prstGeom>
        </p:spPr>
      </p:pic>
      <p:pic>
        <p:nvPicPr>
          <p:cNvPr id="7" name="Marcador de contenido 6" descr="Un grupo de ovejas en el campo&#10;&#10;Descripción generada automáticamente">
            <a:extLst>
              <a:ext uri="{FF2B5EF4-FFF2-40B4-BE49-F238E27FC236}">
                <a16:creationId xmlns:a16="http://schemas.microsoft.com/office/drawing/2014/main" id="{52CE5F69-2BCD-4CF1-91F6-22B0DA4A6CF8}"/>
              </a:ext>
            </a:extLst>
          </p:cNvPr>
          <p:cNvPicPr>
            <a:picLocks noGrp="1" noChangeAspect="1"/>
          </p:cNvPicPr>
          <p:nvPr>
            <p:ph idx="1"/>
          </p:nvPr>
        </p:nvPicPr>
        <p:blipFill>
          <a:blip r:embed="rId4"/>
          <a:stretch>
            <a:fillRect/>
          </a:stretch>
        </p:blipFill>
        <p:spPr>
          <a:xfrm>
            <a:off x="5631766" y="4208187"/>
            <a:ext cx="4876800" cy="2400300"/>
          </a:xfrm>
        </p:spPr>
      </p:pic>
      <p:pic>
        <p:nvPicPr>
          <p:cNvPr id="10" name="Imagen 9" descr="Un grupo de vacas en el campo&#10;&#10;Descripción generada automáticamente">
            <a:extLst>
              <a:ext uri="{FF2B5EF4-FFF2-40B4-BE49-F238E27FC236}">
                <a16:creationId xmlns:a16="http://schemas.microsoft.com/office/drawing/2014/main" id="{F6152AEC-7D48-49F6-A2DF-8A06B1726557}"/>
              </a:ext>
            </a:extLst>
          </p:cNvPr>
          <p:cNvPicPr>
            <a:picLocks noChangeAspect="1"/>
          </p:cNvPicPr>
          <p:nvPr/>
        </p:nvPicPr>
        <p:blipFill>
          <a:blip r:embed="rId5"/>
          <a:stretch>
            <a:fillRect/>
          </a:stretch>
        </p:blipFill>
        <p:spPr>
          <a:xfrm>
            <a:off x="8253045" y="1659202"/>
            <a:ext cx="3352800" cy="2235200"/>
          </a:xfrm>
          <a:prstGeom prst="rect">
            <a:avLst/>
          </a:prstGeom>
        </p:spPr>
      </p:pic>
    </p:spTree>
    <p:extLst>
      <p:ext uri="{BB962C8B-B14F-4D97-AF65-F5344CB8AC3E}">
        <p14:creationId xmlns:p14="http://schemas.microsoft.com/office/powerpoint/2010/main" val="460324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descr="Bloque de fondo de número de diapositiva">
            <a:extLst>
              <a:ext uri="{FF2B5EF4-FFF2-40B4-BE49-F238E27FC236}">
                <a16:creationId xmlns:a16="http://schemas.microsoft.com/office/drawing/2014/main" id="{4EB8303B-9502-480C-9C51-6EF9094D5E4F}"/>
              </a:ext>
            </a:extLst>
          </p:cNvPr>
          <p:cNvSpPr/>
          <p:nvPr/>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solidFill>
                <a:schemeClr val="tx1"/>
              </a:solidFill>
            </a:endParaRPr>
          </a:p>
        </p:txBody>
      </p:sp>
      <p:sp>
        <p:nvSpPr>
          <p:cNvPr id="3" name="Título 2">
            <a:extLst>
              <a:ext uri="{FF2B5EF4-FFF2-40B4-BE49-F238E27FC236}">
                <a16:creationId xmlns:a16="http://schemas.microsoft.com/office/drawing/2014/main" id="{31D4E439-7AFE-41C2-9561-67F5879CAB86}"/>
              </a:ext>
            </a:extLst>
          </p:cNvPr>
          <p:cNvSpPr>
            <a:spLocks noGrp="1"/>
          </p:cNvSpPr>
          <p:nvPr>
            <p:ph type="title"/>
          </p:nvPr>
        </p:nvSpPr>
        <p:spPr/>
        <p:txBody>
          <a:bodyPr rtlCol="0"/>
          <a:lstStyle/>
          <a:p>
            <a:pPr rtl="0"/>
            <a:r>
              <a:rPr lang="es-ES" dirty="0"/>
              <a:t>Sistema de Actividad Humana</a:t>
            </a:r>
          </a:p>
        </p:txBody>
      </p:sp>
      <p:sp>
        <p:nvSpPr>
          <p:cNvPr id="4" name="Marcador de texto 3">
            <a:extLst>
              <a:ext uri="{FF2B5EF4-FFF2-40B4-BE49-F238E27FC236}">
                <a16:creationId xmlns:a16="http://schemas.microsoft.com/office/drawing/2014/main" id="{B2C7B128-5866-4067-9B7F-0E73E6CBFB2F}"/>
              </a:ext>
            </a:extLst>
          </p:cNvPr>
          <p:cNvSpPr>
            <a:spLocks noGrp="1"/>
          </p:cNvSpPr>
          <p:nvPr>
            <p:ph type="body" idx="1"/>
          </p:nvPr>
        </p:nvSpPr>
        <p:spPr>
          <a:xfrm>
            <a:off x="696686" y="2464424"/>
            <a:ext cx="9666514" cy="1492716"/>
          </a:xfrm>
        </p:spPr>
        <p:txBody>
          <a:bodyPr rtlCol="0"/>
          <a:lstStyle/>
          <a:p>
            <a:pPr rtl="0"/>
            <a:r>
              <a:rPr lang="es-ES" dirty="0"/>
              <a:t>Comunidades ganaderas terrestre de trabajadores autónomos, independientes, pequeñas y medianas empresas de los sectores centro-norte y centro-sur del país.</a:t>
            </a:r>
          </a:p>
          <a:p>
            <a:pPr rtl="0"/>
            <a:endParaRPr lang="es-ES" dirty="0"/>
          </a:p>
          <a:p>
            <a:pPr rtl="0"/>
            <a:r>
              <a:rPr lang="es-ES" dirty="0"/>
              <a:t>Tipos de ganado: pastoreo de pradera o sector secano y cultivos con sistema de riego.</a:t>
            </a:r>
          </a:p>
          <a:p>
            <a:pPr rtl="0"/>
            <a:r>
              <a:rPr lang="es-ES" dirty="0"/>
              <a:t>Materias primas: carne y leche.</a:t>
            </a:r>
          </a:p>
        </p:txBody>
      </p:sp>
      <p:sp>
        <p:nvSpPr>
          <p:cNvPr id="17" name="Marcador de número de diapositiva 5">
            <a:extLst>
              <a:ext uri="{FF2B5EF4-FFF2-40B4-BE49-F238E27FC236}">
                <a16:creationId xmlns:a16="http://schemas.microsoft.com/office/drawing/2014/main" id="{3A910B8A-C82A-4E81-9270-CD27D2778597}"/>
              </a:ext>
            </a:extLst>
          </p:cNvPr>
          <p:cNvSpPr txBox="1">
            <a:spLocks/>
          </p:cNvSpPr>
          <p:nvPr/>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fld id="{78048C4E-7BD1-46A5-B2F2-6AD408DAAD47}" type="slidenum">
              <a:rPr lang="es-ES" b="1" smtClean="0">
                <a:solidFill>
                  <a:schemeClr val="bg1"/>
                </a:solidFill>
              </a:rPr>
              <a:pPr rtl="0"/>
              <a:t>4</a:t>
            </a:fld>
            <a:endParaRPr lang="es-ES" b="1">
              <a:solidFill>
                <a:schemeClr val="bg1"/>
              </a:solidFill>
            </a:endParaRPr>
          </a:p>
        </p:txBody>
      </p:sp>
      <p:pic>
        <p:nvPicPr>
          <p:cNvPr id="9" name="Marcador de posición de imagen 8" descr="Un grupo de vacas en el campo&#10;&#10;Descripción generada automáticamente">
            <a:extLst>
              <a:ext uri="{FF2B5EF4-FFF2-40B4-BE49-F238E27FC236}">
                <a16:creationId xmlns:a16="http://schemas.microsoft.com/office/drawing/2014/main" id="{D4816CED-DA5E-473A-A9F3-DC817B902E9F}"/>
              </a:ext>
            </a:extLst>
          </p:cNvPr>
          <p:cNvPicPr>
            <a:picLocks noGrp="1" noChangeAspect="1"/>
          </p:cNvPicPr>
          <p:nvPr>
            <p:ph type="pic" sz="quarter" idx="13"/>
          </p:nvPr>
        </p:nvPicPr>
        <p:blipFill>
          <a:blip r:embed="rId3"/>
          <a:srcRect t="24794" b="24794"/>
          <a:stretch>
            <a:fillRect/>
          </a:stretch>
        </p:blipFill>
        <p:spPr/>
      </p:pic>
    </p:spTree>
    <p:extLst>
      <p:ext uri="{BB962C8B-B14F-4D97-AF65-F5344CB8AC3E}">
        <p14:creationId xmlns:p14="http://schemas.microsoft.com/office/powerpoint/2010/main" val="3159085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24FAFA63-EF73-4268-8107-6CD20923D700}"/>
              </a:ext>
            </a:extLst>
          </p:cNvPr>
          <p:cNvSpPr>
            <a:spLocks noGrp="1"/>
          </p:cNvSpPr>
          <p:nvPr>
            <p:ph type="title"/>
          </p:nvPr>
        </p:nvSpPr>
        <p:spPr>
          <a:xfrm>
            <a:off x="446314" y="493776"/>
            <a:ext cx="5170715" cy="1089529"/>
          </a:xfrm>
        </p:spPr>
        <p:txBody>
          <a:bodyPr rtlCol="0"/>
          <a:lstStyle/>
          <a:p>
            <a:pPr rtl="0"/>
            <a:r>
              <a:rPr lang="es-ES" dirty="0"/>
              <a:t>Problemática</a:t>
            </a:r>
            <a:br>
              <a:rPr lang="es-ES" dirty="0"/>
            </a:br>
            <a:r>
              <a:rPr lang="es-ES" dirty="0"/>
              <a:t> </a:t>
            </a:r>
          </a:p>
        </p:txBody>
      </p:sp>
      <p:sp>
        <p:nvSpPr>
          <p:cNvPr id="21" name="Marcador de texto 20">
            <a:extLst>
              <a:ext uri="{FF2B5EF4-FFF2-40B4-BE49-F238E27FC236}">
                <a16:creationId xmlns:a16="http://schemas.microsoft.com/office/drawing/2014/main" id="{67FDC6DC-D5D3-413E-A73C-6CC86E9646BC}"/>
              </a:ext>
            </a:extLst>
          </p:cNvPr>
          <p:cNvSpPr>
            <a:spLocks noGrp="1"/>
          </p:cNvSpPr>
          <p:nvPr>
            <p:ph type="body" sz="quarter" idx="14"/>
          </p:nvPr>
        </p:nvSpPr>
        <p:spPr>
          <a:xfrm>
            <a:off x="446314" y="1416051"/>
            <a:ext cx="5045529" cy="334508"/>
          </a:xfrm>
        </p:spPr>
        <p:txBody>
          <a:bodyPr rtlCol="0"/>
          <a:lstStyle/>
          <a:p>
            <a:pPr rtl="0"/>
            <a:r>
              <a:rPr lang="es-ES" dirty="0"/>
              <a:t>Mega sequía</a:t>
            </a:r>
          </a:p>
        </p:txBody>
      </p:sp>
      <p:sp>
        <p:nvSpPr>
          <p:cNvPr id="17" name="Marcador de texto 16">
            <a:extLst>
              <a:ext uri="{FF2B5EF4-FFF2-40B4-BE49-F238E27FC236}">
                <a16:creationId xmlns:a16="http://schemas.microsoft.com/office/drawing/2014/main" id="{BB40F080-6054-425B-9E1C-1DDC9260832D}"/>
              </a:ext>
            </a:extLst>
          </p:cNvPr>
          <p:cNvSpPr>
            <a:spLocks noGrp="1"/>
          </p:cNvSpPr>
          <p:nvPr>
            <p:ph type="body" sz="quarter" idx="17"/>
          </p:nvPr>
        </p:nvSpPr>
        <p:spPr>
          <a:xfrm>
            <a:off x="571500" y="1750559"/>
            <a:ext cx="5045529" cy="4729754"/>
          </a:xfrm>
        </p:spPr>
        <p:txBody>
          <a:bodyPr rtlCol="0"/>
          <a:lstStyle/>
          <a:p>
            <a:pPr rtl="0"/>
            <a:r>
              <a:rPr lang="es-ES" dirty="0"/>
              <a:t>Estrés hídrico que azota a un tercio de las regiones de país hace 10 años.</a:t>
            </a:r>
          </a:p>
          <a:p>
            <a:pPr rtl="0"/>
            <a:r>
              <a:rPr lang="es-ES" dirty="0"/>
              <a:t>Esta crisis climática hace que el gobierno y las personas deban tomar medidas de prevención y cuidado de las granjas.</a:t>
            </a:r>
          </a:p>
          <a:p>
            <a:pPr rtl="0"/>
            <a:r>
              <a:rPr lang="es-ES" dirty="0"/>
              <a:t>Un gran porcentaje de los animales de granja mueren a causa de la falta de agua y alimento.</a:t>
            </a:r>
          </a:p>
          <a:p>
            <a:pPr rtl="0"/>
            <a:r>
              <a:rPr lang="es-ES" dirty="0"/>
              <a:t>Causas:</a:t>
            </a:r>
          </a:p>
          <a:p>
            <a:pPr rtl="0"/>
            <a:r>
              <a:rPr lang="es-ES" dirty="0"/>
              <a:t>	Cambios en el ecosistema.</a:t>
            </a:r>
          </a:p>
          <a:p>
            <a:pPr rtl="0"/>
            <a:r>
              <a:rPr lang="es-ES" dirty="0"/>
              <a:t>	Crecimiento de la población.</a:t>
            </a:r>
          </a:p>
          <a:p>
            <a:pPr rtl="0"/>
            <a:r>
              <a:rPr lang="es-ES" dirty="0"/>
              <a:t>	Calentamiento global y bajas 	precipitaciones.</a:t>
            </a:r>
          </a:p>
          <a:p>
            <a:pPr rtl="0"/>
            <a:r>
              <a:rPr lang="es-ES" dirty="0"/>
              <a:t>	Mala gestión de distribución del agua.</a:t>
            </a:r>
          </a:p>
          <a:p>
            <a:pPr rtl="0"/>
            <a:r>
              <a:rPr lang="es-ES" dirty="0"/>
              <a:t>Consecuencias:</a:t>
            </a:r>
          </a:p>
          <a:p>
            <a:pPr rtl="0"/>
            <a:r>
              <a:rPr lang="es-ES" dirty="0"/>
              <a:t>	Terrenos cada vez más desiertos.</a:t>
            </a:r>
          </a:p>
          <a:p>
            <a:pPr rtl="0"/>
            <a:r>
              <a:rPr lang="es-ES" dirty="0"/>
              <a:t>	Perdida de trabajo.</a:t>
            </a:r>
          </a:p>
          <a:p>
            <a:pPr rtl="0"/>
            <a:r>
              <a:rPr lang="es-ES" dirty="0"/>
              <a:t>	Migraciones hacia al sur del país.</a:t>
            </a:r>
          </a:p>
          <a:p>
            <a:pPr rtl="0"/>
            <a:endParaRPr lang="es-ES" dirty="0"/>
          </a:p>
          <a:p>
            <a:pPr rtl="0"/>
            <a:endParaRPr lang="es-ES" dirty="0"/>
          </a:p>
          <a:p>
            <a:pPr rtl="0"/>
            <a:endParaRPr lang="es-ES" dirty="0"/>
          </a:p>
          <a:p>
            <a:pPr rtl="0"/>
            <a:endParaRPr lang="es-ES" dirty="0"/>
          </a:p>
        </p:txBody>
      </p:sp>
      <p:sp>
        <p:nvSpPr>
          <p:cNvPr id="7" name="Rectángulo 6" descr="Bloque de fondo de número de diapositiva">
            <a:extLst>
              <a:ext uri="{FF2B5EF4-FFF2-40B4-BE49-F238E27FC236}">
                <a16:creationId xmlns:a16="http://schemas.microsoft.com/office/drawing/2014/main" id="{61E397FF-5106-4C31-8E91-796AEA20258E}"/>
              </a:ext>
            </a:extLst>
          </p:cNvPr>
          <p:cNvSpPr/>
          <p:nvPr/>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solidFill>
                <a:schemeClr val="tx1"/>
              </a:solidFill>
            </a:endParaRPr>
          </a:p>
        </p:txBody>
      </p:sp>
      <p:sp>
        <p:nvSpPr>
          <p:cNvPr id="8" name="Marcador de número de diapositiva 5">
            <a:extLst>
              <a:ext uri="{FF2B5EF4-FFF2-40B4-BE49-F238E27FC236}">
                <a16:creationId xmlns:a16="http://schemas.microsoft.com/office/drawing/2014/main" id="{D7DDE5B7-93F1-4010-85B1-8F63FD5044C7}"/>
              </a:ext>
            </a:extLst>
          </p:cNvPr>
          <p:cNvSpPr txBox="1">
            <a:spLocks/>
          </p:cNvSpPr>
          <p:nvPr/>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fld id="{78048C4E-7BD1-46A5-B2F2-6AD408DAAD47}" type="slidenum">
              <a:rPr lang="es-ES" b="1" smtClean="0">
                <a:solidFill>
                  <a:schemeClr val="bg1"/>
                </a:solidFill>
              </a:rPr>
              <a:pPr rtl="0"/>
              <a:t>5</a:t>
            </a:fld>
            <a:endParaRPr lang="es-ES" b="1">
              <a:solidFill>
                <a:schemeClr val="bg1"/>
              </a:solidFill>
            </a:endParaRPr>
          </a:p>
        </p:txBody>
      </p:sp>
      <p:pic>
        <p:nvPicPr>
          <p:cNvPr id="3" name="Imagen 2" descr="Mapa&#10;&#10;Descripción generada automáticamente">
            <a:extLst>
              <a:ext uri="{FF2B5EF4-FFF2-40B4-BE49-F238E27FC236}">
                <a16:creationId xmlns:a16="http://schemas.microsoft.com/office/drawing/2014/main" id="{554C60E4-A516-492C-8DCA-B15F875ED619}"/>
              </a:ext>
            </a:extLst>
          </p:cNvPr>
          <p:cNvPicPr>
            <a:picLocks noChangeAspect="1"/>
          </p:cNvPicPr>
          <p:nvPr/>
        </p:nvPicPr>
        <p:blipFill>
          <a:blip r:embed="rId3"/>
          <a:stretch>
            <a:fillRect/>
          </a:stretch>
        </p:blipFill>
        <p:spPr>
          <a:xfrm>
            <a:off x="6354734" y="3246920"/>
            <a:ext cx="5361983" cy="3098693"/>
          </a:xfrm>
          <a:prstGeom prst="rect">
            <a:avLst/>
          </a:prstGeom>
        </p:spPr>
      </p:pic>
      <p:pic>
        <p:nvPicPr>
          <p:cNvPr id="9" name="Imagen 8">
            <a:extLst>
              <a:ext uri="{FF2B5EF4-FFF2-40B4-BE49-F238E27FC236}">
                <a16:creationId xmlns:a16="http://schemas.microsoft.com/office/drawing/2014/main" id="{A8FE4D05-D1C3-43C3-9052-7E89B200718F}"/>
              </a:ext>
            </a:extLst>
          </p:cNvPr>
          <p:cNvPicPr>
            <a:picLocks noChangeAspect="1"/>
          </p:cNvPicPr>
          <p:nvPr/>
        </p:nvPicPr>
        <p:blipFill>
          <a:blip r:embed="rId4"/>
          <a:stretch>
            <a:fillRect/>
          </a:stretch>
        </p:blipFill>
        <p:spPr>
          <a:xfrm>
            <a:off x="6706670" y="437916"/>
            <a:ext cx="4658109" cy="2620186"/>
          </a:xfrm>
          <a:prstGeom prst="rect">
            <a:avLst/>
          </a:prstGeom>
        </p:spPr>
      </p:pic>
    </p:spTree>
    <p:extLst>
      <p:ext uri="{BB962C8B-B14F-4D97-AF65-F5344CB8AC3E}">
        <p14:creationId xmlns:p14="http://schemas.microsoft.com/office/powerpoint/2010/main" val="3727818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A861E09D-8020-4A20-9514-EB1E4CA35FA9}"/>
              </a:ext>
            </a:extLst>
          </p:cNvPr>
          <p:cNvPicPr>
            <a:picLocks noChangeAspect="1"/>
          </p:cNvPicPr>
          <p:nvPr/>
        </p:nvPicPr>
        <p:blipFill>
          <a:blip r:embed="rId3"/>
          <a:stretch>
            <a:fillRect/>
          </a:stretch>
        </p:blipFill>
        <p:spPr>
          <a:xfrm>
            <a:off x="6938046" y="969425"/>
            <a:ext cx="4678607" cy="2307730"/>
          </a:xfrm>
          <a:prstGeom prst="rect">
            <a:avLst/>
          </a:prstGeom>
        </p:spPr>
      </p:pic>
      <p:pic>
        <p:nvPicPr>
          <p:cNvPr id="9" name="Imagen 8">
            <a:extLst>
              <a:ext uri="{FF2B5EF4-FFF2-40B4-BE49-F238E27FC236}">
                <a16:creationId xmlns:a16="http://schemas.microsoft.com/office/drawing/2014/main" id="{253C034C-68C7-4335-9027-B90D21F03176}"/>
              </a:ext>
            </a:extLst>
          </p:cNvPr>
          <p:cNvPicPr>
            <a:picLocks noChangeAspect="1"/>
          </p:cNvPicPr>
          <p:nvPr/>
        </p:nvPicPr>
        <p:blipFill>
          <a:blip r:embed="rId4"/>
          <a:stretch>
            <a:fillRect/>
          </a:stretch>
        </p:blipFill>
        <p:spPr>
          <a:xfrm>
            <a:off x="575347" y="295787"/>
            <a:ext cx="6362700" cy="3762375"/>
          </a:xfrm>
          <a:prstGeom prst="rect">
            <a:avLst/>
          </a:prstGeom>
        </p:spPr>
      </p:pic>
      <p:pic>
        <p:nvPicPr>
          <p:cNvPr id="15" name="Imagen 14">
            <a:extLst>
              <a:ext uri="{FF2B5EF4-FFF2-40B4-BE49-F238E27FC236}">
                <a16:creationId xmlns:a16="http://schemas.microsoft.com/office/drawing/2014/main" id="{DCE68F55-2A5B-44B1-B1C4-7B1C66E976A8}"/>
              </a:ext>
            </a:extLst>
          </p:cNvPr>
          <p:cNvPicPr>
            <a:picLocks noChangeAspect="1"/>
          </p:cNvPicPr>
          <p:nvPr/>
        </p:nvPicPr>
        <p:blipFill>
          <a:blip r:embed="rId5"/>
          <a:stretch>
            <a:fillRect/>
          </a:stretch>
        </p:blipFill>
        <p:spPr>
          <a:xfrm>
            <a:off x="3385954" y="3950793"/>
            <a:ext cx="7104185" cy="2611420"/>
          </a:xfrm>
          <a:prstGeom prst="rect">
            <a:avLst/>
          </a:prstGeom>
        </p:spPr>
      </p:pic>
    </p:spTree>
    <p:extLst>
      <p:ext uri="{BB962C8B-B14F-4D97-AF65-F5344CB8AC3E}">
        <p14:creationId xmlns:p14="http://schemas.microsoft.com/office/powerpoint/2010/main" val="2994797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24FAFA63-EF73-4268-8107-6CD20923D700}"/>
              </a:ext>
            </a:extLst>
          </p:cNvPr>
          <p:cNvSpPr>
            <a:spLocks noGrp="1"/>
          </p:cNvSpPr>
          <p:nvPr>
            <p:ph type="title"/>
          </p:nvPr>
        </p:nvSpPr>
        <p:spPr>
          <a:xfrm>
            <a:off x="446314" y="401106"/>
            <a:ext cx="11174186" cy="590931"/>
          </a:xfrm>
        </p:spPr>
        <p:txBody>
          <a:bodyPr rtlCol="0"/>
          <a:lstStyle/>
          <a:p>
            <a:pPr rtl="0"/>
            <a:r>
              <a:rPr lang="es-ES" dirty="0"/>
              <a:t>Análisis más profundo </a:t>
            </a:r>
          </a:p>
        </p:txBody>
      </p:sp>
      <p:sp>
        <p:nvSpPr>
          <p:cNvPr id="13" name="Marcador de contenido 12">
            <a:extLst>
              <a:ext uri="{FF2B5EF4-FFF2-40B4-BE49-F238E27FC236}">
                <a16:creationId xmlns:a16="http://schemas.microsoft.com/office/drawing/2014/main" id="{265BEEEB-C965-402F-B778-B1CD1494ACE6}"/>
              </a:ext>
            </a:extLst>
          </p:cNvPr>
          <p:cNvSpPr>
            <a:spLocks noGrp="1"/>
          </p:cNvSpPr>
          <p:nvPr>
            <p:ph idx="1"/>
          </p:nvPr>
        </p:nvSpPr>
        <p:spPr>
          <a:xfrm>
            <a:off x="446314" y="1091146"/>
            <a:ext cx="11174185" cy="5070282"/>
          </a:xfrm>
        </p:spPr>
        <p:txBody>
          <a:bodyPr rtlCol="0"/>
          <a:lstStyle/>
          <a:p>
            <a:pPr rtl="0"/>
            <a:r>
              <a:rPr lang="es-ES" dirty="0"/>
              <a:t>Código de Aguas de la Constitución otorga derechos de utilización del agua a empresas privadas por sobre el uso cotidiano de la población rural lo que genera condiciones de vida indignas.</a:t>
            </a:r>
          </a:p>
          <a:p>
            <a:pPr rtl="0"/>
            <a:r>
              <a:rPr lang="es-ES" dirty="0"/>
              <a:t>Mala gestión de reservas de agua naturales y artificiales, sumado a una distribución no equitativa del recurso.</a:t>
            </a:r>
          </a:p>
          <a:p>
            <a:pPr rtl="0"/>
            <a:r>
              <a:rPr lang="es-ES" dirty="0"/>
              <a:t>No existe una ley de protección de suelos, recurso importante de filtración de agua y crecimiento de vegetación.</a:t>
            </a:r>
          </a:p>
          <a:p>
            <a:pPr rtl="0"/>
            <a:r>
              <a:rPr lang="es-ES" dirty="0"/>
              <a:t>Poca transparencia sobre la utilización del agua.</a:t>
            </a:r>
          </a:p>
          <a:p>
            <a:pPr rtl="0"/>
            <a:r>
              <a:rPr lang="es-ES" dirty="0"/>
              <a:t>Falta de modernización y tecnificación de granjas para optimizar la utilización de los recursos y manejo de residuos.</a:t>
            </a:r>
          </a:p>
          <a:p>
            <a:pPr rtl="0"/>
            <a:r>
              <a:rPr lang="es-ES" dirty="0"/>
              <a:t>Gobierno o ciudadanía debe contratar camiones de aljibes para abastecerse de agua.</a:t>
            </a:r>
          </a:p>
          <a:p>
            <a:pPr rtl="0"/>
            <a:r>
              <a:rPr lang="es-ES" dirty="0"/>
              <a:t>Reflexión onto-epistemológica: el sistema de crianceros terrestres en Chile existe hace cientos de años, constituyen la base de la cadena de producción del país, está conformado por trabajadores, espacios geográficos, recursos naturales, entre otros, existen distintos tipos de crianceros.</a:t>
            </a:r>
          </a:p>
          <a:p>
            <a:pPr rtl="0"/>
            <a:endParaRPr lang="es-ES" dirty="0"/>
          </a:p>
          <a:p>
            <a:pPr rtl="0"/>
            <a:endParaRPr lang="es-ES" dirty="0"/>
          </a:p>
          <a:p>
            <a:pPr rtl="0"/>
            <a:endParaRPr lang="es-ES" dirty="0"/>
          </a:p>
          <a:p>
            <a:pPr rtl="0"/>
            <a:endParaRPr lang="es-ES" dirty="0"/>
          </a:p>
          <a:p>
            <a:pPr rtl="0"/>
            <a:endParaRPr lang="es-ES" dirty="0"/>
          </a:p>
        </p:txBody>
      </p:sp>
    </p:spTree>
    <p:extLst>
      <p:ext uri="{BB962C8B-B14F-4D97-AF65-F5344CB8AC3E}">
        <p14:creationId xmlns:p14="http://schemas.microsoft.com/office/powerpoint/2010/main" val="2244405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Marcador de posición de imagen 15" descr="Un grupo de vacas en el campo&#10;&#10;Descripción generada automáticamente">
            <a:extLst>
              <a:ext uri="{FF2B5EF4-FFF2-40B4-BE49-F238E27FC236}">
                <a16:creationId xmlns:a16="http://schemas.microsoft.com/office/drawing/2014/main" id="{30CA7F5A-9DF8-4DD6-B733-4EF540A01E8B}"/>
              </a:ext>
            </a:extLst>
          </p:cNvPr>
          <p:cNvPicPr>
            <a:picLocks noGrp="1" noChangeAspect="1"/>
          </p:cNvPicPr>
          <p:nvPr>
            <p:ph type="pic" sz="quarter" idx="11"/>
          </p:nvPr>
        </p:nvPicPr>
        <p:blipFill>
          <a:blip r:embed="rId3"/>
          <a:srcRect t="7813" b="7813"/>
          <a:stretch>
            <a:fillRect/>
          </a:stretch>
        </p:blipFill>
        <p:spPr/>
      </p:pic>
      <p:sp>
        <p:nvSpPr>
          <p:cNvPr id="11" name="Rectángulo 10" descr="Bloque de énfasis de título">
            <a:extLst>
              <a:ext uri="{FF2B5EF4-FFF2-40B4-BE49-F238E27FC236}">
                <a16:creationId xmlns:a16="http://schemas.microsoft.com/office/drawing/2014/main" id="{DF754616-DC65-1841-9419-6C0DCBEB6DFB}"/>
              </a:ext>
            </a:extLst>
          </p:cNvPr>
          <p:cNvSpPr/>
          <p:nvPr/>
        </p:nvSpPr>
        <p:spPr>
          <a:xfrm>
            <a:off x="435429" y="4726452"/>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3" name="Título 2">
            <a:extLst>
              <a:ext uri="{FF2B5EF4-FFF2-40B4-BE49-F238E27FC236}">
                <a16:creationId xmlns:a16="http://schemas.microsoft.com/office/drawing/2014/main" id="{31D4E439-7AFE-41C2-9561-67F5879CAB86}"/>
              </a:ext>
            </a:extLst>
          </p:cNvPr>
          <p:cNvSpPr>
            <a:spLocks noGrp="1"/>
          </p:cNvSpPr>
          <p:nvPr>
            <p:ph type="title"/>
          </p:nvPr>
        </p:nvSpPr>
        <p:spPr>
          <a:xfrm>
            <a:off x="696686" y="4943060"/>
            <a:ext cx="9666514" cy="834887"/>
          </a:xfrm>
        </p:spPr>
        <p:txBody>
          <a:bodyPr rtlCol="0"/>
          <a:lstStyle/>
          <a:p>
            <a:pPr rtl="0"/>
            <a:r>
              <a:rPr lang="es-ES" dirty="0"/>
              <a:t>Modelización</a:t>
            </a:r>
          </a:p>
        </p:txBody>
      </p:sp>
      <p:sp>
        <p:nvSpPr>
          <p:cNvPr id="9" name="Rectángulo 8" descr="Bloque de fondo de número de diapositiva">
            <a:extLst>
              <a:ext uri="{FF2B5EF4-FFF2-40B4-BE49-F238E27FC236}">
                <a16:creationId xmlns:a16="http://schemas.microsoft.com/office/drawing/2014/main" id="{AC2B5667-FA20-49C2-A3CD-B275BB41F618}"/>
              </a:ext>
            </a:extLst>
          </p:cNvPr>
          <p:cNvSpPr/>
          <p:nvPr/>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solidFill>
                <a:schemeClr val="tx1"/>
              </a:solidFill>
            </a:endParaRPr>
          </a:p>
        </p:txBody>
      </p:sp>
      <p:sp>
        <p:nvSpPr>
          <p:cNvPr id="10" name="Marcador de número de diapositiva 5">
            <a:extLst>
              <a:ext uri="{FF2B5EF4-FFF2-40B4-BE49-F238E27FC236}">
                <a16:creationId xmlns:a16="http://schemas.microsoft.com/office/drawing/2014/main" id="{C1F153D4-F9C1-4295-8CB0-BFC0E94D4C64}"/>
              </a:ext>
            </a:extLst>
          </p:cNvPr>
          <p:cNvSpPr txBox="1">
            <a:spLocks/>
          </p:cNvSpPr>
          <p:nvPr/>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fld id="{78048C4E-7BD1-46A5-B2F2-6AD408DAAD47}" type="slidenum">
              <a:rPr lang="es-ES" b="1" smtClean="0">
                <a:solidFill>
                  <a:schemeClr val="bg1"/>
                </a:solidFill>
              </a:rPr>
              <a:pPr rtl="0"/>
              <a:t>8</a:t>
            </a:fld>
            <a:endParaRPr lang="es-ES" b="1">
              <a:solidFill>
                <a:schemeClr val="bg1"/>
              </a:solidFill>
            </a:endParaRPr>
          </a:p>
        </p:txBody>
      </p:sp>
    </p:spTree>
    <p:extLst>
      <p:ext uri="{BB962C8B-B14F-4D97-AF65-F5344CB8AC3E}">
        <p14:creationId xmlns:p14="http://schemas.microsoft.com/office/powerpoint/2010/main" val="2190611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24FAFA63-EF73-4268-8107-6CD20923D700}"/>
              </a:ext>
            </a:extLst>
          </p:cNvPr>
          <p:cNvSpPr>
            <a:spLocks noGrp="1"/>
          </p:cNvSpPr>
          <p:nvPr>
            <p:ph type="title"/>
          </p:nvPr>
        </p:nvSpPr>
        <p:spPr>
          <a:xfrm>
            <a:off x="477078" y="235446"/>
            <a:ext cx="4294947" cy="1845146"/>
          </a:xfrm>
        </p:spPr>
        <p:txBody>
          <a:bodyPr wrap="square" rtlCol="0" anchor="ctr">
            <a:normAutofit/>
          </a:bodyPr>
          <a:lstStyle/>
          <a:p>
            <a:pPr rtl="0"/>
            <a:r>
              <a:rPr lang="es-ES" dirty="0"/>
              <a:t>Modelo Jerárquico General </a:t>
            </a:r>
          </a:p>
        </p:txBody>
      </p:sp>
      <p:pic>
        <p:nvPicPr>
          <p:cNvPr id="3" name="Imagen 2" descr="Diagrama&#10;&#10;Descripción generada automáticamente">
            <a:extLst>
              <a:ext uri="{FF2B5EF4-FFF2-40B4-BE49-F238E27FC236}">
                <a16:creationId xmlns:a16="http://schemas.microsoft.com/office/drawing/2014/main" id="{33362869-C6EC-4D2D-9BC8-FE421F6CECC6}"/>
              </a:ext>
            </a:extLst>
          </p:cNvPr>
          <p:cNvPicPr>
            <a:picLocks noChangeAspect="1"/>
          </p:cNvPicPr>
          <p:nvPr/>
        </p:nvPicPr>
        <p:blipFill>
          <a:blip r:embed="rId3"/>
          <a:stretch>
            <a:fillRect/>
          </a:stretch>
        </p:blipFill>
        <p:spPr>
          <a:xfrm>
            <a:off x="4814125" y="576847"/>
            <a:ext cx="6541263" cy="5527367"/>
          </a:xfrm>
          <a:prstGeom prst="rect">
            <a:avLst/>
          </a:prstGeom>
          <a:noFill/>
        </p:spPr>
      </p:pic>
      <p:sp>
        <p:nvSpPr>
          <p:cNvPr id="13" name="Marcador de texto 12">
            <a:extLst>
              <a:ext uri="{FF2B5EF4-FFF2-40B4-BE49-F238E27FC236}">
                <a16:creationId xmlns:a16="http://schemas.microsoft.com/office/drawing/2014/main" id="{28D9F2D3-18EE-4908-8AC0-1DACB4B5E420}"/>
              </a:ext>
            </a:extLst>
          </p:cNvPr>
          <p:cNvSpPr>
            <a:spLocks noGrp="1"/>
          </p:cNvSpPr>
          <p:nvPr>
            <p:ph type="body" sz="half" idx="2"/>
          </p:nvPr>
        </p:nvSpPr>
        <p:spPr>
          <a:xfrm>
            <a:off x="836612" y="2292626"/>
            <a:ext cx="3932237" cy="3811588"/>
          </a:xfrm>
        </p:spPr>
        <p:txBody>
          <a:bodyPr/>
          <a:lstStyle/>
          <a:p>
            <a:r>
              <a:rPr lang="es-ES" dirty="0"/>
              <a:t>Características:</a:t>
            </a:r>
          </a:p>
          <a:p>
            <a:endParaRPr lang="es-ES" dirty="0"/>
          </a:p>
          <a:p>
            <a:pPr marL="285750" indent="-285750">
              <a:buFont typeface="Arial" panose="020B0604020202020204" pitchFamily="34" charset="0"/>
              <a:buChar char="•"/>
            </a:pPr>
            <a:r>
              <a:rPr lang="es-ES" dirty="0"/>
              <a:t>Tres supra sistemas principales.</a:t>
            </a:r>
          </a:p>
          <a:p>
            <a:pPr marL="285750" indent="-285750">
              <a:buFont typeface="Arial" panose="020B0604020202020204" pitchFamily="34" charset="0"/>
              <a:buChar char="•"/>
            </a:pPr>
            <a:r>
              <a:rPr lang="es-ES" dirty="0"/>
              <a:t>Sistemas naturales y artificiales</a:t>
            </a:r>
          </a:p>
          <a:p>
            <a:pPr marL="285750" indent="-285750">
              <a:buFont typeface="Arial" panose="020B0604020202020204" pitchFamily="34" charset="0"/>
              <a:buChar char="•"/>
            </a:pPr>
            <a:r>
              <a:rPr lang="es-ES" dirty="0"/>
              <a:t>HAS</a:t>
            </a:r>
          </a:p>
          <a:p>
            <a:pPr marL="285750" indent="-285750">
              <a:buFont typeface="Arial" panose="020B0604020202020204" pitchFamily="34" charset="0"/>
              <a:buChar char="•"/>
            </a:pPr>
            <a:r>
              <a:rPr lang="es-ES" dirty="0"/>
              <a:t>Subsistemas</a:t>
            </a:r>
          </a:p>
          <a:p>
            <a:pPr marL="285750" indent="-285750">
              <a:buFont typeface="Arial" panose="020B0604020202020204" pitchFamily="34" charset="0"/>
              <a:buChar char="•"/>
            </a:pPr>
            <a:r>
              <a:rPr lang="es-ES" dirty="0"/>
              <a:t>Jerarquización</a:t>
            </a:r>
          </a:p>
          <a:p>
            <a:pPr marL="285750" indent="-285750">
              <a:buFont typeface="Arial" panose="020B0604020202020204" pitchFamily="34" charset="0"/>
              <a:buChar char="•"/>
            </a:pPr>
            <a:endParaRPr lang="es-ES" dirty="0"/>
          </a:p>
        </p:txBody>
      </p:sp>
    </p:spTree>
    <p:extLst>
      <p:ext uri="{BB962C8B-B14F-4D97-AF65-F5344CB8AC3E}">
        <p14:creationId xmlns:p14="http://schemas.microsoft.com/office/powerpoint/2010/main" val="4030042660"/>
      </p:ext>
    </p:extLst>
  </p:cSld>
  <p:clrMapOvr>
    <a:masterClrMapping/>
  </p:clrMapOvr>
</p:sld>
</file>

<file path=ppt/theme/theme1.xml><?xml version="1.0" encoding="utf-8"?>
<a:theme xmlns:a="http://schemas.openxmlformats.org/drawingml/2006/main" name="Tema de Office">
  <a:themeElements>
    <a:clrScheme name="MSFT_01">
      <a:dk1>
        <a:sysClr val="windowText" lastClr="000000"/>
      </a:dk1>
      <a:lt1>
        <a:sysClr val="window" lastClr="FFFFFF"/>
      </a:lt1>
      <a:dk2>
        <a:srgbClr val="3F3F3F"/>
      </a:dk2>
      <a:lt2>
        <a:srgbClr val="FFFFFF"/>
      </a:lt2>
      <a:accent1>
        <a:srgbClr val="01C6FD"/>
      </a:accent1>
      <a:accent2>
        <a:srgbClr val="067F9C"/>
      </a:accent2>
      <a:accent3>
        <a:srgbClr val="014E52"/>
      </a:accent3>
      <a:accent4>
        <a:srgbClr val="ED7D31"/>
      </a:accent4>
      <a:accent5>
        <a:srgbClr val="79AE02"/>
      </a:accent5>
      <a:accent6>
        <a:srgbClr val="0070C0"/>
      </a:accent6>
      <a:hlink>
        <a:srgbClr val="01C6FD"/>
      </a:hlink>
      <a:folHlink>
        <a:srgbClr val="954F72"/>
      </a:folHlink>
    </a:clrScheme>
    <a:fontScheme name="MSFT_01">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0677717_TF89715846" id="{EA9DA29A-4F4B-4A51-AAEF-5D726F3D5AAE}" vid="{08152E00-DFD4-4991-814E-5D320BB647B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7D8A4B1-1036-4F2B-9C1A-A86F68D314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0439D9-8631-4FC1-BCE0-1BDB23425EE1}">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723BE856-B6C2-4675-AE16-47A27D415D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de océano</Template>
  <TotalTime>1659</TotalTime>
  <Words>1006</Words>
  <Application>Microsoft Office PowerPoint</Application>
  <PresentationFormat>Panorámica</PresentationFormat>
  <Paragraphs>124</Paragraphs>
  <Slides>16</Slides>
  <Notes>16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Calibri</vt:lpstr>
      <vt:lpstr>Century Gothic</vt:lpstr>
      <vt:lpstr>Times New Roman</vt:lpstr>
      <vt:lpstr>Tema de Office</vt:lpstr>
      <vt:lpstr>Efectos de un modelo de producción no sustentable sobre las comunidades ganaderas en Chile</vt:lpstr>
      <vt:lpstr>Objetivos </vt:lpstr>
      <vt:lpstr>Contexto</vt:lpstr>
      <vt:lpstr>Sistema de Actividad Humana</vt:lpstr>
      <vt:lpstr>Problemática  </vt:lpstr>
      <vt:lpstr>Presentación de PowerPoint</vt:lpstr>
      <vt:lpstr>Análisis más profundo </vt:lpstr>
      <vt:lpstr>Modelización</vt:lpstr>
      <vt:lpstr>Modelo Jerárquico General </vt:lpstr>
      <vt:lpstr>Modelo Sistema – Entorno y Jerárquico </vt:lpstr>
      <vt:lpstr>Modelo Sistema – Entorno reducido </vt:lpstr>
      <vt:lpstr>Modelo de control retroalimentado </vt:lpstr>
      <vt:lpstr>Modelo Jerárquico y Cibernético de Primer Orden</vt:lpstr>
      <vt:lpstr>Conclusiones </vt:lpstr>
      <vt:lpstr>Referencias </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Efectos de un modelo de producción no sustentable sobre las comunidades ganaderas en Chile</dc:title>
  <dc:creator>Benja Jorquera J</dc:creator>
  <cp:lastModifiedBy>Benja Jorquera J</cp:lastModifiedBy>
  <cp:revision>21</cp:revision>
  <dcterms:created xsi:type="dcterms:W3CDTF">2021-06-01T20:34:47Z</dcterms:created>
  <dcterms:modified xsi:type="dcterms:W3CDTF">2021-06-03T00:14:13Z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