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99" r:id="rId3"/>
    <p:sldId id="285" r:id="rId4"/>
    <p:sldId id="301" r:id="rId5"/>
    <p:sldId id="302" r:id="rId6"/>
    <p:sldId id="300" r:id="rId7"/>
    <p:sldId id="303" r:id="rId8"/>
    <p:sldId id="305" r:id="rId9"/>
    <p:sldId id="304" r:id="rId10"/>
    <p:sldId id="286" r:id="rId11"/>
    <p:sldId id="297" r:id="rId12"/>
    <p:sldId id="298" r:id="rId13"/>
    <p:sldId id="306" r:id="rId14"/>
    <p:sldId id="307" r:id="rId1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8A14"/>
    <a:srgbClr val="1C2CC2"/>
    <a:srgbClr val="B98613"/>
    <a:srgbClr val="007CA8"/>
    <a:srgbClr val="445B88"/>
    <a:srgbClr val="0F1767"/>
    <a:srgbClr val="F0AC52"/>
    <a:srgbClr val="546FA6"/>
    <a:srgbClr val="7591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6" autoAdjust="0"/>
    <p:restoredTop sz="94671" autoAdjust="0"/>
  </p:normalViewPr>
  <p:slideViewPr>
    <p:cSldViewPr>
      <p:cViewPr varScale="1">
        <p:scale>
          <a:sx n="78" d="100"/>
          <a:sy n="78" d="100"/>
        </p:scale>
        <p:origin x="1531" y="62"/>
      </p:cViewPr>
      <p:guideLst>
        <p:guide orient="horz" pos="2160"/>
        <p:guide pos="2880"/>
      </p:guideLst>
    </p:cSldViewPr>
  </p:slideViewPr>
  <p:outlineViewPr>
    <p:cViewPr>
      <p:scale>
        <a:sx n="33" d="100"/>
        <a:sy n="33" d="100"/>
      </p:scale>
      <p:origin x="0" y="4716"/>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7A59C1-3E90-49B9-821F-8C232643F1A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CL"/>
        </a:p>
      </dgm:t>
    </dgm:pt>
    <dgm:pt modelId="{DAAF416C-BABD-47D9-9DC5-D2A6CECD1C7B}">
      <dgm:prSet phldrT="[Texto]" custT="1"/>
      <dgm:spPr/>
      <dgm:t>
        <a:bodyPr/>
        <a:lstStyle/>
        <a:p>
          <a:r>
            <a:rPr lang="es-CL" sz="1600" b="1" dirty="0">
              <a:solidFill>
                <a:srgbClr val="FFFF00"/>
              </a:solidFill>
            </a:rPr>
            <a:t>PINGESO</a:t>
          </a:r>
        </a:p>
      </dgm:t>
    </dgm:pt>
    <dgm:pt modelId="{2D208817-1712-435B-BAA0-04798705A079}" type="parTrans" cxnId="{97926BDA-387B-400F-B440-4CBF489C2912}">
      <dgm:prSet/>
      <dgm:spPr/>
      <dgm:t>
        <a:bodyPr/>
        <a:lstStyle/>
        <a:p>
          <a:endParaRPr lang="es-CL" b="1">
            <a:solidFill>
              <a:srgbClr val="FFFF00"/>
            </a:solidFill>
          </a:endParaRPr>
        </a:p>
      </dgm:t>
    </dgm:pt>
    <dgm:pt modelId="{7A00CE7A-555E-43AA-A52E-DC85FFBDA4A3}" type="sibTrans" cxnId="{97926BDA-387B-400F-B440-4CBF489C2912}">
      <dgm:prSet/>
      <dgm:spPr/>
      <dgm:t>
        <a:bodyPr/>
        <a:lstStyle/>
        <a:p>
          <a:endParaRPr lang="es-CL" b="1">
            <a:solidFill>
              <a:srgbClr val="FFFF00"/>
            </a:solidFill>
          </a:endParaRPr>
        </a:p>
      </dgm:t>
    </dgm:pt>
    <dgm:pt modelId="{FD807B5B-EDE9-45B4-B78E-323C20EBE74B}" type="asst">
      <dgm:prSet phldrT="[Texto]"/>
      <dgm:spPr/>
      <dgm:t>
        <a:bodyPr/>
        <a:lstStyle/>
        <a:p>
          <a:r>
            <a:rPr lang="es-CL" b="1" dirty="0">
              <a:solidFill>
                <a:srgbClr val="FFFF00"/>
              </a:solidFill>
            </a:rPr>
            <a:t>FORO</a:t>
          </a:r>
        </a:p>
      </dgm:t>
    </dgm:pt>
    <dgm:pt modelId="{EB446B10-F12B-490D-BD65-C82AD918F081}" type="parTrans" cxnId="{05C352E7-0E5C-4326-92DD-8589ED4A6D70}">
      <dgm:prSet/>
      <dgm:spPr/>
      <dgm:t>
        <a:bodyPr/>
        <a:lstStyle/>
        <a:p>
          <a:endParaRPr lang="es-CL" b="1">
            <a:solidFill>
              <a:srgbClr val="FFFF00"/>
            </a:solidFill>
          </a:endParaRPr>
        </a:p>
      </dgm:t>
    </dgm:pt>
    <dgm:pt modelId="{1AFABFEE-80D2-404D-B471-550D4AC79A9C}" type="sibTrans" cxnId="{05C352E7-0E5C-4326-92DD-8589ED4A6D70}">
      <dgm:prSet/>
      <dgm:spPr/>
      <dgm:t>
        <a:bodyPr/>
        <a:lstStyle/>
        <a:p>
          <a:endParaRPr lang="es-CL" b="1">
            <a:solidFill>
              <a:srgbClr val="FFFF00"/>
            </a:solidFill>
          </a:endParaRPr>
        </a:p>
      </dgm:t>
    </dgm:pt>
    <dgm:pt modelId="{19832E16-F0C1-42C8-8F54-37B9FE83936A}">
      <dgm:prSet phldrT="[Texto]"/>
      <dgm:spPr/>
      <dgm:t>
        <a:bodyPr/>
        <a:lstStyle/>
        <a:p>
          <a:r>
            <a:rPr lang="es-CL" b="1" dirty="0">
              <a:solidFill>
                <a:srgbClr val="FFFF00"/>
              </a:solidFill>
            </a:rPr>
            <a:t>SPRINT 0</a:t>
          </a:r>
        </a:p>
      </dgm:t>
    </dgm:pt>
    <dgm:pt modelId="{4C29A50F-BBF6-408C-813F-F0942F854B48}" type="parTrans" cxnId="{6F8D25FD-3584-4526-8BA6-618CF7845B54}">
      <dgm:prSet/>
      <dgm:spPr/>
      <dgm:t>
        <a:bodyPr/>
        <a:lstStyle/>
        <a:p>
          <a:endParaRPr lang="es-CL" b="1">
            <a:solidFill>
              <a:srgbClr val="FFFF00"/>
            </a:solidFill>
          </a:endParaRPr>
        </a:p>
      </dgm:t>
    </dgm:pt>
    <dgm:pt modelId="{7AA54BCC-3965-4F2B-B353-C4B9FEF4E7B0}" type="sibTrans" cxnId="{6F8D25FD-3584-4526-8BA6-618CF7845B54}">
      <dgm:prSet/>
      <dgm:spPr/>
      <dgm:t>
        <a:bodyPr/>
        <a:lstStyle/>
        <a:p>
          <a:endParaRPr lang="es-CL" b="1">
            <a:solidFill>
              <a:srgbClr val="FFFF00"/>
            </a:solidFill>
          </a:endParaRPr>
        </a:p>
      </dgm:t>
    </dgm:pt>
    <dgm:pt modelId="{BBB2981D-9D95-48BA-985E-6C65A7B63970}">
      <dgm:prSet phldrT="[Texto]"/>
      <dgm:spPr/>
      <dgm:t>
        <a:bodyPr/>
        <a:lstStyle/>
        <a:p>
          <a:r>
            <a:rPr lang="es-CL" b="1" dirty="0">
              <a:solidFill>
                <a:srgbClr val="FFFF00"/>
              </a:solidFill>
            </a:rPr>
            <a:t>SPRINT 1</a:t>
          </a:r>
        </a:p>
      </dgm:t>
    </dgm:pt>
    <dgm:pt modelId="{381038D6-6A8D-4519-B176-452DCBD7E810}" type="parTrans" cxnId="{F6BD626E-C7A5-454D-8518-33163AE698F8}">
      <dgm:prSet/>
      <dgm:spPr/>
      <dgm:t>
        <a:bodyPr/>
        <a:lstStyle/>
        <a:p>
          <a:endParaRPr lang="es-CL" b="1">
            <a:solidFill>
              <a:srgbClr val="FFFF00"/>
            </a:solidFill>
          </a:endParaRPr>
        </a:p>
      </dgm:t>
    </dgm:pt>
    <dgm:pt modelId="{00831D8F-C74E-4060-9302-08BFB395FADA}" type="sibTrans" cxnId="{F6BD626E-C7A5-454D-8518-33163AE698F8}">
      <dgm:prSet/>
      <dgm:spPr/>
      <dgm:t>
        <a:bodyPr/>
        <a:lstStyle/>
        <a:p>
          <a:endParaRPr lang="es-CL" b="1">
            <a:solidFill>
              <a:srgbClr val="FFFF00"/>
            </a:solidFill>
          </a:endParaRPr>
        </a:p>
      </dgm:t>
    </dgm:pt>
    <dgm:pt modelId="{8A06DE93-4C03-410E-95A7-6BDEC9E21B95}">
      <dgm:prSet phldrT="[Texto]"/>
      <dgm:spPr/>
      <dgm:t>
        <a:bodyPr/>
        <a:lstStyle/>
        <a:p>
          <a:r>
            <a:rPr lang="es-CL" b="1" dirty="0">
              <a:solidFill>
                <a:srgbClr val="FFFF00"/>
              </a:solidFill>
            </a:rPr>
            <a:t>MATERIAL DE APOYO</a:t>
          </a:r>
        </a:p>
      </dgm:t>
    </dgm:pt>
    <dgm:pt modelId="{456319BD-0027-4C34-A96A-1F5845BE10AE}" type="parTrans" cxnId="{C793BAC9-0C24-4831-B759-82F0CB3FC7AC}">
      <dgm:prSet/>
      <dgm:spPr/>
      <dgm:t>
        <a:bodyPr/>
        <a:lstStyle/>
        <a:p>
          <a:endParaRPr lang="es-CL" b="1">
            <a:solidFill>
              <a:srgbClr val="FFFF00"/>
            </a:solidFill>
          </a:endParaRPr>
        </a:p>
      </dgm:t>
    </dgm:pt>
    <dgm:pt modelId="{F5263325-3845-4905-8786-7E6AAD065ABB}" type="sibTrans" cxnId="{C793BAC9-0C24-4831-B759-82F0CB3FC7AC}">
      <dgm:prSet/>
      <dgm:spPr/>
      <dgm:t>
        <a:bodyPr/>
        <a:lstStyle/>
        <a:p>
          <a:endParaRPr lang="es-CL" b="1">
            <a:solidFill>
              <a:srgbClr val="FFFF00"/>
            </a:solidFill>
          </a:endParaRPr>
        </a:p>
      </dgm:t>
    </dgm:pt>
    <dgm:pt modelId="{BD2BABC1-459A-4B89-8B2B-CE113F76AFC7}">
      <dgm:prSet/>
      <dgm:spPr/>
      <dgm:t>
        <a:bodyPr/>
        <a:lstStyle/>
        <a:p>
          <a:r>
            <a:rPr lang="es-CL" b="1" dirty="0">
              <a:solidFill>
                <a:srgbClr val="FFFF00"/>
              </a:solidFill>
            </a:rPr>
            <a:t>SPRINT 2</a:t>
          </a:r>
        </a:p>
      </dgm:t>
    </dgm:pt>
    <dgm:pt modelId="{100700CE-F204-4AB3-BC12-78571AC8D618}" type="parTrans" cxnId="{708D5744-A580-48C5-8A9B-956703D9357F}">
      <dgm:prSet/>
      <dgm:spPr/>
      <dgm:t>
        <a:bodyPr/>
        <a:lstStyle/>
        <a:p>
          <a:endParaRPr lang="es-CL" b="1">
            <a:solidFill>
              <a:srgbClr val="FFFF00"/>
            </a:solidFill>
          </a:endParaRPr>
        </a:p>
      </dgm:t>
    </dgm:pt>
    <dgm:pt modelId="{AB9808F3-E9B1-4454-8E85-10642FCFCFA9}" type="sibTrans" cxnId="{708D5744-A580-48C5-8A9B-956703D9357F}">
      <dgm:prSet/>
      <dgm:spPr/>
      <dgm:t>
        <a:bodyPr/>
        <a:lstStyle/>
        <a:p>
          <a:endParaRPr lang="es-CL" b="1">
            <a:solidFill>
              <a:srgbClr val="FFFF00"/>
            </a:solidFill>
          </a:endParaRPr>
        </a:p>
      </dgm:t>
    </dgm:pt>
    <dgm:pt modelId="{446625DE-95BB-4026-9E7C-13615EEB3864}">
      <dgm:prSet/>
      <dgm:spPr/>
      <dgm:t>
        <a:bodyPr/>
        <a:lstStyle/>
        <a:p>
          <a:r>
            <a:rPr lang="es-CL" b="1" dirty="0">
              <a:solidFill>
                <a:srgbClr val="FFFF00"/>
              </a:solidFill>
            </a:rPr>
            <a:t>SPRINT 3</a:t>
          </a:r>
        </a:p>
      </dgm:t>
    </dgm:pt>
    <dgm:pt modelId="{4090F588-7682-49AF-9275-82DFC8C2E70C}" type="parTrans" cxnId="{93247B3C-4475-4BD4-824B-285AA1C136D4}">
      <dgm:prSet/>
      <dgm:spPr/>
      <dgm:t>
        <a:bodyPr/>
        <a:lstStyle/>
        <a:p>
          <a:endParaRPr lang="es-CL" b="1">
            <a:solidFill>
              <a:srgbClr val="FFFF00"/>
            </a:solidFill>
          </a:endParaRPr>
        </a:p>
      </dgm:t>
    </dgm:pt>
    <dgm:pt modelId="{B9BA176C-F18A-4404-A2D9-1F048DA77AAE}" type="sibTrans" cxnId="{93247B3C-4475-4BD4-824B-285AA1C136D4}">
      <dgm:prSet/>
      <dgm:spPr/>
      <dgm:t>
        <a:bodyPr/>
        <a:lstStyle/>
        <a:p>
          <a:endParaRPr lang="es-CL" b="1">
            <a:solidFill>
              <a:srgbClr val="FFFF00"/>
            </a:solidFill>
          </a:endParaRPr>
        </a:p>
      </dgm:t>
    </dgm:pt>
    <dgm:pt modelId="{586F1702-9748-4AA0-BF72-F1516EB507D6}">
      <dgm:prSet/>
      <dgm:spPr/>
      <dgm:t>
        <a:bodyPr/>
        <a:lstStyle/>
        <a:p>
          <a:r>
            <a:rPr lang="es-CL" b="1" dirty="0">
              <a:solidFill>
                <a:srgbClr val="FFC000"/>
              </a:solidFill>
            </a:rPr>
            <a:t>MINUTAS</a:t>
          </a:r>
        </a:p>
      </dgm:t>
    </dgm:pt>
    <dgm:pt modelId="{C362178A-92D5-450A-ACAA-2497780B810F}" type="parTrans" cxnId="{76C1BE29-780E-46F1-8EC6-AC24E222E6AE}">
      <dgm:prSet/>
      <dgm:spPr>
        <a:ln>
          <a:solidFill>
            <a:schemeClr val="bg1"/>
          </a:solidFill>
        </a:ln>
      </dgm:spPr>
      <dgm:t>
        <a:bodyPr/>
        <a:lstStyle/>
        <a:p>
          <a:endParaRPr lang="es-CL" b="1">
            <a:solidFill>
              <a:srgbClr val="FFC000"/>
            </a:solidFill>
          </a:endParaRPr>
        </a:p>
      </dgm:t>
    </dgm:pt>
    <dgm:pt modelId="{E4AAF120-B309-43A4-9EF9-7D8493E5E4C8}" type="sibTrans" cxnId="{76C1BE29-780E-46F1-8EC6-AC24E222E6AE}">
      <dgm:prSet/>
      <dgm:spPr/>
      <dgm:t>
        <a:bodyPr/>
        <a:lstStyle/>
        <a:p>
          <a:endParaRPr lang="es-CL" b="1">
            <a:solidFill>
              <a:srgbClr val="FFFF00"/>
            </a:solidFill>
          </a:endParaRPr>
        </a:p>
      </dgm:t>
    </dgm:pt>
    <dgm:pt modelId="{0C68309C-74CA-4886-A9D7-142624F85409}">
      <dgm:prSet/>
      <dgm:spPr/>
      <dgm:t>
        <a:bodyPr/>
        <a:lstStyle/>
        <a:p>
          <a:r>
            <a:rPr lang="es-CL" b="1" dirty="0" err="1">
              <a:solidFill>
                <a:srgbClr val="FFC000"/>
              </a:solidFill>
            </a:rPr>
            <a:t>PPTs</a:t>
          </a:r>
          <a:endParaRPr lang="es-CL" b="1" dirty="0">
            <a:solidFill>
              <a:srgbClr val="FFC000"/>
            </a:solidFill>
          </a:endParaRPr>
        </a:p>
      </dgm:t>
    </dgm:pt>
    <dgm:pt modelId="{01E26075-4C78-48E8-A31E-32E2A034367F}" type="parTrans" cxnId="{F3C11205-83EC-42F9-A914-01B4269832D0}">
      <dgm:prSet/>
      <dgm:spPr>
        <a:ln>
          <a:solidFill>
            <a:schemeClr val="bg1"/>
          </a:solidFill>
        </a:ln>
      </dgm:spPr>
      <dgm:t>
        <a:bodyPr/>
        <a:lstStyle/>
        <a:p>
          <a:endParaRPr lang="es-CL" b="1">
            <a:solidFill>
              <a:srgbClr val="FFFF00"/>
            </a:solidFill>
          </a:endParaRPr>
        </a:p>
      </dgm:t>
    </dgm:pt>
    <dgm:pt modelId="{7F6D3251-777F-43C5-8408-575F94D20806}" type="sibTrans" cxnId="{F3C11205-83EC-42F9-A914-01B4269832D0}">
      <dgm:prSet/>
      <dgm:spPr/>
      <dgm:t>
        <a:bodyPr/>
        <a:lstStyle/>
        <a:p>
          <a:endParaRPr lang="es-CL" b="1">
            <a:solidFill>
              <a:srgbClr val="FFFF00"/>
            </a:solidFill>
          </a:endParaRPr>
        </a:p>
      </dgm:t>
    </dgm:pt>
    <dgm:pt modelId="{9AC2DCB1-C903-41B8-891D-1FAE331EF13A}">
      <dgm:prSet/>
      <dgm:spPr/>
      <dgm:t>
        <a:bodyPr/>
        <a:lstStyle/>
        <a:p>
          <a:r>
            <a:rPr lang="es-CL" b="1" dirty="0">
              <a:solidFill>
                <a:srgbClr val="FFC000"/>
              </a:solidFill>
            </a:rPr>
            <a:t>ARTEFACTOS</a:t>
          </a:r>
        </a:p>
      </dgm:t>
    </dgm:pt>
    <dgm:pt modelId="{8D318D74-A9B4-4BE6-94FE-8591C2513B54}" type="parTrans" cxnId="{43326B08-ABCC-47D0-B9E5-0FE72F2B098F}">
      <dgm:prSet/>
      <dgm:spPr>
        <a:ln>
          <a:solidFill>
            <a:schemeClr val="bg1"/>
          </a:solidFill>
        </a:ln>
      </dgm:spPr>
      <dgm:t>
        <a:bodyPr/>
        <a:lstStyle/>
        <a:p>
          <a:endParaRPr lang="es-CL" b="1">
            <a:solidFill>
              <a:srgbClr val="FFFF00"/>
            </a:solidFill>
          </a:endParaRPr>
        </a:p>
      </dgm:t>
    </dgm:pt>
    <dgm:pt modelId="{28318328-AB15-4DF8-880B-884085C71B38}" type="sibTrans" cxnId="{43326B08-ABCC-47D0-B9E5-0FE72F2B098F}">
      <dgm:prSet/>
      <dgm:spPr/>
      <dgm:t>
        <a:bodyPr/>
        <a:lstStyle/>
        <a:p>
          <a:endParaRPr lang="es-CL" b="1">
            <a:solidFill>
              <a:srgbClr val="FFFF00"/>
            </a:solidFill>
          </a:endParaRPr>
        </a:p>
      </dgm:t>
    </dgm:pt>
    <dgm:pt modelId="{33BEBA80-1FC3-4B8D-AE6B-485DE03EB731}">
      <dgm:prSet/>
      <dgm:spPr/>
      <dgm:t>
        <a:bodyPr/>
        <a:lstStyle/>
        <a:p>
          <a:r>
            <a:rPr lang="es-CL" b="1" dirty="0">
              <a:solidFill>
                <a:srgbClr val="FFFF00"/>
              </a:solidFill>
            </a:rPr>
            <a:t>CIERRE PROYECTO</a:t>
          </a:r>
        </a:p>
      </dgm:t>
    </dgm:pt>
    <dgm:pt modelId="{353132AE-D6B4-4D44-9CD5-7C12C82ED9C2}" type="parTrans" cxnId="{1887683B-47E3-4B87-87B2-A0239E5DD24E}">
      <dgm:prSet/>
      <dgm:spPr/>
      <dgm:t>
        <a:bodyPr/>
        <a:lstStyle/>
        <a:p>
          <a:endParaRPr lang="es-CL" b="1">
            <a:solidFill>
              <a:srgbClr val="FFFF00"/>
            </a:solidFill>
          </a:endParaRPr>
        </a:p>
      </dgm:t>
    </dgm:pt>
    <dgm:pt modelId="{D8EE0898-2F63-4AA6-8BC5-44C702CDA1EA}" type="sibTrans" cxnId="{1887683B-47E3-4B87-87B2-A0239E5DD24E}">
      <dgm:prSet/>
      <dgm:spPr/>
      <dgm:t>
        <a:bodyPr/>
        <a:lstStyle/>
        <a:p>
          <a:endParaRPr lang="es-CL" b="1">
            <a:solidFill>
              <a:srgbClr val="FFFF00"/>
            </a:solidFill>
          </a:endParaRPr>
        </a:p>
      </dgm:t>
    </dgm:pt>
    <dgm:pt modelId="{167E2DB1-1016-463D-96AD-A31FEEA50880}" type="asst">
      <dgm:prSet/>
      <dgm:spPr/>
      <dgm:t>
        <a:bodyPr/>
        <a:lstStyle/>
        <a:p>
          <a:r>
            <a:rPr lang="es-CL" b="1" dirty="0">
              <a:solidFill>
                <a:srgbClr val="FFFF00"/>
              </a:solidFill>
            </a:rPr>
            <a:t>DATOS CURSO</a:t>
          </a:r>
        </a:p>
      </dgm:t>
    </dgm:pt>
    <dgm:pt modelId="{A5455C42-FCA4-4E2E-816B-ADAB328DC319}" type="parTrans" cxnId="{1584213D-74A7-4468-A186-BF16D23035EF}">
      <dgm:prSet/>
      <dgm:spPr/>
      <dgm:t>
        <a:bodyPr/>
        <a:lstStyle/>
        <a:p>
          <a:endParaRPr lang="es-CL" b="1">
            <a:solidFill>
              <a:srgbClr val="FFFF00"/>
            </a:solidFill>
          </a:endParaRPr>
        </a:p>
      </dgm:t>
    </dgm:pt>
    <dgm:pt modelId="{FF7E611A-DA1B-442B-969A-7FD852608983}" type="sibTrans" cxnId="{1584213D-74A7-4468-A186-BF16D23035EF}">
      <dgm:prSet/>
      <dgm:spPr/>
      <dgm:t>
        <a:bodyPr/>
        <a:lstStyle/>
        <a:p>
          <a:endParaRPr lang="es-CL" b="1">
            <a:solidFill>
              <a:srgbClr val="FFFF00"/>
            </a:solidFill>
          </a:endParaRPr>
        </a:p>
      </dgm:t>
    </dgm:pt>
    <dgm:pt modelId="{A2685279-F0EE-4F4B-B6A0-25EF9D2C49DF}">
      <dgm:prSet/>
      <dgm:spPr/>
      <dgm:t>
        <a:bodyPr/>
        <a:lstStyle/>
        <a:p>
          <a:r>
            <a:rPr lang="es-CL" b="1" dirty="0">
              <a:solidFill>
                <a:srgbClr val="FFC000"/>
              </a:solidFill>
            </a:rPr>
            <a:t>OTROS</a:t>
          </a:r>
        </a:p>
      </dgm:t>
    </dgm:pt>
    <dgm:pt modelId="{48B477E4-D22D-498B-9E7A-6579E848ECE8}" type="parTrans" cxnId="{8AF8006A-3F08-40AA-9835-30B3BACB2FD9}">
      <dgm:prSet/>
      <dgm:spPr>
        <a:ln>
          <a:solidFill>
            <a:schemeClr val="bg1"/>
          </a:solidFill>
        </a:ln>
      </dgm:spPr>
      <dgm:t>
        <a:bodyPr/>
        <a:lstStyle/>
        <a:p>
          <a:endParaRPr lang="es-CL" b="1">
            <a:solidFill>
              <a:srgbClr val="FFFF00"/>
            </a:solidFill>
          </a:endParaRPr>
        </a:p>
      </dgm:t>
    </dgm:pt>
    <dgm:pt modelId="{EC854210-F7D5-458A-AE64-6B6F4085345C}" type="sibTrans" cxnId="{8AF8006A-3F08-40AA-9835-30B3BACB2FD9}">
      <dgm:prSet/>
      <dgm:spPr/>
      <dgm:t>
        <a:bodyPr/>
        <a:lstStyle/>
        <a:p>
          <a:endParaRPr lang="es-CL" b="1">
            <a:solidFill>
              <a:srgbClr val="FFFF00"/>
            </a:solidFill>
          </a:endParaRPr>
        </a:p>
      </dgm:t>
    </dgm:pt>
    <dgm:pt modelId="{8CED4FAA-0E92-4C4F-A0D4-F2A1457979CE}" type="pres">
      <dgm:prSet presAssocID="{947A59C1-3E90-49B9-821F-8C232643F1A7}" presName="hierChild1" presStyleCnt="0">
        <dgm:presLayoutVars>
          <dgm:orgChart val="1"/>
          <dgm:chPref val="1"/>
          <dgm:dir/>
          <dgm:animOne val="branch"/>
          <dgm:animLvl val="lvl"/>
          <dgm:resizeHandles/>
        </dgm:presLayoutVars>
      </dgm:prSet>
      <dgm:spPr/>
    </dgm:pt>
    <dgm:pt modelId="{7C22500F-2483-46C9-9886-3D4BF9435658}" type="pres">
      <dgm:prSet presAssocID="{DAAF416C-BABD-47D9-9DC5-D2A6CECD1C7B}" presName="hierRoot1" presStyleCnt="0">
        <dgm:presLayoutVars>
          <dgm:hierBranch val="init"/>
        </dgm:presLayoutVars>
      </dgm:prSet>
      <dgm:spPr/>
    </dgm:pt>
    <dgm:pt modelId="{44F12686-429C-40B5-B7F8-4EB7B198FC6B}" type="pres">
      <dgm:prSet presAssocID="{DAAF416C-BABD-47D9-9DC5-D2A6CECD1C7B}" presName="rootComposite1" presStyleCnt="0"/>
      <dgm:spPr/>
    </dgm:pt>
    <dgm:pt modelId="{B10CA122-46EF-4262-8D43-D4CE89B5CF44}" type="pres">
      <dgm:prSet presAssocID="{DAAF416C-BABD-47D9-9DC5-D2A6CECD1C7B}" presName="rootText1" presStyleLbl="node0" presStyleIdx="0" presStyleCnt="1" custLinFactNeighborY="-2868">
        <dgm:presLayoutVars>
          <dgm:chPref val="3"/>
        </dgm:presLayoutVars>
      </dgm:prSet>
      <dgm:spPr/>
    </dgm:pt>
    <dgm:pt modelId="{7A02051B-03F8-4546-936C-78D5BA24371B}" type="pres">
      <dgm:prSet presAssocID="{DAAF416C-BABD-47D9-9DC5-D2A6CECD1C7B}" presName="rootConnector1" presStyleLbl="node1" presStyleIdx="0" presStyleCnt="0"/>
      <dgm:spPr/>
    </dgm:pt>
    <dgm:pt modelId="{FD8EA0F2-19B7-401A-B7B7-20DAB96262E1}" type="pres">
      <dgm:prSet presAssocID="{DAAF416C-BABD-47D9-9DC5-D2A6CECD1C7B}" presName="hierChild2" presStyleCnt="0"/>
      <dgm:spPr/>
    </dgm:pt>
    <dgm:pt modelId="{3DA0A390-653B-4FC6-8B5D-7CFCFF3CA34D}" type="pres">
      <dgm:prSet presAssocID="{4C29A50F-BBF6-408C-813F-F0942F854B48}" presName="Name37" presStyleLbl="parChTrans1D2" presStyleIdx="0" presStyleCnt="8"/>
      <dgm:spPr/>
    </dgm:pt>
    <dgm:pt modelId="{BD5B8FC0-8E07-4453-89F5-AFD9928CC0EC}" type="pres">
      <dgm:prSet presAssocID="{19832E16-F0C1-42C8-8F54-37B9FE83936A}" presName="hierRoot2" presStyleCnt="0">
        <dgm:presLayoutVars>
          <dgm:hierBranch val="init"/>
        </dgm:presLayoutVars>
      </dgm:prSet>
      <dgm:spPr/>
    </dgm:pt>
    <dgm:pt modelId="{3BB4E9D1-65DA-479D-ABBF-CAB52AEECF58}" type="pres">
      <dgm:prSet presAssocID="{19832E16-F0C1-42C8-8F54-37B9FE83936A}" presName="rootComposite" presStyleCnt="0"/>
      <dgm:spPr/>
    </dgm:pt>
    <dgm:pt modelId="{9025B449-CFC7-4647-BDE0-E4A1C8428726}" type="pres">
      <dgm:prSet presAssocID="{19832E16-F0C1-42C8-8F54-37B9FE83936A}" presName="rootText" presStyleLbl="node2" presStyleIdx="0" presStyleCnt="6" custLinFactNeighborY="33229">
        <dgm:presLayoutVars>
          <dgm:chPref val="3"/>
        </dgm:presLayoutVars>
      </dgm:prSet>
      <dgm:spPr/>
    </dgm:pt>
    <dgm:pt modelId="{DBF1DAD5-236C-4EBC-A8DB-5705208D7BFD}" type="pres">
      <dgm:prSet presAssocID="{19832E16-F0C1-42C8-8F54-37B9FE83936A}" presName="rootConnector" presStyleLbl="node2" presStyleIdx="0" presStyleCnt="6"/>
      <dgm:spPr/>
    </dgm:pt>
    <dgm:pt modelId="{A6778D62-2978-4E4F-8D4B-0439B853F11D}" type="pres">
      <dgm:prSet presAssocID="{19832E16-F0C1-42C8-8F54-37B9FE83936A}" presName="hierChild4" presStyleCnt="0"/>
      <dgm:spPr/>
    </dgm:pt>
    <dgm:pt modelId="{2990457D-A732-4814-9C13-E7321FA9DDFF}" type="pres">
      <dgm:prSet presAssocID="{19832E16-F0C1-42C8-8F54-37B9FE83936A}" presName="hierChild5" presStyleCnt="0"/>
      <dgm:spPr/>
    </dgm:pt>
    <dgm:pt modelId="{DD87814F-B650-49BF-AACB-39302FBE0983}" type="pres">
      <dgm:prSet presAssocID="{381038D6-6A8D-4519-B176-452DCBD7E810}" presName="Name37" presStyleLbl="parChTrans1D2" presStyleIdx="1" presStyleCnt="8"/>
      <dgm:spPr/>
    </dgm:pt>
    <dgm:pt modelId="{D9C817E0-0863-4B9E-BCF3-6F1207D5B0EB}" type="pres">
      <dgm:prSet presAssocID="{BBB2981D-9D95-48BA-985E-6C65A7B63970}" presName="hierRoot2" presStyleCnt="0">
        <dgm:presLayoutVars>
          <dgm:hierBranch val="init"/>
        </dgm:presLayoutVars>
      </dgm:prSet>
      <dgm:spPr/>
    </dgm:pt>
    <dgm:pt modelId="{70D7B048-C205-46A8-8743-328590A0DE75}" type="pres">
      <dgm:prSet presAssocID="{BBB2981D-9D95-48BA-985E-6C65A7B63970}" presName="rootComposite" presStyleCnt="0"/>
      <dgm:spPr/>
    </dgm:pt>
    <dgm:pt modelId="{73F31DF7-1A0D-47CC-B518-1C1DDF06AFA2}" type="pres">
      <dgm:prSet presAssocID="{BBB2981D-9D95-48BA-985E-6C65A7B63970}" presName="rootText" presStyleLbl="node2" presStyleIdx="1" presStyleCnt="6" custLinFactNeighborY="33229">
        <dgm:presLayoutVars>
          <dgm:chPref val="3"/>
        </dgm:presLayoutVars>
      </dgm:prSet>
      <dgm:spPr/>
    </dgm:pt>
    <dgm:pt modelId="{0DF5914C-822B-4ACE-B3C9-CB3E0E51F52E}" type="pres">
      <dgm:prSet presAssocID="{BBB2981D-9D95-48BA-985E-6C65A7B63970}" presName="rootConnector" presStyleLbl="node2" presStyleIdx="1" presStyleCnt="6"/>
      <dgm:spPr/>
    </dgm:pt>
    <dgm:pt modelId="{734CA9F1-8367-40BA-9DD2-3F9DD4BA9F84}" type="pres">
      <dgm:prSet presAssocID="{BBB2981D-9D95-48BA-985E-6C65A7B63970}" presName="hierChild4" presStyleCnt="0"/>
      <dgm:spPr/>
    </dgm:pt>
    <dgm:pt modelId="{BF549F6E-07DC-45F4-A750-3F928302F989}" type="pres">
      <dgm:prSet presAssocID="{BBB2981D-9D95-48BA-985E-6C65A7B63970}" presName="hierChild5" presStyleCnt="0"/>
      <dgm:spPr/>
    </dgm:pt>
    <dgm:pt modelId="{86E8AB9F-F5B7-49D1-9DB6-B807ECA45C45}" type="pres">
      <dgm:prSet presAssocID="{100700CE-F204-4AB3-BC12-78571AC8D618}" presName="Name37" presStyleLbl="parChTrans1D2" presStyleIdx="2" presStyleCnt="8"/>
      <dgm:spPr/>
    </dgm:pt>
    <dgm:pt modelId="{1A458260-076D-411E-B7BE-FEC909751B0B}" type="pres">
      <dgm:prSet presAssocID="{BD2BABC1-459A-4B89-8B2B-CE113F76AFC7}" presName="hierRoot2" presStyleCnt="0">
        <dgm:presLayoutVars>
          <dgm:hierBranch val="init"/>
        </dgm:presLayoutVars>
      </dgm:prSet>
      <dgm:spPr/>
    </dgm:pt>
    <dgm:pt modelId="{F3E6825C-4E29-4382-9BE0-DB5BDAE280EE}" type="pres">
      <dgm:prSet presAssocID="{BD2BABC1-459A-4B89-8B2B-CE113F76AFC7}" presName="rootComposite" presStyleCnt="0"/>
      <dgm:spPr/>
    </dgm:pt>
    <dgm:pt modelId="{D67648F4-E325-4AE0-9C6D-B40645104E29}" type="pres">
      <dgm:prSet presAssocID="{BD2BABC1-459A-4B89-8B2B-CE113F76AFC7}" presName="rootText" presStyleLbl="node2" presStyleIdx="2" presStyleCnt="6" custLinFactNeighborY="33229">
        <dgm:presLayoutVars>
          <dgm:chPref val="3"/>
        </dgm:presLayoutVars>
      </dgm:prSet>
      <dgm:spPr/>
    </dgm:pt>
    <dgm:pt modelId="{CA6BBF2F-C051-49D9-8E92-3713814017F7}" type="pres">
      <dgm:prSet presAssocID="{BD2BABC1-459A-4B89-8B2B-CE113F76AFC7}" presName="rootConnector" presStyleLbl="node2" presStyleIdx="2" presStyleCnt="6"/>
      <dgm:spPr/>
    </dgm:pt>
    <dgm:pt modelId="{E1123899-98C5-4A83-A324-BFCD5C53D543}" type="pres">
      <dgm:prSet presAssocID="{BD2BABC1-459A-4B89-8B2B-CE113F76AFC7}" presName="hierChild4" presStyleCnt="0"/>
      <dgm:spPr/>
    </dgm:pt>
    <dgm:pt modelId="{CCF4FC48-2146-4B81-8BFA-F5F6F0C658B7}" type="pres">
      <dgm:prSet presAssocID="{C362178A-92D5-450A-ACAA-2497780B810F}" presName="Name37" presStyleLbl="parChTrans1D3" presStyleIdx="0" presStyleCnt="4"/>
      <dgm:spPr/>
    </dgm:pt>
    <dgm:pt modelId="{2F9DB875-8941-491A-8389-986A019D0B18}" type="pres">
      <dgm:prSet presAssocID="{586F1702-9748-4AA0-BF72-F1516EB507D6}" presName="hierRoot2" presStyleCnt="0">
        <dgm:presLayoutVars>
          <dgm:hierBranch val="init"/>
        </dgm:presLayoutVars>
      </dgm:prSet>
      <dgm:spPr/>
    </dgm:pt>
    <dgm:pt modelId="{9D25BE98-DCE9-41F2-9733-2E1D89FA0198}" type="pres">
      <dgm:prSet presAssocID="{586F1702-9748-4AA0-BF72-F1516EB507D6}" presName="rootComposite" presStyleCnt="0"/>
      <dgm:spPr/>
    </dgm:pt>
    <dgm:pt modelId="{DB95C7AB-C67A-406F-9C64-924C1184465D}" type="pres">
      <dgm:prSet presAssocID="{586F1702-9748-4AA0-BF72-F1516EB507D6}" presName="rootText" presStyleLbl="node3" presStyleIdx="0" presStyleCnt="4" custScaleX="107920" custScaleY="65547" custLinFactNeighborX="-562" custLinFactNeighborY="73714">
        <dgm:presLayoutVars>
          <dgm:chPref val="3"/>
        </dgm:presLayoutVars>
      </dgm:prSet>
      <dgm:spPr/>
    </dgm:pt>
    <dgm:pt modelId="{6AAFD6FE-1B68-412B-8ABE-9534F9BDC533}" type="pres">
      <dgm:prSet presAssocID="{586F1702-9748-4AA0-BF72-F1516EB507D6}" presName="rootConnector" presStyleLbl="node3" presStyleIdx="0" presStyleCnt="4"/>
      <dgm:spPr/>
    </dgm:pt>
    <dgm:pt modelId="{0E1ECE46-EB60-45EF-A0F8-41533070FD44}" type="pres">
      <dgm:prSet presAssocID="{586F1702-9748-4AA0-BF72-F1516EB507D6}" presName="hierChild4" presStyleCnt="0"/>
      <dgm:spPr/>
    </dgm:pt>
    <dgm:pt modelId="{28E9686E-6239-4EC2-8DE0-5CB41B1F26CC}" type="pres">
      <dgm:prSet presAssocID="{586F1702-9748-4AA0-BF72-F1516EB507D6}" presName="hierChild5" presStyleCnt="0"/>
      <dgm:spPr/>
    </dgm:pt>
    <dgm:pt modelId="{B01FF860-3096-470A-9496-7A0F1E20A73A}" type="pres">
      <dgm:prSet presAssocID="{01E26075-4C78-48E8-A31E-32E2A034367F}" presName="Name37" presStyleLbl="parChTrans1D3" presStyleIdx="1" presStyleCnt="4"/>
      <dgm:spPr/>
    </dgm:pt>
    <dgm:pt modelId="{1087E7BF-33FD-4CF6-95A8-0DC29EB3C953}" type="pres">
      <dgm:prSet presAssocID="{0C68309C-74CA-4886-A9D7-142624F85409}" presName="hierRoot2" presStyleCnt="0">
        <dgm:presLayoutVars>
          <dgm:hierBranch val="init"/>
        </dgm:presLayoutVars>
      </dgm:prSet>
      <dgm:spPr/>
    </dgm:pt>
    <dgm:pt modelId="{C33F319B-E07C-464A-8A75-5CCDA5660A97}" type="pres">
      <dgm:prSet presAssocID="{0C68309C-74CA-4886-A9D7-142624F85409}" presName="rootComposite" presStyleCnt="0"/>
      <dgm:spPr/>
    </dgm:pt>
    <dgm:pt modelId="{937BA1E1-5145-4794-97E6-942650F669FA}" type="pres">
      <dgm:prSet presAssocID="{0C68309C-74CA-4886-A9D7-142624F85409}" presName="rootText" presStyleLbl="node3" presStyleIdx="1" presStyleCnt="4" custScaleX="107920" custScaleY="65406" custLinFactNeighborX="-562" custLinFactNeighborY="38334">
        <dgm:presLayoutVars>
          <dgm:chPref val="3"/>
        </dgm:presLayoutVars>
      </dgm:prSet>
      <dgm:spPr/>
    </dgm:pt>
    <dgm:pt modelId="{61A048C3-6C4D-4020-8C43-428841AA2B6C}" type="pres">
      <dgm:prSet presAssocID="{0C68309C-74CA-4886-A9D7-142624F85409}" presName="rootConnector" presStyleLbl="node3" presStyleIdx="1" presStyleCnt="4"/>
      <dgm:spPr/>
    </dgm:pt>
    <dgm:pt modelId="{36E80DDD-1591-46AA-866D-AD91C96CB08D}" type="pres">
      <dgm:prSet presAssocID="{0C68309C-74CA-4886-A9D7-142624F85409}" presName="hierChild4" presStyleCnt="0"/>
      <dgm:spPr/>
    </dgm:pt>
    <dgm:pt modelId="{270BFFF1-A138-47C5-9464-67433B1FBA72}" type="pres">
      <dgm:prSet presAssocID="{0C68309C-74CA-4886-A9D7-142624F85409}" presName="hierChild5" presStyleCnt="0"/>
      <dgm:spPr/>
    </dgm:pt>
    <dgm:pt modelId="{3AF98214-38AA-4721-97F5-2AF9F0A55A11}" type="pres">
      <dgm:prSet presAssocID="{8D318D74-A9B4-4BE6-94FE-8591C2513B54}" presName="Name37" presStyleLbl="parChTrans1D3" presStyleIdx="2" presStyleCnt="4"/>
      <dgm:spPr/>
    </dgm:pt>
    <dgm:pt modelId="{7CE5E7BC-3DFD-4361-A94E-DF049F2FDF23}" type="pres">
      <dgm:prSet presAssocID="{9AC2DCB1-C903-41B8-891D-1FAE331EF13A}" presName="hierRoot2" presStyleCnt="0">
        <dgm:presLayoutVars>
          <dgm:hierBranch val="init"/>
        </dgm:presLayoutVars>
      </dgm:prSet>
      <dgm:spPr/>
    </dgm:pt>
    <dgm:pt modelId="{2A8AC49D-B235-4E0C-9230-129909FDFA07}" type="pres">
      <dgm:prSet presAssocID="{9AC2DCB1-C903-41B8-891D-1FAE331EF13A}" presName="rootComposite" presStyleCnt="0"/>
      <dgm:spPr/>
    </dgm:pt>
    <dgm:pt modelId="{721C0766-D8A4-4569-93CB-ACCE1145936C}" type="pres">
      <dgm:prSet presAssocID="{9AC2DCB1-C903-41B8-891D-1FAE331EF13A}" presName="rootText" presStyleLbl="node3" presStyleIdx="2" presStyleCnt="4" custScaleX="107920" custScaleY="65406" custLinFactNeighborX="-562" custLinFactNeighborY="-1056">
        <dgm:presLayoutVars>
          <dgm:chPref val="3"/>
        </dgm:presLayoutVars>
      </dgm:prSet>
      <dgm:spPr/>
    </dgm:pt>
    <dgm:pt modelId="{9F00057C-DE39-483F-8018-852D8151EA67}" type="pres">
      <dgm:prSet presAssocID="{9AC2DCB1-C903-41B8-891D-1FAE331EF13A}" presName="rootConnector" presStyleLbl="node3" presStyleIdx="2" presStyleCnt="4"/>
      <dgm:spPr/>
    </dgm:pt>
    <dgm:pt modelId="{1FDE9F23-6AA5-4789-A27B-486F0F81ADFC}" type="pres">
      <dgm:prSet presAssocID="{9AC2DCB1-C903-41B8-891D-1FAE331EF13A}" presName="hierChild4" presStyleCnt="0"/>
      <dgm:spPr/>
    </dgm:pt>
    <dgm:pt modelId="{C41A759E-0BCE-44F7-A681-47AD3EB95EB7}" type="pres">
      <dgm:prSet presAssocID="{9AC2DCB1-C903-41B8-891D-1FAE331EF13A}" presName="hierChild5" presStyleCnt="0"/>
      <dgm:spPr/>
    </dgm:pt>
    <dgm:pt modelId="{E4C6B37D-5513-4EAF-B5FE-45B161ADE267}" type="pres">
      <dgm:prSet presAssocID="{48B477E4-D22D-498B-9E7A-6579E848ECE8}" presName="Name37" presStyleLbl="parChTrans1D3" presStyleIdx="3" presStyleCnt="4"/>
      <dgm:spPr/>
    </dgm:pt>
    <dgm:pt modelId="{919EA264-1A08-4C8A-98CD-26E97DA44A15}" type="pres">
      <dgm:prSet presAssocID="{A2685279-F0EE-4F4B-B6A0-25EF9D2C49DF}" presName="hierRoot2" presStyleCnt="0">
        <dgm:presLayoutVars>
          <dgm:hierBranch val="init"/>
        </dgm:presLayoutVars>
      </dgm:prSet>
      <dgm:spPr/>
    </dgm:pt>
    <dgm:pt modelId="{11FF9E37-9E43-4950-8A07-C157948284E2}" type="pres">
      <dgm:prSet presAssocID="{A2685279-F0EE-4F4B-B6A0-25EF9D2C49DF}" presName="rootComposite" presStyleCnt="0"/>
      <dgm:spPr/>
    </dgm:pt>
    <dgm:pt modelId="{EF491467-C2E5-4751-AF11-249AAB30F873}" type="pres">
      <dgm:prSet presAssocID="{A2685279-F0EE-4F4B-B6A0-25EF9D2C49DF}" presName="rootText" presStyleLbl="node3" presStyleIdx="3" presStyleCnt="4" custScaleX="107920" custScaleY="65406" custLinFactNeighborX="-562" custLinFactNeighborY="-41321">
        <dgm:presLayoutVars>
          <dgm:chPref val="3"/>
        </dgm:presLayoutVars>
      </dgm:prSet>
      <dgm:spPr/>
    </dgm:pt>
    <dgm:pt modelId="{A99A7D3F-9C6A-406C-B7FB-C50AB61F4CB8}" type="pres">
      <dgm:prSet presAssocID="{A2685279-F0EE-4F4B-B6A0-25EF9D2C49DF}" presName="rootConnector" presStyleLbl="node3" presStyleIdx="3" presStyleCnt="4"/>
      <dgm:spPr/>
    </dgm:pt>
    <dgm:pt modelId="{46F1C2EC-7075-4922-9DB2-5FCA25C50379}" type="pres">
      <dgm:prSet presAssocID="{A2685279-F0EE-4F4B-B6A0-25EF9D2C49DF}" presName="hierChild4" presStyleCnt="0"/>
      <dgm:spPr/>
    </dgm:pt>
    <dgm:pt modelId="{47807D69-89E0-41B0-8808-612FAAD9FEF3}" type="pres">
      <dgm:prSet presAssocID="{A2685279-F0EE-4F4B-B6A0-25EF9D2C49DF}" presName="hierChild5" presStyleCnt="0"/>
      <dgm:spPr/>
    </dgm:pt>
    <dgm:pt modelId="{08D44A35-DF7D-4951-A9BE-BEBAA911798D}" type="pres">
      <dgm:prSet presAssocID="{BD2BABC1-459A-4B89-8B2B-CE113F76AFC7}" presName="hierChild5" presStyleCnt="0"/>
      <dgm:spPr/>
    </dgm:pt>
    <dgm:pt modelId="{E4BC0E21-BE99-405A-BC34-7BBE76EB7552}" type="pres">
      <dgm:prSet presAssocID="{4090F588-7682-49AF-9275-82DFC8C2E70C}" presName="Name37" presStyleLbl="parChTrans1D2" presStyleIdx="3" presStyleCnt="8"/>
      <dgm:spPr/>
    </dgm:pt>
    <dgm:pt modelId="{AACDFC79-21F3-4DB5-BF6C-3382FCF4B47C}" type="pres">
      <dgm:prSet presAssocID="{446625DE-95BB-4026-9E7C-13615EEB3864}" presName="hierRoot2" presStyleCnt="0">
        <dgm:presLayoutVars>
          <dgm:hierBranch val="init"/>
        </dgm:presLayoutVars>
      </dgm:prSet>
      <dgm:spPr/>
    </dgm:pt>
    <dgm:pt modelId="{B1407291-1B6A-4613-828A-DDC8036ACEA3}" type="pres">
      <dgm:prSet presAssocID="{446625DE-95BB-4026-9E7C-13615EEB3864}" presName="rootComposite" presStyleCnt="0"/>
      <dgm:spPr/>
    </dgm:pt>
    <dgm:pt modelId="{C29CE20C-8D28-4D3D-8F4D-2E87A3087459}" type="pres">
      <dgm:prSet presAssocID="{446625DE-95BB-4026-9E7C-13615EEB3864}" presName="rootText" presStyleLbl="node2" presStyleIdx="3" presStyleCnt="6" custLinFactNeighborY="33229">
        <dgm:presLayoutVars>
          <dgm:chPref val="3"/>
        </dgm:presLayoutVars>
      </dgm:prSet>
      <dgm:spPr/>
    </dgm:pt>
    <dgm:pt modelId="{6FD485A8-3705-4CDB-9F13-C358F44772EB}" type="pres">
      <dgm:prSet presAssocID="{446625DE-95BB-4026-9E7C-13615EEB3864}" presName="rootConnector" presStyleLbl="node2" presStyleIdx="3" presStyleCnt="6"/>
      <dgm:spPr/>
    </dgm:pt>
    <dgm:pt modelId="{A01451A6-BA2B-4D22-A17F-4EF05FDE3958}" type="pres">
      <dgm:prSet presAssocID="{446625DE-95BB-4026-9E7C-13615EEB3864}" presName="hierChild4" presStyleCnt="0"/>
      <dgm:spPr/>
    </dgm:pt>
    <dgm:pt modelId="{72957556-1BD5-4997-87C8-76B92468E524}" type="pres">
      <dgm:prSet presAssocID="{446625DE-95BB-4026-9E7C-13615EEB3864}" presName="hierChild5" presStyleCnt="0"/>
      <dgm:spPr/>
    </dgm:pt>
    <dgm:pt modelId="{4D892E19-747E-4E82-B116-07E480C84502}" type="pres">
      <dgm:prSet presAssocID="{353132AE-D6B4-4D44-9CD5-7C12C82ED9C2}" presName="Name37" presStyleLbl="parChTrans1D2" presStyleIdx="4" presStyleCnt="8"/>
      <dgm:spPr/>
    </dgm:pt>
    <dgm:pt modelId="{D6A1C296-6981-468E-845C-F70C1605CADE}" type="pres">
      <dgm:prSet presAssocID="{33BEBA80-1FC3-4B8D-AE6B-485DE03EB731}" presName="hierRoot2" presStyleCnt="0">
        <dgm:presLayoutVars>
          <dgm:hierBranch val="init"/>
        </dgm:presLayoutVars>
      </dgm:prSet>
      <dgm:spPr/>
    </dgm:pt>
    <dgm:pt modelId="{C33FE01F-2473-4262-8AD5-894DD1E1659F}" type="pres">
      <dgm:prSet presAssocID="{33BEBA80-1FC3-4B8D-AE6B-485DE03EB731}" presName="rootComposite" presStyleCnt="0"/>
      <dgm:spPr/>
    </dgm:pt>
    <dgm:pt modelId="{DEA1FD3F-C5EC-4200-9541-09C5FBE68840}" type="pres">
      <dgm:prSet presAssocID="{33BEBA80-1FC3-4B8D-AE6B-485DE03EB731}" presName="rootText" presStyleLbl="node2" presStyleIdx="4" presStyleCnt="6" custLinFactNeighborY="33229">
        <dgm:presLayoutVars>
          <dgm:chPref val="3"/>
        </dgm:presLayoutVars>
      </dgm:prSet>
      <dgm:spPr/>
    </dgm:pt>
    <dgm:pt modelId="{B7835D5C-F950-44DD-94BC-2596F9CE0F2B}" type="pres">
      <dgm:prSet presAssocID="{33BEBA80-1FC3-4B8D-AE6B-485DE03EB731}" presName="rootConnector" presStyleLbl="node2" presStyleIdx="4" presStyleCnt="6"/>
      <dgm:spPr/>
    </dgm:pt>
    <dgm:pt modelId="{5CF6C1F4-A7FF-410B-834F-0593AE417206}" type="pres">
      <dgm:prSet presAssocID="{33BEBA80-1FC3-4B8D-AE6B-485DE03EB731}" presName="hierChild4" presStyleCnt="0"/>
      <dgm:spPr/>
    </dgm:pt>
    <dgm:pt modelId="{5CF270C9-7154-40F9-8495-60650E26A869}" type="pres">
      <dgm:prSet presAssocID="{33BEBA80-1FC3-4B8D-AE6B-485DE03EB731}" presName="hierChild5" presStyleCnt="0"/>
      <dgm:spPr/>
    </dgm:pt>
    <dgm:pt modelId="{905F2A70-C3BB-4D29-A255-19B55A77A946}" type="pres">
      <dgm:prSet presAssocID="{456319BD-0027-4C34-A96A-1F5845BE10AE}" presName="Name37" presStyleLbl="parChTrans1D2" presStyleIdx="5" presStyleCnt="8"/>
      <dgm:spPr/>
    </dgm:pt>
    <dgm:pt modelId="{1A1D1376-AA4C-4663-9A0D-568B2375A804}" type="pres">
      <dgm:prSet presAssocID="{8A06DE93-4C03-410E-95A7-6BDEC9E21B95}" presName="hierRoot2" presStyleCnt="0">
        <dgm:presLayoutVars>
          <dgm:hierBranch val="init"/>
        </dgm:presLayoutVars>
      </dgm:prSet>
      <dgm:spPr/>
    </dgm:pt>
    <dgm:pt modelId="{52BF0B8D-EF69-42D1-B1AE-B8662E622CEA}" type="pres">
      <dgm:prSet presAssocID="{8A06DE93-4C03-410E-95A7-6BDEC9E21B95}" presName="rootComposite" presStyleCnt="0"/>
      <dgm:spPr/>
    </dgm:pt>
    <dgm:pt modelId="{4982295A-E4E7-41AA-AF1A-612429CE85CF}" type="pres">
      <dgm:prSet presAssocID="{8A06DE93-4C03-410E-95A7-6BDEC9E21B95}" presName="rootText" presStyleLbl="node2" presStyleIdx="5" presStyleCnt="6" custLinFactNeighborY="33229">
        <dgm:presLayoutVars>
          <dgm:chPref val="3"/>
        </dgm:presLayoutVars>
      </dgm:prSet>
      <dgm:spPr/>
    </dgm:pt>
    <dgm:pt modelId="{C82F6BE2-CAB8-4B22-BDD5-3FDC9290743E}" type="pres">
      <dgm:prSet presAssocID="{8A06DE93-4C03-410E-95A7-6BDEC9E21B95}" presName="rootConnector" presStyleLbl="node2" presStyleIdx="5" presStyleCnt="6"/>
      <dgm:spPr/>
    </dgm:pt>
    <dgm:pt modelId="{50363497-2B54-4B22-9FE9-AFED849E2BD8}" type="pres">
      <dgm:prSet presAssocID="{8A06DE93-4C03-410E-95A7-6BDEC9E21B95}" presName="hierChild4" presStyleCnt="0"/>
      <dgm:spPr/>
    </dgm:pt>
    <dgm:pt modelId="{47FA43A3-4592-4071-AF8F-B1B56D6F074D}" type="pres">
      <dgm:prSet presAssocID="{8A06DE93-4C03-410E-95A7-6BDEC9E21B95}" presName="hierChild5" presStyleCnt="0"/>
      <dgm:spPr/>
    </dgm:pt>
    <dgm:pt modelId="{60999CCE-D437-4D47-BC2E-A13737256033}" type="pres">
      <dgm:prSet presAssocID="{DAAF416C-BABD-47D9-9DC5-D2A6CECD1C7B}" presName="hierChild3" presStyleCnt="0"/>
      <dgm:spPr/>
    </dgm:pt>
    <dgm:pt modelId="{F23AE2E5-6E7C-49F4-A334-0E041573236C}" type="pres">
      <dgm:prSet presAssocID="{A5455C42-FCA4-4E2E-816B-ADAB328DC319}" presName="Name111" presStyleLbl="parChTrans1D2" presStyleIdx="6" presStyleCnt="8"/>
      <dgm:spPr/>
    </dgm:pt>
    <dgm:pt modelId="{5F999B92-FA72-431B-ACAD-827496688CB0}" type="pres">
      <dgm:prSet presAssocID="{167E2DB1-1016-463D-96AD-A31FEEA50880}" presName="hierRoot3" presStyleCnt="0">
        <dgm:presLayoutVars>
          <dgm:hierBranch val="init"/>
        </dgm:presLayoutVars>
      </dgm:prSet>
      <dgm:spPr/>
    </dgm:pt>
    <dgm:pt modelId="{E0D064F0-9085-4109-8FD7-8371314243CE}" type="pres">
      <dgm:prSet presAssocID="{167E2DB1-1016-463D-96AD-A31FEEA50880}" presName="rootComposite3" presStyleCnt="0"/>
      <dgm:spPr/>
    </dgm:pt>
    <dgm:pt modelId="{E0992AEC-CDC8-4EC5-8FE7-1DF842FA22B5}" type="pres">
      <dgm:prSet presAssocID="{167E2DB1-1016-463D-96AD-A31FEEA50880}" presName="rootText3" presStyleLbl="asst1" presStyleIdx="0" presStyleCnt="2" custLinFactNeighborY="-17028">
        <dgm:presLayoutVars>
          <dgm:chPref val="3"/>
        </dgm:presLayoutVars>
      </dgm:prSet>
      <dgm:spPr/>
    </dgm:pt>
    <dgm:pt modelId="{857A77EC-A349-469C-87AA-C960BC688474}" type="pres">
      <dgm:prSet presAssocID="{167E2DB1-1016-463D-96AD-A31FEEA50880}" presName="rootConnector3" presStyleLbl="asst1" presStyleIdx="0" presStyleCnt="2"/>
      <dgm:spPr/>
    </dgm:pt>
    <dgm:pt modelId="{62BEFF0B-F111-410D-9A5C-DF0FA9D3F379}" type="pres">
      <dgm:prSet presAssocID="{167E2DB1-1016-463D-96AD-A31FEEA50880}" presName="hierChild6" presStyleCnt="0"/>
      <dgm:spPr/>
    </dgm:pt>
    <dgm:pt modelId="{665AF27E-8D8E-44AE-968C-B942BDC00072}" type="pres">
      <dgm:prSet presAssocID="{167E2DB1-1016-463D-96AD-A31FEEA50880}" presName="hierChild7" presStyleCnt="0"/>
      <dgm:spPr/>
    </dgm:pt>
    <dgm:pt modelId="{52081284-D921-4536-9FDC-E791AADADB91}" type="pres">
      <dgm:prSet presAssocID="{EB446B10-F12B-490D-BD65-C82AD918F081}" presName="Name111" presStyleLbl="parChTrans1D2" presStyleIdx="7" presStyleCnt="8"/>
      <dgm:spPr/>
    </dgm:pt>
    <dgm:pt modelId="{900C0AEE-14C9-4D5E-ACF9-064C9FCD8F85}" type="pres">
      <dgm:prSet presAssocID="{FD807B5B-EDE9-45B4-B78E-323C20EBE74B}" presName="hierRoot3" presStyleCnt="0">
        <dgm:presLayoutVars>
          <dgm:hierBranch val="init"/>
        </dgm:presLayoutVars>
      </dgm:prSet>
      <dgm:spPr/>
    </dgm:pt>
    <dgm:pt modelId="{98F140FC-890A-4C43-90DA-2602AD38E0E3}" type="pres">
      <dgm:prSet presAssocID="{FD807B5B-EDE9-45B4-B78E-323C20EBE74B}" presName="rootComposite3" presStyleCnt="0"/>
      <dgm:spPr/>
    </dgm:pt>
    <dgm:pt modelId="{E33D0878-7992-4DB3-99EB-3D68E43F7CB8}" type="pres">
      <dgm:prSet presAssocID="{FD807B5B-EDE9-45B4-B78E-323C20EBE74B}" presName="rootText3" presStyleLbl="asst1" presStyleIdx="1" presStyleCnt="2" custLinFactNeighborY="-17028">
        <dgm:presLayoutVars>
          <dgm:chPref val="3"/>
        </dgm:presLayoutVars>
      </dgm:prSet>
      <dgm:spPr/>
    </dgm:pt>
    <dgm:pt modelId="{010E2DB5-A247-44E9-B15C-48DAA6FEDEF9}" type="pres">
      <dgm:prSet presAssocID="{FD807B5B-EDE9-45B4-B78E-323C20EBE74B}" presName="rootConnector3" presStyleLbl="asst1" presStyleIdx="1" presStyleCnt="2"/>
      <dgm:spPr/>
    </dgm:pt>
    <dgm:pt modelId="{077F7AAD-1EE8-4553-B29A-D66AC39199BC}" type="pres">
      <dgm:prSet presAssocID="{FD807B5B-EDE9-45B4-B78E-323C20EBE74B}" presName="hierChild6" presStyleCnt="0"/>
      <dgm:spPr/>
    </dgm:pt>
    <dgm:pt modelId="{7A7518FC-BA73-455E-8ED2-0C6BE177B088}" type="pres">
      <dgm:prSet presAssocID="{FD807B5B-EDE9-45B4-B78E-323C20EBE74B}" presName="hierChild7" presStyleCnt="0"/>
      <dgm:spPr/>
    </dgm:pt>
  </dgm:ptLst>
  <dgm:cxnLst>
    <dgm:cxn modelId="{F3C11205-83EC-42F9-A914-01B4269832D0}" srcId="{BD2BABC1-459A-4B89-8B2B-CE113F76AFC7}" destId="{0C68309C-74CA-4886-A9D7-142624F85409}" srcOrd="1" destOrd="0" parTransId="{01E26075-4C78-48E8-A31E-32E2A034367F}" sibTransId="{7F6D3251-777F-43C5-8408-575F94D20806}"/>
    <dgm:cxn modelId="{43326B08-ABCC-47D0-B9E5-0FE72F2B098F}" srcId="{BD2BABC1-459A-4B89-8B2B-CE113F76AFC7}" destId="{9AC2DCB1-C903-41B8-891D-1FAE331EF13A}" srcOrd="2" destOrd="0" parTransId="{8D318D74-A9B4-4BE6-94FE-8591C2513B54}" sibTransId="{28318328-AB15-4DF8-880B-884085C71B38}"/>
    <dgm:cxn modelId="{B0F0D509-FF58-439A-9E09-A27403656672}" type="presOf" srcId="{8A06DE93-4C03-410E-95A7-6BDEC9E21B95}" destId="{4982295A-E4E7-41AA-AF1A-612429CE85CF}" srcOrd="0" destOrd="0" presId="urn:microsoft.com/office/officeart/2005/8/layout/orgChart1"/>
    <dgm:cxn modelId="{A1F8090B-EBF2-4CDF-8E39-2FFA852B44F2}" type="presOf" srcId="{0C68309C-74CA-4886-A9D7-142624F85409}" destId="{937BA1E1-5145-4794-97E6-942650F669FA}" srcOrd="0" destOrd="0" presId="urn:microsoft.com/office/officeart/2005/8/layout/orgChart1"/>
    <dgm:cxn modelId="{6117DC0B-6B30-496E-9A87-BF190363FA5D}" type="presOf" srcId="{33BEBA80-1FC3-4B8D-AE6B-485DE03EB731}" destId="{B7835D5C-F950-44DD-94BC-2596F9CE0F2B}" srcOrd="1" destOrd="0" presId="urn:microsoft.com/office/officeart/2005/8/layout/orgChart1"/>
    <dgm:cxn modelId="{EF6BDC1A-1FF5-40AA-ADF9-99EC8FF8A872}" type="presOf" srcId="{446625DE-95BB-4026-9E7C-13615EEB3864}" destId="{C29CE20C-8D28-4D3D-8F4D-2E87A3087459}" srcOrd="0" destOrd="0" presId="urn:microsoft.com/office/officeart/2005/8/layout/orgChart1"/>
    <dgm:cxn modelId="{740FBE1B-3074-4A96-A25E-7E29E5AB22F6}" type="presOf" srcId="{8D318D74-A9B4-4BE6-94FE-8591C2513B54}" destId="{3AF98214-38AA-4721-97F5-2AF9F0A55A11}" srcOrd="0" destOrd="0" presId="urn:microsoft.com/office/officeart/2005/8/layout/orgChart1"/>
    <dgm:cxn modelId="{BB66421E-2EE6-477A-A6E4-DAB034DB959D}" type="presOf" srcId="{9AC2DCB1-C903-41B8-891D-1FAE331EF13A}" destId="{721C0766-D8A4-4569-93CB-ACCE1145936C}" srcOrd="0" destOrd="0" presId="urn:microsoft.com/office/officeart/2005/8/layout/orgChart1"/>
    <dgm:cxn modelId="{C8152929-FD4A-48E8-BC0D-891BF56CAF2E}" type="presOf" srcId="{FD807B5B-EDE9-45B4-B78E-323C20EBE74B}" destId="{E33D0878-7992-4DB3-99EB-3D68E43F7CB8}" srcOrd="0" destOrd="0" presId="urn:microsoft.com/office/officeart/2005/8/layout/orgChart1"/>
    <dgm:cxn modelId="{76C1BE29-780E-46F1-8EC6-AC24E222E6AE}" srcId="{BD2BABC1-459A-4B89-8B2B-CE113F76AFC7}" destId="{586F1702-9748-4AA0-BF72-F1516EB507D6}" srcOrd="0" destOrd="0" parTransId="{C362178A-92D5-450A-ACAA-2497780B810F}" sibTransId="{E4AAF120-B309-43A4-9EF9-7D8493E5E4C8}"/>
    <dgm:cxn modelId="{78B9C737-F770-4BA5-B9DD-4D506C1F6221}" type="presOf" srcId="{FD807B5B-EDE9-45B4-B78E-323C20EBE74B}" destId="{010E2DB5-A247-44E9-B15C-48DAA6FEDEF9}" srcOrd="1" destOrd="0" presId="urn:microsoft.com/office/officeart/2005/8/layout/orgChart1"/>
    <dgm:cxn modelId="{1887683B-47E3-4B87-87B2-A0239E5DD24E}" srcId="{DAAF416C-BABD-47D9-9DC5-D2A6CECD1C7B}" destId="{33BEBA80-1FC3-4B8D-AE6B-485DE03EB731}" srcOrd="6" destOrd="0" parTransId="{353132AE-D6B4-4D44-9CD5-7C12C82ED9C2}" sibTransId="{D8EE0898-2F63-4AA6-8BC5-44C702CDA1EA}"/>
    <dgm:cxn modelId="{93247B3C-4475-4BD4-824B-285AA1C136D4}" srcId="{DAAF416C-BABD-47D9-9DC5-D2A6CECD1C7B}" destId="{446625DE-95BB-4026-9E7C-13615EEB3864}" srcOrd="5" destOrd="0" parTransId="{4090F588-7682-49AF-9275-82DFC8C2E70C}" sibTransId="{B9BA176C-F18A-4404-A2D9-1F048DA77AAE}"/>
    <dgm:cxn modelId="{1584213D-74A7-4468-A186-BF16D23035EF}" srcId="{DAAF416C-BABD-47D9-9DC5-D2A6CECD1C7B}" destId="{167E2DB1-1016-463D-96AD-A31FEEA50880}" srcOrd="0" destOrd="0" parTransId="{A5455C42-FCA4-4E2E-816B-ADAB328DC319}" sibTransId="{FF7E611A-DA1B-442B-969A-7FD852608983}"/>
    <dgm:cxn modelId="{708D5744-A580-48C5-8A9B-956703D9357F}" srcId="{DAAF416C-BABD-47D9-9DC5-D2A6CECD1C7B}" destId="{BD2BABC1-459A-4B89-8B2B-CE113F76AFC7}" srcOrd="4" destOrd="0" parTransId="{100700CE-F204-4AB3-BC12-78571AC8D618}" sibTransId="{AB9808F3-E9B1-4454-8E85-10642FCFCFA9}"/>
    <dgm:cxn modelId="{8AF8006A-3F08-40AA-9835-30B3BACB2FD9}" srcId="{BD2BABC1-459A-4B89-8B2B-CE113F76AFC7}" destId="{A2685279-F0EE-4F4B-B6A0-25EF9D2C49DF}" srcOrd="3" destOrd="0" parTransId="{48B477E4-D22D-498B-9E7A-6579E848ECE8}" sibTransId="{EC854210-F7D5-458A-AE64-6B6F4085345C}"/>
    <dgm:cxn modelId="{7FE5894A-9244-4DAF-A6C7-3FF5F3664D53}" type="presOf" srcId="{947A59C1-3E90-49B9-821F-8C232643F1A7}" destId="{8CED4FAA-0E92-4C4F-A0D4-F2A1457979CE}" srcOrd="0" destOrd="0" presId="urn:microsoft.com/office/officeart/2005/8/layout/orgChart1"/>
    <dgm:cxn modelId="{DF22B44B-EB59-419D-9E20-0FDC64DB1DB8}" type="presOf" srcId="{BD2BABC1-459A-4B89-8B2B-CE113F76AFC7}" destId="{D67648F4-E325-4AE0-9C6D-B40645104E29}" srcOrd="0" destOrd="0" presId="urn:microsoft.com/office/officeart/2005/8/layout/orgChart1"/>
    <dgm:cxn modelId="{F6BD626E-C7A5-454D-8518-33163AE698F8}" srcId="{DAAF416C-BABD-47D9-9DC5-D2A6CECD1C7B}" destId="{BBB2981D-9D95-48BA-985E-6C65A7B63970}" srcOrd="3" destOrd="0" parTransId="{381038D6-6A8D-4519-B176-452DCBD7E810}" sibTransId="{00831D8F-C74E-4060-9302-08BFB395FADA}"/>
    <dgm:cxn modelId="{89EFC16E-5FF4-4DFD-8C1D-ADAFAE15B452}" type="presOf" srcId="{167E2DB1-1016-463D-96AD-A31FEEA50880}" destId="{857A77EC-A349-469C-87AA-C960BC688474}" srcOrd="1" destOrd="0" presId="urn:microsoft.com/office/officeart/2005/8/layout/orgChart1"/>
    <dgm:cxn modelId="{8BF8234F-3697-49C9-AAB7-E38362CE2FCE}" type="presOf" srcId="{EB446B10-F12B-490D-BD65-C82AD918F081}" destId="{52081284-D921-4536-9FDC-E791AADADB91}" srcOrd="0" destOrd="0" presId="urn:microsoft.com/office/officeart/2005/8/layout/orgChart1"/>
    <dgm:cxn modelId="{E4BD896F-F61A-4378-8943-A183DDF24CEF}" type="presOf" srcId="{C362178A-92D5-450A-ACAA-2497780B810F}" destId="{CCF4FC48-2146-4B81-8BFA-F5F6F0C658B7}" srcOrd="0" destOrd="0" presId="urn:microsoft.com/office/officeart/2005/8/layout/orgChart1"/>
    <dgm:cxn modelId="{8C498D51-4FC7-4C8E-824B-F2C4DC104314}" type="presOf" srcId="{8A06DE93-4C03-410E-95A7-6BDEC9E21B95}" destId="{C82F6BE2-CAB8-4B22-BDD5-3FDC9290743E}" srcOrd="1" destOrd="0" presId="urn:microsoft.com/office/officeart/2005/8/layout/orgChart1"/>
    <dgm:cxn modelId="{FC2C5453-8FC4-4EF0-B3BD-848CD3634A5B}" type="presOf" srcId="{4090F588-7682-49AF-9275-82DFC8C2E70C}" destId="{E4BC0E21-BE99-405A-BC34-7BBE76EB7552}" srcOrd="0" destOrd="0" presId="urn:microsoft.com/office/officeart/2005/8/layout/orgChart1"/>
    <dgm:cxn modelId="{2FC78D74-9600-4DEB-94E2-91E8E5EA81E6}" type="presOf" srcId="{19832E16-F0C1-42C8-8F54-37B9FE83936A}" destId="{DBF1DAD5-236C-4EBC-A8DB-5705208D7BFD}" srcOrd="1" destOrd="0" presId="urn:microsoft.com/office/officeart/2005/8/layout/orgChart1"/>
    <dgm:cxn modelId="{A04E3377-4F16-402A-BCD9-E77C08306631}" type="presOf" srcId="{A2685279-F0EE-4F4B-B6A0-25EF9D2C49DF}" destId="{EF491467-C2E5-4751-AF11-249AAB30F873}" srcOrd="0" destOrd="0" presId="urn:microsoft.com/office/officeart/2005/8/layout/orgChart1"/>
    <dgm:cxn modelId="{2BD4F37F-8B38-4F6C-BD9E-018D5931DD71}" type="presOf" srcId="{4C29A50F-BBF6-408C-813F-F0942F854B48}" destId="{3DA0A390-653B-4FC6-8B5D-7CFCFF3CA34D}" srcOrd="0" destOrd="0" presId="urn:microsoft.com/office/officeart/2005/8/layout/orgChart1"/>
    <dgm:cxn modelId="{F888A281-D9E9-4077-8560-0BD642520D4E}" type="presOf" srcId="{9AC2DCB1-C903-41B8-891D-1FAE331EF13A}" destId="{9F00057C-DE39-483F-8018-852D8151EA67}" srcOrd="1" destOrd="0" presId="urn:microsoft.com/office/officeart/2005/8/layout/orgChart1"/>
    <dgm:cxn modelId="{E34B2587-48D3-4215-8B85-38B0F370DC08}" type="presOf" srcId="{19832E16-F0C1-42C8-8F54-37B9FE83936A}" destId="{9025B449-CFC7-4647-BDE0-E4A1C8428726}" srcOrd="0" destOrd="0" presId="urn:microsoft.com/office/officeart/2005/8/layout/orgChart1"/>
    <dgm:cxn modelId="{91D75689-D786-4B55-ABA6-D15F0E9AE0C7}" type="presOf" srcId="{100700CE-F204-4AB3-BC12-78571AC8D618}" destId="{86E8AB9F-F5B7-49D1-9DB6-B807ECA45C45}" srcOrd="0" destOrd="0" presId="urn:microsoft.com/office/officeart/2005/8/layout/orgChart1"/>
    <dgm:cxn modelId="{B98E068D-AC56-4124-A98D-4FBB96BFCC3A}" type="presOf" srcId="{DAAF416C-BABD-47D9-9DC5-D2A6CECD1C7B}" destId="{B10CA122-46EF-4262-8D43-D4CE89B5CF44}" srcOrd="0" destOrd="0" presId="urn:microsoft.com/office/officeart/2005/8/layout/orgChart1"/>
    <dgm:cxn modelId="{D64D7192-8F32-4F95-AA75-A88CE8F60D7A}" type="presOf" srcId="{DAAF416C-BABD-47D9-9DC5-D2A6CECD1C7B}" destId="{7A02051B-03F8-4546-936C-78D5BA24371B}" srcOrd="1" destOrd="0" presId="urn:microsoft.com/office/officeart/2005/8/layout/orgChart1"/>
    <dgm:cxn modelId="{5969CB92-71A7-4FE7-8F91-5C2A9092659A}" type="presOf" srcId="{BBB2981D-9D95-48BA-985E-6C65A7B63970}" destId="{73F31DF7-1A0D-47CC-B518-1C1DDF06AFA2}" srcOrd="0" destOrd="0" presId="urn:microsoft.com/office/officeart/2005/8/layout/orgChart1"/>
    <dgm:cxn modelId="{CE67A49F-8995-478F-B9A0-8C305F55C7A6}" type="presOf" srcId="{353132AE-D6B4-4D44-9CD5-7C12C82ED9C2}" destId="{4D892E19-747E-4E82-B116-07E480C84502}" srcOrd="0" destOrd="0" presId="urn:microsoft.com/office/officeart/2005/8/layout/orgChart1"/>
    <dgm:cxn modelId="{255D3AB4-F9BD-4256-BB4C-7004CD942DE9}" type="presOf" srcId="{586F1702-9748-4AA0-BF72-F1516EB507D6}" destId="{6AAFD6FE-1B68-412B-8ABE-9534F9BDC533}" srcOrd="1" destOrd="0" presId="urn:microsoft.com/office/officeart/2005/8/layout/orgChart1"/>
    <dgm:cxn modelId="{538D0DB7-A914-4661-823D-364027EEEA0F}" type="presOf" srcId="{BD2BABC1-459A-4B89-8B2B-CE113F76AFC7}" destId="{CA6BBF2F-C051-49D9-8E92-3713814017F7}" srcOrd="1" destOrd="0" presId="urn:microsoft.com/office/officeart/2005/8/layout/orgChart1"/>
    <dgm:cxn modelId="{48CEC1BD-2BA0-4D59-A87E-F11EB34072D5}" type="presOf" srcId="{BBB2981D-9D95-48BA-985E-6C65A7B63970}" destId="{0DF5914C-822B-4ACE-B3C9-CB3E0E51F52E}" srcOrd="1" destOrd="0" presId="urn:microsoft.com/office/officeart/2005/8/layout/orgChart1"/>
    <dgm:cxn modelId="{318C43C3-E59A-4D10-9DC9-9A6399C3CD2A}" type="presOf" srcId="{456319BD-0027-4C34-A96A-1F5845BE10AE}" destId="{905F2A70-C3BB-4D29-A255-19B55A77A946}" srcOrd="0" destOrd="0" presId="urn:microsoft.com/office/officeart/2005/8/layout/orgChart1"/>
    <dgm:cxn modelId="{694AF8C6-11D4-422D-8B1C-7495AA472751}" type="presOf" srcId="{48B477E4-D22D-498B-9E7A-6579E848ECE8}" destId="{E4C6B37D-5513-4EAF-B5FE-45B161ADE267}" srcOrd="0" destOrd="0" presId="urn:microsoft.com/office/officeart/2005/8/layout/orgChart1"/>
    <dgm:cxn modelId="{C793BAC9-0C24-4831-B759-82F0CB3FC7AC}" srcId="{DAAF416C-BABD-47D9-9DC5-D2A6CECD1C7B}" destId="{8A06DE93-4C03-410E-95A7-6BDEC9E21B95}" srcOrd="7" destOrd="0" parTransId="{456319BD-0027-4C34-A96A-1F5845BE10AE}" sibTransId="{F5263325-3845-4905-8786-7E6AAD065ABB}"/>
    <dgm:cxn modelId="{BB957BCF-045E-4EDE-A4CA-5C93346791B9}" type="presOf" srcId="{0C68309C-74CA-4886-A9D7-142624F85409}" destId="{61A048C3-6C4D-4020-8C43-428841AA2B6C}" srcOrd="1" destOrd="0" presId="urn:microsoft.com/office/officeart/2005/8/layout/orgChart1"/>
    <dgm:cxn modelId="{BE98D4CF-7A55-4E47-A190-E55D51C36649}" type="presOf" srcId="{167E2DB1-1016-463D-96AD-A31FEEA50880}" destId="{E0992AEC-CDC8-4EC5-8FE7-1DF842FA22B5}" srcOrd="0" destOrd="0" presId="urn:microsoft.com/office/officeart/2005/8/layout/orgChart1"/>
    <dgm:cxn modelId="{4C06B8D0-BEFB-460B-8EA3-D7CBBA27993D}" type="presOf" srcId="{A5455C42-FCA4-4E2E-816B-ADAB328DC319}" destId="{F23AE2E5-6E7C-49F4-A334-0E041573236C}" srcOrd="0" destOrd="0" presId="urn:microsoft.com/office/officeart/2005/8/layout/orgChart1"/>
    <dgm:cxn modelId="{5FE124D1-8B77-47D6-B8C7-B59A2AE50012}" type="presOf" srcId="{446625DE-95BB-4026-9E7C-13615EEB3864}" destId="{6FD485A8-3705-4CDB-9F13-C358F44772EB}" srcOrd="1" destOrd="0" presId="urn:microsoft.com/office/officeart/2005/8/layout/orgChart1"/>
    <dgm:cxn modelId="{EC4742D4-82E7-4668-8472-759E2EB4A746}" type="presOf" srcId="{381038D6-6A8D-4519-B176-452DCBD7E810}" destId="{DD87814F-B650-49BF-AACB-39302FBE0983}" srcOrd="0" destOrd="0" presId="urn:microsoft.com/office/officeart/2005/8/layout/orgChart1"/>
    <dgm:cxn modelId="{E8D04AD6-A762-493A-9FB4-3FCF3D5F5A23}" type="presOf" srcId="{01E26075-4C78-48E8-A31E-32E2A034367F}" destId="{B01FF860-3096-470A-9496-7A0F1E20A73A}" srcOrd="0" destOrd="0" presId="urn:microsoft.com/office/officeart/2005/8/layout/orgChart1"/>
    <dgm:cxn modelId="{97926BDA-387B-400F-B440-4CBF489C2912}" srcId="{947A59C1-3E90-49B9-821F-8C232643F1A7}" destId="{DAAF416C-BABD-47D9-9DC5-D2A6CECD1C7B}" srcOrd="0" destOrd="0" parTransId="{2D208817-1712-435B-BAA0-04798705A079}" sibTransId="{7A00CE7A-555E-43AA-A52E-DC85FFBDA4A3}"/>
    <dgm:cxn modelId="{C1298CE0-E960-4624-8802-71317B05F40A}" type="presOf" srcId="{586F1702-9748-4AA0-BF72-F1516EB507D6}" destId="{DB95C7AB-C67A-406F-9C64-924C1184465D}" srcOrd="0" destOrd="0" presId="urn:microsoft.com/office/officeart/2005/8/layout/orgChart1"/>
    <dgm:cxn modelId="{05C352E7-0E5C-4326-92DD-8589ED4A6D70}" srcId="{DAAF416C-BABD-47D9-9DC5-D2A6CECD1C7B}" destId="{FD807B5B-EDE9-45B4-B78E-323C20EBE74B}" srcOrd="1" destOrd="0" parTransId="{EB446B10-F12B-490D-BD65-C82AD918F081}" sibTransId="{1AFABFEE-80D2-404D-B471-550D4AC79A9C}"/>
    <dgm:cxn modelId="{02A060EE-C484-4682-890D-83224FE897FB}" type="presOf" srcId="{A2685279-F0EE-4F4B-B6A0-25EF9D2C49DF}" destId="{A99A7D3F-9C6A-406C-B7FB-C50AB61F4CB8}" srcOrd="1" destOrd="0" presId="urn:microsoft.com/office/officeart/2005/8/layout/orgChart1"/>
    <dgm:cxn modelId="{6F8D25FD-3584-4526-8BA6-618CF7845B54}" srcId="{DAAF416C-BABD-47D9-9DC5-D2A6CECD1C7B}" destId="{19832E16-F0C1-42C8-8F54-37B9FE83936A}" srcOrd="2" destOrd="0" parTransId="{4C29A50F-BBF6-408C-813F-F0942F854B48}" sibTransId="{7AA54BCC-3965-4F2B-B353-C4B9FEF4E7B0}"/>
    <dgm:cxn modelId="{28296AFD-2429-4C82-87C4-CD349BF01078}" type="presOf" srcId="{33BEBA80-1FC3-4B8D-AE6B-485DE03EB731}" destId="{DEA1FD3F-C5EC-4200-9541-09C5FBE68840}" srcOrd="0" destOrd="0" presId="urn:microsoft.com/office/officeart/2005/8/layout/orgChart1"/>
    <dgm:cxn modelId="{A230A3CF-B331-4B7A-B917-2C1FEC5B9052}" type="presParOf" srcId="{8CED4FAA-0E92-4C4F-A0D4-F2A1457979CE}" destId="{7C22500F-2483-46C9-9886-3D4BF9435658}" srcOrd="0" destOrd="0" presId="urn:microsoft.com/office/officeart/2005/8/layout/orgChart1"/>
    <dgm:cxn modelId="{83B48D8E-E950-4571-8DEA-F544E0B88E33}" type="presParOf" srcId="{7C22500F-2483-46C9-9886-3D4BF9435658}" destId="{44F12686-429C-40B5-B7F8-4EB7B198FC6B}" srcOrd="0" destOrd="0" presId="urn:microsoft.com/office/officeart/2005/8/layout/orgChart1"/>
    <dgm:cxn modelId="{226C1A1E-1BFB-4F5B-858D-41C7EE76EC4C}" type="presParOf" srcId="{44F12686-429C-40B5-B7F8-4EB7B198FC6B}" destId="{B10CA122-46EF-4262-8D43-D4CE89B5CF44}" srcOrd="0" destOrd="0" presId="urn:microsoft.com/office/officeart/2005/8/layout/orgChart1"/>
    <dgm:cxn modelId="{FB6172D3-F4DF-447A-AE81-7E4E72B907DF}" type="presParOf" srcId="{44F12686-429C-40B5-B7F8-4EB7B198FC6B}" destId="{7A02051B-03F8-4546-936C-78D5BA24371B}" srcOrd="1" destOrd="0" presId="urn:microsoft.com/office/officeart/2005/8/layout/orgChart1"/>
    <dgm:cxn modelId="{CBC1C854-0F61-4187-B501-A12E7F79D87D}" type="presParOf" srcId="{7C22500F-2483-46C9-9886-3D4BF9435658}" destId="{FD8EA0F2-19B7-401A-B7B7-20DAB96262E1}" srcOrd="1" destOrd="0" presId="urn:microsoft.com/office/officeart/2005/8/layout/orgChart1"/>
    <dgm:cxn modelId="{00ACD0C5-4A29-43AD-97B5-661A35103B4A}" type="presParOf" srcId="{FD8EA0F2-19B7-401A-B7B7-20DAB96262E1}" destId="{3DA0A390-653B-4FC6-8B5D-7CFCFF3CA34D}" srcOrd="0" destOrd="0" presId="urn:microsoft.com/office/officeart/2005/8/layout/orgChart1"/>
    <dgm:cxn modelId="{CE14A3B0-A664-4C9D-9937-BA927D74723C}" type="presParOf" srcId="{FD8EA0F2-19B7-401A-B7B7-20DAB96262E1}" destId="{BD5B8FC0-8E07-4453-89F5-AFD9928CC0EC}" srcOrd="1" destOrd="0" presId="urn:microsoft.com/office/officeart/2005/8/layout/orgChart1"/>
    <dgm:cxn modelId="{078A6EBF-4A60-4F6A-B9ED-CB2A5CA6F206}" type="presParOf" srcId="{BD5B8FC0-8E07-4453-89F5-AFD9928CC0EC}" destId="{3BB4E9D1-65DA-479D-ABBF-CAB52AEECF58}" srcOrd="0" destOrd="0" presId="urn:microsoft.com/office/officeart/2005/8/layout/orgChart1"/>
    <dgm:cxn modelId="{FE6D11FE-2631-4762-8DD4-4685EC5FABC9}" type="presParOf" srcId="{3BB4E9D1-65DA-479D-ABBF-CAB52AEECF58}" destId="{9025B449-CFC7-4647-BDE0-E4A1C8428726}" srcOrd="0" destOrd="0" presId="urn:microsoft.com/office/officeart/2005/8/layout/orgChart1"/>
    <dgm:cxn modelId="{506E68E6-1598-4DC3-BCA7-C29DCCEAD675}" type="presParOf" srcId="{3BB4E9D1-65DA-479D-ABBF-CAB52AEECF58}" destId="{DBF1DAD5-236C-4EBC-A8DB-5705208D7BFD}" srcOrd="1" destOrd="0" presId="urn:microsoft.com/office/officeart/2005/8/layout/orgChart1"/>
    <dgm:cxn modelId="{4093CD12-6EB2-4F48-B748-6B0E0FE0D3B9}" type="presParOf" srcId="{BD5B8FC0-8E07-4453-89F5-AFD9928CC0EC}" destId="{A6778D62-2978-4E4F-8D4B-0439B853F11D}" srcOrd="1" destOrd="0" presId="urn:microsoft.com/office/officeart/2005/8/layout/orgChart1"/>
    <dgm:cxn modelId="{DBD248D2-6150-465B-9C1E-9AAC8CB1CDEF}" type="presParOf" srcId="{BD5B8FC0-8E07-4453-89F5-AFD9928CC0EC}" destId="{2990457D-A732-4814-9C13-E7321FA9DDFF}" srcOrd="2" destOrd="0" presId="urn:microsoft.com/office/officeart/2005/8/layout/orgChart1"/>
    <dgm:cxn modelId="{A71A74A5-6ABC-49F9-9F76-FB4CD338ADEB}" type="presParOf" srcId="{FD8EA0F2-19B7-401A-B7B7-20DAB96262E1}" destId="{DD87814F-B650-49BF-AACB-39302FBE0983}" srcOrd="2" destOrd="0" presId="urn:microsoft.com/office/officeart/2005/8/layout/orgChart1"/>
    <dgm:cxn modelId="{D8526A2E-750B-4357-93A6-47282AC58D2B}" type="presParOf" srcId="{FD8EA0F2-19B7-401A-B7B7-20DAB96262E1}" destId="{D9C817E0-0863-4B9E-BCF3-6F1207D5B0EB}" srcOrd="3" destOrd="0" presId="urn:microsoft.com/office/officeart/2005/8/layout/orgChart1"/>
    <dgm:cxn modelId="{3F779370-E194-4568-860E-18866D0380E6}" type="presParOf" srcId="{D9C817E0-0863-4B9E-BCF3-6F1207D5B0EB}" destId="{70D7B048-C205-46A8-8743-328590A0DE75}" srcOrd="0" destOrd="0" presId="urn:microsoft.com/office/officeart/2005/8/layout/orgChart1"/>
    <dgm:cxn modelId="{8AE102C1-EA3B-45E4-A4FC-3F6AFCE42179}" type="presParOf" srcId="{70D7B048-C205-46A8-8743-328590A0DE75}" destId="{73F31DF7-1A0D-47CC-B518-1C1DDF06AFA2}" srcOrd="0" destOrd="0" presId="urn:microsoft.com/office/officeart/2005/8/layout/orgChart1"/>
    <dgm:cxn modelId="{482471F5-557B-48D3-8BB9-10D979DA5090}" type="presParOf" srcId="{70D7B048-C205-46A8-8743-328590A0DE75}" destId="{0DF5914C-822B-4ACE-B3C9-CB3E0E51F52E}" srcOrd="1" destOrd="0" presId="urn:microsoft.com/office/officeart/2005/8/layout/orgChart1"/>
    <dgm:cxn modelId="{0C88C931-3ABE-449F-9D89-BFF212FC6CDF}" type="presParOf" srcId="{D9C817E0-0863-4B9E-BCF3-6F1207D5B0EB}" destId="{734CA9F1-8367-40BA-9DD2-3F9DD4BA9F84}" srcOrd="1" destOrd="0" presId="urn:microsoft.com/office/officeart/2005/8/layout/orgChart1"/>
    <dgm:cxn modelId="{91A6191C-B809-4F3A-A6DE-B7FF151A69CF}" type="presParOf" srcId="{D9C817E0-0863-4B9E-BCF3-6F1207D5B0EB}" destId="{BF549F6E-07DC-45F4-A750-3F928302F989}" srcOrd="2" destOrd="0" presId="urn:microsoft.com/office/officeart/2005/8/layout/orgChart1"/>
    <dgm:cxn modelId="{79A03184-A4A0-48B8-A10A-874FF260442F}" type="presParOf" srcId="{FD8EA0F2-19B7-401A-B7B7-20DAB96262E1}" destId="{86E8AB9F-F5B7-49D1-9DB6-B807ECA45C45}" srcOrd="4" destOrd="0" presId="urn:microsoft.com/office/officeart/2005/8/layout/orgChart1"/>
    <dgm:cxn modelId="{D6AFCC05-E031-424F-8D61-A02C43445DC5}" type="presParOf" srcId="{FD8EA0F2-19B7-401A-B7B7-20DAB96262E1}" destId="{1A458260-076D-411E-B7BE-FEC909751B0B}" srcOrd="5" destOrd="0" presId="urn:microsoft.com/office/officeart/2005/8/layout/orgChart1"/>
    <dgm:cxn modelId="{63A5117C-56BD-49E3-A872-90E8559ACDB0}" type="presParOf" srcId="{1A458260-076D-411E-B7BE-FEC909751B0B}" destId="{F3E6825C-4E29-4382-9BE0-DB5BDAE280EE}" srcOrd="0" destOrd="0" presId="urn:microsoft.com/office/officeart/2005/8/layout/orgChart1"/>
    <dgm:cxn modelId="{833BBC18-8490-4A09-B28C-E225127B16EB}" type="presParOf" srcId="{F3E6825C-4E29-4382-9BE0-DB5BDAE280EE}" destId="{D67648F4-E325-4AE0-9C6D-B40645104E29}" srcOrd="0" destOrd="0" presId="urn:microsoft.com/office/officeart/2005/8/layout/orgChart1"/>
    <dgm:cxn modelId="{1E2D893C-C4E9-4DF4-9A0D-05ACBA6D6055}" type="presParOf" srcId="{F3E6825C-4E29-4382-9BE0-DB5BDAE280EE}" destId="{CA6BBF2F-C051-49D9-8E92-3713814017F7}" srcOrd="1" destOrd="0" presId="urn:microsoft.com/office/officeart/2005/8/layout/orgChart1"/>
    <dgm:cxn modelId="{FEDFA95F-6AEA-47E8-98C7-0706A9F289F9}" type="presParOf" srcId="{1A458260-076D-411E-B7BE-FEC909751B0B}" destId="{E1123899-98C5-4A83-A324-BFCD5C53D543}" srcOrd="1" destOrd="0" presId="urn:microsoft.com/office/officeart/2005/8/layout/orgChart1"/>
    <dgm:cxn modelId="{F780BC69-B6D5-4D84-AFCE-7407A13A0A02}" type="presParOf" srcId="{E1123899-98C5-4A83-A324-BFCD5C53D543}" destId="{CCF4FC48-2146-4B81-8BFA-F5F6F0C658B7}" srcOrd="0" destOrd="0" presId="urn:microsoft.com/office/officeart/2005/8/layout/orgChart1"/>
    <dgm:cxn modelId="{A7A751B8-8FBE-4A10-8E40-3FA6771B70AF}" type="presParOf" srcId="{E1123899-98C5-4A83-A324-BFCD5C53D543}" destId="{2F9DB875-8941-491A-8389-986A019D0B18}" srcOrd="1" destOrd="0" presId="urn:microsoft.com/office/officeart/2005/8/layout/orgChart1"/>
    <dgm:cxn modelId="{D0045A81-D56B-4FC0-924F-09539032EDDB}" type="presParOf" srcId="{2F9DB875-8941-491A-8389-986A019D0B18}" destId="{9D25BE98-DCE9-41F2-9733-2E1D89FA0198}" srcOrd="0" destOrd="0" presId="urn:microsoft.com/office/officeart/2005/8/layout/orgChart1"/>
    <dgm:cxn modelId="{6FC553D3-FEAC-469A-B139-B40A2D619B06}" type="presParOf" srcId="{9D25BE98-DCE9-41F2-9733-2E1D89FA0198}" destId="{DB95C7AB-C67A-406F-9C64-924C1184465D}" srcOrd="0" destOrd="0" presId="urn:microsoft.com/office/officeart/2005/8/layout/orgChart1"/>
    <dgm:cxn modelId="{DAD73DFD-2E7B-418C-9C99-53AB001459B0}" type="presParOf" srcId="{9D25BE98-DCE9-41F2-9733-2E1D89FA0198}" destId="{6AAFD6FE-1B68-412B-8ABE-9534F9BDC533}" srcOrd="1" destOrd="0" presId="urn:microsoft.com/office/officeart/2005/8/layout/orgChart1"/>
    <dgm:cxn modelId="{01010280-1E25-4430-90A3-4CD1C4679C0C}" type="presParOf" srcId="{2F9DB875-8941-491A-8389-986A019D0B18}" destId="{0E1ECE46-EB60-45EF-A0F8-41533070FD44}" srcOrd="1" destOrd="0" presId="urn:microsoft.com/office/officeart/2005/8/layout/orgChart1"/>
    <dgm:cxn modelId="{DB4BFFC6-9D80-4EAF-91CF-EE234AF82272}" type="presParOf" srcId="{2F9DB875-8941-491A-8389-986A019D0B18}" destId="{28E9686E-6239-4EC2-8DE0-5CB41B1F26CC}" srcOrd="2" destOrd="0" presId="urn:microsoft.com/office/officeart/2005/8/layout/orgChart1"/>
    <dgm:cxn modelId="{C445B9DC-33DF-4C98-A9C1-402DEFB6E885}" type="presParOf" srcId="{E1123899-98C5-4A83-A324-BFCD5C53D543}" destId="{B01FF860-3096-470A-9496-7A0F1E20A73A}" srcOrd="2" destOrd="0" presId="urn:microsoft.com/office/officeart/2005/8/layout/orgChart1"/>
    <dgm:cxn modelId="{EC6F2237-D9A0-4559-8474-34C167DCCA56}" type="presParOf" srcId="{E1123899-98C5-4A83-A324-BFCD5C53D543}" destId="{1087E7BF-33FD-4CF6-95A8-0DC29EB3C953}" srcOrd="3" destOrd="0" presId="urn:microsoft.com/office/officeart/2005/8/layout/orgChart1"/>
    <dgm:cxn modelId="{F80CDF88-580F-4207-B6AC-93200280F93C}" type="presParOf" srcId="{1087E7BF-33FD-4CF6-95A8-0DC29EB3C953}" destId="{C33F319B-E07C-464A-8A75-5CCDA5660A97}" srcOrd="0" destOrd="0" presId="urn:microsoft.com/office/officeart/2005/8/layout/orgChart1"/>
    <dgm:cxn modelId="{F4853337-C240-4C5B-A0B1-3D6B0B9E9878}" type="presParOf" srcId="{C33F319B-E07C-464A-8A75-5CCDA5660A97}" destId="{937BA1E1-5145-4794-97E6-942650F669FA}" srcOrd="0" destOrd="0" presId="urn:microsoft.com/office/officeart/2005/8/layout/orgChart1"/>
    <dgm:cxn modelId="{EE2C3E2D-D25F-4C95-99FF-8E040FFEF7B4}" type="presParOf" srcId="{C33F319B-E07C-464A-8A75-5CCDA5660A97}" destId="{61A048C3-6C4D-4020-8C43-428841AA2B6C}" srcOrd="1" destOrd="0" presId="urn:microsoft.com/office/officeart/2005/8/layout/orgChart1"/>
    <dgm:cxn modelId="{BC51858A-D7FC-493D-894A-B883ADD73648}" type="presParOf" srcId="{1087E7BF-33FD-4CF6-95A8-0DC29EB3C953}" destId="{36E80DDD-1591-46AA-866D-AD91C96CB08D}" srcOrd="1" destOrd="0" presId="urn:microsoft.com/office/officeart/2005/8/layout/orgChart1"/>
    <dgm:cxn modelId="{8F4B2F6D-4EB8-4130-A094-BD159CA14BDA}" type="presParOf" srcId="{1087E7BF-33FD-4CF6-95A8-0DC29EB3C953}" destId="{270BFFF1-A138-47C5-9464-67433B1FBA72}" srcOrd="2" destOrd="0" presId="urn:microsoft.com/office/officeart/2005/8/layout/orgChart1"/>
    <dgm:cxn modelId="{7B3A8B82-54F0-46E6-AB50-999235412D1D}" type="presParOf" srcId="{E1123899-98C5-4A83-A324-BFCD5C53D543}" destId="{3AF98214-38AA-4721-97F5-2AF9F0A55A11}" srcOrd="4" destOrd="0" presId="urn:microsoft.com/office/officeart/2005/8/layout/orgChart1"/>
    <dgm:cxn modelId="{B3C18268-37F3-42AA-891F-653F4A937F57}" type="presParOf" srcId="{E1123899-98C5-4A83-A324-BFCD5C53D543}" destId="{7CE5E7BC-3DFD-4361-A94E-DF049F2FDF23}" srcOrd="5" destOrd="0" presId="urn:microsoft.com/office/officeart/2005/8/layout/orgChart1"/>
    <dgm:cxn modelId="{BFB0F756-FC00-49AA-9A95-6E39B842DDCA}" type="presParOf" srcId="{7CE5E7BC-3DFD-4361-A94E-DF049F2FDF23}" destId="{2A8AC49D-B235-4E0C-9230-129909FDFA07}" srcOrd="0" destOrd="0" presId="urn:microsoft.com/office/officeart/2005/8/layout/orgChart1"/>
    <dgm:cxn modelId="{F6758CD6-6FEF-47C2-941A-DD1057B12FDA}" type="presParOf" srcId="{2A8AC49D-B235-4E0C-9230-129909FDFA07}" destId="{721C0766-D8A4-4569-93CB-ACCE1145936C}" srcOrd="0" destOrd="0" presId="urn:microsoft.com/office/officeart/2005/8/layout/orgChart1"/>
    <dgm:cxn modelId="{5A946125-7CE3-466E-A051-40F676E34055}" type="presParOf" srcId="{2A8AC49D-B235-4E0C-9230-129909FDFA07}" destId="{9F00057C-DE39-483F-8018-852D8151EA67}" srcOrd="1" destOrd="0" presId="urn:microsoft.com/office/officeart/2005/8/layout/orgChart1"/>
    <dgm:cxn modelId="{2106B1D1-1EBC-45B3-9A56-E6A50F5FA89C}" type="presParOf" srcId="{7CE5E7BC-3DFD-4361-A94E-DF049F2FDF23}" destId="{1FDE9F23-6AA5-4789-A27B-486F0F81ADFC}" srcOrd="1" destOrd="0" presId="urn:microsoft.com/office/officeart/2005/8/layout/orgChart1"/>
    <dgm:cxn modelId="{EB1319EB-19BA-4B9E-B460-57A0BB61A0AB}" type="presParOf" srcId="{7CE5E7BC-3DFD-4361-A94E-DF049F2FDF23}" destId="{C41A759E-0BCE-44F7-A681-47AD3EB95EB7}" srcOrd="2" destOrd="0" presId="urn:microsoft.com/office/officeart/2005/8/layout/orgChart1"/>
    <dgm:cxn modelId="{B4F8A53D-FCC8-4BC2-A8D0-0E0C88EE6749}" type="presParOf" srcId="{E1123899-98C5-4A83-A324-BFCD5C53D543}" destId="{E4C6B37D-5513-4EAF-B5FE-45B161ADE267}" srcOrd="6" destOrd="0" presId="urn:microsoft.com/office/officeart/2005/8/layout/orgChart1"/>
    <dgm:cxn modelId="{9B4D8CC0-53CE-4054-B83F-EFA9EEBB1052}" type="presParOf" srcId="{E1123899-98C5-4A83-A324-BFCD5C53D543}" destId="{919EA264-1A08-4C8A-98CD-26E97DA44A15}" srcOrd="7" destOrd="0" presId="urn:microsoft.com/office/officeart/2005/8/layout/orgChart1"/>
    <dgm:cxn modelId="{96F49BA6-6CC1-4B3D-8DD4-26608371C75E}" type="presParOf" srcId="{919EA264-1A08-4C8A-98CD-26E97DA44A15}" destId="{11FF9E37-9E43-4950-8A07-C157948284E2}" srcOrd="0" destOrd="0" presId="urn:microsoft.com/office/officeart/2005/8/layout/orgChart1"/>
    <dgm:cxn modelId="{182CCF1C-9C53-4B9E-981C-097AAB3D77DB}" type="presParOf" srcId="{11FF9E37-9E43-4950-8A07-C157948284E2}" destId="{EF491467-C2E5-4751-AF11-249AAB30F873}" srcOrd="0" destOrd="0" presId="urn:microsoft.com/office/officeart/2005/8/layout/orgChart1"/>
    <dgm:cxn modelId="{5E60E2B0-F9AE-4903-9728-F6931EC73B3A}" type="presParOf" srcId="{11FF9E37-9E43-4950-8A07-C157948284E2}" destId="{A99A7D3F-9C6A-406C-B7FB-C50AB61F4CB8}" srcOrd="1" destOrd="0" presId="urn:microsoft.com/office/officeart/2005/8/layout/orgChart1"/>
    <dgm:cxn modelId="{20844BC6-B65F-4170-8FBA-9DBEF8351200}" type="presParOf" srcId="{919EA264-1A08-4C8A-98CD-26E97DA44A15}" destId="{46F1C2EC-7075-4922-9DB2-5FCA25C50379}" srcOrd="1" destOrd="0" presId="urn:microsoft.com/office/officeart/2005/8/layout/orgChart1"/>
    <dgm:cxn modelId="{28343E56-EEC2-4FEF-A43D-EAFAFD9AE743}" type="presParOf" srcId="{919EA264-1A08-4C8A-98CD-26E97DA44A15}" destId="{47807D69-89E0-41B0-8808-612FAAD9FEF3}" srcOrd="2" destOrd="0" presId="urn:microsoft.com/office/officeart/2005/8/layout/orgChart1"/>
    <dgm:cxn modelId="{1D33115F-2625-413F-9848-6CAA6A07D502}" type="presParOf" srcId="{1A458260-076D-411E-B7BE-FEC909751B0B}" destId="{08D44A35-DF7D-4951-A9BE-BEBAA911798D}" srcOrd="2" destOrd="0" presId="urn:microsoft.com/office/officeart/2005/8/layout/orgChart1"/>
    <dgm:cxn modelId="{568978C8-4622-468A-AB95-7BF98BE08B9C}" type="presParOf" srcId="{FD8EA0F2-19B7-401A-B7B7-20DAB96262E1}" destId="{E4BC0E21-BE99-405A-BC34-7BBE76EB7552}" srcOrd="6" destOrd="0" presId="urn:microsoft.com/office/officeart/2005/8/layout/orgChart1"/>
    <dgm:cxn modelId="{2E18ED20-91B5-46AB-955B-78A381C2E91B}" type="presParOf" srcId="{FD8EA0F2-19B7-401A-B7B7-20DAB96262E1}" destId="{AACDFC79-21F3-4DB5-BF6C-3382FCF4B47C}" srcOrd="7" destOrd="0" presId="urn:microsoft.com/office/officeart/2005/8/layout/orgChart1"/>
    <dgm:cxn modelId="{7BB3BC83-190D-4936-B4E4-68516F6D917A}" type="presParOf" srcId="{AACDFC79-21F3-4DB5-BF6C-3382FCF4B47C}" destId="{B1407291-1B6A-4613-828A-DDC8036ACEA3}" srcOrd="0" destOrd="0" presId="urn:microsoft.com/office/officeart/2005/8/layout/orgChart1"/>
    <dgm:cxn modelId="{69937E4C-25C5-4C3A-815F-CD01AD9E1B40}" type="presParOf" srcId="{B1407291-1B6A-4613-828A-DDC8036ACEA3}" destId="{C29CE20C-8D28-4D3D-8F4D-2E87A3087459}" srcOrd="0" destOrd="0" presId="urn:microsoft.com/office/officeart/2005/8/layout/orgChart1"/>
    <dgm:cxn modelId="{CED2EC45-A9C8-46AF-BFA5-DA753B2FE56A}" type="presParOf" srcId="{B1407291-1B6A-4613-828A-DDC8036ACEA3}" destId="{6FD485A8-3705-4CDB-9F13-C358F44772EB}" srcOrd="1" destOrd="0" presId="urn:microsoft.com/office/officeart/2005/8/layout/orgChart1"/>
    <dgm:cxn modelId="{7972EC08-0961-4244-8B88-4AC92592916D}" type="presParOf" srcId="{AACDFC79-21F3-4DB5-BF6C-3382FCF4B47C}" destId="{A01451A6-BA2B-4D22-A17F-4EF05FDE3958}" srcOrd="1" destOrd="0" presId="urn:microsoft.com/office/officeart/2005/8/layout/orgChart1"/>
    <dgm:cxn modelId="{A909D106-955B-4A6B-BB6E-F0DEE869D4B0}" type="presParOf" srcId="{AACDFC79-21F3-4DB5-BF6C-3382FCF4B47C}" destId="{72957556-1BD5-4997-87C8-76B92468E524}" srcOrd="2" destOrd="0" presId="urn:microsoft.com/office/officeart/2005/8/layout/orgChart1"/>
    <dgm:cxn modelId="{49FDBDAF-8AA4-414B-BB77-5B87DDC453DE}" type="presParOf" srcId="{FD8EA0F2-19B7-401A-B7B7-20DAB96262E1}" destId="{4D892E19-747E-4E82-B116-07E480C84502}" srcOrd="8" destOrd="0" presId="urn:microsoft.com/office/officeart/2005/8/layout/orgChart1"/>
    <dgm:cxn modelId="{97AA6763-A91C-4364-8B5A-1C8E5E6067E5}" type="presParOf" srcId="{FD8EA0F2-19B7-401A-B7B7-20DAB96262E1}" destId="{D6A1C296-6981-468E-845C-F70C1605CADE}" srcOrd="9" destOrd="0" presId="urn:microsoft.com/office/officeart/2005/8/layout/orgChart1"/>
    <dgm:cxn modelId="{1DD2770D-A9D6-4D0D-9C64-C2C933AC9BE6}" type="presParOf" srcId="{D6A1C296-6981-468E-845C-F70C1605CADE}" destId="{C33FE01F-2473-4262-8AD5-894DD1E1659F}" srcOrd="0" destOrd="0" presId="urn:microsoft.com/office/officeart/2005/8/layout/orgChart1"/>
    <dgm:cxn modelId="{C1593FE2-14BF-41F7-BC03-FAC386358278}" type="presParOf" srcId="{C33FE01F-2473-4262-8AD5-894DD1E1659F}" destId="{DEA1FD3F-C5EC-4200-9541-09C5FBE68840}" srcOrd="0" destOrd="0" presId="urn:microsoft.com/office/officeart/2005/8/layout/orgChart1"/>
    <dgm:cxn modelId="{2B3DF409-42F1-4D82-B6F7-049453B133C3}" type="presParOf" srcId="{C33FE01F-2473-4262-8AD5-894DD1E1659F}" destId="{B7835D5C-F950-44DD-94BC-2596F9CE0F2B}" srcOrd="1" destOrd="0" presId="urn:microsoft.com/office/officeart/2005/8/layout/orgChart1"/>
    <dgm:cxn modelId="{86B61FFB-8AFD-4CDE-88BC-132F8E8D330E}" type="presParOf" srcId="{D6A1C296-6981-468E-845C-F70C1605CADE}" destId="{5CF6C1F4-A7FF-410B-834F-0593AE417206}" srcOrd="1" destOrd="0" presId="urn:microsoft.com/office/officeart/2005/8/layout/orgChart1"/>
    <dgm:cxn modelId="{EBB5FFF6-7D27-469E-B502-6177AF9D6C03}" type="presParOf" srcId="{D6A1C296-6981-468E-845C-F70C1605CADE}" destId="{5CF270C9-7154-40F9-8495-60650E26A869}" srcOrd="2" destOrd="0" presId="urn:microsoft.com/office/officeart/2005/8/layout/orgChart1"/>
    <dgm:cxn modelId="{5B1854BF-6838-4DB1-9C07-44F705B2DE06}" type="presParOf" srcId="{FD8EA0F2-19B7-401A-B7B7-20DAB96262E1}" destId="{905F2A70-C3BB-4D29-A255-19B55A77A946}" srcOrd="10" destOrd="0" presId="urn:microsoft.com/office/officeart/2005/8/layout/orgChart1"/>
    <dgm:cxn modelId="{1C967302-C213-4581-9C06-36263E24B9F3}" type="presParOf" srcId="{FD8EA0F2-19B7-401A-B7B7-20DAB96262E1}" destId="{1A1D1376-AA4C-4663-9A0D-568B2375A804}" srcOrd="11" destOrd="0" presId="urn:microsoft.com/office/officeart/2005/8/layout/orgChart1"/>
    <dgm:cxn modelId="{9DC844F7-1C16-4655-B4C2-2BF0230474A6}" type="presParOf" srcId="{1A1D1376-AA4C-4663-9A0D-568B2375A804}" destId="{52BF0B8D-EF69-42D1-B1AE-B8662E622CEA}" srcOrd="0" destOrd="0" presId="urn:microsoft.com/office/officeart/2005/8/layout/orgChart1"/>
    <dgm:cxn modelId="{2663C234-3533-488A-A211-A14695898C3A}" type="presParOf" srcId="{52BF0B8D-EF69-42D1-B1AE-B8662E622CEA}" destId="{4982295A-E4E7-41AA-AF1A-612429CE85CF}" srcOrd="0" destOrd="0" presId="urn:microsoft.com/office/officeart/2005/8/layout/orgChart1"/>
    <dgm:cxn modelId="{78E51D3B-202F-4F74-863D-48647FFD692E}" type="presParOf" srcId="{52BF0B8D-EF69-42D1-B1AE-B8662E622CEA}" destId="{C82F6BE2-CAB8-4B22-BDD5-3FDC9290743E}" srcOrd="1" destOrd="0" presId="urn:microsoft.com/office/officeart/2005/8/layout/orgChart1"/>
    <dgm:cxn modelId="{82159E47-D3CE-418B-BE8D-707A9519063D}" type="presParOf" srcId="{1A1D1376-AA4C-4663-9A0D-568B2375A804}" destId="{50363497-2B54-4B22-9FE9-AFED849E2BD8}" srcOrd="1" destOrd="0" presId="urn:microsoft.com/office/officeart/2005/8/layout/orgChart1"/>
    <dgm:cxn modelId="{4202CFEF-1F3B-4758-8458-9532FCCB73D1}" type="presParOf" srcId="{1A1D1376-AA4C-4663-9A0D-568B2375A804}" destId="{47FA43A3-4592-4071-AF8F-B1B56D6F074D}" srcOrd="2" destOrd="0" presId="urn:microsoft.com/office/officeart/2005/8/layout/orgChart1"/>
    <dgm:cxn modelId="{587FD434-6A54-4493-ADD4-54179EB6C60E}" type="presParOf" srcId="{7C22500F-2483-46C9-9886-3D4BF9435658}" destId="{60999CCE-D437-4D47-BC2E-A13737256033}" srcOrd="2" destOrd="0" presId="urn:microsoft.com/office/officeart/2005/8/layout/orgChart1"/>
    <dgm:cxn modelId="{4BA1B922-D704-4287-8FB3-F71044A809B8}" type="presParOf" srcId="{60999CCE-D437-4D47-BC2E-A13737256033}" destId="{F23AE2E5-6E7C-49F4-A334-0E041573236C}" srcOrd="0" destOrd="0" presId="urn:microsoft.com/office/officeart/2005/8/layout/orgChart1"/>
    <dgm:cxn modelId="{ABEC63AC-8C8F-4AB1-86BD-C253B6762084}" type="presParOf" srcId="{60999CCE-D437-4D47-BC2E-A13737256033}" destId="{5F999B92-FA72-431B-ACAD-827496688CB0}" srcOrd="1" destOrd="0" presId="urn:microsoft.com/office/officeart/2005/8/layout/orgChart1"/>
    <dgm:cxn modelId="{77F9FF3E-6B38-4B26-A003-384E2CE6A821}" type="presParOf" srcId="{5F999B92-FA72-431B-ACAD-827496688CB0}" destId="{E0D064F0-9085-4109-8FD7-8371314243CE}" srcOrd="0" destOrd="0" presId="urn:microsoft.com/office/officeart/2005/8/layout/orgChart1"/>
    <dgm:cxn modelId="{424CF0C6-6D95-47D8-8DDC-55954B37D8C8}" type="presParOf" srcId="{E0D064F0-9085-4109-8FD7-8371314243CE}" destId="{E0992AEC-CDC8-4EC5-8FE7-1DF842FA22B5}" srcOrd="0" destOrd="0" presId="urn:microsoft.com/office/officeart/2005/8/layout/orgChart1"/>
    <dgm:cxn modelId="{4263DA89-B5C1-41BD-9C65-499CD4F43626}" type="presParOf" srcId="{E0D064F0-9085-4109-8FD7-8371314243CE}" destId="{857A77EC-A349-469C-87AA-C960BC688474}" srcOrd="1" destOrd="0" presId="urn:microsoft.com/office/officeart/2005/8/layout/orgChart1"/>
    <dgm:cxn modelId="{4B413E7F-78E6-46C5-B2FE-37A04323D36D}" type="presParOf" srcId="{5F999B92-FA72-431B-ACAD-827496688CB0}" destId="{62BEFF0B-F111-410D-9A5C-DF0FA9D3F379}" srcOrd="1" destOrd="0" presId="urn:microsoft.com/office/officeart/2005/8/layout/orgChart1"/>
    <dgm:cxn modelId="{97ED104E-FFA3-458C-BD78-89DD37131736}" type="presParOf" srcId="{5F999B92-FA72-431B-ACAD-827496688CB0}" destId="{665AF27E-8D8E-44AE-968C-B942BDC00072}" srcOrd="2" destOrd="0" presId="urn:microsoft.com/office/officeart/2005/8/layout/orgChart1"/>
    <dgm:cxn modelId="{8B4E327A-650C-4560-A80E-B1013D799791}" type="presParOf" srcId="{60999CCE-D437-4D47-BC2E-A13737256033}" destId="{52081284-D921-4536-9FDC-E791AADADB91}" srcOrd="2" destOrd="0" presId="urn:microsoft.com/office/officeart/2005/8/layout/orgChart1"/>
    <dgm:cxn modelId="{850693B9-2086-4E98-A388-EB69D1F58BE3}" type="presParOf" srcId="{60999CCE-D437-4D47-BC2E-A13737256033}" destId="{900C0AEE-14C9-4D5E-ACF9-064C9FCD8F85}" srcOrd="3" destOrd="0" presId="urn:microsoft.com/office/officeart/2005/8/layout/orgChart1"/>
    <dgm:cxn modelId="{B5F92A81-D7CD-42EF-AE0C-D804B855B886}" type="presParOf" srcId="{900C0AEE-14C9-4D5E-ACF9-064C9FCD8F85}" destId="{98F140FC-890A-4C43-90DA-2602AD38E0E3}" srcOrd="0" destOrd="0" presId="urn:microsoft.com/office/officeart/2005/8/layout/orgChart1"/>
    <dgm:cxn modelId="{E9C60E85-A6D8-4615-B605-A94008A8D84F}" type="presParOf" srcId="{98F140FC-890A-4C43-90DA-2602AD38E0E3}" destId="{E33D0878-7992-4DB3-99EB-3D68E43F7CB8}" srcOrd="0" destOrd="0" presId="urn:microsoft.com/office/officeart/2005/8/layout/orgChart1"/>
    <dgm:cxn modelId="{940FDB83-8221-4427-BD0D-C621227F1A08}" type="presParOf" srcId="{98F140FC-890A-4C43-90DA-2602AD38E0E3}" destId="{010E2DB5-A247-44E9-B15C-48DAA6FEDEF9}" srcOrd="1" destOrd="0" presId="urn:microsoft.com/office/officeart/2005/8/layout/orgChart1"/>
    <dgm:cxn modelId="{637990D0-33A2-4CC5-AE85-524E93EA8FB7}" type="presParOf" srcId="{900C0AEE-14C9-4D5E-ACF9-064C9FCD8F85}" destId="{077F7AAD-1EE8-4553-B29A-D66AC39199BC}" srcOrd="1" destOrd="0" presId="urn:microsoft.com/office/officeart/2005/8/layout/orgChart1"/>
    <dgm:cxn modelId="{28462F8F-AA50-441B-9D10-53B238D03F1A}" type="presParOf" srcId="{900C0AEE-14C9-4D5E-ACF9-064C9FCD8F85}" destId="{7A7518FC-BA73-455E-8ED2-0C6BE177B08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81284-D921-4536-9FDC-E791AADADB91}">
      <dsp:nvSpPr>
        <dsp:cNvPr id="0" name=""/>
        <dsp:cNvSpPr/>
      </dsp:nvSpPr>
      <dsp:spPr>
        <a:xfrm>
          <a:off x="3882823" y="661379"/>
          <a:ext cx="115585" cy="428436"/>
        </a:xfrm>
        <a:custGeom>
          <a:avLst/>
          <a:gdLst/>
          <a:ahLst/>
          <a:cxnLst/>
          <a:rect l="0" t="0" r="0" b="0"/>
          <a:pathLst>
            <a:path>
              <a:moveTo>
                <a:pt x="0" y="0"/>
              </a:moveTo>
              <a:lnTo>
                <a:pt x="0" y="428436"/>
              </a:lnTo>
              <a:lnTo>
                <a:pt x="115585" y="428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3AE2E5-6E7C-49F4-A334-0E041573236C}">
      <dsp:nvSpPr>
        <dsp:cNvPr id="0" name=""/>
        <dsp:cNvSpPr/>
      </dsp:nvSpPr>
      <dsp:spPr>
        <a:xfrm>
          <a:off x="3767238" y="661379"/>
          <a:ext cx="115585" cy="428436"/>
        </a:xfrm>
        <a:custGeom>
          <a:avLst/>
          <a:gdLst/>
          <a:ahLst/>
          <a:cxnLst/>
          <a:rect l="0" t="0" r="0" b="0"/>
          <a:pathLst>
            <a:path>
              <a:moveTo>
                <a:pt x="115585" y="0"/>
              </a:moveTo>
              <a:lnTo>
                <a:pt x="115585" y="428436"/>
              </a:lnTo>
              <a:lnTo>
                <a:pt x="0" y="428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5F2A70-C3BB-4D29-A255-19B55A77A946}">
      <dsp:nvSpPr>
        <dsp:cNvPr id="0" name=""/>
        <dsp:cNvSpPr/>
      </dsp:nvSpPr>
      <dsp:spPr>
        <a:xfrm>
          <a:off x="3882823" y="661379"/>
          <a:ext cx="3329958" cy="1211427"/>
        </a:xfrm>
        <a:custGeom>
          <a:avLst/>
          <a:gdLst/>
          <a:ahLst/>
          <a:cxnLst/>
          <a:rect l="0" t="0" r="0" b="0"/>
          <a:pathLst>
            <a:path>
              <a:moveTo>
                <a:pt x="0" y="0"/>
              </a:moveTo>
              <a:lnTo>
                <a:pt x="0" y="1095842"/>
              </a:lnTo>
              <a:lnTo>
                <a:pt x="3329958" y="1095842"/>
              </a:lnTo>
              <a:lnTo>
                <a:pt x="3329958" y="12114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892E19-747E-4E82-B116-07E480C84502}">
      <dsp:nvSpPr>
        <dsp:cNvPr id="0" name=""/>
        <dsp:cNvSpPr/>
      </dsp:nvSpPr>
      <dsp:spPr>
        <a:xfrm>
          <a:off x="3882823" y="661379"/>
          <a:ext cx="1997975" cy="1211427"/>
        </a:xfrm>
        <a:custGeom>
          <a:avLst/>
          <a:gdLst/>
          <a:ahLst/>
          <a:cxnLst/>
          <a:rect l="0" t="0" r="0" b="0"/>
          <a:pathLst>
            <a:path>
              <a:moveTo>
                <a:pt x="0" y="0"/>
              </a:moveTo>
              <a:lnTo>
                <a:pt x="0" y="1095842"/>
              </a:lnTo>
              <a:lnTo>
                <a:pt x="1997975" y="1095842"/>
              </a:lnTo>
              <a:lnTo>
                <a:pt x="1997975" y="12114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BC0E21-BE99-405A-BC34-7BBE76EB7552}">
      <dsp:nvSpPr>
        <dsp:cNvPr id="0" name=""/>
        <dsp:cNvSpPr/>
      </dsp:nvSpPr>
      <dsp:spPr>
        <a:xfrm>
          <a:off x="3882823" y="661379"/>
          <a:ext cx="665991" cy="1211427"/>
        </a:xfrm>
        <a:custGeom>
          <a:avLst/>
          <a:gdLst/>
          <a:ahLst/>
          <a:cxnLst/>
          <a:rect l="0" t="0" r="0" b="0"/>
          <a:pathLst>
            <a:path>
              <a:moveTo>
                <a:pt x="0" y="0"/>
              </a:moveTo>
              <a:lnTo>
                <a:pt x="0" y="1095842"/>
              </a:lnTo>
              <a:lnTo>
                <a:pt x="665991" y="1095842"/>
              </a:lnTo>
              <a:lnTo>
                <a:pt x="665991" y="12114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C6B37D-5513-4EAF-B5FE-45B161ADE267}">
      <dsp:nvSpPr>
        <dsp:cNvPr id="0" name=""/>
        <dsp:cNvSpPr/>
      </dsp:nvSpPr>
      <dsp:spPr>
        <a:xfrm>
          <a:off x="2776506" y="2423213"/>
          <a:ext cx="158935" cy="1775126"/>
        </a:xfrm>
        <a:custGeom>
          <a:avLst/>
          <a:gdLst/>
          <a:ahLst/>
          <a:cxnLst/>
          <a:rect l="0" t="0" r="0" b="0"/>
          <a:pathLst>
            <a:path>
              <a:moveTo>
                <a:pt x="0" y="0"/>
              </a:moveTo>
              <a:lnTo>
                <a:pt x="0" y="1775126"/>
              </a:lnTo>
              <a:lnTo>
                <a:pt x="158935" y="1775126"/>
              </a:lnTo>
            </a:path>
          </a:pathLst>
        </a:custGeom>
        <a:noFill/>
        <a:ln w="254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3AF98214-38AA-4721-97F5-2AF9F0A55A11}">
      <dsp:nvSpPr>
        <dsp:cNvPr id="0" name=""/>
        <dsp:cNvSpPr/>
      </dsp:nvSpPr>
      <dsp:spPr>
        <a:xfrm>
          <a:off x="2776506" y="2423213"/>
          <a:ext cx="158935" cy="1405578"/>
        </a:xfrm>
        <a:custGeom>
          <a:avLst/>
          <a:gdLst/>
          <a:ahLst/>
          <a:cxnLst/>
          <a:rect l="0" t="0" r="0" b="0"/>
          <a:pathLst>
            <a:path>
              <a:moveTo>
                <a:pt x="0" y="0"/>
              </a:moveTo>
              <a:lnTo>
                <a:pt x="0" y="1405578"/>
              </a:lnTo>
              <a:lnTo>
                <a:pt x="158935" y="1405578"/>
              </a:lnTo>
            </a:path>
          </a:pathLst>
        </a:custGeom>
        <a:noFill/>
        <a:ln w="254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B01FF860-3096-470A-9496-7A0F1E20A73A}">
      <dsp:nvSpPr>
        <dsp:cNvPr id="0" name=""/>
        <dsp:cNvSpPr/>
      </dsp:nvSpPr>
      <dsp:spPr>
        <a:xfrm>
          <a:off x="2776506" y="2423213"/>
          <a:ext cx="158935" cy="1031213"/>
        </a:xfrm>
        <a:custGeom>
          <a:avLst/>
          <a:gdLst/>
          <a:ahLst/>
          <a:cxnLst/>
          <a:rect l="0" t="0" r="0" b="0"/>
          <a:pathLst>
            <a:path>
              <a:moveTo>
                <a:pt x="0" y="0"/>
              </a:moveTo>
              <a:lnTo>
                <a:pt x="0" y="1031213"/>
              </a:lnTo>
              <a:lnTo>
                <a:pt x="158935" y="1031213"/>
              </a:lnTo>
            </a:path>
          </a:pathLst>
        </a:custGeom>
        <a:noFill/>
        <a:ln w="254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CCF4FC48-2146-4B81-8BFA-F5F6F0C658B7}">
      <dsp:nvSpPr>
        <dsp:cNvPr id="0" name=""/>
        <dsp:cNvSpPr/>
      </dsp:nvSpPr>
      <dsp:spPr>
        <a:xfrm>
          <a:off x="2776506" y="2423213"/>
          <a:ext cx="158935" cy="634390"/>
        </a:xfrm>
        <a:custGeom>
          <a:avLst/>
          <a:gdLst/>
          <a:ahLst/>
          <a:cxnLst/>
          <a:rect l="0" t="0" r="0" b="0"/>
          <a:pathLst>
            <a:path>
              <a:moveTo>
                <a:pt x="0" y="0"/>
              </a:moveTo>
              <a:lnTo>
                <a:pt x="0" y="634390"/>
              </a:lnTo>
              <a:lnTo>
                <a:pt x="158935" y="634390"/>
              </a:lnTo>
            </a:path>
          </a:pathLst>
        </a:custGeom>
        <a:noFill/>
        <a:ln w="254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86E8AB9F-F5B7-49D1-9DB6-B807ECA45C45}">
      <dsp:nvSpPr>
        <dsp:cNvPr id="0" name=""/>
        <dsp:cNvSpPr/>
      </dsp:nvSpPr>
      <dsp:spPr>
        <a:xfrm>
          <a:off x="3216831" y="661379"/>
          <a:ext cx="665991" cy="1211427"/>
        </a:xfrm>
        <a:custGeom>
          <a:avLst/>
          <a:gdLst/>
          <a:ahLst/>
          <a:cxnLst/>
          <a:rect l="0" t="0" r="0" b="0"/>
          <a:pathLst>
            <a:path>
              <a:moveTo>
                <a:pt x="665991" y="0"/>
              </a:moveTo>
              <a:lnTo>
                <a:pt x="665991" y="1095842"/>
              </a:lnTo>
              <a:lnTo>
                <a:pt x="0" y="1095842"/>
              </a:lnTo>
              <a:lnTo>
                <a:pt x="0" y="12114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87814F-B650-49BF-AACB-39302FBE0983}">
      <dsp:nvSpPr>
        <dsp:cNvPr id="0" name=""/>
        <dsp:cNvSpPr/>
      </dsp:nvSpPr>
      <dsp:spPr>
        <a:xfrm>
          <a:off x="1884848" y="661379"/>
          <a:ext cx="1997975" cy="1211427"/>
        </a:xfrm>
        <a:custGeom>
          <a:avLst/>
          <a:gdLst/>
          <a:ahLst/>
          <a:cxnLst/>
          <a:rect l="0" t="0" r="0" b="0"/>
          <a:pathLst>
            <a:path>
              <a:moveTo>
                <a:pt x="1997975" y="0"/>
              </a:moveTo>
              <a:lnTo>
                <a:pt x="1997975" y="1095842"/>
              </a:lnTo>
              <a:lnTo>
                <a:pt x="0" y="1095842"/>
              </a:lnTo>
              <a:lnTo>
                <a:pt x="0" y="12114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0A390-653B-4FC6-8B5D-7CFCFF3CA34D}">
      <dsp:nvSpPr>
        <dsp:cNvPr id="0" name=""/>
        <dsp:cNvSpPr/>
      </dsp:nvSpPr>
      <dsp:spPr>
        <a:xfrm>
          <a:off x="552865" y="661379"/>
          <a:ext cx="3329958" cy="1211427"/>
        </a:xfrm>
        <a:custGeom>
          <a:avLst/>
          <a:gdLst/>
          <a:ahLst/>
          <a:cxnLst/>
          <a:rect l="0" t="0" r="0" b="0"/>
          <a:pathLst>
            <a:path>
              <a:moveTo>
                <a:pt x="3329958" y="0"/>
              </a:moveTo>
              <a:lnTo>
                <a:pt x="3329958" y="1095842"/>
              </a:lnTo>
              <a:lnTo>
                <a:pt x="0" y="1095842"/>
              </a:lnTo>
              <a:lnTo>
                <a:pt x="0" y="12114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0CA122-46EF-4262-8D43-D4CE89B5CF44}">
      <dsp:nvSpPr>
        <dsp:cNvPr id="0" name=""/>
        <dsp:cNvSpPr/>
      </dsp:nvSpPr>
      <dsp:spPr>
        <a:xfrm>
          <a:off x="3332417" y="110972"/>
          <a:ext cx="1100812" cy="5504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b="1" kern="1200" dirty="0">
              <a:solidFill>
                <a:srgbClr val="FFFF00"/>
              </a:solidFill>
            </a:rPr>
            <a:t>PINGESO</a:t>
          </a:r>
        </a:p>
      </dsp:txBody>
      <dsp:txXfrm>
        <a:off x="3332417" y="110972"/>
        <a:ext cx="1100812" cy="550406"/>
      </dsp:txXfrm>
    </dsp:sp>
    <dsp:sp modelId="{9025B449-CFC7-4647-BDE0-E4A1C8428726}">
      <dsp:nvSpPr>
        <dsp:cNvPr id="0" name=""/>
        <dsp:cNvSpPr/>
      </dsp:nvSpPr>
      <dsp:spPr>
        <a:xfrm>
          <a:off x="2458" y="1872806"/>
          <a:ext cx="1100812" cy="5504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CL" sz="1700" b="1" kern="1200" dirty="0">
              <a:solidFill>
                <a:srgbClr val="FFFF00"/>
              </a:solidFill>
            </a:rPr>
            <a:t>SPRINT 0</a:t>
          </a:r>
        </a:p>
      </dsp:txBody>
      <dsp:txXfrm>
        <a:off x="2458" y="1872806"/>
        <a:ext cx="1100812" cy="550406"/>
      </dsp:txXfrm>
    </dsp:sp>
    <dsp:sp modelId="{73F31DF7-1A0D-47CC-B518-1C1DDF06AFA2}">
      <dsp:nvSpPr>
        <dsp:cNvPr id="0" name=""/>
        <dsp:cNvSpPr/>
      </dsp:nvSpPr>
      <dsp:spPr>
        <a:xfrm>
          <a:off x="1334442" y="1872806"/>
          <a:ext cx="1100812" cy="5504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CL" sz="1700" b="1" kern="1200" dirty="0">
              <a:solidFill>
                <a:srgbClr val="FFFF00"/>
              </a:solidFill>
            </a:rPr>
            <a:t>SPRINT 1</a:t>
          </a:r>
        </a:p>
      </dsp:txBody>
      <dsp:txXfrm>
        <a:off x="1334442" y="1872806"/>
        <a:ext cx="1100812" cy="550406"/>
      </dsp:txXfrm>
    </dsp:sp>
    <dsp:sp modelId="{D67648F4-E325-4AE0-9C6D-B40645104E29}">
      <dsp:nvSpPr>
        <dsp:cNvPr id="0" name=""/>
        <dsp:cNvSpPr/>
      </dsp:nvSpPr>
      <dsp:spPr>
        <a:xfrm>
          <a:off x="2666425" y="1872806"/>
          <a:ext cx="1100812" cy="5504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CL" sz="1700" b="1" kern="1200" dirty="0">
              <a:solidFill>
                <a:srgbClr val="FFFF00"/>
              </a:solidFill>
            </a:rPr>
            <a:t>SPRINT 2</a:t>
          </a:r>
        </a:p>
      </dsp:txBody>
      <dsp:txXfrm>
        <a:off x="2666425" y="1872806"/>
        <a:ext cx="1100812" cy="550406"/>
      </dsp:txXfrm>
    </dsp:sp>
    <dsp:sp modelId="{DB95C7AB-C67A-406F-9C64-924C1184465D}">
      <dsp:nvSpPr>
        <dsp:cNvPr id="0" name=""/>
        <dsp:cNvSpPr/>
      </dsp:nvSpPr>
      <dsp:spPr>
        <a:xfrm>
          <a:off x="2935442" y="2877215"/>
          <a:ext cx="1187997" cy="3607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CL" sz="1700" b="1" kern="1200" dirty="0">
              <a:solidFill>
                <a:srgbClr val="FFC000"/>
              </a:solidFill>
            </a:rPr>
            <a:t>MINUTAS</a:t>
          </a:r>
        </a:p>
      </dsp:txBody>
      <dsp:txXfrm>
        <a:off x="2935442" y="2877215"/>
        <a:ext cx="1187997" cy="360774"/>
      </dsp:txXfrm>
    </dsp:sp>
    <dsp:sp modelId="{937BA1E1-5145-4794-97E6-942650F669FA}">
      <dsp:nvSpPr>
        <dsp:cNvPr id="0" name=""/>
        <dsp:cNvSpPr/>
      </dsp:nvSpPr>
      <dsp:spPr>
        <a:xfrm>
          <a:off x="2935442" y="3274427"/>
          <a:ext cx="1187997" cy="3599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CL" sz="1700" b="1" kern="1200" dirty="0" err="1">
              <a:solidFill>
                <a:srgbClr val="FFC000"/>
              </a:solidFill>
            </a:rPr>
            <a:t>PPTs</a:t>
          </a:r>
          <a:endParaRPr lang="es-CL" sz="1700" b="1" kern="1200" dirty="0">
            <a:solidFill>
              <a:srgbClr val="FFC000"/>
            </a:solidFill>
          </a:endParaRPr>
        </a:p>
      </dsp:txBody>
      <dsp:txXfrm>
        <a:off x="2935442" y="3274427"/>
        <a:ext cx="1187997" cy="359998"/>
      </dsp:txXfrm>
    </dsp:sp>
    <dsp:sp modelId="{721C0766-D8A4-4569-93CB-ACCE1145936C}">
      <dsp:nvSpPr>
        <dsp:cNvPr id="0" name=""/>
        <dsp:cNvSpPr/>
      </dsp:nvSpPr>
      <dsp:spPr>
        <a:xfrm>
          <a:off x="2935442" y="3648792"/>
          <a:ext cx="1187997" cy="3599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CL" sz="1700" b="1" kern="1200" dirty="0">
              <a:solidFill>
                <a:srgbClr val="FFC000"/>
              </a:solidFill>
            </a:rPr>
            <a:t>ARTEFACTOS</a:t>
          </a:r>
        </a:p>
      </dsp:txBody>
      <dsp:txXfrm>
        <a:off x="2935442" y="3648792"/>
        <a:ext cx="1187997" cy="359998"/>
      </dsp:txXfrm>
    </dsp:sp>
    <dsp:sp modelId="{EF491467-C2E5-4751-AF11-249AAB30F873}">
      <dsp:nvSpPr>
        <dsp:cNvPr id="0" name=""/>
        <dsp:cNvSpPr/>
      </dsp:nvSpPr>
      <dsp:spPr>
        <a:xfrm>
          <a:off x="2935442" y="4018340"/>
          <a:ext cx="1187997" cy="3599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CL" sz="1700" b="1" kern="1200" dirty="0">
              <a:solidFill>
                <a:srgbClr val="FFC000"/>
              </a:solidFill>
            </a:rPr>
            <a:t>OTROS</a:t>
          </a:r>
        </a:p>
      </dsp:txBody>
      <dsp:txXfrm>
        <a:off x="2935442" y="4018340"/>
        <a:ext cx="1187997" cy="359998"/>
      </dsp:txXfrm>
    </dsp:sp>
    <dsp:sp modelId="{C29CE20C-8D28-4D3D-8F4D-2E87A3087459}">
      <dsp:nvSpPr>
        <dsp:cNvPr id="0" name=""/>
        <dsp:cNvSpPr/>
      </dsp:nvSpPr>
      <dsp:spPr>
        <a:xfrm>
          <a:off x="3998408" y="1872806"/>
          <a:ext cx="1100812" cy="5504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CL" sz="1700" b="1" kern="1200" dirty="0">
              <a:solidFill>
                <a:srgbClr val="FFFF00"/>
              </a:solidFill>
            </a:rPr>
            <a:t>SPRINT 3</a:t>
          </a:r>
        </a:p>
      </dsp:txBody>
      <dsp:txXfrm>
        <a:off x="3998408" y="1872806"/>
        <a:ext cx="1100812" cy="550406"/>
      </dsp:txXfrm>
    </dsp:sp>
    <dsp:sp modelId="{DEA1FD3F-C5EC-4200-9541-09C5FBE68840}">
      <dsp:nvSpPr>
        <dsp:cNvPr id="0" name=""/>
        <dsp:cNvSpPr/>
      </dsp:nvSpPr>
      <dsp:spPr>
        <a:xfrm>
          <a:off x="5330392" y="1872806"/>
          <a:ext cx="1100812" cy="5504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CL" sz="1700" b="1" kern="1200" dirty="0">
              <a:solidFill>
                <a:srgbClr val="FFFF00"/>
              </a:solidFill>
            </a:rPr>
            <a:t>CIERRE PROYECTO</a:t>
          </a:r>
        </a:p>
      </dsp:txBody>
      <dsp:txXfrm>
        <a:off x="5330392" y="1872806"/>
        <a:ext cx="1100812" cy="550406"/>
      </dsp:txXfrm>
    </dsp:sp>
    <dsp:sp modelId="{4982295A-E4E7-41AA-AF1A-612429CE85CF}">
      <dsp:nvSpPr>
        <dsp:cNvPr id="0" name=""/>
        <dsp:cNvSpPr/>
      </dsp:nvSpPr>
      <dsp:spPr>
        <a:xfrm>
          <a:off x="6662375" y="1872806"/>
          <a:ext cx="1100812" cy="5504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CL" sz="1700" b="1" kern="1200" dirty="0">
              <a:solidFill>
                <a:srgbClr val="FFFF00"/>
              </a:solidFill>
            </a:rPr>
            <a:t>MATERIAL DE APOYO</a:t>
          </a:r>
        </a:p>
      </dsp:txBody>
      <dsp:txXfrm>
        <a:off x="6662375" y="1872806"/>
        <a:ext cx="1100812" cy="550406"/>
      </dsp:txXfrm>
    </dsp:sp>
    <dsp:sp modelId="{E0992AEC-CDC8-4EC5-8FE7-1DF842FA22B5}">
      <dsp:nvSpPr>
        <dsp:cNvPr id="0" name=""/>
        <dsp:cNvSpPr/>
      </dsp:nvSpPr>
      <dsp:spPr>
        <a:xfrm>
          <a:off x="2666425" y="814612"/>
          <a:ext cx="1100812" cy="5504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CL" sz="1700" b="1" kern="1200" dirty="0">
              <a:solidFill>
                <a:srgbClr val="FFFF00"/>
              </a:solidFill>
            </a:rPr>
            <a:t>DATOS CURSO</a:t>
          </a:r>
        </a:p>
      </dsp:txBody>
      <dsp:txXfrm>
        <a:off x="2666425" y="814612"/>
        <a:ext cx="1100812" cy="550406"/>
      </dsp:txXfrm>
    </dsp:sp>
    <dsp:sp modelId="{E33D0878-7992-4DB3-99EB-3D68E43F7CB8}">
      <dsp:nvSpPr>
        <dsp:cNvPr id="0" name=""/>
        <dsp:cNvSpPr/>
      </dsp:nvSpPr>
      <dsp:spPr>
        <a:xfrm>
          <a:off x="3998408" y="814612"/>
          <a:ext cx="1100812" cy="5504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CL" sz="1700" b="1" kern="1200" dirty="0">
              <a:solidFill>
                <a:srgbClr val="FFFF00"/>
              </a:solidFill>
            </a:rPr>
            <a:t>FORO</a:t>
          </a:r>
        </a:p>
      </dsp:txBody>
      <dsp:txXfrm>
        <a:off x="3998408" y="814612"/>
        <a:ext cx="1100812" cy="55040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CF614D-B6FE-43F4-99C6-67E93EB03187}" type="datetimeFigureOut">
              <a:rPr lang="es-ES" smtClean="0"/>
              <a:pPr/>
              <a:t>28/07/2022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01B02-81BB-4072-B427-04FCB13CB17D}" type="slidenum">
              <a:rPr lang="es-ES" smtClean="0"/>
              <a:pPr/>
              <a:t>‹Nº›</a:t>
            </a:fld>
            <a:endParaRPr lang="es-ES"/>
          </a:p>
        </p:txBody>
      </p:sp>
    </p:spTree>
    <p:extLst>
      <p:ext uri="{BB962C8B-B14F-4D97-AF65-F5344CB8AC3E}">
        <p14:creationId xmlns:p14="http://schemas.microsoft.com/office/powerpoint/2010/main" val="110547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
              <a:t>Haga clic para modificar el estilo de título del patrón</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lvl1pPr>
              <a:defRPr/>
            </a:lvl1pPr>
          </a:lstStyle>
          <a:p>
            <a:fld id="{E40B5C03-FBC7-460F-BA91-AFB6BA8C1809}" type="datetimeFigureOut">
              <a:rPr lang="es-ES" smtClean="0"/>
              <a:pPr/>
              <a:t>28/07/2022</a:t>
            </a:fld>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5E7629F2-3858-47DE-96ED-3E5BBF8A6246}"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lvl1pPr>
              <a:defRPr/>
            </a:lvl1pPr>
          </a:lstStyle>
          <a:p>
            <a:fld id="{E40B5C03-FBC7-460F-BA91-AFB6BA8C1809}" type="datetimeFigureOut">
              <a:rPr lang="es-ES" smtClean="0"/>
              <a:pPr/>
              <a:t>28/07/2022</a:t>
            </a:fld>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5E7629F2-3858-47DE-96ED-3E5BBF8A624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lvl1pPr>
              <a:defRPr/>
            </a:lvl1pPr>
          </a:lstStyle>
          <a:p>
            <a:fld id="{E40B5C03-FBC7-460F-BA91-AFB6BA8C1809}" type="datetimeFigureOut">
              <a:rPr lang="es-ES" smtClean="0"/>
              <a:pPr/>
              <a:t>28/07/2022</a:t>
            </a:fld>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5E7629F2-3858-47DE-96ED-3E5BBF8A6246}"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86700" cy="11430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457200" y="1600200"/>
            <a:ext cx="7615262"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lvl1pPr>
              <a:defRPr/>
            </a:lvl1pPr>
          </a:lstStyle>
          <a:p>
            <a:fld id="{E40B5C03-FBC7-460F-BA91-AFB6BA8C1809}" type="datetimeFigureOut">
              <a:rPr lang="es-ES" smtClean="0"/>
              <a:pPr/>
              <a:t>28/07/2022</a:t>
            </a:fld>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5E7629F2-3858-47DE-96ED-3E5BBF8A6246}"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lvl1pPr>
              <a:defRPr/>
            </a:lvl1pPr>
          </a:lstStyle>
          <a:p>
            <a:fld id="{E40B5C03-FBC7-460F-BA91-AFB6BA8C1809}" type="datetimeFigureOut">
              <a:rPr lang="es-ES" smtClean="0"/>
              <a:pPr/>
              <a:t>28/07/2022</a:t>
            </a:fld>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5E7629F2-3858-47DE-96ED-3E5BBF8A6246}"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29576" cy="1143000"/>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48200" y="1600200"/>
            <a:ext cx="35671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3"/>
          <p:cNvSpPr>
            <a:spLocks noGrp="1"/>
          </p:cNvSpPr>
          <p:nvPr>
            <p:ph type="dt" sz="half" idx="10"/>
          </p:nvPr>
        </p:nvSpPr>
        <p:spPr/>
        <p:txBody>
          <a:bodyPr/>
          <a:lstStyle>
            <a:lvl1pPr>
              <a:defRPr/>
            </a:lvl1pPr>
          </a:lstStyle>
          <a:p>
            <a:fld id="{E40B5C03-FBC7-460F-BA91-AFB6BA8C1809}" type="datetimeFigureOut">
              <a:rPr lang="es-ES" smtClean="0"/>
              <a:pPr/>
              <a:t>28/07/2022</a:t>
            </a:fld>
            <a:endParaRPr lang="es-ES"/>
          </a:p>
        </p:txBody>
      </p:sp>
      <p:sp>
        <p:nvSpPr>
          <p:cNvPr id="6" name="Footer Placeholder 4"/>
          <p:cNvSpPr>
            <a:spLocks noGrp="1"/>
          </p:cNvSpPr>
          <p:nvPr>
            <p:ph type="ftr" sz="quarter" idx="11"/>
          </p:nvPr>
        </p:nvSpPr>
        <p:spPr/>
        <p:txBody>
          <a:bodyPr/>
          <a:lstStyle>
            <a:lvl1pPr>
              <a:defRPr/>
            </a:lvl1pPr>
          </a:lstStyle>
          <a:p>
            <a:endParaRPr lang="es-ES"/>
          </a:p>
        </p:txBody>
      </p:sp>
      <p:sp>
        <p:nvSpPr>
          <p:cNvPr id="7" name="Slide Number Placeholder 5"/>
          <p:cNvSpPr>
            <a:spLocks noGrp="1"/>
          </p:cNvSpPr>
          <p:nvPr>
            <p:ph type="sldNum" sz="quarter" idx="12"/>
          </p:nvPr>
        </p:nvSpPr>
        <p:spPr/>
        <p:txBody>
          <a:bodyPr/>
          <a:lstStyle>
            <a:lvl1pPr>
              <a:defRPr/>
            </a:lvl1pPr>
          </a:lstStyle>
          <a:p>
            <a:fld id="{5E7629F2-3858-47DE-96ED-3E5BBF8A6246}"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3"/>
          <p:cNvSpPr>
            <a:spLocks noGrp="1"/>
          </p:cNvSpPr>
          <p:nvPr>
            <p:ph type="dt" sz="half" idx="10"/>
          </p:nvPr>
        </p:nvSpPr>
        <p:spPr/>
        <p:txBody>
          <a:bodyPr/>
          <a:lstStyle>
            <a:lvl1pPr>
              <a:defRPr/>
            </a:lvl1pPr>
          </a:lstStyle>
          <a:p>
            <a:fld id="{E40B5C03-FBC7-460F-BA91-AFB6BA8C1809}" type="datetimeFigureOut">
              <a:rPr lang="es-ES" smtClean="0"/>
              <a:pPr/>
              <a:t>28/07/2022</a:t>
            </a:fld>
            <a:endParaRPr lang="es-ES"/>
          </a:p>
        </p:txBody>
      </p:sp>
      <p:sp>
        <p:nvSpPr>
          <p:cNvPr id="8" name="Footer Placeholder 4"/>
          <p:cNvSpPr>
            <a:spLocks noGrp="1"/>
          </p:cNvSpPr>
          <p:nvPr>
            <p:ph type="ftr" sz="quarter" idx="11"/>
          </p:nvPr>
        </p:nvSpPr>
        <p:spPr/>
        <p:txBody>
          <a:bodyPr/>
          <a:lstStyle>
            <a:lvl1pPr>
              <a:defRPr/>
            </a:lvl1pPr>
          </a:lstStyle>
          <a:p>
            <a:endParaRPr lang="es-ES"/>
          </a:p>
        </p:txBody>
      </p:sp>
      <p:sp>
        <p:nvSpPr>
          <p:cNvPr id="9" name="Slide Number Placeholder 5"/>
          <p:cNvSpPr>
            <a:spLocks noGrp="1"/>
          </p:cNvSpPr>
          <p:nvPr>
            <p:ph type="sldNum" sz="quarter" idx="12"/>
          </p:nvPr>
        </p:nvSpPr>
        <p:spPr/>
        <p:txBody>
          <a:bodyPr/>
          <a:lstStyle>
            <a:lvl1pPr>
              <a:defRPr/>
            </a:lvl1pPr>
          </a:lstStyle>
          <a:p>
            <a:fld id="{5E7629F2-3858-47DE-96ED-3E5BBF8A6246}"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fld id="{E40B5C03-FBC7-460F-BA91-AFB6BA8C1809}" type="datetimeFigureOut">
              <a:rPr lang="es-ES" smtClean="0"/>
              <a:pPr/>
              <a:t>28/07/2022</a:t>
            </a:fld>
            <a:endParaRPr lang="es-ES"/>
          </a:p>
        </p:txBody>
      </p:sp>
      <p:sp>
        <p:nvSpPr>
          <p:cNvPr id="4" name="Footer Placeholder 4"/>
          <p:cNvSpPr>
            <a:spLocks noGrp="1"/>
          </p:cNvSpPr>
          <p:nvPr>
            <p:ph type="ftr" sz="quarter" idx="11"/>
          </p:nvPr>
        </p:nvSpPr>
        <p:spPr/>
        <p:txBody>
          <a:bodyPr/>
          <a:lstStyle>
            <a:lvl1pPr>
              <a:defRPr/>
            </a:lvl1pPr>
          </a:lstStyle>
          <a:p>
            <a:endParaRPr lang="es-ES"/>
          </a:p>
        </p:txBody>
      </p:sp>
      <p:sp>
        <p:nvSpPr>
          <p:cNvPr id="5" name="Slide Number Placeholder 5"/>
          <p:cNvSpPr>
            <a:spLocks noGrp="1"/>
          </p:cNvSpPr>
          <p:nvPr>
            <p:ph type="sldNum" sz="quarter" idx="12"/>
          </p:nvPr>
        </p:nvSpPr>
        <p:spPr/>
        <p:txBody>
          <a:bodyPr/>
          <a:lstStyle>
            <a:lvl1pPr>
              <a:defRPr/>
            </a:lvl1pPr>
          </a:lstStyle>
          <a:p>
            <a:fld id="{5E7629F2-3858-47DE-96ED-3E5BBF8A624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40B5C03-FBC7-460F-BA91-AFB6BA8C1809}" type="datetimeFigureOut">
              <a:rPr lang="es-ES" smtClean="0"/>
              <a:pPr/>
              <a:t>28/07/2022</a:t>
            </a:fld>
            <a:endParaRPr lang="es-ES"/>
          </a:p>
        </p:txBody>
      </p:sp>
      <p:sp>
        <p:nvSpPr>
          <p:cNvPr id="3" name="Footer Placeholder 4"/>
          <p:cNvSpPr>
            <a:spLocks noGrp="1"/>
          </p:cNvSpPr>
          <p:nvPr>
            <p:ph type="ftr" sz="quarter" idx="11"/>
          </p:nvPr>
        </p:nvSpPr>
        <p:spPr/>
        <p:txBody>
          <a:bodyPr/>
          <a:lstStyle>
            <a:lvl1pPr>
              <a:defRPr/>
            </a:lvl1pPr>
          </a:lstStyle>
          <a:p>
            <a:endParaRPr lang="es-ES"/>
          </a:p>
        </p:txBody>
      </p:sp>
      <p:sp>
        <p:nvSpPr>
          <p:cNvPr id="4" name="Slide Number Placeholder 5"/>
          <p:cNvSpPr>
            <a:spLocks noGrp="1"/>
          </p:cNvSpPr>
          <p:nvPr>
            <p:ph type="sldNum" sz="quarter" idx="12"/>
          </p:nvPr>
        </p:nvSpPr>
        <p:spPr/>
        <p:txBody>
          <a:bodyPr/>
          <a:lstStyle>
            <a:lvl1pPr>
              <a:defRPr/>
            </a:lvl1pPr>
          </a:lstStyle>
          <a:p>
            <a:fld id="{5E7629F2-3858-47DE-96ED-3E5BBF8A624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3"/>
          <p:cNvSpPr>
            <a:spLocks noGrp="1"/>
          </p:cNvSpPr>
          <p:nvPr>
            <p:ph type="dt" sz="half" idx="10"/>
          </p:nvPr>
        </p:nvSpPr>
        <p:spPr/>
        <p:txBody>
          <a:bodyPr/>
          <a:lstStyle>
            <a:lvl1pPr>
              <a:defRPr/>
            </a:lvl1pPr>
          </a:lstStyle>
          <a:p>
            <a:fld id="{E40B5C03-FBC7-460F-BA91-AFB6BA8C1809}" type="datetimeFigureOut">
              <a:rPr lang="es-ES" smtClean="0"/>
              <a:pPr/>
              <a:t>28/07/2022</a:t>
            </a:fld>
            <a:endParaRPr lang="es-ES"/>
          </a:p>
        </p:txBody>
      </p:sp>
      <p:sp>
        <p:nvSpPr>
          <p:cNvPr id="6" name="Footer Placeholder 4"/>
          <p:cNvSpPr>
            <a:spLocks noGrp="1"/>
          </p:cNvSpPr>
          <p:nvPr>
            <p:ph type="ftr" sz="quarter" idx="11"/>
          </p:nvPr>
        </p:nvSpPr>
        <p:spPr/>
        <p:txBody>
          <a:bodyPr/>
          <a:lstStyle>
            <a:lvl1pPr>
              <a:defRPr/>
            </a:lvl1pPr>
          </a:lstStyle>
          <a:p>
            <a:endParaRPr lang="es-ES"/>
          </a:p>
        </p:txBody>
      </p:sp>
      <p:sp>
        <p:nvSpPr>
          <p:cNvPr id="7" name="Slide Number Placeholder 5"/>
          <p:cNvSpPr>
            <a:spLocks noGrp="1"/>
          </p:cNvSpPr>
          <p:nvPr>
            <p:ph type="sldNum" sz="quarter" idx="12"/>
          </p:nvPr>
        </p:nvSpPr>
        <p:spPr/>
        <p:txBody>
          <a:bodyPr/>
          <a:lstStyle>
            <a:lvl1pPr>
              <a:defRPr/>
            </a:lvl1pPr>
          </a:lstStyle>
          <a:p>
            <a:fld id="{5E7629F2-3858-47DE-96ED-3E5BBF8A6246}"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3"/>
          <p:cNvSpPr>
            <a:spLocks noGrp="1"/>
          </p:cNvSpPr>
          <p:nvPr>
            <p:ph type="dt" sz="half" idx="10"/>
          </p:nvPr>
        </p:nvSpPr>
        <p:spPr/>
        <p:txBody>
          <a:bodyPr/>
          <a:lstStyle>
            <a:lvl1pPr>
              <a:defRPr/>
            </a:lvl1pPr>
          </a:lstStyle>
          <a:p>
            <a:fld id="{E40B5C03-FBC7-460F-BA91-AFB6BA8C1809}" type="datetimeFigureOut">
              <a:rPr lang="es-ES" smtClean="0"/>
              <a:pPr/>
              <a:t>28/07/2022</a:t>
            </a:fld>
            <a:endParaRPr lang="es-ES"/>
          </a:p>
        </p:txBody>
      </p:sp>
      <p:sp>
        <p:nvSpPr>
          <p:cNvPr id="6" name="Footer Placeholder 4"/>
          <p:cNvSpPr>
            <a:spLocks noGrp="1"/>
          </p:cNvSpPr>
          <p:nvPr>
            <p:ph type="ftr" sz="quarter" idx="11"/>
          </p:nvPr>
        </p:nvSpPr>
        <p:spPr/>
        <p:txBody>
          <a:bodyPr/>
          <a:lstStyle>
            <a:lvl1pPr>
              <a:defRPr/>
            </a:lvl1pPr>
          </a:lstStyle>
          <a:p>
            <a:endParaRPr lang="es-ES"/>
          </a:p>
        </p:txBody>
      </p:sp>
      <p:sp>
        <p:nvSpPr>
          <p:cNvPr id="7" name="Slide Number Placeholder 5"/>
          <p:cNvSpPr>
            <a:spLocks noGrp="1"/>
          </p:cNvSpPr>
          <p:nvPr>
            <p:ph type="sldNum" sz="quarter" idx="12"/>
          </p:nvPr>
        </p:nvSpPr>
        <p:spPr/>
        <p:txBody>
          <a:bodyPr/>
          <a:lstStyle>
            <a:lvl1pPr>
              <a:defRPr/>
            </a:lvl1pPr>
          </a:lstStyle>
          <a:p>
            <a:fld id="{5E7629F2-3858-47DE-96ED-3E5BBF8A6246}"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fld id="{E40B5C03-FBC7-460F-BA91-AFB6BA8C1809}" type="datetimeFigureOut">
              <a:rPr lang="es-ES" smtClean="0"/>
              <a:pPr/>
              <a:t>28/07/2022</a:t>
            </a:fld>
            <a:endParaRPr lang="es-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es-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fld id="{5E7629F2-3858-47DE-96ED-3E5BBF8A6246}"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pitchFamily="34"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pitchFamily="34"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pitchFamily="34"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pitchFamily="34"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pitchFamily="34"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ＭＳ Ｐゴシック" charset="-128"/>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Excel_Worksheet.xlsx"/><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a:extLst>
              <a:ext uri="{FF2B5EF4-FFF2-40B4-BE49-F238E27FC236}">
                <a16:creationId xmlns:a16="http://schemas.microsoft.com/office/drawing/2014/main" id="{5518101D-5F8C-277F-27D4-D6567D6929DE}"/>
              </a:ext>
            </a:extLst>
          </p:cNvPr>
          <p:cNvSpPr>
            <a:spLocks noGrp="1"/>
          </p:cNvSpPr>
          <p:nvPr>
            <p:ph type="ctrTitle"/>
          </p:nvPr>
        </p:nvSpPr>
        <p:spPr>
          <a:xfrm>
            <a:off x="2325682" y="430922"/>
            <a:ext cx="5061653" cy="776660"/>
          </a:xfrm>
        </p:spPr>
        <p:txBody>
          <a:bodyPr>
            <a:normAutofit fontScale="90000"/>
          </a:bodyPr>
          <a:lstStyle/>
          <a:p>
            <a:r>
              <a:rPr lang="es-CL" sz="3600" b="1" dirty="0">
                <a:solidFill>
                  <a:srgbClr val="0070C0"/>
                </a:solidFill>
              </a:rPr>
              <a:t>Taller/Proyecto de Ingeniería de Software</a:t>
            </a:r>
            <a:br>
              <a:rPr lang="es-CL" sz="3600" b="1" dirty="0">
                <a:solidFill>
                  <a:srgbClr val="0070C0"/>
                </a:solidFill>
              </a:rPr>
            </a:br>
            <a:r>
              <a:rPr lang="es-CL" sz="2700" b="1" dirty="0">
                <a:solidFill>
                  <a:srgbClr val="E28A14"/>
                </a:solidFill>
              </a:rPr>
              <a:t>2-2022</a:t>
            </a:r>
            <a:endParaRPr lang="es-ES" sz="3600" b="1" dirty="0">
              <a:solidFill>
                <a:srgbClr val="E28A14"/>
              </a:solidFill>
            </a:endParaRPr>
          </a:p>
        </p:txBody>
      </p:sp>
      <p:pic>
        <p:nvPicPr>
          <p:cNvPr id="16" name="Imagen 15">
            <a:extLst>
              <a:ext uri="{FF2B5EF4-FFF2-40B4-BE49-F238E27FC236}">
                <a16:creationId xmlns:a16="http://schemas.microsoft.com/office/drawing/2014/main" id="{F8775ACA-5DC1-B9E8-9313-A64666721CA9}"/>
              </a:ext>
            </a:extLst>
          </p:cNvPr>
          <p:cNvPicPr>
            <a:picLocks noChangeAspect="1"/>
          </p:cNvPicPr>
          <p:nvPr/>
        </p:nvPicPr>
        <p:blipFill>
          <a:blip r:embed="rId2"/>
          <a:stretch>
            <a:fillRect/>
          </a:stretch>
        </p:blipFill>
        <p:spPr>
          <a:xfrm>
            <a:off x="177734" y="188640"/>
            <a:ext cx="1848060" cy="1583113"/>
          </a:xfrm>
          <a:prstGeom prst="rect">
            <a:avLst/>
          </a:prstGeom>
        </p:spPr>
      </p:pic>
      <p:sp>
        <p:nvSpPr>
          <p:cNvPr id="26" name="3 CuadroTexto">
            <a:extLst>
              <a:ext uri="{FF2B5EF4-FFF2-40B4-BE49-F238E27FC236}">
                <a16:creationId xmlns:a16="http://schemas.microsoft.com/office/drawing/2014/main" id="{AC97C7CC-A211-3DAE-691A-6C5636553B2A}"/>
              </a:ext>
            </a:extLst>
          </p:cNvPr>
          <p:cNvSpPr txBox="1">
            <a:spLocks noChangeArrowheads="1"/>
          </p:cNvSpPr>
          <p:nvPr/>
        </p:nvSpPr>
        <p:spPr bwMode="auto">
          <a:xfrm>
            <a:off x="5148064" y="5445224"/>
            <a:ext cx="275510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just" defTabSz="685800">
              <a:spcBef>
                <a:spcPct val="50000"/>
              </a:spcBef>
              <a:defRPr/>
            </a:pPr>
            <a:r>
              <a:rPr lang="es-CL" sz="900" kern="0" dirty="0">
                <a:solidFill>
                  <a:prstClr val="white">
                    <a:lumMod val="65000"/>
                  </a:prstClr>
                </a:solidFill>
              </a:rPr>
              <a:t>“… La primera tarea de cualquier proyecto es aclarar términos y </a:t>
            </a:r>
            <a:r>
              <a:rPr lang="es-CL" sz="900" u="sng" kern="0" dirty="0">
                <a:solidFill>
                  <a:prstClr val="white">
                    <a:lumMod val="65000"/>
                  </a:prstClr>
                </a:solidFill>
                <a:effectLst>
                  <a:outerShdw blurRad="38100" dist="38100" dir="2700000" algn="tl">
                    <a:srgbClr val="000000">
                      <a:alpha val="43137"/>
                    </a:srgbClr>
                  </a:outerShdw>
                </a:effectLst>
              </a:rPr>
              <a:t>conceptos</a:t>
            </a:r>
            <a:r>
              <a:rPr lang="es-CL" sz="900" kern="0" dirty="0">
                <a:solidFill>
                  <a:prstClr val="white">
                    <a:lumMod val="65000"/>
                  </a:prstClr>
                </a:solidFill>
              </a:rPr>
              <a:t> confusos.  Sólo después de llegar a un acuerdo con respecto a los términos y conceptos, podemos tener la esperanza de considerar las cuestiones de forma fácil y clara, y de compartir el mismo punto de vista…”</a:t>
            </a:r>
          </a:p>
        </p:txBody>
      </p:sp>
      <p:pic>
        <p:nvPicPr>
          <p:cNvPr id="10" name="Imagen 9" descr="Interfaz de usuario gráfica&#10;&#10;Descripción generada automáticamente">
            <a:extLst>
              <a:ext uri="{FF2B5EF4-FFF2-40B4-BE49-F238E27FC236}">
                <a16:creationId xmlns:a16="http://schemas.microsoft.com/office/drawing/2014/main" id="{A8526E94-4414-8776-5663-BA4439CC4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93" y="1606488"/>
            <a:ext cx="3645024" cy="3645024"/>
          </a:xfrm>
          <a:prstGeom prst="rect">
            <a:avLst/>
          </a:prstGeom>
        </p:spPr>
      </p:pic>
    </p:spTree>
    <p:extLst>
      <p:ext uri="{BB962C8B-B14F-4D97-AF65-F5344CB8AC3E}">
        <p14:creationId xmlns:p14="http://schemas.microsoft.com/office/powerpoint/2010/main" val="3326896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uadroTexto 19">
            <a:extLst>
              <a:ext uri="{FF2B5EF4-FFF2-40B4-BE49-F238E27FC236}">
                <a16:creationId xmlns:a16="http://schemas.microsoft.com/office/drawing/2014/main" id="{4CFBA39A-D395-90B6-0778-7015AD9A0A67}"/>
              </a:ext>
            </a:extLst>
          </p:cNvPr>
          <p:cNvSpPr txBox="1"/>
          <p:nvPr/>
        </p:nvSpPr>
        <p:spPr>
          <a:xfrm>
            <a:off x="2555776" y="407908"/>
            <a:ext cx="3350341" cy="400110"/>
          </a:xfrm>
          <a:prstGeom prst="rect">
            <a:avLst/>
          </a:prstGeom>
          <a:noFill/>
        </p:spPr>
        <p:txBody>
          <a:bodyPr wrap="none" rtlCol="0">
            <a:spAutoFit/>
          </a:bodyPr>
          <a:lstStyle/>
          <a:p>
            <a:r>
              <a:rPr lang="es-CL" sz="2000" b="1" u="sng" dirty="0">
                <a:solidFill>
                  <a:schemeClr val="accent1">
                    <a:lumMod val="75000"/>
                  </a:schemeClr>
                </a:solidFill>
                <a:effectLst>
                  <a:outerShdw blurRad="38100" dist="38100" dir="2700000" algn="tl">
                    <a:srgbClr val="000000">
                      <a:alpha val="43137"/>
                    </a:srgbClr>
                  </a:outerShdw>
                </a:effectLst>
              </a:rPr>
              <a:t>ESTRUCTURA SITIO UVIRTUAL</a:t>
            </a:r>
          </a:p>
        </p:txBody>
      </p:sp>
      <p:graphicFrame>
        <p:nvGraphicFramePr>
          <p:cNvPr id="2" name="Diagrama 1">
            <a:extLst>
              <a:ext uri="{FF2B5EF4-FFF2-40B4-BE49-F238E27FC236}">
                <a16:creationId xmlns:a16="http://schemas.microsoft.com/office/drawing/2014/main" id="{69FBBFCB-8382-F1F2-9730-E782E205059E}"/>
              </a:ext>
            </a:extLst>
          </p:cNvPr>
          <p:cNvGraphicFramePr/>
          <p:nvPr>
            <p:extLst>
              <p:ext uri="{D42A27DB-BD31-4B8C-83A1-F6EECF244321}">
                <p14:modId xmlns:p14="http://schemas.microsoft.com/office/powerpoint/2010/main" val="925795061"/>
              </p:ext>
            </p:extLst>
          </p:nvPr>
        </p:nvGraphicFramePr>
        <p:xfrm>
          <a:off x="107504" y="1282869"/>
          <a:ext cx="7765647" cy="4732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uadroTexto 2">
            <a:extLst>
              <a:ext uri="{FF2B5EF4-FFF2-40B4-BE49-F238E27FC236}">
                <a16:creationId xmlns:a16="http://schemas.microsoft.com/office/drawing/2014/main" id="{275BE410-F99E-E814-BB63-ED3F5D5D0D1D}"/>
              </a:ext>
            </a:extLst>
          </p:cNvPr>
          <p:cNvSpPr txBox="1"/>
          <p:nvPr/>
        </p:nvSpPr>
        <p:spPr>
          <a:xfrm>
            <a:off x="1539204" y="1772816"/>
            <a:ext cx="1448410" cy="931602"/>
          </a:xfrm>
          <a:prstGeom prst="rect">
            <a:avLst/>
          </a:prstGeom>
          <a:noFill/>
        </p:spPr>
        <p:txBody>
          <a:bodyPr wrap="none" rtlCol="0">
            <a:spAutoFit/>
          </a:bodyPr>
          <a:lstStyle/>
          <a:p>
            <a:pPr marL="285750" indent="-285750">
              <a:lnSpc>
                <a:spcPts val="1300"/>
              </a:lnSpc>
              <a:buFontTx/>
              <a:buChar char="-"/>
            </a:pPr>
            <a:r>
              <a:rPr lang="es-CL" sz="1400" b="1" dirty="0"/>
              <a:t>CALENDARIO</a:t>
            </a:r>
          </a:p>
          <a:p>
            <a:pPr marL="285750" indent="-285750">
              <a:lnSpc>
                <a:spcPts val="1300"/>
              </a:lnSpc>
              <a:buFontTx/>
              <a:buChar char="-"/>
            </a:pPr>
            <a:r>
              <a:rPr lang="es-CL" sz="1400" b="1" dirty="0"/>
              <a:t>PROYECTOS</a:t>
            </a:r>
          </a:p>
          <a:p>
            <a:pPr marL="285750" indent="-285750">
              <a:lnSpc>
                <a:spcPts val="1300"/>
              </a:lnSpc>
              <a:buFontTx/>
              <a:buChar char="-"/>
            </a:pPr>
            <a:r>
              <a:rPr lang="es-CL" sz="1400" b="1" dirty="0"/>
              <a:t>EQUIPOS</a:t>
            </a:r>
          </a:p>
          <a:p>
            <a:pPr marL="285750" indent="-285750">
              <a:lnSpc>
                <a:spcPts val="1300"/>
              </a:lnSpc>
              <a:buFontTx/>
              <a:buChar char="-"/>
            </a:pPr>
            <a:r>
              <a:rPr lang="es-CL" sz="1400" b="1" dirty="0"/>
              <a:t>NOTAS</a:t>
            </a:r>
          </a:p>
          <a:p>
            <a:pPr marL="285750" indent="-285750">
              <a:lnSpc>
                <a:spcPts val="1300"/>
              </a:lnSpc>
              <a:buFontTx/>
              <a:buChar char="-"/>
            </a:pPr>
            <a:endParaRPr lang="es-CL" sz="1400" b="1" dirty="0"/>
          </a:p>
        </p:txBody>
      </p:sp>
      <p:sp>
        <p:nvSpPr>
          <p:cNvPr id="13" name="CuadroTexto 12">
            <a:extLst>
              <a:ext uri="{FF2B5EF4-FFF2-40B4-BE49-F238E27FC236}">
                <a16:creationId xmlns:a16="http://schemas.microsoft.com/office/drawing/2014/main" id="{75B2CE5E-4FE6-E7A4-D312-84733A87727B}"/>
              </a:ext>
            </a:extLst>
          </p:cNvPr>
          <p:cNvSpPr txBox="1"/>
          <p:nvPr/>
        </p:nvSpPr>
        <p:spPr>
          <a:xfrm>
            <a:off x="6367534" y="3810856"/>
            <a:ext cx="1851661" cy="1098314"/>
          </a:xfrm>
          <a:prstGeom prst="rect">
            <a:avLst/>
          </a:prstGeom>
          <a:noFill/>
        </p:spPr>
        <p:txBody>
          <a:bodyPr wrap="none" rtlCol="0">
            <a:spAutoFit/>
          </a:bodyPr>
          <a:lstStyle/>
          <a:p>
            <a:pPr marL="88900" indent="-88900">
              <a:lnSpc>
                <a:spcPts val="1300"/>
              </a:lnSpc>
              <a:buFontTx/>
              <a:buChar char="-"/>
            </a:pPr>
            <a:r>
              <a:rPr lang="es-CL" sz="1400" b="1" dirty="0"/>
              <a:t>VIDEOS</a:t>
            </a:r>
          </a:p>
          <a:p>
            <a:pPr marL="88900" indent="-88900">
              <a:lnSpc>
                <a:spcPts val="1300"/>
              </a:lnSpc>
              <a:buFontTx/>
              <a:buChar char="-"/>
            </a:pPr>
            <a:r>
              <a:rPr lang="es-CL" sz="1400" b="1" dirty="0"/>
              <a:t>EJEMPLOS</a:t>
            </a:r>
          </a:p>
          <a:p>
            <a:pPr marL="88900" indent="-88900">
              <a:lnSpc>
                <a:spcPts val="1300"/>
              </a:lnSpc>
              <a:buFontTx/>
              <a:buChar char="-"/>
            </a:pPr>
            <a:r>
              <a:rPr lang="es-CL" sz="1400" b="1" dirty="0"/>
              <a:t>ESTR MINUTA</a:t>
            </a:r>
          </a:p>
          <a:p>
            <a:pPr marL="88900" indent="-88900">
              <a:lnSpc>
                <a:spcPts val="1300"/>
              </a:lnSpc>
              <a:buFontTx/>
              <a:buChar char="-"/>
            </a:pPr>
            <a:r>
              <a:rPr lang="es-CL" sz="1400" b="1" dirty="0"/>
              <a:t>TEMAS ADICIONALES</a:t>
            </a:r>
          </a:p>
          <a:p>
            <a:pPr marL="88900" indent="-88900">
              <a:lnSpc>
                <a:spcPts val="1300"/>
              </a:lnSpc>
              <a:buFontTx/>
              <a:buChar char="-"/>
            </a:pPr>
            <a:endParaRPr lang="es-CL" sz="1400" b="1" dirty="0"/>
          </a:p>
          <a:p>
            <a:pPr marL="285750" indent="-285750">
              <a:lnSpc>
                <a:spcPts val="1300"/>
              </a:lnSpc>
              <a:buFontTx/>
              <a:buChar char="-"/>
            </a:pPr>
            <a:endParaRPr lang="es-CL" sz="1400" b="1" dirty="0"/>
          </a:p>
        </p:txBody>
      </p:sp>
      <p:grpSp>
        <p:nvGrpSpPr>
          <p:cNvPr id="21" name="Grupo 20">
            <a:extLst>
              <a:ext uri="{FF2B5EF4-FFF2-40B4-BE49-F238E27FC236}">
                <a16:creationId xmlns:a16="http://schemas.microsoft.com/office/drawing/2014/main" id="{D83075B5-9173-7940-C44A-C1B835696D51}"/>
              </a:ext>
            </a:extLst>
          </p:cNvPr>
          <p:cNvGrpSpPr/>
          <p:nvPr/>
        </p:nvGrpSpPr>
        <p:grpSpPr>
          <a:xfrm>
            <a:off x="59406" y="44624"/>
            <a:ext cx="912194" cy="1008112"/>
            <a:chOff x="59406" y="260648"/>
            <a:chExt cx="1044000" cy="1141095"/>
          </a:xfrm>
        </p:grpSpPr>
        <p:grpSp>
          <p:nvGrpSpPr>
            <p:cNvPr id="22" name="Gráfico 4" descr="888Cabeza con engranajes contorno">
              <a:extLst>
                <a:ext uri="{FF2B5EF4-FFF2-40B4-BE49-F238E27FC236}">
                  <a16:creationId xmlns:a16="http://schemas.microsoft.com/office/drawing/2014/main" id="{7BD10E4C-B893-B94E-F2FE-4B5B58D17B0E}"/>
                </a:ext>
              </a:extLst>
            </p:cNvPr>
            <p:cNvGrpSpPr/>
            <p:nvPr/>
          </p:nvGrpSpPr>
          <p:grpSpPr>
            <a:xfrm>
              <a:off x="266431" y="260648"/>
              <a:ext cx="777177" cy="934841"/>
              <a:chOff x="2482340" y="2908985"/>
              <a:chExt cx="865420" cy="1035546"/>
            </a:xfrm>
            <a:solidFill>
              <a:schemeClr val="accent1"/>
            </a:solidFill>
          </p:grpSpPr>
          <p:sp>
            <p:nvSpPr>
              <p:cNvPr id="25" name="Forma libre: forma 24">
                <a:extLst>
                  <a:ext uri="{FF2B5EF4-FFF2-40B4-BE49-F238E27FC236}">
                    <a16:creationId xmlns:a16="http://schemas.microsoft.com/office/drawing/2014/main" id="{C731A13E-4C69-6890-2FD6-123BF904C441}"/>
                  </a:ext>
                </a:extLst>
              </p:cNvPr>
              <p:cNvSpPr/>
              <p:nvPr/>
            </p:nvSpPr>
            <p:spPr>
              <a:xfrm>
                <a:off x="2756879" y="3050473"/>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125" y="59090"/>
                      <a:pt x="17110" y="76075"/>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183" y="27635"/>
                      <a:pt x="27635" y="19183"/>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26" name="Forma libre: forma 25">
                <a:extLst>
                  <a:ext uri="{FF2B5EF4-FFF2-40B4-BE49-F238E27FC236}">
                    <a16:creationId xmlns:a16="http://schemas.microsoft.com/office/drawing/2014/main" id="{75BDE556-17E9-E5E1-0D03-0FD1570E4855}"/>
                  </a:ext>
                </a:extLst>
              </p:cNvPr>
              <p:cNvSpPr/>
              <p:nvPr/>
            </p:nvSpPr>
            <p:spPr>
              <a:xfrm>
                <a:off x="2642579" y="3234620"/>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0" y="59142"/>
                      <a:pt x="17058" y="76200"/>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050" y="27579"/>
                      <a:pt x="27579" y="19050"/>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27" name="Forma libre: forma 26">
                <a:extLst>
                  <a:ext uri="{FF2B5EF4-FFF2-40B4-BE49-F238E27FC236}">
                    <a16:creationId xmlns:a16="http://schemas.microsoft.com/office/drawing/2014/main" id="{8AF0FC7F-5C07-2F68-13C3-C91ACFEFCFE2}"/>
                  </a:ext>
                </a:extLst>
              </p:cNvPr>
              <p:cNvSpPr/>
              <p:nvPr/>
            </p:nvSpPr>
            <p:spPr>
              <a:xfrm>
                <a:off x="2572790" y="3162953"/>
                <a:ext cx="216779" cy="216808"/>
              </a:xfrm>
              <a:custGeom>
                <a:avLst/>
                <a:gdLst>
                  <a:gd name="connsiteX0" fmla="*/ 30832 w 216779"/>
                  <a:gd name="connsiteY0" fmla="*/ 151495 h 216808"/>
                  <a:gd name="connsiteX1" fmla="*/ 22670 w 216779"/>
                  <a:gd name="connsiteY1" fmla="*/ 175079 h 216808"/>
                  <a:gd name="connsiteX2" fmla="*/ 40767 w 216779"/>
                  <a:gd name="connsiteY2" fmla="*/ 193224 h 216808"/>
                  <a:gd name="connsiteX3" fmla="*/ 64351 w 216779"/>
                  <a:gd name="connsiteY3" fmla="*/ 185966 h 216808"/>
                  <a:gd name="connsiteX4" fmla="*/ 84353 w 216779"/>
                  <a:gd name="connsiteY4" fmla="*/ 194129 h 216808"/>
                  <a:gd name="connsiteX5" fmla="*/ 95221 w 216779"/>
                  <a:gd name="connsiteY5" fmla="*/ 216808 h 216808"/>
                  <a:gd name="connsiteX6" fmla="*/ 120615 w 216779"/>
                  <a:gd name="connsiteY6" fmla="*/ 216808 h 216808"/>
                  <a:gd name="connsiteX7" fmla="*/ 130597 w 216779"/>
                  <a:gd name="connsiteY7" fmla="*/ 195034 h 216808"/>
                  <a:gd name="connsiteX8" fmla="*/ 150600 w 216779"/>
                  <a:gd name="connsiteY8" fmla="*/ 186871 h 216808"/>
                  <a:gd name="connsiteX9" fmla="*/ 174174 w 216779"/>
                  <a:gd name="connsiteY9" fmla="*/ 195034 h 216808"/>
                  <a:gd name="connsiteX10" fmla="*/ 192272 w 216779"/>
                  <a:gd name="connsiteY10" fmla="*/ 176936 h 216808"/>
                  <a:gd name="connsiteX11" fmla="*/ 185042 w 216779"/>
                  <a:gd name="connsiteY11" fmla="*/ 153305 h 216808"/>
                  <a:gd name="connsiteX12" fmla="*/ 193205 w 216779"/>
                  <a:gd name="connsiteY12" fmla="*/ 133350 h 216808"/>
                  <a:gd name="connsiteX13" fmla="*/ 215875 w 216779"/>
                  <a:gd name="connsiteY13" fmla="*/ 122463 h 216808"/>
                  <a:gd name="connsiteX14" fmla="*/ 216779 w 216779"/>
                  <a:gd name="connsiteY14" fmla="*/ 95250 h 216808"/>
                  <a:gd name="connsiteX15" fmla="*/ 194081 w 216779"/>
                  <a:gd name="connsiteY15" fmla="*/ 84411 h 216808"/>
                  <a:gd name="connsiteX16" fmla="*/ 185918 w 216779"/>
                  <a:gd name="connsiteY16" fmla="*/ 64408 h 216808"/>
                  <a:gd name="connsiteX17" fmla="*/ 194081 w 216779"/>
                  <a:gd name="connsiteY17" fmla="*/ 40824 h 216808"/>
                  <a:gd name="connsiteX18" fmla="*/ 175984 w 216779"/>
                  <a:gd name="connsiteY18" fmla="*/ 22679 h 216808"/>
                  <a:gd name="connsiteX19" fmla="*/ 152400 w 216779"/>
                  <a:gd name="connsiteY19" fmla="*/ 30842 h 216808"/>
                  <a:gd name="connsiteX20" fmla="*/ 132445 w 216779"/>
                  <a:gd name="connsiteY20" fmla="*/ 22679 h 216808"/>
                  <a:gd name="connsiteX21" fmla="*/ 121568 w 216779"/>
                  <a:gd name="connsiteY21" fmla="*/ 0 h 216808"/>
                  <a:gd name="connsiteX22" fmla="*/ 95221 w 216779"/>
                  <a:gd name="connsiteY22" fmla="*/ 0 h 216808"/>
                  <a:gd name="connsiteX23" fmla="*/ 84344 w 216779"/>
                  <a:gd name="connsiteY23" fmla="*/ 22679 h 216808"/>
                  <a:gd name="connsiteX24" fmla="*/ 64341 w 216779"/>
                  <a:gd name="connsiteY24" fmla="*/ 30842 h 216808"/>
                  <a:gd name="connsiteX25" fmla="*/ 40757 w 216779"/>
                  <a:gd name="connsiteY25" fmla="*/ 22679 h 216808"/>
                  <a:gd name="connsiteX26" fmla="*/ 22660 w 216779"/>
                  <a:gd name="connsiteY26" fmla="*/ 40824 h 216808"/>
                  <a:gd name="connsiteX27" fmla="*/ 30832 w 216779"/>
                  <a:gd name="connsiteY27" fmla="*/ 64408 h 216808"/>
                  <a:gd name="connsiteX28" fmla="*/ 22670 w 216779"/>
                  <a:gd name="connsiteY28" fmla="*/ 84363 h 216808"/>
                  <a:gd name="connsiteX29" fmla="*/ 0 w 216779"/>
                  <a:gd name="connsiteY29" fmla="*/ 95250 h 216808"/>
                  <a:gd name="connsiteX30" fmla="*/ 0 w 216779"/>
                  <a:gd name="connsiteY30" fmla="*/ 120653 h 216808"/>
                  <a:gd name="connsiteX31" fmla="*/ 22670 w 216779"/>
                  <a:gd name="connsiteY31" fmla="*/ 131540 h 216808"/>
                  <a:gd name="connsiteX32" fmla="*/ 30832 w 216779"/>
                  <a:gd name="connsiteY32" fmla="*/ 151495 h 216808"/>
                  <a:gd name="connsiteX33" fmla="*/ 19050 w 216779"/>
                  <a:gd name="connsiteY33" fmla="*/ 107271 h 216808"/>
                  <a:gd name="connsiteX34" fmla="*/ 30918 w 216779"/>
                  <a:gd name="connsiteY34" fmla="*/ 101556 h 216808"/>
                  <a:gd name="connsiteX35" fmla="*/ 38986 w 216779"/>
                  <a:gd name="connsiteY35" fmla="*/ 97688 h 216808"/>
                  <a:gd name="connsiteX36" fmla="*/ 41148 w 216779"/>
                  <a:gd name="connsiteY36" fmla="*/ 89002 h 216808"/>
                  <a:gd name="connsiteX37" fmla="*/ 47377 w 216779"/>
                  <a:gd name="connsiteY37" fmla="*/ 73876 h 216808"/>
                  <a:gd name="connsiteX38" fmla="*/ 51664 w 216779"/>
                  <a:gd name="connsiteY38" fmla="*/ 66370 h 216808"/>
                  <a:gd name="connsiteX39" fmla="*/ 48806 w 216779"/>
                  <a:gd name="connsiteY39" fmla="*/ 58198 h 216808"/>
                  <a:gd name="connsiteX40" fmla="*/ 44539 w 216779"/>
                  <a:gd name="connsiteY40" fmla="*/ 45882 h 216808"/>
                  <a:gd name="connsiteX41" fmla="*/ 45815 w 216779"/>
                  <a:gd name="connsiteY41" fmla="*/ 44606 h 216808"/>
                  <a:gd name="connsiteX42" fmla="*/ 58131 w 216779"/>
                  <a:gd name="connsiteY42" fmla="*/ 48863 h 216808"/>
                  <a:gd name="connsiteX43" fmla="*/ 66304 w 216779"/>
                  <a:gd name="connsiteY43" fmla="*/ 51721 h 216808"/>
                  <a:gd name="connsiteX44" fmla="*/ 73809 w 216779"/>
                  <a:gd name="connsiteY44" fmla="*/ 47434 h 216808"/>
                  <a:gd name="connsiteX45" fmla="*/ 88935 w 216779"/>
                  <a:gd name="connsiteY45" fmla="*/ 41205 h 216808"/>
                  <a:gd name="connsiteX46" fmla="*/ 97612 w 216779"/>
                  <a:gd name="connsiteY46" fmla="*/ 39033 h 216808"/>
                  <a:gd name="connsiteX47" fmla="*/ 101489 w 216779"/>
                  <a:gd name="connsiteY47" fmla="*/ 30966 h 216808"/>
                  <a:gd name="connsiteX48" fmla="*/ 107204 w 216779"/>
                  <a:gd name="connsiteY48" fmla="*/ 19098 h 216808"/>
                  <a:gd name="connsiteX49" fmla="*/ 109528 w 216779"/>
                  <a:gd name="connsiteY49" fmla="*/ 19098 h 216808"/>
                  <a:gd name="connsiteX50" fmla="*/ 115243 w 216779"/>
                  <a:gd name="connsiteY50" fmla="*/ 30966 h 216808"/>
                  <a:gd name="connsiteX51" fmla="*/ 119120 w 216779"/>
                  <a:gd name="connsiteY51" fmla="*/ 39033 h 216808"/>
                  <a:gd name="connsiteX52" fmla="*/ 127797 w 216779"/>
                  <a:gd name="connsiteY52" fmla="*/ 41205 h 216808"/>
                  <a:gd name="connsiteX53" fmla="*/ 142923 w 216779"/>
                  <a:gd name="connsiteY53" fmla="*/ 47434 h 216808"/>
                  <a:gd name="connsiteX54" fmla="*/ 150428 w 216779"/>
                  <a:gd name="connsiteY54" fmla="*/ 51721 h 216808"/>
                  <a:gd name="connsiteX55" fmla="*/ 158601 w 216779"/>
                  <a:gd name="connsiteY55" fmla="*/ 48863 h 216808"/>
                  <a:gd name="connsiteX56" fmla="*/ 170917 w 216779"/>
                  <a:gd name="connsiteY56" fmla="*/ 44606 h 216808"/>
                  <a:gd name="connsiteX57" fmla="*/ 172183 w 216779"/>
                  <a:gd name="connsiteY57" fmla="*/ 45882 h 216808"/>
                  <a:gd name="connsiteX58" fmla="*/ 167897 w 216779"/>
                  <a:gd name="connsiteY58" fmla="*/ 58179 h 216808"/>
                  <a:gd name="connsiteX59" fmla="*/ 165040 w 216779"/>
                  <a:gd name="connsiteY59" fmla="*/ 66351 h 216808"/>
                  <a:gd name="connsiteX60" fmla="*/ 169326 w 216779"/>
                  <a:gd name="connsiteY60" fmla="*/ 73857 h 216808"/>
                  <a:gd name="connsiteX61" fmla="*/ 175555 w 216779"/>
                  <a:gd name="connsiteY61" fmla="*/ 88983 h 216808"/>
                  <a:gd name="connsiteX62" fmla="*/ 177717 w 216779"/>
                  <a:gd name="connsiteY62" fmla="*/ 97669 h 216808"/>
                  <a:gd name="connsiteX63" fmla="*/ 185785 w 216779"/>
                  <a:gd name="connsiteY63" fmla="*/ 101537 h 216808"/>
                  <a:gd name="connsiteX64" fmla="*/ 197215 w 216779"/>
                  <a:gd name="connsiteY64" fmla="*/ 107042 h 216808"/>
                  <a:gd name="connsiteX65" fmla="*/ 197110 w 216779"/>
                  <a:gd name="connsiteY65" fmla="*/ 110290 h 216808"/>
                  <a:gd name="connsiteX66" fmla="*/ 184842 w 216779"/>
                  <a:gd name="connsiteY66" fmla="*/ 116176 h 216808"/>
                  <a:gd name="connsiteX67" fmla="*/ 176775 w 216779"/>
                  <a:gd name="connsiteY67" fmla="*/ 120053 h 216808"/>
                  <a:gd name="connsiteX68" fmla="*/ 174603 w 216779"/>
                  <a:gd name="connsiteY68" fmla="*/ 128730 h 216808"/>
                  <a:gd name="connsiteX69" fmla="*/ 168383 w 216779"/>
                  <a:gd name="connsiteY69" fmla="*/ 143856 h 216808"/>
                  <a:gd name="connsiteX70" fmla="*/ 164287 w 216779"/>
                  <a:gd name="connsiteY70" fmla="*/ 151019 h 216808"/>
                  <a:gd name="connsiteX71" fmla="*/ 166716 w 216779"/>
                  <a:gd name="connsiteY71" fmla="*/ 158906 h 216808"/>
                  <a:gd name="connsiteX72" fmla="*/ 170602 w 216779"/>
                  <a:gd name="connsiteY72" fmla="*/ 171536 h 216808"/>
                  <a:gd name="connsiteX73" fmla="*/ 169002 w 216779"/>
                  <a:gd name="connsiteY73" fmla="*/ 173136 h 216808"/>
                  <a:gd name="connsiteX74" fmla="*/ 156696 w 216779"/>
                  <a:gd name="connsiteY74" fmla="*/ 168869 h 216808"/>
                  <a:gd name="connsiteX75" fmla="*/ 148523 w 216779"/>
                  <a:gd name="connsiteY75" fmla="*/ 166011 h 216808"/>
                  <a:gd name="connsiteX76" fmla="*/ 141008 w 216779"/>
                  <a:gd name="connsiteY76" fmla="*/ 170307 h 216808"/>
                  <a:gd name="connsiteX77" fmla="*/ 125892 w 216779"/>
                  <a:gd name="connsiteY77" fmla="*/ 176527 h 216808"/>
                  <a:gd name="connsiteX78" fmla="*/ 117005 w 216779"/>
                  <a:gd name="connsiteY78" fmla="*/ 178746 h 216808"/>
                  <a:gd name="connsiteX79" fmla="*/ 113195 w 216779"/>
                  <a:gd name="connsiteY79" fmla="*/ 187071 h 216808"/>
                  <a:gd name="connsiteX80" fmla="*/ 108395 w 216779"/>
                  <a:gd name="connsiteY80" fmla="*/ 197758 h 216808"/>
                  <a:gd name="connsiteX81" fmla="*/ 107213 w 216779"/>
                  <a:gd name="connsiteY81" fmla="*/ 197758 h 216808"/>
                  <a:gd name="connsiteX82" fmla="*/ 101498 w 216779"/>
                  <a:gd name="connsiteY82" fmla="*/ 185890 h 216808"/>
                  <a:gd name="connsiteX83" fmla="*/ 97622 w 216779"/>
                  <a:gd name="connsiteY83" fmla="*/ 177822 h 216808"/>
                  <a:gd name="connsiteX84" fmla="*/ 88944 w 216779"/>
                  <a:gd name="connsiteY84" fmla="*/ 175651 h 216808"/>
                  <a:gd name="connsiteX85" fmla="*/ 73819 w 216779"/>
                  <a:gd name="connsiteY85" fmla="*/ 169421 h 216808"/>
                  <a:gd name="connsiteX86" fmla="*/ 66656 w 216779"/>
                  <a:gd name="connsiteY86" fmla="*/ 165325 h 216808"/>
                  <a:gd name="connsiteX87" fmla="*/ 58769 w 216779"/>
                  <a:gd name="connsiteY87" fmla="*/ 167754 h 216808"/>
                  <a:gd name="connsiteX88" fmla="*/ 46149 w 216779"/>
                  <a:gd name="connsiteY88" fmla="*/ 171641 h 216808"/>
                  <a:gd name="connsiteX89" fmla="*/ 44548 w 216779"/>
                  <a:gd name="connsiteY89" fmla="*/ 170040 h 216808"/>
                  <a:gd name="connsiteX90" fmla="*/ 48835 w 216779"/>
                  <a:gd name="connsiteY90" fmla="*/ 157753 h 216808"/>
                  <a:gd name="connsiteX91" fmla="*/ 51692 w 216779"/>
                  <a:gd name="connsiteY91" fmla="*/ 149581 h 216808"/>
                  <a:gd name="connsiteX92" fmla="*/ 47406 w 216779"/>
                  <a:gd name="connsiteY92" fmla="*/ 142075 h 216808"/>
                  <a:gd name="connsiteX93" fmla="*/ 41177 w 216779"/>
                  <a:gd name="connsiteY93" fmla="*/ 126949 h 216808"/>
                  <a:gd name="connsiteX94" fmla="*/ 39014 w 216779"/>
                  <a:gd name="connsiteY94" fmla="*/ 118262 h 216808"/>
                  <a:gd name="connsiteX95" fmla="*/ 30947 w 216779"/>
                  <a:gd name="connsiteY95" fmla="*/ 114395 h 216808"/>
                  <a:gd name="connsiteX96" fmla="*/ 19079 w 216779"/>
                  <a:gd name="connsiteY96" fmla="*/ 108680 h 21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79" h="216808">
                    <a:moveTo>
                      <a:pt x="30832" y="151495"/>
                    </a:moveTo>
                    <a:lnTo>
                      <a:pt x="22670" y="175079"/>
                    </a:lnTo>
                    <a:lnTo>
                      <a:pt x="40767" y="193224"/>
                    </a:lnTo>
                    <a:lnTo>
                      <a:pt x="64351" y="185966"/>
                    </a:lnTo>
                    <a:cubicBezTo>
                      <a:pt x="70600" y="189615"/>
                      <a:pt x="77334" y="192364"/>
                      <a:pt x="84353" y="194129"/>
                    </a:cubicBezTo>
                    <a:lnTo>
                      <a:pt x="95221" y="216808"/>
                    </a:lnTo>
                    <a:lnTo>
                      <a:pt x="120615" y="216808"/>
                    </a:lnTo>
                    <a:lnTo>
                      <a:pt x="130597" y="195034"/>
                    </a:lnTo>
                    <a:cubicBezTo>
                      <a:pt x="137616" y="193269"/>
                      <a:pt x="144349" y="190520"/>
                      <a:pt x="150600" y="186871"/>
                    </a:cubicBezTo>
                    <a:lnTo>
                      <a:pt x="174174" y="195034"/>
                    </a:lnTo>
                    <a:lnTo>
                      <a:pt x="192272" y="176936"/>
                    </a:lnTo>
                    <a:lnTo>
                      <a:pt x="185042" y="153305"/>
                    </a:lnTo>
                    <a:cubicBezTo>
                      <a:pt x="188686" y="147069"/>
                      <a:pt x="191433" y="140352"/>
                      <a:pt x="193205" y="133350"/>
                    </a:cubicBezTo>
                    <a:lnTo>
                      <a:pt x="215875" y="122463"/>
                    </a:lnTo>
                    <a:lnTo>
                      <a:pt x="216779" y="95250"/>
                    </a:lnTo>
                    <a:lnTo>
                      <a:pt x="194081" y="84411"/>
                    </a:lnTo>
                    <a:cubicBezTo>
                      <a:pt x="192312" y="77393"/>
                      <a:pt x="189564" y="70659"/>
                      <a:pt x="185918" y="64408"/>
                    </a:cubicBezTo>
                    <a:lnTo>
                      <a:pt x="194081" y="40824"/>
                    </a:lnTo>
                    <a:lnTo>
                      <a:pt x="175984" y="22679"/>
                    </a:lnTo>
                    <a:lnTo>
                      <a:pt x="152400" y="30842"/>
                    </a:lnTo>
                    <a:cubicBezTo>
                      <a:pt x="146163" y="27201"/>
                      <a:pt x="139446" y="24453"/>
                      <a:pt x="132445" y="22679"/>
                    </a:cubicBezTo>
                    <a:lnTo>
                      <a:pt x="121568" y="0"/>
                    </a:lnTo>
                    <a:lnTo>
                      <a:pt x="95221" y="0"/>
                    </a:lnTo>
                    <a:lnTo>
                      <a:pt x="84344" y="22679"/>
                    </a:lnTo>
                    <a:cubicBezTo>
                      <a:pt x="77327" y="24449"/>
                      <a:pt x="70593" y="27197"/>
                      <a:pt x="64341" y="30842"/>
                    </a:cubicBezTo>
                    <a:lnTo>
                      <a:pt x="40757" y="22679"/>
                    </a:lnTo>
                    <a:lnTo>
                      <a:pt x="22660" y="40824"/>
                    </a:lnTo>
                    <a:lnTo>
                      <a:pt x="30832" y="64408"/>
                    </a:lnTo>
                    <a:cubicBezTo>
                      <a:pt x="27187" y="70643"/>
                      <a:pt x="24439" y="77361"/>
                      <a:pt x="22670" y="84363"/>
                    </a:cubicBezTo>
                    <a:lnTo>
                      <a:pt x="0" y="95250"/>
                    </a:lnTo>
                    <a:lnTo>
                      <a:pt x="0" y="120653"/>
                    </a:lnTo>
                    <a:lnTo>
                      <a:pt x="22670" y="131540"/>
                    </a:lnTo>
                    <a:cubicBezTo>
                      <a:pt x="24439" y="138542"/>
                      <a:pt x="27187" y="145260"/>
                      <a:pt x="30832" y="151495"/>
                    </a:cubicBezTo>
                    <a:close/>
                    <a:moveTo>
                      <a:pt x="19050" y="107271"/>
                    </a:moveTo>
                    <a:lnTo>
                      <a:pt x="30918" y="101556"/>
                    </a:lnTo>
                    <a:lnTo>
                      <a:pt x="38986" y="97688"/>
                    </a:lnTo>
                    <a:lnTo>
                      <a:pt x="41148" y="89002"/>
                    </a:lnTo>
                    <a:cubicBezTo>
                      <a:pt x="42493" y="83689"/>
                      <a:pt x="44590" y="78595"/>
                      <a:pt x="47377" y="73876"/>
                    </a:cubicBezTo>
                    <a:lnTo>
                      <a:pt x="51664" y="66370"/>
                    </a:lnTo>
                    <a:lnTo>
                      <a:pt x="48806" y="58198"/>
                    </a:lnTo>
                    <a:lnTo>
                      <a:pt x="44539" y="45882"/>
                    </a:lnTo>
                    <a:lnTo>
                      <a:pt x="45815" y="44606"/>
                    </a:lnTo>
                    <a:lnTo>
                      <a:pt x="58131" y="48863"/>
                    </a:lnTo>
                    <a:lnTo>
                      <a:pt x="66304" y="51721"/>
                    </a:lnTo>
                    <a:lnTo>
                      <a:pt x="73809" y="47434"/>
                    </a:lnTo>
                    <a:cubicBezTo>
                      <a:pt x="78529" y="44649"/>
                      <a:pt x="83623" y="42552"/>
                      <a:pt x="88935" y="41205"/>
                    </a:cubicBezTo>
                    <a:lnTo>
                      <a:pt x="97612" y="39033"/>
                    </a:lnTo>
                    <a:lnTo>
                      <a:pt x="101489" y="30966"/>
                    </a:lnTo>
                    <a:lnTo>
                      <a:pt x="107204" y="19098"/>
                    </a:lnTo>
                    <a:lnTo>
                      <a:pt x="109528" y="19098"/>
                    </a:lnTo>
                    <a:lnTo>
                      <a:pt x="115243" y="30966"/>
                    </a:lnTo>
                    <a:lnTo>
                      <a:pt x="119120" y="39033"/>
                    </a:lnTo>
                    <a:lnTo>
                      <a:pt x="127797" y="41205"/>
                    </a:lnTo>
                    <a:cubicBezTo>
                      <a:pt x="133109" y="42552"/>
                      <a:pt x="138203" y="44649"/>
                      <a:pt x="142923" y="47434"/>
                    </a:cubicBezTo>
                    <a:lnTo>
                      <a:pt x="150428" y="51721"/>
                    </a:lnTo>
                    <a:lnTo>
                      <a:pt x="158601" y="48863"/>
                    </a:lnTo>
                    <a:lnTo>
                      <a:pt x="170917" y="44606"/>
                    </a:lnTo>
                    <a:lnTo>
                      <a:pt x="172183" y="45882"/>
                    </a:lnTo>
                    <a:lnTo>
                      <a:pt x="167897" y="58179"/>
                    </a:lnTo>
                    <a:lnTo>
                      <a:pt x="165040" y="66351"/>
                    </a:lnTo>
                    <a:lnTo>
                      <a:pt x="169326" y="73857"/>
                    </a:lnTo>
                    <a:cubicBezTo>
                      <a:pt x="172107" y="78578"/>
                      <a:pt x="174205" y="83671"/>
                      <a:pt x="175555" y="88983"/>
                    </a:cubicBezTo>
                    <a:lnTo>
                      <a:pt x="177717" y="97669"/>
                    </a:lnTo>
                    <a:lnTo>
                      <a:pt x="185785" y="101537"/>
                    </a:lnTo>
                    <a:lnTo>
                      <a:pt x="197215" y="107042"/>
                    </a:lnTo>
                    <a:lnTo>
                      <a:pt x="197110" y="110290"/>
                    </a:lnTo>
                    <a:lnTo>
                      <a:pt x="184842" y="116176"/>
                    </a:lnTo>
                    <a:lnTo>
                      <a:pt x="176775" y="120053"/>
                    </a:lnTo>
                    <a:lnTo>
                      <a:pt x="174603" y="128730"/>
                    </a:lnTo>
                    <a:cubicBezTo>
                      <a:pt x="173264" y="134043"/>
                      <a:pt x="171169" y="139137"/>
                      <a:pt x="168383" y="143856"/>
                    </a:cubicBezTo>
                    <a:lnTo>
                      <a:pt x="164287" y="151019"/>
                    </a:lnTo>
                    <a:lnTo>
                      <a:pt x="166716" y="158906"/>
                    </a:lnTo>
                    <a:lnTo>
                      <a:pt x="170602" y="171536"/>
                    </a:lnTo>
                    <a:lnTo>
                      <a:pt x="169002" y="173136"/>
                    </a:lnTo>
                    <a:lnTo>
                      <a:pt x="156696" y="168869"/>
                    </a:lnTo>
                    <a:lnTo>
                      <a:pt x="148523" y="166011"/>
                    </a:lnTo>
                    <a:lnTo>
                      <a:pt x="141008" y="170307"/>
                    </a:lnTo>
                    <a:cubicBezTo>
                      <a:pt x="136290" y="173087"/>
                      <a:pt x="131200" y="175181"/>
                      <a:pt x="125892" y="176527"/>
                    </a:cubicBezTo>
                    <a:lnTo>
                      <a:pt x="117005" y="178746"/>
                    </a:lnTo>
                    <a:lnTo>
                      <a:pt x="113195" y="187071"/>
                    </a:lnTo>
                    <a:lnTo>
                      <a:pt x="108395" y="197758"/>
                    </a:lnTo>
                    <a:lnTo>
                      <a:pt x="107213" y="197758"/>
                    </a:lnTo>
                    <a:lnTo>
                      <a:pt x="101498" y="185890"/>
                    </a:lnTo>
                    <a:lnTo>
                      <a:pt x="97622" y="177822"/>
                    </a:lnTo>
                    <a:lnTo>
                      <a:pt x="88944" y="175651"/>
                    </a:lnTo>
                    <a:cubicBezTo>
                      <a:pt x="83631" y="174306"/>
                      <a:pt x="78537" y="172208"/>
                      <a:pt x="73819" y="169421"/>
                    </a:cubicBezTo>
                    <a:lnTo>
                      <a:pt x="66656" y="165325"/>
                    </a:lnTo>
                    <a:lnTo>
                      <a:pt x="58769" y="167754"/>
                    </a:lnTo>
                    <a:lnTo>
                      <a:pt x="46149" y="171641"/>
                    </a:lnTo>
                    <a:lnTo>
                      <a:pt x="44548" y="170040"/>
                    </a:lnTo>
                    <a:lnTo>
                      <a:pt x="48835" y="157753"/>
                    </a:lnTo>
                    <a:lnTo>
                      <a:pt x="51692" y="149581"/>
                    </a:lnTo>
                    <a:lnTo>
                      <a:pt x="47406" y="142075"/>
                    </a:lnTo>
                    <a:cubicBezTo>
                      <a:pt x="44621" y="137355"/>
                      <a:pt x="42523" y="132261"/>
                      <a:pt x="41177" y="126949"/>
                    </a:cubicBezTo>
                    <a:lnTo>
                      <a:pt x="39014" y="118262"/>
                    </a:lnTo>
                    <a:lnTo>
                      <a:pt x="30947" y="114395"/>
                    </a:lnTo>
                    <a:lnTo>
                      <a:pt x="19079" y="108680"/>
                    </a:lnTo>
                    <a:close/>
                  </a:path>
                </a:pathLst>
              </a:custGeom>
              <a:solidFill>
                <a:srgbClr val="FFC000"/>
              </a:solidFill>
              <a:ln w="9525" cap="flat">
                <a:noFill/>
                <a:prstDash val="solid"/>
                <a:miter/>
              </a:ln>
            </p:spPr>
            <p:txBody>
              <a:bodyPr rtlCol="0" anchor="ctr"/>
              <a:lstStyle/>
              <a:p>
                <a:endParaRPr lang="es-CL" sz="1350"/>
              </a:p>
            </p:txBody>
          </p:sp>
          <p:sp>
            <p:nvSpPr>
              <p:cNvPr id="28" name="Forma libre: forma 27">
                <a:extLst>
                  <a:ext uri="{FF2B5EF4-FFF2-40B4-BE49-F238E27FC236}">
                    <a16:creationId xmlns:a16="http://schemas.microsoft.com/office/drawing/2014/main" id="{086BDEE3-DDA7-9FCC-2A78-7716474E2027}"/>
                  </a:ext>
                </a:extLst>
              </p:cNvPr>
              <p:cNvSpPr/>
              <p:nvPr/>
            </p:nvSpPr>
            <p:spPr>
              <a:xfrm>
                <a:off x="2686156" y="2979712"/>
                <a:ext cx="216760" cy="215903"/>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6"/>
              </a:solidFill>
              <a:ln w="9525" cap="flat">
                <a:noFill/>
                <a:prstDash val="solid"/>
                <a:miter/>
              </a:ln>
            </p:spPr>
            <p:txBody>
              <a:bodyPr rtlCol="0" anchor="ctr"/>
              <a:lstStyle/>
              <a:p>
                <a:endParaRPr lang="es-CL" sz="1350"/>
              </a:p>
            </p:txBody>
          </p:sp>
          <p:sp>
            <p:nvSpPr>
              <p:cNvPr id="29" name="Forma libre: forma 28">
                <a:extLst>
                  <a:ext uri="{FF2B5EF4-FFF2-40B4-BE49-F238E27FC236}">
                    <a16:creationId xmlns:a16="http://schemas.microsoft.com/office/drawing/2014/main" id="{4AED3BD0-0753-329F-5571-424A3445B41D}"/>
                  </a:ext>
                </a:extLst>
              </p:cNvPr>
              <p:cNvSpPr/>
              <p:nvPr/>
            </p:nvSpPr>
            <p:spPr>
              <a:xfrm>
                <a:off x="2482340" y="2908985"/>
                <a:ext cx="865420" cy="1035546"/>
              </a:xfrm>
              <a:custGeom>
                <a:avLst/>
                <a:gdLst>
                  <a:gd name="connsiteX0" fmla="*/ 112614 w 648013"/>
                  <a:gd name="connsiteY0" fmla="*/ 528089 h 769137"/>
                  <a:gd name="connsiteX1" fmla="*/ 112614 w 648013"/>
                  <a:gd name="connsiteY1" fmla="*/ 769138 h 769137"/>
                  <a:gd name="connsiteX2" fmla="*/ 413604 w 648013"/>
                  <a:gd name="connsiteY2" fmla="*/ 769138 h 769137"/>
                  <a:gd name="connsiteX3" fmla="*/ 413604 w 648013"/>
                  <a:gd name="connsiteY3" fmla="*/ 654838 h 769137"/>
                  <a:gd name="connsiteX4" fmla="*/ 460277 w 648013"/>
                  <a:gd name="connsiteY4" fmla="*/ 654838 h 769137"/>
                  <a:gd name="connsiteX5" fmla="*/ 540287 w 648013"/>
                  <a:gd name="connsiteY5" fmla="*/ 621500 h 769137"/>
                  <a:gd name="connsiteX6" fmla="*/ 572672 w 648013"/>
                  <a:gd name="connsiteY6" fmla="*/ 540538 h 769137"/>
                  <a:gd name="connsiteX7" fmla="*/ 572672 w 648013"/>
                  <a:gd name="connsiteY7" fmla="*/ 483388 h 769137"/>
                  <a:gd name="connsiteX8" fmla="*/ 614582 w 648013"/>
                  <a:gd name="connsiteY8" fmla="*/ 483388 h 769137"/>
                  <a:gd name="connsiteX9" fmla="*/ 638394 w 648013"/>
                  <a:gd name="connsiteY9" fmla="*/ 416713 h 769137"/>
                  <a:gd name="connsiteX10" fmla="*/ 572672 w 648013"/>
                  <a:gd name="connsiteY10" fmla="*/ 302413 h 769137"/>
                  <a:gd name="connsiteX11" fmla="*/ 572672 w 648013"/>
                  <a:gd name="connsiteY11" fmla="*/ 297650 h 769137"/>
                  <a:gd name="connsiteX12" fmla="*/ 297646 w 648013"/>
                  <a:gd name="connsiteY12" fmla="*/ 223 h 769137"/>
                  <a:gd name="connsiteX13" fmla="*/ 219 w 648013"/>
                  <a:gd name="connsiteY13" fmla="*/ 275248 h 769137"/>
                  <a:gd name="connsiteX14" fmla="*/ 219 w 648013"/>
                  <a:gd name="connsiteY14" fmla="*/ 297650 h 769137"/>
                  <a:gd name="connsiteX15" fmla="*/ 112614 w 648013"/>
                  <a:gd name="connsiteY15" fmla="*/ 528089 h 769137"/>
                  <a:gd name="connsiteX16" fmla="*/ 149914 w 648013"/>
                  <a:gd name="connsiteY16" fmla="*/ 56687 h 769137"/>
                  <a:gd name="connsiteX17" fmla="*/ 516368 w 648013"/>
                  <a:gd name="connsiteY17" fmla="*/ 150027 h 769137"/>
                  <a:gd name="connsiteX18" fmla="*/ 553669 w 648013"/>
                  <a:gd name="connsiteY18" fmla="*/ 296831 h 769137"/>
                  <a:gd name="connsiteX19" fmla="*/ 553669 w 648013"/>
                  <a:gd name="connsiteY19" fmla="*/ 307366 h 769137"/>
                  <a:gd name="connsiteX20" fmla="*/ 556203 w 648013"/>
                  <a:gd name="connsiteY20" fmla="*/ 311776 h 769137"/>
                  <a:gd name="connsiteX21" fmla="*/ 621926 w 648013"/>
                  <a:gd name="connsiteY21" fmla="*/ 426076 h 769137"/>
                  <a:gd name="connsiteX22" fmla="*/ 622183 w 648013"/>
                  <a:gd name="connsiteY22" fmla="*/ 426514 h 769137"/>
                  <a:gd name="connsiteX23" fmla="*/ 622459 w 648013"/>
                  <a:gd name="connsiteY23" fmla="*/ 426943 h 769137"/>
                  <a:gd name="connsiteX24" fmla="*/ 627279 w 648013"/>
                  <a:gd name="connsiteY24" fmla="*/ 453717 h 769137"/>
                  <a:gd name="connsiteX25" fmla="*/ 613334 w 648013"/>
                  <a:gd name="connsiteY25" fmla="*/ 464195 h 769137"/>
                  <a:gd name="connsiteX26" fmla="*/ 553622 w 648013"/>
                  <a:gd name="connsiteY26" fmla="*/ 464195 h 769137"/>
                  <a:gd name="connsiteX27" fmla="*/ 553622 w 648013"/>
                  <a:gd name="connsiteY27" fmla="*/ 540395 h 769137"/>
                  <a:gd name="connsiteX28" fmla="*/ 526809 w 648013"/>
                  <a:gd name="connsiteY28" fmla="*/ 607918 h 769137"/>
                  <a:gd name="connsiteX29" fmla="*/ 460277 w 648013"/>
                  <a:gd name="connsiteY29" fmla="*/ 635759 h 769137"/>
                  <a:gd name="connsiteX30" fmla="*/ 394554 w 648013"/>
                  <a:gd name="connsiteY30" fmla="*/ 635759 h 769137"/>
                  <a:gd name="connsiteX31" fmla="*/ 394554 w 648013"/>
                  <a:gd name="connsiteY31" fmla="*/ 750059 h 769137"/>
                  <a:gd name="connsiteX32" fmla="*/ 131664 w 648013"/>
                  <a:gd name="connsiteY32" fmla="*/ 750059 h 769137"/>
                  <a:gd name="connsiteX33" fmla="*/ 131664 w 648013"/>
                  <a:gd name="connsiteY33" fmla="*/ 518745 h 769137"/>
                  <a:gd name="connsiteX34" fmla="*/ 124273 w 648013"/>
                  <a:gd name="connsiteY34" fmla="*/ 513030 h 769137"/>
                  <a:gd name="connsiteX35" fmla="*/ 19269 w 648013"/>
                  <a:gd name="connsiteY35" fmla="*/ 297517 h 769137"/>
                  <a:gd name="connsiteX36" fmla="*/ 19269 w 648013"/>
                  <a:gd name="connsiteY36" fmla="*/ 297174 h 769137"/>
                  <a:gd name="connsiteX37" fmla="*/ 19269 w 648013"/>
                  <a:gd name="connsiteY37" fmla="*/ 296831 h 769137"/>
                  <a:gd name="connsiteX38" fmla="*/ 149924 w 648013"/>
                  <a:gd name="connsiteY38" fmla="*/ 56687 h 76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48013" h="769137">
                    <a:moveTo>
                      <a:pt x="112614" y="528089"/>
                    </a:moveTo>
                    <a:lnTo>
                      <a:pt x="112614" y="769138"/>
                    </a:lnTo>
                    <a:lnTo>
                      <a:pt x="413604" y="769138"/>
                    </a:lnTo>
                    <a:lnTo>
                      <a:pt x="413604" y="654838"/>
                    </a:lnTo>
                    <a:lnTo>
                      <a:pt x="460277" y="654838"/>
                    </a:lnTo>
                    <a:cubicBezTo>
                      <a:pt x="490314" y="654784"/>
                      <a:pt x="519098" y="642790"/>
                      <a:pt x="540287" y="621500"/>
                    </a:cubicBezTo>
                    <a:cubicBezTo>
                      <a:pt x="561182" y="599740"/>
                      <a:pt x="572796" y="570706"/>
                      <a:pt x="572672" y="540538"/>
                    </a:cubicBezTo>
                    <a:lnTo>
                      <a:pt x="572672" y="483388"/>
                    </a:lnTo>
                    <a:lnTo>
                      <a:pt x="614582" y="483388"/>
                    </a:lnTo>
                    <a:cubicBezTo>
                      <a:pt x="639347" y="480530"/>
                      <a:pt x="661254" y="451955"/>
                      <a:pt x="638394" y="416713"/>
                    </a:cubicBezTo>
                    <a:lnTo>
                      <a:pt x="572672" y="302413"/>
                    </a:lnTo>
                    <a:lnTo>
                      <a:pt x="572672" y="297650"/>
                    </a:lnTo>
                    <a:cubicBezTo>
                      <a:pt x="578858" y="139572"/>
                      <a:pt x="455725" y="6409"/>
                      <a:pt x="297646" y="223"/>
                    </a:cubicBezTo>
                    <a:cubicBezTo>
                      <a:pt x="139568" y="-5963"/>
                      <a:pt x="6406" y="117171"/>
                      <a:pt x="219" y="275248"/>
                    </a:cubicBezTo>
                    <a:cubicBezTo>
                      <a:pt x="-73" y="282713"/>
                      <a:pt x="-73" y="290186"/>
                      <a:pt x="219" y="297650"/>
                    </a:cubicBezTo>
                    <a:cubicBezTo>
                      <a:pt x="-109" y="387744"/>
                      <a:pt x="41416" y="472882"/>
                      <a:pt x="112614" y="528089"/>
                    </a:cubicBezTo>
                    <a:close/>
                    <a:moveTo>
                      <a:pt x="149914" y="56687"/>
                    </a:moveTo>
                    <a:cubicBezTo>
                      <a:pt x="276882" y="-18731"/>
                      <a:pt x="440950" y="23059"/>
                      <a:pt x="516368" y="150027"/>
                    </a:cubicBezTo>
                    <a:cubicBezTo>
                      <a:pt x="542691" y="194344"/>
                      <a:pt x="555645" y="245324"/>
                      <a:pt x="553669" y="296831"/>
                    </a:cubicBezTo>
                    <a:lnTo>
                      <a:pt x="553669" y="307366"/>
                    </a:lnTo>
                    <a:lnTo>
                      <a:pt x="556203" y="311776"/>
                    </a:lnTo>
                    <a:lnTo>
                      <a:pt x="621926" y="426076"/>
                    </a:lnTo>
                    <a:lnTo>
                      <a:pt x="622183" y="426514"/>
                    </a:lnTo>
                    <a:lnTo>
                      <a:pt x="622459" y="426943"/>
                    </a:lnTo>
                    <a:cubicBezTo>
                      <a:pt x="628644" y="434407"/>
                      <a:pt x="630471" y="444564"/>
                      <a:pt x="627279" y="453717"/>
                    </a:cubicBezTo>
                    <a:cubicBezTo>
                      <a:pt x="624577" y="459242"/>
                      <a:pt x="619393" y="463139"/>
                      <a:pt x="613334" y="464195"/>
                    </a:cubicBezTo>
                    <a:lnTo>
                      <a:pt x="553622" y="464195"/>
                    </a:lnTo>
                    <a:lnTo>
                      <a:pt x="553622" y="540395"/>
                    </a:lnTo>
                    <a:cubicBezTo>
                      <a:pt x="553724" y="565517"/>
                      <a:pt x="544118" y="589709"/>
                      <a:pt x="526809" y="607918"/>
                    </a:cubicBezTo>
                    <a:cubicBezTo>
                      <a:pt x="509244" y="625717"/>
                      <a:pt x="485284" y="635744"/>
                      <a:pt x="460277" y="635759"/>
                    </a:cubicBezTo>
                    <a:lnTo>
                      <a:pt x="394554" y="635759"/>
                    </a:lnTo>
                    <a:lnTo>
                      <a:pt x="394554" y="750059"/>
                    </a:lnTo>
                    <a:lnTo>
                      <a:pt x="131664" y="750059"/>
                    </a:lnTo>
                    <a:lnTo>
                      <a:pt x="131664" y="518745"/>
                    </a:lnTo>
                    <a:lnTo>
                      <a:pt x="124273" y="513030"/>
                    </a:lnTo>
                    <a:cubicBezTo>
                      <a:pt x="57580" y="461497"/>
                      <a:pt x="18748" y="381798"/>
                      <a:pt x="19269" y="297517"/>
                    </a:cubicBezTo>
                    <a:lnTo>
                      <a:pt x="19269" y="297174"/>
                    </a:lnTo>
                    <a:lnTo>
                      <a:pt x="19269" y="296831"/>
                    </a:lnTo>
                    <a:cubicBezTo>
                      <a:pt x="15402" y="198860"/>
                      <a:pt x="65567" y="106658"/>
                      <a:pt x="149924" y="56687"/>
                    </a:cubicBezTo>
                    <a:close/>
                  </a:path>
                </a:pathLst>
              </a:custGeom>
              <a:solidFill>
                <a:schemeClr val="accent1"/>
              </a:solidFill>
              <a:ln w="9525" cap="flat">
                <a:noFill/>
                <a:prstDash val="solid"/>
                <a:miter/>
              </a:ln>
            </p:spPr>
            <p:txBody>
              <a:bodyPr rtlCol="0" anchor="ctr"/>
              <a:lstStyle/>
              <a:p>
                <a:endParaRPr lang="es-CL" sz="1350"/>
              </a:p>
            </p:txBody>
          </p:sp>
        </p:grpSp>
        <p:sp>
          <p:nvSpPr>
            <p:cNvPr id="23" name="Forma libre: forma 22">
              <a:extLst>
                <a:ext uri="{FF2B5EF4-FFF2-40B4-BE49-F238E27FC236}">
                  <a16:creationId xmlns:a16="http://schemas.microsoft.com/office/drawing/2014/main" id="{FDCC5623-33BF-CD45-6774-B76F881E62A8}"/>
                </a:ext>
              </a:extLst>
            </p:cNvPr>
            <p:cNvSpPr/>
            <p:nvPr/>
          </p:nvSpPr>
          <p:spPr>
            <a:xfrm>
              <a:off x="548525" y="484516"/>
              <a:ext cx="194658" cy="194907"/>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1"/>
            </a:solidFill>
            <a:ln w="9525" cap="flat">
              <a:noFill/>
              <a:prstDash val="solid"/>
              <a:miter/>
            </a:ln>
          </p:spPr>
          <p:txBody>
            <a:bodyPr rtlCol="0" anchor="ctr"/>
            <a:lstStyle/>
            <a:p>
              <a:r>
                <a:rPr lang="es-CL" sz="900" dirty="0">
                  <a:solidFill>
                    <a:srgbClr val="FFC000"/>
                  </a:solidFill>
                  <a:highlight>
                    <a:srgbClr val="FFFF00"/>
                  </a:highlight>
                </a:rPr>
                <a:t>T</a:t>
              </a:r>
            </a:p>
          </p:txBody>
        </p:sp>
        <p:sp>
          <p:nvSpPr>
            <p:cNvPr id="24" name="Rectángulo 23">
              <a:extLst>
                <a:ext uri="{FF2B5EF4-FFF2-40B4-BE49-F238E27FC236}">
                  <a16:creationId xmlns:a16="http://schemas.microsoft.com/office/drawing/2014/main" id="{12831A1B-75A4-9532-8386-FFD18A5E0CCA}"/>
                </a:ext>
              </a:extLst>
            </p:cNvPr>
            <p:cNvSpPr/>
            <p:nvPr/>
          </p:nvSpPr>
          <p:spPr>
            <a:xfrm>
              <a:off x="59406" y="1124744"/>
              <a:ext cx="1044000" cy="276999"/>
            </a:xfrm>
            <a:prstGeom prst="rect">
              <a:avLst/>
            </a:prstGeom>
            <a:solidFill>
              <a:schemeClr val="bg1"/>
            </a:solidFill>
          </p:spPr>
          <p:txBody>
            <a:bodyPr wrap="square" lIns="0" tIns="0" rIns="0" bIns="0">
              <a:spAutoFit/>
            </a:bodyPr>
            <a:lstStyle/>
            <a:p>
              <a:pPr algn="ctr"/>
              <a:r>
                <a:rPr lang="es-ES" b="1" cap="none" spc="0" dirty="0">
                  <a:ln w="13462">
                    <a:noFill/>
                    <a:prstDash val="solid"/>
                  </a:ln>
                  <a:solidFill>
                    <a:schemeClr val="accent1">
                      <a:lumMod val="75000"/>
                    </a:schemeClr>
                  </a:solidFill>
                  <a:effectLst>
                    <a:outerShdw dist="38100" dir="2700000" algn="bl" rotWithShape="0">
                      <a:schemeClr val="accent5"/>
                    </a:outerShdw>
                  </a:effectLst>
                </a:rPr>
                <a:t>PINGESO</a:t>
              </a:r>
            </a:p>
          </p:txBody>
        </p:sp>
      </p:grpSp>
      <p:sp>
        <p:nvSpPr>
          <p:cNvPr id="7" name="Cerrar llave 6">
            <a:extLst>
              <a:ext uri="{FF2B5EF4-FFF2-40B4-BE49-F238E27FC236}">
                <a16:creationId xmlns:a16="http://schemas.microsoft.com/office/drawing/2014/main" id="{912FD8F6-C5C0-45B1-F58E-649DAE1F98A1}"/>
              </a:ext>
            </a:extLst>
          </p:cNvPr>
          <p:cNvSpPr/>
          <p:nvPr/>
        </p:nvSpPr>
        <p:spPr>
          <a:xfrm rot="5400000">
            <a:off x="3232476" y="896491"/>
            <a:ext cx="360040" cy="5828731"/>
          </a:xfrm>
          <a:prstGeom prst="rightBrace">
            <a:avLst>
              <a:gd name="adj1" fmla="val 8333"/>
              <a:gd name="adj2" fmla="val 4712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L"/>
          </a:p>
        </p:txBody>
      </p:sp>
      <p:sp>
        <p:nvSpPr>
          <p:cNvPr id="4" name="CuadroTexto 3">
            <a:extLst>
              <a:ext uri="{FF2B5EF4-FFF2-40B4-BE49-F238E27FC236}">
                <a16:creationId xmlns:a16="http://schemas.microsoft.com/office/drawing/2014/main" id="{2E605495-4CC6-80AA-BB1C-52BB036CF97D}"/>
              </a:ext>
            </a:extLst>
          </p:cNvPr>
          <p:cNvSpPr txBox="1"/>
          <p:nvPr/>
        </p:nvSpPr>
        <p:spPr>
          <a:xfrm>
            <a:off x="4694217" y="4435187"/>
            <a:ext cx="1484445" cy="1600438"/>
          </a:xfrm>
          <a:prstGeom prst="rect">
            <a:avLst/>
          </a:prstGeom>
          <a:noFill/>
        </p:spPr>
        <p:txBody>
          <a:bodyPr wrap="none" rtlCol="0">
            <a:spAutoFit/>
          </a:bodyPr>
          <a:lstStyle/>
          <a:p>
            <a:r>
              <a:rPr lang="es-CL" sz="1400" dirty="0"/>
              <a:t>Épicas- HU-Tareas</a:t>
            </a:r>
          </a:p>
          <a:p>
            <a:r>
              <a:rPr lang="es-CL" sz="1400" dirty="0"/>
              <a:t>Backlogs</a:t>
            </a:r>
          </a:p>
          <a:p>
            <a:r>
              <a:rPr lang="es-CL" sz="1400" dirty="0"/>
              <a:t>Modelos</a:t>
            </a:r>
          </a:p>
          <a:p>
            <a:r>
              <a:rPr lang="es-CL" sz="1400" dirty="0"/>
              <a:t>Arquitectura</a:t>
            </a:r>
          </a:p>
          <a:p>
            <a:r>
              <a:rPr lang="es-CL" sz="1400" dirty="0"/>
              <a:t>Tablero Kanban</a:t>
            </a:r>
          </a:p>
          <a:p>
            <a:r>
              <a:rPr lang="es-CL" sz="1400" dirty="0" err="1"/>
              <a:t>Burndown</a:t>
            </a:r>
            <a:r>
              <a:rPr lang="es-CL" sz="1400" dirty="0"/>
              <a:t> charts</a:t>
            </a:r>
          </a:p>
          <a:p>
            <a:endParaRPr lang="es-CL" sz="1400" dirty="0"/>
          </a:p>
        </p:txBody>
      </p:sp>
      <p:sp>
        <p:nvSpPr>
          <p:cNvPr id="17" name="CuadroTexto 16">
            <a:extLst>
              <a:ext uri="{FF2B5EF4-FFF2-40B4-BE49-F238E27FC236}">
                <a16:creationId xmlns:a16="http://schemas.microsoft.com/office/drawing/2014/main" id="{43989AE6-0486-6857-2FB2-C2EE5F2432FA}"/>
              </a:ext>
            </a:extLst>
          </p:cNvPr>
          <p:cNvSpPr txBox="1"/>
          <p:nvPr/>
        </p:nvSpPr>
        <p:spPr>
          <a:xfrm>
            <a:off x="1500233" y="4310641"/>
            <a:ext cx="1296144" cy="1384995"/>
          </a:xfrm>
          <a:prstGeom prst="rect">
            <a:avLst/>
          </a:prstGeom>
          <a:noFill/>
        </p:spPr>
        <p:txBody>
          <a:bodyPr wrap="square" rtlCol="0">
            <a:spAutoFit/>
          </a:bodyPr>
          <a:lstStyle/>
          <a:p>
            <a:r>
              <a:rPr lang="es-CL" sz="1400" b="1" dirty="0"/>
              <a:t>Material a subir por los equipos de proyecto, para cada etapa</a:t>
            </a:r>
          </a:p>
          <a:p>
            <a:endParaRPr lang="es-CL" sz="1400" b="1" dirty="0"/>
          </a:p>
        </p:txBody>
      </p:sp>
      <p:sp>
        <p:nvSpPr>
          <p:cNvPr id="5" name="Cerrar llave 4">
            <a:extLst>
              <a:ext uri="{FF2B5EF4-FFF2-40B4-BE49-F238E27FC236}">
                <a16:creationId xmlns:a16="http://schemas.microsoft.com/office/drawing/2014/main" id="{33773B04-586C-25BB-BBEA-D2726FE3C61E}"/>
              </a:ext>
            </a:extLst>
          </p:cNvPr>
          <p:cNvSpPr/>
          <p:nvPr/>
        </p:nvSpPr>
        <p:spPr>
          <a:xfrm>
            <a:off x="2555776" y="4221010"/>
            <a:ext cx="431839" cy="1474626"/>
          </a:xfrm>
          <a:prstGeom prst="rightBrace">
            <a:avLst>
              <a:gd name="adj1" fmla="val 40209"/>
              <a:gd name="adj2" fmla="val 5066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L"/>
          </a:p>
        </p:txBody>
      </p:sp>
      <p:sp>
        <p:nvSpPr>
          <p:cNvPr id="19" name="Cerrar llave 18">
            <a:extLst>
              <a:ext uri="{FF2B5EF4-FFF2-40B4-BE49-F238E27FC236}">
                <a16:creationId xmlns:a16="http://schemas.microsoft.com/office/drawing/2014/main" id="{6DD2E45E-3D27-3DEF-7371-A2C95DB5E82E}"/>
              </a:ext>
            </a:extLst>
          </p:cNvPr>
          <p:cNvSpPr/>
          <p:nvPr/>
        </p:nvSpPr>
        <p:spPr>
          <a:xfrm rot="10800000">
            <a:off x="4300215" y="4465728"/>
            <a:ext cx="431839" cy="1360414"/>
          </a:xfrm>
          <a:prstGeom prst="rightBrace">
            <a:avLst>
              <a:gd name="adj1" fmla="val 8333"/>
              <a:gd name="adj2" fmla="val 52000"/>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CL"/>
          </a:p>
        </p:txBody>
      </p:sp>
    </p:spTree>
    <p:extLst>
      <p:ext uri="{BB962C8B-B14F-4D97-AF65-F5344CB8AC3E}">
        <p14:creationId xmlns:p14="http://schemas.microsoft.com/office/powerpoint/2010/main" val="1537723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77A9AD5B-593C-6A4C-70A9-5F329BA9B2FF}"/>
              </a:ext>
            </a:extLst>
          </p:cNvPr>
          <p:cNvGrpSpPr/>
          <p:nvPr/>
        </p:nvGrpSpPr>
        <p:grpSpPr>
          <a:xfrm>
            <a:off x="59406" y="260648"/>
            <a:ext cx="1044000" cy="1141095"/>
            <a:chOff x="59406" y="260648"/>
            <a:chExt cx="1044000" cy="1141095"/>
          </a:xfrm>
        </p:grpSpPr>
        <p:grpSp>
          <p:nvGrpSpPr>
            <p:cNvPr id="12" name="Gráfico 4" descr="888Cabeza con engranajes contorno">
              <a:extLst>
                <a:ext uri="{FF2B5EF4-FFF2-40B4-BE49-F238E27FC236}">
                  <a16:creationId xmlns:a16="http://schemas.microsoft.com/office/drawing/2014/main" id="{B4E6C8CA-DF4F-0775-01E8-D78F2C74F13C}"/>
                </a:ext>
              </a:extLst>
            </p:cNvPr>
            <p:cNvGrpSpPr/>
            <p:nvPr/>
          </p:nvGrpSpPr>
          <p:grpSpPr>
            <a:xfrm>
              <a:off x="266431" y="260648"/>
              <a:ext cx="777177" cy="934841"/>
              <a:chOff x="2482340" y="2908985"/>
              <a:chExt cx="865420" cy="1035546"/>
            </a:xfrm>
            <a:solidFill>
              <a:schemeClr val="accent1"/>
            </a:solidFill>
          </p:grpSpPr>
          <p:sp>
            <p:nvSpPr>
              <p:cNvPr id="15" name="Forma libre: forma 14">
                <a:extLst>
                  <a:ext uri="{FF2B5EF4-FFF2-40B4-BE49-F238E27FC236}">
                    <a16:creationId xmlns:a16="http://schemas.microsoft.com/office/drawing/2014/main" id="{03DC0C6E-A39A-CF61-5E58-E5E76507E9E2}"/>
                  </a:ext>
                </a:extLst>
              </p:cNvPr>
              <p:cNvSpPr/>
              <p:nvPr/>
            </p:nvSpPr>
            <p:spPr>
              <a:xfrm>
                <a:off x="2756879" y="3050473"/>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125" y="59090"/>
                      <a:pt x="17110" y="76075"/>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183" y="27635"/>
                      <a:pt x="27635" y="19183"/>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17" name="Forma libre: forma 16">
                <a:extLst>
                  <a:ext uri="{FF2B5EF4-FFF2-40B4-BE49-F238E27FC236}">
                    <a16:creationId xmlns:a16="http://schemas.microsoft.com/office/drawing/2014/main" id="{78FB19CF-F878-D2CB-C225-FC7E301001AF}"/>
                  </a:ext>
                </a:extLst>
              </p:cNvPr>
              <p:cNvSpPr/>
              <p:nvPr/>
            </p:nvSpPr>
            <p:spPr>
              <a:xfrm>
                <a:off x="2642579" y="3234620"/>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0" y="59142"/>
                      <a:pt x="17058" y="76200"/>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050" y="27579"/>
                      <a:pt x="27579" y="19050"/>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18" name="Forma libre: forma 17">
                <a:extLst>
                  <a:ext uri="{FF2B5EF4-FFF2-40B4-BE49-F238E27FC236}">
                    <a16:creationId xmlns:a16="http://schemas.microsoft.com/office/drawing/2014/main" id="{E4EE3D90-1764-0CA8-3E87-DEB099ACBA0E}"/>
                  </a:ext>
                </a:extLst>
              </p:cNvPr>
              <p:cNvSpPr/>
              <p:nvPr/>
            </p:nvSpPr>
            <p:spPr>
              <a:xfrm>
                <a:off x="2572790" y="3162953"/>
                <a:ext cx="216779" cy="216808"/>
              </a:xfrm>
              <a:custGeom>
                <a:avLst/>
                <a:gdLst>
                  <a:gd name="connsiteX0" fmla="*/ 30832 w 216779"/>
                  <a:gd name="connsiteY0" fmla="*/ 151495 h 216808"/>
                  <a:gd name="connsiteX1" fmla="*/ 22670 w 216779"/>
                  <a:gd name="connsiteY1" fmla="*/ 175079 h 216808"/>
                  <a:gd name="connsiteX2" fmla="*/ 40767 w 216779"/>
                  <a:gd name="connsiteY2" fmla="*/ 193224 h 216808"/>
                  <a:gd name="connsiteX3" fmla="*/ 64351 w 216779"/>
                  <a:gd name="connsiteY3" fmla="*/ 185966 h 216808"/>
                  <a:gd name="connsiteX4" fmla="*/ 84353 w 216779"/>
                  <a:gd name="connsiteY4" fmla="*/ 194129 h 216808"/>
                  <a:gd name="connsiteX5" fmla="*/ 95221 w 216779"/>
                  <a:gd name="connsiteY5" fmla="*/ 216808 h 216808"/>
                  <a:gd name="connsiteX6" fmla="*/ 120615 w 216779"/>
                  <a:gd name="connsiteY6" fmla="*/ 216808 h 216808"/>
                  <a:gd name="connsiteX7" fmla="*/ 130597 w 216779"/>
                  <a:gd name="connsiteY7" fmla="*/ 195034 h 216808"/>
                  <a:gd name="connsiteX8" fmla="*/ 150600 w 216779"/>
                  <a:gd name="connsiteY8" fmla="*/ 186871 h 216808"/>
                  <a:gd name="connsiteX9" fmla="*/ 174174 w 216779"/>
                  <a:gd name="connsiteY9" fmla="*/ 195034 h 216808"/>
                  <a:gd name="connsiteX10" fmla="*/ 192272 w 216779"/>
                  <a:gd name="connsiteY10" fmla="*/ 176936 h 216808"/>
                  <a:gd name="connsiteX11" fmla="*/ 185042 w 216779"/>
                  <a:gd name="connsiteY11" fmla="*/ 153305 h 216808"/>
                  <a:gd name="connsiteX12" fmla="*/ 193205 w 216779"/>
                  <a:gd name="connsiteY12" fmla="*/ 133350 h 216808"/>
                  <a:gd name="connsiteX13" fmla="*/ 215875 w 216779"/>
                  <a:gd name="connsiteY13" fmla="*/ 122463 h 216808"/>
                  <a:gd name="connsiteX14" fmla="*/ 216779 w 216779"/>
                  <a:gd name="connsiteY14" fmla="*/ 95250 h 216808"/>
                  <a:gd name="connsiteX15" fmla="*/ 194081 w 216779"/>
                  <a:gd name="connsiteY15" fmla="*/ 84411 h 216808"/>
                  <a:gd name="connsiteX16" fmla="*/ 185918 w 216779"/>
                  <a:gd name="connsiteY16" fmla="*/ 64408 h 216808"/>
                  <a:gd name="connsiteX17" fmla="*/ 194081 w 216779"/>
                  <a:gd name="connsiteY17" fmla="*/ 40824 h 216808"/>
                  <a:gd name="connsiteX18" fmla="*/ 175984 w 216779"/>
                  <a:gd name="connsiteY18" fmla="*/ 22679 h 216808"/>
                  <a:gd name="connsiteX19" fmla="*/ 152400 w 216779"/>
                  <a:gd name="connsiteY19" fmla="*/ 30842 h 216808"/>
                  <a:gd name="connsiteX20" fmla="*/ 132445 w 216779"/>
                  <a:gd name="connsiteY20" fmla="*/ 22679 h 216808"/>
                  <a:gd name="connsiteX21" fmla="*/ 121568 w 216779"/>
                  <a:gd name="connsiteY21" fmla="*/ 0 h 216808"/>
                  <a:gd name="connsiteX22" fmla="*/ 95221 w 216779"/>
                  <a:gd name="connsiteY22" fmla="*/ 0 h 216808"/>
                  <a:gd name="connsiteX23" fmla="*/ 84344 w 216779"/>
                  <a:gd name="connsiteY23" fmla="*/ 22679 h 216808"/>
                  <a:gd name="connsiteX24" fmla="*/ 64341 w 216779"/>
                  <a:gd name="connsiteY24" fmla="*/ 30842 h 216808"/>
                  <a:gd name="connsiteX25" fmla="*/ 40757 w 216779"/>
                  <a:gd name="connsiteY25" fmla="*/ 22679 h 216808"/>
                  <a:gd name="connsiteX26" fmla="*/ 22660 w 216779"/>
                  <a:gd name="connsiteY26" fmla="*/ 40824 h 216808"/>
                  <a:gd name="connsiteX27" fmla="*/ 30832 w 216779"/>
                  <a:gd name="connsiteY27" fmla="*/ 64408 h 216808"/>
                  <a:gd name="connsiteX28" fmla="*/ 22670 w 216779"/>
                  <a:gd name="connsiteY28" fmla="*/ 84363 h 216808"/>
                  <a:gd name="connsiteX29" fmla="*/ 0 w 216779"/>
                  <a:gd name="connsiteY29" fmla="*/ 95250 h 216808"/>
                  <a:gd name="connsiteX30" fmla="*/ 0 w 216779"/>
                  <a:gd name="connsiteY30" fmla="*/ 120653 h 216808"/>
                  <a:gd name="connsiteX31" fmla="*/ 22670 w 216779"/>
                  <a:gd name="connsiteY31" fmla="*/ 131540 h 216808"/>
                  <a:gd name="connsiteX32" fmla="*/ 30832 w 216779"/>
                  <a:gd name="connsiteY32" fmla="*/ 151495 h 216808"/>
                  <a:gd name="connsiteX33" fmla="*/ 19050 w 216779"/>
                  <a:gd name="connsiteY33" fmla="*/ 107271 h 216808"/>
                  <a:gd name="connsiteX34" fmla="*/ 30918 w 216779"/>
                  <a:gd name="connsiteY34" fmla="*/ 101556 h 216808"/>
                  <a:gd name="connsiteX35" fmla="*/ 38986 w 216779"/>
                  <a:gd name="connsiteY35" fmla="*/ 97688 h 216808"/>
                  <a:gd name="connsiteX36" fmla="*/ 41148 w 216779"/>
                  <a:gd name="connsiteY36" fmla="*/ 89002 h 216808"/>
                  <a:gd name="connsiteX37" fmla="*/ 47377 w 216779"/>
                  <a:gd name="connsiteY37" fmla="*/ 73876 h 216808"/>
                  <a:gd name="connsiteX38" fmla="*/ 51664 w 216779"/>
                  <a:gd name="connsiteY38" fmla="*/ 66370 h 216808"/>
                  <a:gd name="connsiteX39" fmla="*/ 48806 w 216779"/>
                  <a:gd name="connsiteY39" fmla="*/ 58198 h 216808"/>
                  <a:gd name="connsiteX40" fmla="*/ 44539 w 216779"/>
                  <a:gd name="connsiteY40" fmla="*/ 45882 h 216808"/>
                  <a:gd name="connsiteX41" fmla="*/ 45815 w 216779"/>
                  <a:gd name="connsiteY41" fmla="*/ 44606 h 216808"/>
                  <a:gd name="connsiteX42" fmla="*/ 58131 w 216779"/>
                  <a:gd name="connsiteY42" fmla="*/ 48863 h 216808"/>
                  <a:gd name="connsiteX43" fmla="*/ 66304 w 216779"/>
                  <a:gd name="connsiteY43" fmla="*/ 51721 h 216808"/>
                  <a:gd name="connsiteX44" fmla="*/ 73809 w 216779"/>
                  <a:gd name="connsiteY44" fmla="*/ 47434 h 216808"/>
                  <a:gd name="connsiteX45" fmla="*/ 88935 w 216779"/>
                  <a:gd name="connsiteY45" fmla="*/ 41205 h 216808"/>
                  <a:gd name="connsiteX46" fmla="*/ 97612 w 216779"/>
                  <a:gd name="connsiteY46" fmla="*/ 39033 h 216808"/>
                  <a:gd name="connsiteX47" fmla="*/ 101489 w 216779"/>
                  <a:gd name="connsiteY47" fmla="*/ 30966 h 216808"/>
                  <a:gd name="connsiteX48" fmla="*/ 107204 w 216779"/>
                  <a:gd name="connsiteY48" fmla="*/ 19098 h 216808"/>
                  <a:gd name="connsiteX49" fmla="*/ 109528 w 216779"/>
                  <a:gd name="connsiteY49" fmla="*/ 19098 h 216808"/>
                  <a:gd name="connsiteX50" fmla="*/ 115243 w 216779"/>
                  <a:gd name="connsiteY50" fmla="*/ 30966 h 216808"/>
                  <a:gd name="connsiteX51" fmla="*/ 119120 w 216779"/>
                  <a:gd name="connsiteY51" fmla="*/ 39033 h 216808"/>
                  <a:gd name="connsiteX52" fmla="*/ 127797 w 216779"/>
                  <a:gd name="connsiteY52" fmla="*/ 41205 h 216808"/>
                  <a:gd name="connsiteX53" fmla="*/ 142923 w 216779"/>
                  <a:gd name="connsiteY53" fmla="*/ 47434 h 216808"/>
                  <a:gd name="connsiteX54" fmla="*/ 150428 w 216779"/>
                  <a:gd name="connsiteY54" fmla="*/ 51721 h 216808"/>
                  <a:gd name="connsiteX55" fmla="*/ 158601 w 216779"/>
                  <a:gd name="connsiteY55" fmla="*/ 48863 h 216808"/>
                  <a:gd name="connsiteX56" fmla="*/ 170917 w 216779"/>
                  <a:gd name="connsiteY56" fmla="*/ 44606 h 216808"/>
                  <a:gd name="connsiteX57" fmla="*/ 172183 w 216779"/>
                  <a:gd name="connsiteY57" fmla="*/ 45882 h 216808"/>
                  <a:gd name="connsiteX58" fmla="*/ 167897 w 216779"/>
                  <a:gd name="connsiteY58" fmla="*/ 58179 h 216808"/>
                  <a:gd name="connsiteX59" fmla="*/ 165040 w 216779"/>
                  <a:gd name="connsiteY59" fmla="*/ 66351 h 216808"/>
                  <a:gd name="connsiteX60" fmla="*/ 169326 w 216779"/>
                  <a:gd name="connsiteY60" fmla="*/ 73857 h 216808"/>
                  <a:gd name="connsiteX61" fmla="*/ 175555 w 216779"/>
                  <a:gd name="connsiteY61" fmla="*/ 88983 h 216808"/>
                  <a:gd name="connsiteX62" fmla="*/ 177717 w 216779"/>
                  <a:gd name="connsiteY62" fmla="*/ 97669 h 216808"/>
                  <a:gd name="connsiteX63" fmla="*/ 185785 w 216779"/>
                  <a:gd name="connsiteY63" fmla="*/ 101537 h 216808"/>
                  <a:gd name="connsiteX64" fmla="*/ 197215 w 216779"/>
                  <a:gd name="connsiteY64" fmla="*/ 107042 h 216808"/>
                  <a:gd name="connsiteX65" fmla="*/ 197110 w 216779"/>
                  <a:gd name="connsiteY65" fmla="*/ 110290 h 216808"/>
                  <a:gd name="connsiteX66" fmla="*/ 184842 w 216779"/>
                  <a:gd name="connsiteY66" fmla="*/ 116176 h 216808"/>
                  <a:gd name="connsiteX67" fmla="*/ 176775 w 216779"/>
                  <a:gd name="connsiteY67" fmla="*/ 120053 h 216808"/>
                  <a:gd name="connsiteX68" fmla="*/ 174603 w 216779"/>
                  <a:gd name="connsiteY68" fmla="*/ 128730 h 216808"/>
                  <a:gd name="connsiteX69" fmla="*/ 168383 w 216779"/>
                  <a:gd name="connsiteY69" fmla="*/ 143856 h 216808"/>
                  <a:gd name="connsiteX70" fmla="*/ 164287 w 216779"/>
                  <a:gd name="connsiteY70" fmla="*/ 151019 h 216808"/>
                  <a:gd name="connsiteX71" fmla="*/ 166716 w 216779"/>
                  <a:gd name="connsiteY71" fmla="*/ 158906 h 216808"/>
                  <a:gd name="connsiteX72" fmla="*/ 170602 w 216779"/>
                  <a:gd name="connsiteY72" fmla="*/ 171536 h 216808"/>
                  <a:gd name="connsiteX73" fmla="*/ 169002 w 216779"/>
                  <a:gd name="connsiteY73" fmla="*/ 173136 h 216808"/>
                  <a:gd name="connsiteX74" fmla="*/ 156696 w 216779"/>
                  <a:gd name="connsiteY74" fmla="*/ 168869 h 216808"/>
                  <a:gd name="connsiteX75" fmla="*/ 148523 w 216779"/>
                  <a:gd name="connsiteY75" fmla="*/ 166011 h 216808"/>
                  <a:gd name="connsiteX76" fmla="*/ 141008 w 216779"/>
                  <a:gd name="connsiteY76" fmla="*/ 170307 h 216808"/>
                  <a:gd name="connsiteX77" fmla="*/ 125892 w 216779"/>
                  <a:gd name="connsiteY77" fmla="*/ 176527 h 216808"/>
                  <a:gd name="connsiteX78" fmla="*/ 117005 w 216779"/>
                  <a:gd name="connsiteY78" fmla="*/ 178746 h 216808"/>
                  <a:gd name="connsiteX79" fmla="*/ 113195 w 216779"/>
                  <a:gd name="connsiteY79" fmla="*/ 187071 h 216808"/>
                  <a:gd name="connsiteX80" fmla="*/ 108395 w 216779"/>
                  <a:gd name="connsiteY80" fmla="*/ 197758 h 216808"/>
                  <a:gd name="connsiteX81" fmla="*/ 107213 w 216779"/>
                  <a:gd name="connsiteY81" fmla="*/ 197758 h 216808"/>
                  <a:gd name="connsiteX82" fmla="*/ 101498 w 216779"/>
                  <a:gd name="connsiteY82" fmla="*/ 185890 h 216808"/>
                  <a:gd name="connsiteX83" fmla="*/ 97622 w 216779"/>
                  <a:gd name="connsiteY83" fmla="*/ 177822 h 216808"/>
                  <a:gd name="connsiteX84" fmla="*/ 88944 w 216779"/>
                  <a:gd name="connsiteY84" fmla="*/ 175651 h 216808"/>
                  <a:gd name="connsiteX85" fmla="*/ 73819 w 216779"/>
                  <a:gd name="connsiteY85" fmla="*/ 169421 h 216808"/>
                  <a:gd name="connsiteX86" fmla="*/ 66656 w 216779"/>
                  <a:gd name="connsiteY86" fmla="*/ 165325 h 216808"/>
                  <a:gd name="connsiteX87" fmla="*/ 58769 w 216779"/>
                  <a:gd name="connsiteY87" fmla="*/ 167754 h 216808"/>
                  <a:gd name="connsiteX88" fmla="*/ 46149 w 216779"/>
                  <a:gd name="connsiteY88" fmla="*/ 171641 h 216808"/>
                  <a:gd name="connsiteX89" fmla="*/ 44548 w 216779"/>
                  <a:gd name="connsiteY89" fmla="*/ 170040 h 216808"/>
                  <a:gd name="connsiteX90" fmla="*/ 48835 w 216779"/>
                  <a:gd name="connsiteY90" fmla="*/ 157753 h 216808"/>
                  <a:gd name="connsiteX91" fmla="*/ 51692 w 216779"/>
                  <a:gd name="connsiteY91" fmla="*/ 149581 h 216808"/>
                  <a:gd name="connsiteX92" fmla="*/ 47406 w 216779"/>
                  <a:gd name="connsiteY92" fmla="*/ 142075 h 216808"/>
                  <a:gd name="connsiteX93" fmla="*/ 41177 w 216779"/>
                  <a:gd name="connsiteY93" fmla="*/ 126949 h 216808"/>
                  <a:gd name="connsiteX94" fmla="*/ 39014 w 216779"/>
                  <a:gd name="connsiteY94" fmla="*/ 118262 h 216808"/>
                  <a:gd name="connsiteX95" fmla="*/ 30947 w 216779"/>
                  <a:gd name="connsiteY95" fmla="*/ 114395 h 216808"/>
                  <a:gd name="connsiteX96" fmla="*/ 19079 w 216779"/>
                  <a:gd name="connsiteY96" fmla="*/ 108680 h 21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79" h="216808">
                    <a:moveTo>
                      <a:pt x="30832" y="151495"/>
                    </a:moveTo>
                    <a:lnTo>
                      <a:pt x="22670" y="175079"/>
                    </a:lnTo>
                    <a:lnTo>
                      <a:pt x="40767" y="193224"/>
                    </a:lnTo>
                    <a:lnTo>
                      <a:pt x="64351" y="185966"/>
                    </a:lnTo>
                    <a:cubicBezTo>
                      <a:pt x="70600" y="189615"/>
                      <a:pt x="77334" y="192364"/>
                      <a:pt x="84353" y="194129"/>
                    </a:cubicBezTo>
                    <a:lnTo>
                      <a:pt x="95221" y="216808"/>
                    </a:lnTo>
                    <a:lnTo>
                      <a:pt x="120615" y="216808"/>
                    </a:lnTo>
                    <a:lnTo>
                      <a:pt x="130597" y="195034"/>
                    </a:lnTo>
                    <a:cubicBezTo>
                      <a:pt x="137616" y="193269"/>
                      <a:pt x="144349" y="190520"/>
                      <a:pt x="150600" y="186871"/>
                    </a:cubicBezTo>
                    <a:lnTo>
                      <a:pt x="174174" y="195034"/>
                    </a:lnTo>
                    <a:lnTo>
                      <a:pt x="192272" y="176936"/>
                    </a:lnTo>
                    <a:lnTo>
                      <a:pt x="185042" y="153305"/>
                    </a:lnTo>
                    <a:cubicBezTo>
                      <a:pt x="188686" y="147069"/>
                      <a:pt x="191433" y="140352"/>
                      <a:pt x="193205" y="133350"/>
                    </a:cubicBezTo>
                    <a:lnTo>
                      <a:pt x="215875" y="122463"/>
                    </a:lnTo>
                    <a:lnTo>
                      <a:pt x="216779" y="95250"/>
                    </a:lnTo>
                    <a:lnTo>
                      <a:pt x="194081" y="84411"/>
                    </a:lnTo>
                    <a:cubicBezTo>
                      <a:pt x="192312" y="77393"/>
                      <a:pt x="189564" y="70659"/>
                      <a:pt x="185918" y="64408"/>
                    </a:cubicBezTo>
                    <a:lnTo>
                      <a:pt x="194081" y="40824"/>
                    </a:lnTo>
                    <a:lnTo>
                      <a:pt x="175984" y="22679"/>
                    </a:lnTo>
                    <a:lnTo>
                      <a:pt x="152400" y="30842"/>
                    </a:lnTo>
                    <a:cubicBezTo>
                      <a:pt x="146163" y="27201"/>
                      <a:pt x="139446" y="24453"/>
                      <a:pt x="132445" y="22679"/>
                    </a:cubicBezTo>
                    <a:lnTo>
                      <a:pt x="121568" y="0"/>
                    </a:lnTo>
                    <a:lnTo>
                      <a:pt x="95221" y="0"/>
                    </a:lnTo>
                    <a:lnTo>
                      <a:pt x="84344" y="22679"/>
                    </a:lnTo>
                    <a:cubicBezTo>
                      <a:pt x="77327" y="24449"/>
                      <a:pt x="70593" y="27197"/>
                      <a:pt x="64341" y="30842"/>
                    </a:cubicBezTo>
                    <a:lnTo>
                      <a:pt x="40757" y="22679"/>
                    </a:lnTo>
                    <a:lnTo>
                      <a:pt x="22660" y="40824"/>
                    </a:lnTo>
                    <a:lnTo>
                      <a:pt x="30832" y="64408"/>
                    </a:lnTo>
                    <a:cubicBezTo>
                      <a:pt x="27187" y="70643"/>
                      <a:pt x="24439" y="77361"/>
                      <a:pt x="22670" y="84363"/>
                    </a:cubicBezTo>
                    <a:lnTo>
                      <a:pt x="0" y="95250"/>
                    </a:lnTo>
                    <a:lnTo>
                      <a:pt x="0" y="120653"/>
                    </a:lnTo>
                    <a:lnTo>
                      <a:pt x="22670" y="131540"/>
                    </a:lnTo>
                    <a:cubicBezTo>
                      <a:pt x="24439" y="138542"/>
                      <a:pt x="27187" y="145260"/>
                      <a:pt x="30832" y="151495"/>
                    </a:cubicBezTo>
                    <a:close/>
                    <a:moveTo>
                      <a:pt x="19050" y="107271"/>
                    </a:moveTo>
                    <a:lnTo>
                      <a:pt x="30918" y="101556"/>
                    </a:lnTo>
                    <a:lnTo>
                      <a:pt x="38986" y="97688"/>
                    </a:lnTo>
                    <a:lnTo>
                      <a:pt x="41148" y="89002"/>
                    </a:lnTo>
                    <a:cubicBezTo>
                      <a:pt x="42493" y="83689"/>
                      <a:pt x="44590" y="78595"/>
                      <a:pt x="47377" y="73876"/>
                    </a:cubicBezTo>
                    <a:lnTo>
                      <a:pt x="51664" y="66370"/>
                    </a:lnTo>
                    <a:lnTo>
                      <a:pt x="48806" y="58198"/>
                    </a:lnTo>
                    <a:lnTo>
                      <a:pt x="44539" y="45882"/>
                    </a:lnTo>
                    <a:lnTo>
                      <a:pt x="45815" y="44606"/>
                    </a:lnTo>
                    <a:lnTo>
                      <a:pt x="58131" y="48863"/>
                    </a:lnTo>
                    <a:lnTo>
                      <a:pt x="66304" y="51721"/>
                    </a:lnTo>
                    <a:lnTo>
                      <a:pt x="73809" y="47434"/>
                    </a:lnTo>
                    <a:cubicBezTo>
                      <a:pt x="78529" y="44649"/>
                      <a:pt x="83623" y="42552"/>
                      <a:pt x="88935" y="41205"/>
                    </a:cubicBezTo>
                    <a:lnTo>
                      <a:pt x="97612" y="39033"/>
                    </a:lnTo>
                    <a:lnTo>
                      <a:pt x="101489" y="30966"/>
                    </a:lnTo>
                    <a:lnTo>
                      <a:pt x="107204" y="19098"/>
                    </a:lnTo>
                    <a:lnTo>
                      <a:pt x="109528" y="19098"/>
                    </a:lnTo>
                    <a:lnTo>
                      <a:pt x="115243" y="30966"/>
                    </a:lnTo>
                    <a:lnTo>
                      <a:pt x="119120" y="39033"/>
                    </a:lnTo>
                    <a:lnTo>
                      <a:pt x="127797" y="41205"/>
                    </a:lnTo>
                    <a:cubicBezTo>
                      <a:pt x="133109" y="42552"/>
                      <a:pt x="138203" y="44649"/>
                      <a:pt x="142923" y="47434"/>
                    </a:cubicBezTo>
                    <a:lnTo>
                      <a:pt x="150428" y="51721"/>
                    </a:lnTo>
                    <a:lnTo>
                      <a:pt x="158601" y="48863"/>
                    </a:lnTo>
                    <a:lnTo>
                      <a:pt x="170917" y="44606"/>
                    </a:lnTo>
                    <a:lnTo>
                      <a:pt x="172183" y="45882"/>
                    </a:lnTo>
                    <a:lnTo>
                      <a:pt x="167897" y="58179"/>
                    </a:lnTo>
                    <a:lnTo>
                      <a:pt x="165040" y="66351"/>
                    </a:lnTo>
                    <a:lnTo>
                      <a:pt x="169326" y="73857"/>
                    </a:lnTo>
                    <a:cubicBezTo>
                      <a:pt x="172107" y="78578"/>
                      <a:pt x="174205" y="83671"/>
                      <a:pt x="175555" y="88983"/>
                    </a:cubicBezTo>
                    <a:lnTo>
                      <a:pt x="177717" y="97669"/>
                    </a:lnTo>
                    <a:lnTo>
                      <a:pt x="185785" y="101537"/>
                    </a:lnTo>
                    <a:lnTo>
                      <a:pt x="197215" y="107042"/>
                    </a:lnTo>
                    <a:lnTo>
                      <a:pt x="197110" y="110290"/>
                    </a:lnTo>
                    <a:lnTo>
                      <a:pt x="184842" y="116176"/>
                    </a:lnTo>
                    <a:lnTo>
                      <a:pt x="176775" y="120053"/>
                    </a:lnTo>
                    <a:lnTo>
                      <a:pt x="174603" y="128730"/>
                    </a:lnTo>
                    <a:cubicBezTo>
                      <a:pt x="173264" y="134043"/>
                      <a:pt x="171169" y="139137"/>
                      <a:pt x="168383" y="143856"/>
                    </a:cubicBezTo>
                    <a:lnTo>
                      <a:pt x="164287" y="151019"/>
                    </a:lnTo>
                    <a:lnTo>
                      <a:pt x="166716" y="158906"/>
                    </a:lnTo>
                    <a:lnTo>
                      <a:pt x="170602" y="171536"/>
                    </a:lnTo>
                    <a:lnTo>
                      <a:pt x="169002" y="173136"/>
                    </a:lnTo>
                    <a:lnTo>
                      <a:pt x="156696" y="168869"/>
                    </a:lnTo>
                    <a:lnTo>
                      <a:pt x="148523" y="166011"/>
                    </a:lnTo>
                    <a:lnTo>
                      <a:pt x="141008" y="170307"/>
                    </a:lnTo>
                    <a:cubicBezTo>
                      <a:pt x="136290" y="173087"/>
                      <a:pt x="131200" y="175181"/>
                      <a:pt x="125892" y="176527"/>
                    </a:cubicBezTo>
                    <a:lnTo>
                      <a:pt x="117005" y="178746"/>
                    </a:lnTo>
                    <a:lnTo>
                      <a:pt x="113195" y="187071"/>
                    </a:lnTo>
                    <a:lnTo>
                      <a:pt x="108395" y="197758"/>
                    </a:lnTo>
                    <a:lnTo>
                      <a:pt x="107213" y="197758"/>
                    </a:lnTo>
                    <a:lnTo>
                      <a:pt x="101498" y="185890"/>
                    </a:lnTo>
                    <a:lnTo>
                      <a:pt x="97622" y="177822"/>
                    </a:lnTo>
                    <a:lnTo>
                      <a:pt x="88944" y="175651"/>
                    </a:lnTo>
                    <a:cubicBezTo>
                      <a:pt x="83631" y="174306"/>
                      <a:pt x="78537" y="172208"/>
                      <a:pt x="73819" y="169421"/>
                    </a:cubicBezTo>
                    <a:lnTo>
                      <a:pt x="66656" y="165325"/>
                    </a:lnTo>
                    <a:lnTo>
                      <a:pt x="58769" y="167754"/>
                    </a:lnTo>
                    <a:lnTo>
                      <a:pt x="46149" y="171641"/>
                    </a:lnTo>
                    <a:lnTo>
                      <a:pt x="44548" y="170040"/>
                    </a:lnTo>
                    <a:lnTo>
                      <a:pt x="48835" y="157753"/>
                    </a:lnTo>
                    <a:lnTo>
                      <a:pt x="51692" y="149581"/>
                    </a:lnTo>
                    <a:lnTo>
                      <a:pt x="47406" y="142075"/>
                    </a:lnTo>
                    <a:cubicBezTo>
                      <a:pt x="44621" y="137355"/>
                      <a:pt x="42523" y="132261"/>
                      <a:pt x="41177" y="126949"/>
                    </a:cubicBezTo>
                    <a:lnTo>
                      <a:pt x="39014" y="118262"/>
                    </a:lnTo>
                    <a:lnTo>
                      <a:pt x="30947" y="114395"/>
                    </a:lnTo>
                    <a:lnTo>
                      <a:pt x="19079" y="108680"/>
                    </a:lnTo>
                    <a:close/>
                  </a:path>
                </a:pathLst>
              </a:custGeom>
              <a:solidFill>
                <a:srgbClr val="FFC000"/>
              </a:solidFill>
              <a:ln w="9525" cap="flat">
                <a:noFill/>
                <a:prstDash val="solid"/>
                <a:miter/>
              </a:ln>
            </p:spPr>
            <p:txBody>
              <a:bodyPr rtlCol="0" anchor="ctr"/>
              <a:lstStyle/>
              <a:p>
                <a:endParaRPr lang="es-CL" sz="1350"/>
              </a:p>
            </p:txBody>
          </p:sp>
          <p:sp>
            <p:nvSpPr>
              <p:cNvPr id="19" name="Forma libre: forma 18">
                <a:extLst>
                  <a:ext uri="{FF2B5EF4-FFF2-40B4-BE49-F238E27FC236}">
                    <a16:creationId xmlns:a16="http://schemas.microsoft.com/office/drawing/2014/main" id="{9130EF59-DAFF-EA41-6B3A-B85FA98C7D2C}"/>
                  </a:ext>
                </a:extLst>
              </p:cNvPr>
              <p:cNvSpPr/>
              <p:nvPr/>
            </p:nvSpPr>
            <p:spPr>
              <a:xfrm>
                <a:off x="2686156" y="2979712"/>
                <a:ext cx="216760" cy="215903"/>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6"/>
              </a:solidFill>
              <a:ln w="9525" cap="flat">
                <a:noFill/>
                <a:prstDash val="solid"/>
                <a:miter/>
              </a:ln>
            </p:spPr>
            <p:txBody>
              <a:bodyPr rtlCol="0" anchor="ctr"/>
              <a:lstStyle/>
              <a:p>
                <a:endParaRPr lang="es-CL" sz="1350"/>
              </a:p>
            </p:txBody>
          </p:sp>
          <p:sp>
            <p:nvSpPr>
              <p:cNvPr id="20" name="Forma libre: forma 19">
                <a:extLst>
                  <a:ext uri="{FF2B5EF4-FFF2-40B4-BE49-F238E27FC236}">
                    <a16:creationId xmlns:a16="http://schemas.microsoft.com/office/drawing/2014/main" id="{65E058E9-9A60-DBDD-1DBD-B19D3A332F03}"/>
                  </a:ext>
                </a:extLst>
              </p:cNvPr>
              <p:cNvSpPr/>
              <p:nvPr/>
            </p:nvSpPr>
            <p:spPr>
              <a:xfrm>
                <a:off x="2482340" y="2908985"/>
                <a:ext cx="865420" cy="1035546"/>
              </a:xfrm>
              <a:custGeom>
                <a:avLst/>
                <a:gdLst>
                  <a:gd name="connsiteX0" fmla="*/ 112614 w 648013"/>
                  <a:gd name="connsiteY0" fmla="*/ 528089 h 769137"/>
                  <a:gd name="connsiteX1" fmla="*/ 112614 w 648013"/>
                  <a:gd name="connsiteY1" fmla="*/ 769138 h 769137"/>
                  <a:gd name="connsiteX2" fmla="*/ 413604 w 648013"/>
                  <a:gd name="connsiteY2" fmla="*/ 769138 h 769137"/>
                  <a:gd name="connsiteX3" fmla="*/ 413604 w 648013"/>
                  <a:gd name="connsiteY3" fmla="*/ 654838 h 769137"/>
                  <a:gd name="connsiteX4" fmla="*/ 460277 w 648013"/>
                  <a:gd name="connsiteY4" fmla="*/ 654838 h 769137"/>
                  <a:gd name="connsiteX5" fmla="*/ 540287 w 648013"/>
                  <a:gd name="connsiteY5" fmla="*/ 621500 h 769137"/>
                  <a:gd name="connsiteX6" fmla="*/ 572672 w 648013"/>
                  <a:gd name="connsiteY6" fmla="*/ 540538 h 769137"/>
                  <a:gd name="connsiteX7" fmla="*/ 572672 w 648013"/>
                  <a:gd name="connsiteY7" fmla="*/ 483388 h 769137"/>
                  <a:gd name="connsiteX8" fmla="*/ 614582 w 648013"/>
                  <a:gd name="connsiteY8" fmla="*/ 483388 h 769137"/>
                  <a:gd name="connsiteX9" fmla="*/ 638394 w 648013"/>
                  <a:gd name="connsiteY9" fmla="*/ 416713 h 769137"/>
                  <a:gd name="connsiteX10" fmla="*/ 572672 w 648013"/>
                  <a:gd name="connsiteY10" fmla="*/ 302413 h 769137"/>
                  <a:gd name="connsiteX11" fmla="*/ 572672 w 648013"/>
                  <a:gd name="connsiteY11" fmla="*/ 297650 h 769137"/>
                  <a:gd name="connsiteX12" fmla="*/ 297646 w 648013"/>
                  <a:gd name="connsiteY12" fmla="*/ 223 h 769137"/>
                  <a:gd name="connsiteX13" fmla="*/ 219 w 648013"/>
                  <a:gd name="connsiteY13" fmla="*/ 275248 h 769137"/>
                  <a:gd name="connsiteX14" fmla="*/ 219 w 648013"/>
                  <a:gd name="connsiteY14" fmla="*/ 297650 h 769137"/>
                  <a:gd name="connsiteX15" fmla="*/ 112614 w 648013"/>
                  <a:gd name="connsiteY15" fmla="*/ 528089 h 769137"/>
                  <a:gd name="connsiteX16" fmla="*/ 149914 w 648013"/>
                  <a:gd name="connsiteY16" fmla="*/ 56687 h 769137"/>
                  <a:gd name="connsiteX17" fmla="*/ 516368 w 648013"/>
                  <a:gd name="connsiteY17" fmla="*/ 150027 h 769137"/>
                  <a:gd name="connsiteX18" fmla="*/ 553669 w 648013"/>
                  <a:gd name="connsiteY18" fmla="*/ 296831 h 769137"/>
                  <a:gd name="connsiteX19" fmla="*/ 553669 w 648013"/>
                  <a:gd name="connsiteY19" fmla="*/ 307366 h 769137"/>
                  <a:gd name="connsiteX20" fmla="*/ 556203 w 648013"/>
                  <a:gd name="connsiteY20" fmla="*/ 311776 h 769137"/>
                  <a:gd name="connsiteX21" fmla="*/ 621926 w 648013"/>
                  <a:gd name="connsiteY21" fmla="*/ 426076 h 769137"/>
                  <a:gd name="connsiteX22" fmla="*/ 622183 w 648013"/>
                  <a:gd name="connsiteY22" fmla="*/ 426514 h 769137"/>
                  <a:gd name="connsiteX23" fmla="*/ 622459 w 648013"/>
                  <a:gd name="connsiteY23" fmla="*/ 426943 h 769137"/>
                  <a:gd name="connsiteX24" fmla="*/ 627279 w 648013"/>
                  <a:gd name="connsiteY24" fmla="*/ 453717 h 769137"/>
                  <a:gd name="connsiteX25" fmla="*/ 613334 w 648013"/>
                  <a:gd name="connsiteY25" fmla="*/ 464195 h 769137"/>
                  <a:gd name="connsiteX26" fmla="*/ 553622 w 648013"/>
                  <a:gd name="connsiteY26" fmla="*/ 464195 h 769137"/>
                  <a:gd name="connsiteX27" fmla="*/ 553622 w 648013"/>
                  <a:gd name="connsiteY27" fmla="*/ 540395 h 769137"/>
                  <a:gd name="connsiteX28" fmla="*/ 526809 w 648013"/>
                  <a:gd name="connsiteY28" fmla="*/ 607918 h 769137"/>
                  <a:gd name="connsiteX29" fmla="*/ 460277 w 648013"/>
                  <a:gd name="connsiteY29" fmla="*/ 635759 h 769137"/>
                  <a:gd name="connsiteX30" fmla="*/ 394554 w 648013"/>
                  <a:gd name="connsiteY30" fmla="*/ 635759 h 769137"/>
                  <a:gd name="connsiteX31" fmla="*/ 394554 w 648013"/>
                  <a:gd name="connsiteY31" fmla="*/ 750059 h 769137"/>
                  <a:gd name="connsiteX32" fmla="*/ 131664 w 648013"/>
                  <a:gd name="connsiteY32" fmla="*/ 750059 h 769137"/>
                  <a:gd name="connsiteX33" fmla="*/ 131664 w 648013"/>
                  <a:gd name="connsiteY33" fmla="*/ 518745 h 769137"/>
                  <a:gd name="connsiteX34" fmla="*/ 124273 w 648013"/>
                  <a:gd name="connsiteY34" fmla="*/ 513030 h 769137"/>
                  <a:gd name="connsiteX35" fmla="*/ 19269 w 648013"/>
                  <a:gd name="connsiteY35" fmla="*/ 297517 h 769137"/>
                  <a:gd name="connsiteX36" fmla="*/ 19269 w 648013"/>
                  <a:gd name="connsiteY36" fmla="*/ 297174 h 769137"/>
                  <a:gd name="connsiteX37" fmla="*/ 19269 w 648013"/>
                  <a:gd name="connsiteY37" fmla="*/ 296831 h 769137"/>
                  <a:gd name="connsiteX38" fmla="*/ 149924 w 648013"/>
                  <a:gd name="connsiteY38" fmla="*/ 56687 h 76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48013" h="769137">
                    <a:moveTo>
                      <a:pt x="112614" y="528089"/>
                    </a:moveTo>
                    <a:lnTo>
                      <a:pt x="112614" y="769138"/>
                    </a:lnTo>
                    <a:lnTo>
                      <a:pt x="413604" y="769138"/>
                    </a:lnTo>
                    <a:lnTo>
                      <a:pt x="413604" y="654838"/>
                    </a:lnTo>
                    <a:lnTo>
                      <a:pt x="460277" y="654838"/>
                    </a:lnTo>
                    <a:cubicBezTo>
                      <a:pt x="490314" y="654784"/>
                      <a:pt x="519098" y="642790"/>
                      <a:pt x="540287" y="621500"/>
                    </a:cubicBezTo>
                    <a:cubicBezTo>
                      <a:pt x="561182" y="599740"/>
                      <a:pt x="572796" y="570706"/>
                      <a:pt x="572672" y="540538"/>
                    </a:cubicBezTo>
                    <a:lnTo>
                      <a:pt x="572672" y="483388"/>
                    </a:lnTo>
                    <a:lnTo>
                      <a:pt x="614582" y="483388"/>
                    </a:lnTo>
                    <a:cubicBezTo>
                      <a:pt x="639347" y="480530"/>
                      <a:pt x="661254" y="451955"/>
                      <a:pt x="638394" y="416713"/>
                    </a:cubicBezTo>
                    <a:lnTo>
                      <a:pt x="572672" y="302413"/>
                    </a:lnTo>
                    <a:lnTo>
                      <a:pt x="572672" y="297650"/>
                    </a:lnTo>
                    <a:cubicBezTo>
                      <a:pt x="578858" y="139572"/>
                      <a:pt x="455725" y="6409"/>
                      <a:pt x="297646" y="223"/>
                    </a:cubicBezTo>
                    <a:cubicBezTo>
                      <a:pt x="139568" y="-5963"/>
                      <a:pt x="6406" y="117171"/>
                      <a:pt x="219" y="275248"/>
                    </a:cubicBezTo>
                    <a:cubicBezTo>
                      <a:pt x="-73" y="282713"/>
                      <a:pt x="-73" y="290186"/>
                      <a:pt x="219" y="297650"/>
                    </a:cubicBezTo>
                    <a:cubicBezTo>
                      <a:pt x="-109" y="387744"/>
                      <a:pt x="41416" y="472882"/>
                      <a:pt x="112614" y="528089"/>
                    </a:cubicBezTo>
                    <a:close/>
                    <a:moveTo>
                      <a:pt x="149914" y="56687"/>
                    </a:moveTo>
                    <a:cubicBezTo>
                      <a:pt x="276882" y="-18731"/>
                      <a:pt x="440950" y="23059"/>
                      <a:pt x="516368" y="150027"/>
                    </a:cubicBezTo>
                    <a:cubicBezTo>
                      <a:pt x="542691" y="194344"/>
                      <a:pt x="555645" y="245324"/>
                      <a:pt x="553669" y="296831"/>
                    </a:cubicBezTo>
                    <a:lnTo>
                      <a:pt x="553669" y="307366"/>
                    </a:lnTo>
                    <a:lnTo>
                      <a:pt x="556203" y="311776"/>
                    </a:lnTo>
                    <a:lnTo>
                      <a:pt x="621926" y="426076"/>
                    </a:lnTo>
                    <a:lnTo>
                      <a:pt x="622183" y="426514"/>
                    </a:lnTo>
                    <a:lnTo>
                      <a:pt x="622459" y="426943"/>
                    </a:lnTo>
                    <a:cubicBezTo>
                      <a:pt x="628644" y="434407"/>
                      <a:pt x="630471" y="444564"/>
                      <a:pt x="627279" y="453717"/>
                    </a:cubicBezTo>
                    <a:cubicBezTo>
                      <a:pt x="624577" y="459242"/>
                      <a:pt x="619393" y="463139"/>
                      <a:pt x="613334" y="464195"/>
                    </a:cubicBezTo>
                    <a:lnTo>
                      <a:pt x="553622" y="464195"/>
                    </a:lnTo>
                    <a:lnTo>
                      <a:pt x="553622" y="540395"/>
                    </a:lnTo>
                    <a:cubicBezTo>
                      <a:pt x="553724" y="565517"/>
                      <a:pt x="544118" y="589709"/>
                      <a:pt x="526809" y="607918"/>
                    </a:cubicBezTo>
                    <a:cubicBezTo>
                      <a:pt x="509244" y="625717"/>
                      <a:pt x="485284" y="635744"/>
                      <a:pt x="460277" y="635759"/>
                    </a:cubicBezTo>
                    <a:lnTo>
                      <a:pt x="394554" y="635759"/>
                    </a:lnTo>
                    <a:lnTo>
                      <a:pt x="394554" y="750059"/>
                    </a:lnTo>
                    <a:lnTo>
                      <a:pt x="131664" y="750059"/>
                    </a:lnTo>
                    <a:lnTo>
                      <a:pt x="131664" y="518745"/>
                    </a:lnTo>
                    <a:lnTo>
                      <a:pt x="124273" y="513030"/>
                    </a:lnTo>
                    <a:cubicBezTo>
                      <a:pt x="57580" y="461497"/>
                      <a:pt x="18748" y="381798"/>
                      <a:pt x="19269" y="297517"/>
                    </a:cubicBezTo>
                    <a:lnTo>
                      <a:pt x="19269" y="297174"/>
                    </a:lnTo>
                    <a:lnTo>
                      <a:pt x="19269" y="296831"/>
                    </a:lnTo>
                    <a:cubicBezTo>
                      <a:pt x="15402" y="198860"/>
                      <a:pt x="65567" y="106658"/>
                      <a:pt x="149924" y="56687"/>
                    </a:cubicBezTo>
                    <a:close/>
                  </a:path>
                </a:pathLst>
              </a:custGeom>
              <a:solidFill>
                <a:schemeClr val="accent1"/>
              </a:solidFill>
              <a:ln w="9525" cap="flat">
                <a:noFill/>
                <a:prstDash val="solid"/>
                <a:miter/>
              </a:ln>
            </p:spPr>
            <p:txBody>
              <a:bodyPr rtlCol="0" anchor="ctr"/>
              <a:lstStyle/>
              <a:p>
                <a:endParaRPr lang="es-CL" sz="1350"/>
              </a:p>
            </p:txBody>
          </p:sp>
        </p:grpSp>
        <p:sp>
          <p:nvSpPr>
            <p:cNvPr id="13" name="Forma libre: forma 12">
              <a:extLst>
                <a:ext uri="{FF2B5EF4-FFF2-40B4-BE49-F238E27FC236}">
                  <a16:creationId xmlns:a16="http://schemas.microsoft.com/office/drawing/2014/main" id="{6552731B-D776-6B04-FFC4-E33C7535CE02}"/>
                </a:ext>
              </a:extLst>
            </p:cNvPr>
            <p:cNvSpPr/>
            <p:nvPr/>
          </p:nvSpPr>
          <p:spPr>
            <a:xfrm>
              <a:off x="548525" y="484516"/>
              <a:ext cx="194658" cy="194907"/>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1"/>
            </a:solidFill>
            <a:ln w="9525" cap="flat">
              <a:noFill/>
              <a:prstDash val="solid"/>
              <a:miter/>
            </a:ln>
          </p:spPr>
          <p:txBody>
            <a:bodyPr rtlCol="0" anchor="ctr"/>
            <a:lstStyle/>
            <a:p>
              <a:r>
                <a:rPr lang="es-CL" sz="900" dirty="0">
                  <a:solidFill>
                    <a:srgbClr val="FFC000"/>
                  </a:solidFill>
                  <a:highlight>
                    <a:srgbClr val="FFFF00"/>
                  </a:highlight>
                </a:rPr>
                <a:t>T</a:t>
              </a:r>
            </a:p>
          </p:txBody>
        </p:sp>
        <p:sp>
          <p:nvSpPr>
            <p:cNvPr id="14" name="Rectángulo 13">
              <a:extLst>
                <a:ext uri="{FF2B5EF4-FFF2-40B4-BE49-F238E27FC236}">
                  <a16:creationId xmlns:a16="http://schemas.microsoft.com/office/drawing/2014/main" id="{AE6ACDAE-3646-FC63-EF02-EBF4011685DD}"/>
                </a:ext>
              </a:extLst>
            </p:cNvPr>
            <p:cNvSpPr/>
            <p:nvPr/>
          </p:nvSpPr>
          <p:spPr>
            <a:xfrm>
              <a:off x="59406" y="1124744"/>
              <a:ext cx="1044000" cy="276999"/>
            </a:xfrm>
            <a:prstGeom prst="rect">
              <a:avLst/>
            </a:prstGeom>
            <a:solidFill>
              <a:schemeClr val="bg1"/>
            </a:solidFill>
          </p:spPr>
          <p:txBody>
            <a:bodyPr wrap="square" lIns="0" tIns="0" rIns="0" bIns="0">
              <a:spAutoFit/>
            </a:bodyPr>
            <a:lstStyle/>
            <a:p>
              <a:pPr algn="ctr"/>
              <a:r>
                <a:rPr lang="es-ES" b="1" cap="none" spc="0" dirty="0">
                  <a:ln w="13462">
                    <a:noFill/>
                    <a:prstDash val="solid"/>
                  </a:ln>
                  <a:solidFill>
                    <a:schemeClr val="accent1">
                      <a:lumMod val="75000"/>
                    </a:schemeClr>
                  </a:solidFill>
                  <a:effectLst>
                    <a:outerShdw dist="38100" dir="2700000" algn="bl" rotWithShape="0">
                      <a:schemeClr val="accent5"/>
                    </a:outerShdw>
                  </a:effectLst>
                </a:rPr>
                <a:t>PINGESO</a:t>
              </a:r>
            </a:p>
          </p:txBody>
        </p:sp>
      </p:grpSp>
      <p:sp>
        <p:nvSpPr>
          <p:cNvPr id="21" name="CuadroTexto 20">
            <a:extLst>
              <a:ext uri="{FF2B5EF4-FFF2-40B4-BE49-F238E27FC236}">
                <a16:creationId xmlns:a16="http://schemas.microsoft.com/office/drawing/2014/main" id="{436021BD-8440-5EB2-E08A-8610905C70BA}"/>
              </a:ext>
            </a:extLst>
          </p:cNvPr>
          <p:cNvSpPr txBox="1"/>
          <p:nvPr/>
        </p:nvSpPr>
        <p:spPr>
          <a:xfrm>
            <a:off x="2723033" y="421950"/>
            <a:ext cx="3264612" cy="369332"/>
          </a:xfrm>
          <a:prstGeom prst="rect">
            <a:avLst/>
          </a:prstGeom>
          <a:noFill/>
        </p:spPr>
        <p:txBody>
          <a:bodyPr wrap="none" rtlCol="0">
            <a:spAutoFit/>
          </a:bodyPr>
          <a:lstStyle>
            <a:defPPr>
              <a:defRPr lang="es-ES"/>
            </a:defPPr>
            <a:lvl1pPr>
              <a:defRPr sz="2000" b="1" u="sng">
                <a:solidFill>
                  <a:schemeClr val="accent1">
                    <a:lumMod val="75000"/>
                  </a:schemeClr>
                </a:solidFill>
                <a:effectLst>
                  <a:outerShdw blurRad="38100" dist="38100" dir="2700000" algn="tl">
                    <a:srgbClr val="000000">
                      <a:alpha val="43137"/>
                    </a:srgbClr>
                  </a:outerShdw>
                </a:effectLst>
              </a:defRPr>
            </a:lvl1pPr>
          </a:lstStyle>
          <a:p>
            <a:r>
              <a:rPr lang="es-CL" dirty="0"/>
              <a:t>CARTERA DE PROYECTOS 2-2022</a:t>
            </a:r>
          </a:p>
        </p:txBody>
      </p:sp>
    </p:spTree>
    <p:extLst>
      <p:ext uri="{BB962C8B-B14F-4D97-AF65-F5344CB8AC3E}">
        <p14:creationId xmlns:p14="http://schemas.microsoft.com/office/powerpoint/2010/main" val="1411025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77A9AD5B-593C-6A4C-70A9-5F329BA9B2FF}"/>
              </a:ext>
            </a:extLst>
          </p:cNvPr>
          <p:cNvGrpSpPr/>
          <p:nvPr/>
        </p:nvGrpSpPr>
        <p:grpSpPr>
          <a:xfrm>
            <a:off x="59406" y="260648"/>
            <a:ext cx="1044000" cy="1141095"/>
            <a:chOff x="59406" y="260648"/>
            <a:chExt cx="1044000" cy="1141095"/>
          </a:xfrm>
        </p:grpSpPr>
        <p:grpSp>
          <p:nvGrpSpPr>
            <p:cNvPr id="12" name="Gráfico 4" descr="888Cabeza con engranajes contorno">
              <a:extLst>
                <a:ext uri="{FF2B5EF4-FFF2-40B4-BE49-F238E27FC236}">
                  <a16:creationId xmlns:a16="http://schemas.microsoft.com/office/drawing/2014/main" id="{B4E6C8CA-DF4F-0775-01E8-D78F2C74F13C}"/>
                </a:ext>
              </a:extLst>
            </p:cNvPr>
            <p:cNvGrpSpPr/>
            <p:nvPr/>
          </p:nvGrpSpPr>
          <p:grpSpPr>
            <a:xfrm>
              <a:off x="266431" y="260648"/>
              <a:ext cx="777177" cy="934841"/>
              <a:chOff x="2482340" y="2908985"/>
              <a:chExt cx="865420" cy="1035546"/>
            </a:xfrm>
            <a:solidFill>
              <a:schemeClr val="accent1"/>
            </a:solidFill>
          </p:grpSpPr>
          <p:sp>
            <p:nvSpPr>
              <p:cNvPr id="15" name="Forma libre: forma 14">
                <a:extLst>
                  <a:ext uri="{FF2B5EF4-FFF2-40B4-BE49-F238E27FC236}">
                    <a16:creationId xmlns:a16="http://schemas.microsoft.com/office/drawing/2014/main" id="{03DC0C6E-A39A-CF61-5E58-E5E76507E9E2}"/>
                  </a:ext>
                </a:extLst>
              </p:cNvPr>
              <p:cNvSpPr/>
              <p:nvPr/>
            </p:nvSpPr>
            <p:spPr>
              <a:xfrm>
                <a:off x="2756879" y="3050473"/>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125" y="59090"/>
                      <a:pt x="17110" y="76075"/>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183" y="27635"/>
                      <a:pt x="27635" y="19183"/>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17" name="Forma libre: forma 16">
                <a:extLst>
                  <a:ext uri="{FF2B5EF4-FFF2-40B4-BE49-F238E27FC236}">
                    <a16:creationId xmlns:a16="http://schemas.microsoft.com/office/drawing/2014/main" id="{78FB19CF-F878-D2CB-C225-FC7E301001AF}"/>
                  </a:ext>
                </a:extLst>
              </p:cNvPr>
              <p:cNvSpPr/>
              <p:nvPr/>
            </p:nvSpPr>
            <p:spPr>
              <a:xfrm>
                <a:off x="2642579" y="3234620"/>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0" y="59142"/>
                      <a:pt x="17058" y="76200"/>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050" y="27579"/>
                      <a:pt x="27579" y="19050"/>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18" name="Forma libre: forma 17">
                <a:extLst>
                  <a:ext uri="{FF2B5EF4-FFF2-40B4-BE49-F238E27FC236}">
                    <a16:creationId xmlns:a16="http://schemas.microsoft.com/office/drawing/2014/main" id="{E4EE3D90-1764-0CA8-3E87-DEB099ACBA0E}"/>
                  </a:ext>
                </a:extLst>
              </p:cNvPr>
              <p:cNvSpPr/>
              <p:nvPr/>
            </p:nvSpPr>
            <p:spPr>
              <a:xfrm>
                <a:off x="2572790" y="3162953"/>
                <a:ext cx="216779" cy="216808"/>
              </a:xfrm>
              <a:custGeom>
                <a:avLst/>
                <a:gdLst>
                  <a:gd name="connsiteX0" fmla="*/ 30832 w 216779"/>
                  <a:gd name="connsiteY0" fmla="*/ 151495 h 216808"/>
                  <a:gd name="connsiteX1" fmla="*/ 22670 w 216779"/>
                  <a:gd name="connsiteY1" fmla="*/ 175079 h 216808"/>
                  <a:gd name="connsiteX2" fmla="*/ 40767 w 216779"/>
                  <a:gd name="connsiteY2" fmla="*/ 193224 h 216808"/>
                  <a:gd name="connsiteX3" fmla="*/ 64351 w 216779"/>
                  <a:gd name="connsiteY3" fmla="*/ 185966 h 216808"/>
                  <a:gd name="connsiteX4" fmla="*/ 84353 w 216779"/>
                  <a:gd name="connsiteY4" fmla="*/ 194129 h 216808"/>
                  <a:gd name="connsiteX5" fmla="*/ 95221 w 216779"/>
                  <a:gd name="connsiteY5" fmla="*/ 216808 h 216808"/>
                  <a:gd name="connsiteX6" fmla="*/ 120615 w 216779"/>
                  <a:gd name="connsiteY6" fmla="*/ 216808 h 216808"/>
                  <a:gd name="connsiteX7" fmla="*/ 130597 w 216779"/>
                  <a:gd name="connsiteY7" fmla="*/ 195034 h 216808"/>
                  <a:gd name="connsiteX8" fmla="*/ 150600 w 216779"/>
                  <a:gd name="connsiteY8" fmla="*/ 186871 h 216808"/>
                  <a:gd name="connsiteX9" fmla="*/ 174174 w 216779"/>
                  <a:gd name="connsiteY9" fmla="*/ 195034 h 216808"/>
                  <a:gd name="connsiteX10" fmla="*/ 192272 w 216779"/>
                  <a:gd name="connsiteY10" fmla="*/ 176936 h 216808"/>
                  <a:gd name="connsiteX11" fmla="*/ 185042 w 216779"/>
                  <a:gd name="connsiteY11" fmla="*/ 153305 h 216808"/>
                  <a:gd name="connsiteX12" fmla="*/ 193205 w 216779"/>
                  <a:gd name="connsiteY12" fmla="*/ 133350 h 216808"/>
                  <a:gd name="connsiteX13" fmla="*/ 215875 w 216779"/>
                  <a:gd name="connsiteY13" fmla="*/ 122463 h 216808"/>
                  <a:gd name="connsiteX14" fmla="*/ 216779 w 216779"/>
                  <a:gd name="connsiteY14" fmla="*/ 95250 h 216808"/>
                  <a:gd name="connsiteX15" fmla="*/ 194081 w 216779"/>
                  <a:gd name="connsiteY15" fmla="*/ 84411 h 216808"/>
                  <a:gd name="connsiteX16" fmla="*/ 185918 w 216779"/>
                  <a:gd name="connsiteY16" fmla="*/ 64408 h 216808"/>
                  <a:gd name="connsiteX17" fmla="*/ 194081 w 216779"/>
                  <a:gd name="connsiteY17" fmla="*/ 40824 h 216808"/>
                  <a:gd name="connsiteX18" fmla="*/ 175984 w 216779"/>
                  <a:gd name="connsiteY18" fmla="*/ 22679 h 216808"/>
                  <a:gd name="connsiteX19" fmla="*/ 152400 w 216779"/>
                  <a:gd name="connsiteY19" fmla="*/ 30842 h 216808"/>
                  <a:gd name="connsiteX20" fmla="*/ 132445 w 216779"/>
                  <a:gd name="connsiteY20" fmla="*/ 22679 h 216808"/>
                  <a:gd name="connsiteX21" fmla="*/ 121568 w 216779"/>
                  <a:gd name="connsiteY21" fmla="*/ 0 h 216808"/>
                  <a:gd name="connsiteX22" fmla="*/ 95221 w 216779"/>
                  <a:gd name="connsiteY22" fmla="*/ 0 h 216808"/>
                  <a:gd name="connsiteX23" fmla="*/ 84344 w 216779"/>
                  <a:gd name="connsiteY23" fmla="*/ 22679 h 216808"/>
                  <a:gd name="connsiteX24" fmla="*/ 64341 w 216779"/>
                  <a:gd name="connsiteY24" fmla="*/ 30842 h 216808"/>
                  <a:gd name="connsiteX25" fmla="*/ 40757 w 216779"/>
                  <a:gd name="connsiteY25" fmla="*/ 22679 h 216808"/>
                  <a:gd name="connsiteX26" fmla="*/ 22660 w 216779"/>
                  <a:gd name="connsiteY26" fmla="*/ 40824 h 216808"/>
                  <a:gd name="connsiteX27" fmla="*/ 30832 w 216779"/>
                  <a:gd name="connsiteY27" fmla="*/ 64408 h 216808"/>
                  <a:gd name="connsiteX28" fmla="*/ 22670 w 216779"/>
                  <a:gd name="connsiteY28" fmla="*/ 84363 h 216808"/>
                  <a:gd name="connsiteX29" fmla="*/ 0 w 216779"/>
                  <a:gd name="connsiteY29" fmla="*/ 95250 h 216808"/>
                  <a:gd name="connsiteX30" fmla="*/ 0 w 216779"/>
                  <a:gd name="connsiteY30" fmla="*/ 120653 h 216808"/>
                  <a:gd name="connsiteX31" fmla="*/ 22670 w 216779"/>
                  <a:gd name="connsiteY31" fmla="*/ 131540 h 216808"/>
                  <a:gd name="connsiteX32" fmla="*/ 30832 w 216779"/>
                  <a:gd name="connsiteY32" fmla="*/ 151495 h 216808"/>
                  <a:gd name="connsiteX33" fmla="*/ 19050 w 216779"/>
                  <a:gd name="connsiteY33" fmla="*/ 107271 h 216808"/>
                  <a:gd name="connsiteX34" fmla="*/ 30918 w 216779"/>
                  <a:gd name="connsiteY34" fmla="*/ 101556 h 216808"/>
                  <a:gd name="connsiteX35" fmla="*/ 38986 w 216779"/>
                  <a:gd name="connsiteY35" fmla="*/ 97688 h 216808"/>
                  <a:gd name="connsiteX36" fmla="*/ 41148 w 216779"/>
                  <a:gd name="connsiteY36" fmla="*/ 89002 h 216808"/>
                  <a:gd name="connsiteX37" fmla="*/ 47377 w 216779"/>
                  <a:gd name="connsiteY37" fmla="*/ 73876 h 216808"/>
                  <a:gd name="connsiteX38" fmla="*/ 51664 w 216779"/>
                  <a:gd name="connsiteY38" fmla="*/ 66370 h 216808"/>
                  <a:gd name="connsiteX39" fmla="*/ 48806 w 216779"/>
                  <a:gd name="connsiteY39" fmla="*/ 58198 h 216808"/>
                  <a:gd name="connsiteX40" fmla="*/ 44539 w 216779"/>
                  <a:gd name="connsiteY40" fmla="*/ 45882 h 216808"/>
                  <a:gd name="connsiteX41" fmla="*/ 45815 w 216779"/>
                  <a:gd name="connsiteY41" fmla="*/ 44606 h 216808"/>
                  <a:gd name="connsiteX42" fmla="*/ 58131 w 216779"/>
                  <a:gd name="connsiteY42" fmla="*/ 48863 h 216808"/>
                  <a:gd name="connsiteX43" fmla="*/ 66304 w 216779"/>
                  <a:gd name="connsiteY43" fmla="*/ 51721 h 216808"/>
                  <a:gd name="connsiteX44" fmla="*/ 73809 w 216779"/>
                  <a:gd name="connsiteY44" fmla="*/ 47434 h 216808"/>
                  <a:gd name="connsiteX45" fmla="*/ 88935 w 216779"/>
                  <a:gd name="connsiteY45" fmla="*/ 41205 h 216808"/>
                  <a:gd name="connsiteX46" fmla="*/ 97612 w 216779"/>
                  <a:gd name="connsiteY46" fmla="*/ 39033 h 216808"/>
                  <a:gd name="connsiteX47" fmla="*/ 101489 w 216779"/>
                  <a:gd name="connsiteY47" fmla="*/ 30966 h 216808"/>
                  <a:gd name="connsiteX48" fmla="*/ 107204 w 216779"/>
                  <a:gd name="connsiteY48" fmla="*/ 19098 h 216808"/>
                  <a:gd name="connsiteX49" fmla="*/ 109528 w 216779"/>
                  <a:gd name="connsiteY49" fmla="*/ 19098 h 216808"/>
                  <a:gd name="connsiteX50" fmla="*/ 115243 w 216779"/>
                  <a:gd name="connsiteY50" fmla="*/ 30966 h 216808"/>
                  <a:gd name="connsiteX51" fmla="*/ 119120 w 216779"/>
                  <a:gd name="connsiteY51" fmla="*/ 39033 h 216808"/>
                  <a:gd name="connsiteX52" fmla="*/ 127797 w 216779"/>
                  <a:gd name="connsiteY52" fmla="*/ 41205 h 216808"/>
                  <a:gd name="connsiteX53" fmla="*/ 142923 w 216779"/>
                  <a:gd name="connsiteY53" fmla="*/ 47434 h 216808"/>
                  <a:gd name="connsiteX54" fmla="*/ 150428 w 216779"/>
                  <a:gd name="connsiteY54" fmla="*/ 51721 h 216808"/>
                  <a:gd name="connsiteX55" fmla="*/ 158601 w 216779"/>
                  <a:gd name="connsiteY55" fmla="*/ 48863 h 216808"/>
                  <a:gd name="connsiteX56" fmla="*/ 170917 w 216779"/>
                  <a:gd name="connsiteY56" fmla="*/ 44606 h 216808"/>
                  <a:gd name="connsiteX57" fmla="*/ 172183 w 216779"/>
                  <a:gd name="connsiteY57" fmla="*/ 45882 h 216808"/>
                  <a:gd name="connsiteX58" fmla="*/ 167897 w 216779"/>
                  <a:gd name="connsiteY58" fmla="*/ 58179 h 216808"/>
                  <a:gd name="connsiteX59" fmla="*/ 165040 w 216779"/>
                  <a:gd name="connsiteY59" fmla="*/ 66351 h 216808"/>
                  <a:gd name="connsiteX60" fmla="*/ 169326 w 216779"/>
                  <a:gd name="connsiteY60" fmla="*/ 73857 h 216808"/>
                  <a:gd name="connsiteX61" fmla="*/ 175555 w 216779"/>
                  <a:gd name="connsiteY61" fmla="*/ 88983 h 216808"/>
                  <a:gd name="connsiteX62" fmla="*/ 177717 w 216779"/>
                  <a:gd name="connsiteY62" fmla="*/ 97669 h 216808"/>
                  <a:gd name="connsiteX63" fmla="*/ 185785 w 216779"/>
                  <a:gd name="connsiteY63" fmla="*/ 101537 h 216808"/>
                  <a:gd name="connsiteX64" fmla="*/ 197215 w 216779"/>
                  <a:gd name="connsiteY64" fmla="*/ 107042 h 216808"/>
                  <a:gd name="connsiteX65" fmla="*/ 197110 w 216779"/>
                  <a:gd name="connsiteY65" fmla="*/ 110290 h 216808"/>
                  <a:gd name="connsiteX66" fmla="*/ 184842 w 216779"/>
                  <a:gd name="connsiteY66" fmla="*/ 116176 h 216808"/>
                  <a:gd name="connsiteX67" fmla="*/ 176775 w 216779"/>
                  <a:gd name="connsiteY67" fmla="*/ 120053 h 216808"/>
                  <a:gd name="connsiteX68" fmla="*/ 174603 w 216779"/>
                  <a:gd name="connsiteY68" fmla="*/ 128730 h 216808"/>
                  <a:gd name="connsiteX69" fmla="*/ 168383 w 216779"/>
                  <a:gd name="connsiteY69" fmla="*/ 143856 h 216808"/>
                  <a:gd name="connsiteX70" fmla="*/ 164287 w 216779"/>
                  <a:gd name="connsiteY70" fmla="*/ 151019 h 216808"/>
                  <a:gd name="connsiteX71" fmla="*/ 166716 w 216779"/>
                  <a:gd name="connsiteY71" fmla="*/ 158906 h 216808"/>
                  <a:gd name="connsiteX72" fmla="*/ 170602 w 216779"/>
                  <a:gd name="connsiteY72" fmla="*/ 171536 h 216808"/>
                  <a:gd name="connsiteX73" fmla="*/ 169002 w 216779"/>
                  <a:gd name="connsiteY73" fmla="*/ 173136 h 216808"/>
                  <a:gd name="connsiteX74" fmla="*/ 156696 w 216779"/>
                  <a:gd name="connsiteY74" fmla="*/ 168869 h 216808"/>
                  <a:gd name="connsiteX75" fmla="*/ 148523 w 216779"/>
                  <a:gd name="connsiteY75" fmla="*/ 166011 h 216808"/>
                  <a:gd name="connsiteX76" fmla="*/ 141008 w 216779"/>
                  <a:gd name="connsiteY76" fmla="*/ 170307 h 216808"/>
                  <a:gd name="connsiteX77" fmla="*/ 125892 w 216779"/>
                  <a:gd name="connsiteY77" fmla="*/ 176527 h 216808"/>
                  <a:gd name="connsiteX78" fmla="*/ 117005 w 216779"/>
                  <a:gd name="connsiteY78" fmla="*/ 178746 h 216808"/>
                  <a:gd name="connsiteX79" fmla="*/ 113195 w 216779"/>
                  <a:gd name="connsiteY79" fmla="*/ 187071 h 216808"/>
                  <a:gd name="connsiteX80" fmla="*/ 108395 w 216779"/>
                  <a:gd name="connsiteY80" fmla="*/ 197758 h 216808"/>
                  <a:gd name="connsiteX81" fmla="*/ 107213 w 216779"/>
                  <a:gd name="connsiteY81" fmla="*/ 197758 h 216808"/>
                  <a:gd name="connsiteX82" fmla="*/ 101498 w 216779"/>
                  <a:gd name="connsiteY82" fmla="*/ 185890 h 216808"/>
                  <a:gd name="connsiteX83" fmla="*/ 97622 w 216779"/>
                  <a:gd name="connsiteY83" fmla="*/ 177822 h 216808"/>
                  <a:gd name="connsiteX84" fmla="*/ 88944 w 216779"/>
                  <a:gd name="connsiteY84" fmla="*/ 175651 h 216808"/>
                  <a:gd name="connsiteX85" fmla="*/ 73819 w 216779"/>
                  <a:gd name="connsiteY85" fmla="*/ 169421 h 216808"/>
                  <a:gd name="connsiteX86" fmla="*/ 66656 w 216779"/>
                  <a:gd name="connsiteY86" fmla="*/ 165325 h 216808"/>
                  <a:gd name="connsiteX87" fmla="*/ 58769 w 216779"/>
                  <a:gd name="connsiteY87" fmla="*/ 167754 h 216808"/>
                  <a:gd name="connsiteX88" fmla="*/ 46149 w 216779"/>
                  <a:gd name="connsiteY88" fmla="*/ 171641 h 216808"/>
                  <a:gd name="connsiteX89" fmla="*/ 44548 w 216779"/>
                  <a:gd name="connsiteY89" fmla="*/ 170040 h 216808"/>
                  <a:gd name="connsiteX90" fmla="*/ 48835 w 216779"/>
                  <a:gd name="connsiteY90" fmla="*/ 157753 h 216808"/>
                  <a:gd name="connsiteX91" fmla="*/ 51692 w 216779"/>
                  <a:gd name="connsiteY91" fmla="*/ 149581 h 216808"/>
                  <a:gd name="connsiteX92" fmla="*/ 47406 w 216779"/>
                  <a:gd name="connsiteY92" fmla="*/ 142075 h 216808"/>
                  <a:gd name="connsiteX93" fmla="*/ 41177 w 216779"/>
                  <a:gd name="connsiteY93" fmla="*/ 126949 h 216808"/>
                  <a:gd name="connsiteX94" fmla="*/ 39014 w 216779"/>
                  <a:gd name="connsiteY94" fmla="*/ 118262 h 216808"/>
                  <a:gd name="connsiteX95" fmla="*/ 30947 w 216779"/>
                  <a:gd name="connsiteY95" fmla="*/ 114395 h 216808"/>
                  <a:gd name="connsiteX96" fmla="*/ 19079 w 216779"/>
                  <a:gd name="connsiteY96" fmla="*/ 108680 h 21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79" h="216808">
                    <a:moveTo>
                      <a:pt x="30832" y="151495"/>
                    </a:moveTo>
                    <a:lnTo>
                      <a:pt x="22670" y="175079"/>
                    </a:lnTo>
                    <a:lnTo>
                      <a:pt x="40767" y="193224"/>
                    </a:lnTo>
                    <a:lnTo>
                      <a:pt x="64351" y="185966"/>
                    </a:lnTo>
                    <a:cubicBezTo>
                      <a:pt x="70600" y="189615"/>
                      <a:pt x="77334" y="192364"/>
                      <a:pt x="84353" y="194129"/>
                    </a:cubicBezTo>
                    <a:lnTo>
                      <a:pt x="95221" y="216808"/>
                    </a:lnTo>
                    <a:lnTo>
                      <a:pt x="120615" y="216808"/>
                    </a:lnTo>
                    <a:lnTo>
                      <a:pt x="130597" y="195034"/>
                    </a:lnTo>
                    <a:cubicBezTo>
                      <a:pt x="137616" y="193269"/>
                      <a:pt x="144349" y="190520"/>
                      <a:pt x="150600" y="186871"/>
                    </a:cubicBezTo>
                    <a:lnTo>
                      <a:pt x="174174" y="195034"/>
                    </a:lnTo>
                    <a:lnTo>
                      <a:pt x="192272" y="176936"/>
                    </a:lnTo>
                    <a:lnTo>
                      <a:pt x="185042" y="153305"/>
                    </a:lnTo>
                    <a:cubicBezTo>
                      <a:pt x="188686" y="147069"/>
                      <a:pt x="191433" y="140352"/>
                      <a:pt x="193205" y="133350"/>
                    </a:cubicBezTo>
                    <a:lnTo>
                      <a:pt x="215875" y="122463"/>
                    </a:lnTo>
                    <a:lnTo>
                      <a:pt x="216779" y="95250"/>
                    </a:lnTo>
                    <a:lnTo>
                      <a:pt x="194081" y="84411"/>
                    </a:lnTo>
                    <a:cubicBezTo>
                      <a:pt x="192312" y="77393"/>
                      <a:pt x="189564" y="70659"/>
                      <a:pt x="185918" y="64408"/>
                    </a:cubicBezTo>
                    <a:lnTo>
                      <a:pt x="194081" y="40824"/>
                    </a:lnTo>
                    <a:lnTo>
                      <a:pt x="175984" y="22679"/>
                    </a:lnTo>
                    <a:lnTo>
                      <a:pt x="152400" y="30842"/>
                    </a:lnTo>
                    <a:cubicBezTo>
                      <a:pt x="146163" y="27201"/>
                      <a:pt x="139446" y="24453"/>
                      <a:pt x="132445" y="22679"/>
                    </a:cubicBezTo>
                    <a:lnTo>
                      <a:pt x="121568" y="0"/>
                    </a:lnTo>
                    <a:lnTo>
                      <a:pt x="95221" y="0"/>
                    </a:lnTo>
                    <a:lnTo>
                      <a:pt x="84344" y="22679"/>
                    </a:lnTo>
                    <a:cubicBezTo>
                      <a:pt x="77327" y="24449"/>
                      <a:pt x="70593" y="27197"/>
                      <a:pt x="64341" y="30842"/>
                    </a:cubicBezTo>
                    <a:lnTo>
                      <a:pt x="40757" y="22679"/>
                    </a:lnTo>
                    <a:lnTo>
                      <a:pt x="22660" y="40824"/>
                    </a:lnTo>
                    <a:lnTo>
                      <a:pt x="30832" y="64408"/>
                    </a:lnTo>
                    <a:cubicBezTo>
                      <a:pt x="27187" y="70643"/>
                      <a:pt x="24439" y="77361"/>
                      <a:pt x="22670" y="84363"/>
                    </a:cubicBezTo>
                    <a:lnTo>
                      <a:pt x="0" y="95250"/>
                    </a:lnTo>
                    <a:lnTo>
                      <a:pt x="0" y="120653"/>
                    </a:lnTo>
                    <a:lnTo>
                      <a:pt x="22670" y="131540"/>
                    </a:lnTo>
                    <a:cubicBezTo>
                      <a:pt x="24439" y="138542"/>
                      <a:pt x="27187" y="145260"/>
                      <a:pt x="30832" y="151495"/>
                    </a:cubicBezTo>
                    <a:close/>
                    <a:moveTo>
                      <a:pt x="19050" y="107271"/>
                    </a:moveTo>
                    <a:lnTo>
                      <a:pt x="30918" y="101556"/>
                    </a:lnTo>
                    <a:lnTo>
                      <a:pt x="38986" y="97688"/>
                    </a:lnTo>
                    <a:lnTo>
                      <a:pt x="41148" y="89002"/>
                    </a:lnTo>
                    <a:cubicBezTo>
                      <a:pt x="42493" y="83689"/>
                      <a:pt x="44590" y="78595"/>
                      <a:pt x="47377" y="73876"/>
                    </a:cubicBezTo>
                    <a:lnTo>
                      <a:pt x="51664" y="66370"/>
                    </a:lnTo>
                    <a:lnTo>
                      <a:pt x="48806" y="58198"/>
                    </a:lnTo>
                    <a:lnTo>
                      <a:pt x="44539" y="45882"/>
                    </a:lnTo>
                    <a:lnTo>
                      <a:pt x="45815" y="44606"/>
                    </a:lnTo>
                    <a:lnTo>
                      <a:pt x="58131" y="48863"/>
                    </a:lnTo>
                    <a:lnTo>
                      <a:pt x="66304" y="51721"/>
                    </a:lnTo>
                    <a:lnTo>
                      <a:pt x="73809" y="47434"/>
                    </a:lnTo>
                    <a:cubicBezTo>
                      <a:pt x="78529" y="44649"/>
                      <a:pt x="83623" y="42552"/>
                      <a:pt x="88935" y="41205"/>
                    </a:cubicBezTo>
                    <a:lnTo>
                      <a:pt x="97612" y="39033"/>
                    </a:lnTo>
                    <a:lnTo>
                      <a:pt x="101489" y="30966"/>
                    </a:lnTo>
                    <a:lnTo>
                      <a:pt x="107204" y="19098"/>
                    </a:lnTo>
                    <a:lnTo>
                      <a:pt x="109528" y="19098"/>
                    </a:lnTo>
                    <a:lnTo>
                      <a:pt x="115243" y="30966"/>
                    </a:lnTo>
                    <a:lnTo>
                      <a:pt x="119120" y="39033"/>
                    </a:lnTo>
                    <a:lnTo>
                      <a:pt x="127797" y="41205"/>
                    </a:lnTo>
                    <a:cubicBezTo>
                      <a:pt x="133109" y="42552"/>
                      <a:pt x="138203" y="44649"/>
                      <a:pt x="142923" y="47434"/>
                    </a:cubicBezTo>
                    <a:lnTo>
                      <a:pt x="150428" y="51721"/>
                    </a:lnTo>
                    <a:lnTo>
                      <a:pt x="158601" y="48863"/>
                    </a:lnTo>
                    <a:lnTo>
                      <a:pt x="170917" y="44606"/>
                    </a:lnTo>
                    <a:lnTo>
                      <a:pt x="172183" y="45882"/>
                    </a:lnTo>
                    <a:lnTo>
                      <a:pt x="167897" y="58179"/>
                    </a:lnTo>
                    <a:lnTo>
                      <a:pt x="165040" y="66351"/>
                    </a:lnTo>
                    <a:lnTo>
                      <a:pt x="169326" y="73857"/>
                    </a:lnTo>
                    <a:cubicBezTo>
                      <a:pt x="172107" y="78578"/>
                      <a:pt x="174205" y="83671"/>
                      <a:pt x="175555" y="88983"/>
                    </a:cubicBezTo>
                    <a:lnTo>
                      <a:pt x="177717" y="97669"/>
                    </a:lnTo>
                    <a:lnTo>
                      <a:pt x="185785" y="101537"/>
                    </a:lnTo>
                    <a:lnTo>
                      <a:pt x="197215" y="107042"/>
                    </a:lnTo>
                    <a:lnTo>
                      <a:pt x="197110" y="110290"/>
                    </a:lnTo>
                    <a:lnTo>
                      <a:pt x="184842" y="116176"/>
                    </a:lnTo>
                    <a:lnTo>
                      <a:pt x="176775" y="120053"/>
                    </a:lnTo>
                    <a:lnTo>
                      <a:pt x="174603" y="128730"/>
                    </a:lnTo>
                    <a:cubicBezTo>
                      <a:pt x="173264" y="134043"/>
                      <a:pt x="171169" y="139137"/>
                      <a:pt x="168383" y="143856"/>
                    </a:cubicBezTo>
                    <a:lnTo>
                      <a:pt x="164287" y="151019"/>
                    </a:lnTo>
                    <a:lnTo>
                      <a:pt x="166716" y="158906"/>
                    </a:lnTo>
                    <a:lnTo>
                      <a:pt x="170602" y="171536"/>
                    </a:lnTo>
                    <a:lnTo>
                      <a:pt x="169002" y="173136"/>
                    </a:lnTo>
                    <a:lnTo>
                      <a:pt x="156696" y="168869"/>
                    </a:lnTo>
                    <a:lnTo>
                      <a:pt x="148523" y="166011"/>
                    </a:lnTo>
                    <a:lnTo>
                      <a:pt x="141008" y="170307"/>
                    </a:lnTo>
                    <a:cubicBezTo>
                      <a:pt x="136290" y="173087"/>
                      <a:pt x="131200" y="175181"/>
                      <a:pt x="125892" y="176527"/>
                    </a:cubicBezTo>
                    <a:lnTo>
                      <a:pt x="117005" y="178746"/>
                    </a:lnTo>
                    <a:lnTo>
                      <a:pt x="113195" y="187071"/>
                    </a:lnTo>
                    <a:lnTo>
                      <a:pt x="108395" y="197758"/>
                    </a:lnTo>
                    <a:lnTo>
                      <a:pt x="107213" y="197758"/>
                    </a:lnTo>
                    <a:lnTo>
                      <a:pt x="101498" y="185890"/>
                    </a:lnTo>
                    <a:lnTo>
                      <a:pt x="97622" y="177822"/>
                    </a:lnTo>
                    <a:lnTo>
                      <a:pt x="88944" y="175651"/>
                    </a:lnTo>
                    <a:cubicBezTo>
                      <a:pt x="83631" y="174306"/>
                      <a:pt x="78537" y="172208"/>
                      <a:pt x="73819" y="169421"/>
                    </a:cubicBezTo>
                    <a:lnTo>
                      <a:pt x="66656" y="165325"/>
                    </a:lnTo>
                    <a:lnTo>
                      <a:pt x="58769" y="167754"/>
                    </a:lnTo>
                    <a:lnTo>
                      <a:pt x="46149" y="171641"/>
                    </a:lnTo>
                    <a:lnTo>
                      <a:pt x="44548" y="170040"/>
                    </a:lnTo>
                    <a:lnTo>
                      <a:pt x="48835" y="157753"/>
                    </a:lnTo>
                    <a:lnTo>
                      <a:pt x="51692" y="149581"/>
                    </a:lnTo>
                    <a:lnTo>
                      <a:pt x="47406" y="142075"/>
                    </a:lnTo>
                    <a:cubicBezTo>
                      <a:pt x="44621" y="137355"/>
                      <a:pt x="42523" y="132261"/>
                      <a:pt x="41177" y="126949"/>
                    </a:cubicBezTo>
                    <a:lnTo>
                      <a:pt x="39014" y="118262"/>
                    </a:lnTo>
                    <a:lnTo>
                      <a:pt x="30947" y="114395"/>
                    </a:lnTo>
                    <a:lnTo>
                      <a:pt x="19079" y="108680"/>
                    </a:lnTo>
                    <a:close/>
                  </a:path>
                </a:pathLst>
              </a:custGeom>
              <a:solidFill>
                <a:srgbClr val="FFC000"/>
              </a:solidFill>
              <a:ln w="9525" cap="flat">
                <a:noFill/>
                <a:prstDash val="solid"/>
                <a:miter/>
              </a:ln>
            </p:spPr>
            <p:txBody>
              <a:bodyPr rtlCol="0" anchor="ctr"/>
              <a:lstStyle/>
              <a:p>
                <a:endParaRPr lang="es-CL" sz="1350"/>
              </a:p>
            </p:txBody>
          </p:sp>
          <p:sp>
            <p:nvSpPr>
              <p:cNvPr id="19" name="Forma libre: forma 18">
                <a:extLst>
                  <a:ext uri="{FF2B5EF4-FFF2-40B4-BE49-F238E27FC236}">
                    <a16:creationId xmlns:a16="http://schemas.microsoft.com/office/drawing/2014/main" id="{9130EF59-DAFF-EA41-6B3A-B85FA98C7D2C}"/>
                  </a:ext>
                </a:extLst>
              </p:cNvPr>
              <p:cNvSpPr/>
              <p:nvPr/>
            </p:nvSpPr>
            <p:spPr>
              <a:xfrm>
                <a:off x="2686156" y="2979712"/>
                <a:ext cx="216760" cy="215903"/>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6"/>
              </a:solidFill>
              <a:ln w="9525" cap="flat">
                <a:noFill/>
                <a:prstDash val="solid"/>
                <a:miter/>
              </a:ln>
            </p:spPr>
            <p:txBody>
              <a:bodyPr rtlCol="0" anchor="ctr"/>
              <a:lstStyle/>
              <a:p>
                <a:endParaRPr lang="es-CL" sz="1350"/>
              </a:p>
            </p:txBody>
          </p:sp>
          <p:sp>
            <p:nvSpPr>
              <p:cNvPr id="20" name="Forma libre: forma 19">
                <a:extLst>
                  <a:ext uri="{FF2B5EF4-FFF2-40B4-BE49-F238E27FC236}">
                    <a16:creationId xmlns:a16="http://schemas.microsoft.com/office/drawing/2014/main" id="{65E058E9-9A60-DBDD-1DBD-B19D3A332F03}"/>
                  </a:ext>
                </a:extLst>
              </p:cNvPr>
              <p:cNvSpPr/>
              <p:nvPr/>
            </p:nvSpPr>
            <p:spPr>
              <a:xfrm>
                <a:off x="2482340" y="2908985"/>
                <a:ext cx="865420" cy="1035546"/>
              </a:xfrm>
              <a:custGeom>
                <a:avLst/>
                <a:gdLst>
                  <a:gd name="connsiteX0" fmla="*/ 112614 w 648013"/>
                  <a:gd name="connsiteY0" fmla="*/ 528089 h 769137"/>
                  <a:gd name="connsiteX1" fmla="*/ 112614 w 648013"/>
                  <a:gd name="connsiteY1" fmla="*/ 769138 h 769137"/>
                  <a:gd name="connsiteX2" fmla="*/ 413604 w 648013"/>
                  <a:gd name="connsiteY2" fmla="*/ 769138 h 769137"/>
                  <a:gd name="connsiteX3" fmla="*/ 413604 w 648013"/>
                  <a:gd name="connsiteY3" fmla="*/ 654838 h 769137"/>
                  <a:gd name="connsiteX4" fmla="*/ 460277 w 648013"/>
                  <a:gd name="connsiteY4" fmla="*/ 654838 h 769137"/>
                  <a:gd name="connsiteX5" fmla="*/ 540287 w 648013"/>
                  <a:gd name="connsiteY5" fmla="*/ 621500 h 769137"/>
                  <a:gd name="connsiteX6" fmla="*/ 572672 w 648013"/>
                  <a:gd name="connsiteY6" fmla="*/ 540538 h 769137"/>
                  <a:gd name="connsiteX7" fmla="*/ 572672 w 648013"/>
                  <a:gd name="connsiteY7" fmla="*/ 483388 h 769137"/>
                  <a:gd name="connsiteX8" fmla="*/ 614582 w 648013"/>
                  <a:gd name="connsiteY8" fmla="*/ 483388 h 769137"/>
                  <a:gd name="connsiteX9" fmla="*/ 638394 w 648013"/>
                  <a:gd name="connsiteY9" fmla="*/ 416713 h 769137"/>
                  <a:gd name="connsiteX10" fmla="*/ 572672 w 648013"/>
                  <a:gd name="connsiteY10" fmla="*/ 302413 h 769137"/>
                  <a:gd name="connsiteX11" fmla="*/ 572672 w 648013"/>
                  <a:gd name="connsiteY11" fmla="*/ 297650 h 769137"/>
                  <a:gd name="connsiteX12" fmla="*/ 297646 w 648013"/>
                  <a:gd name="connsiteY12" fmla="*/ 223 h 769137"/>
                  <a:gd name="connsiteX13" fmla="*/ 219 w 648013"/>
                  <a:gd name="connsiteY13" fmla="*/ 275248 h 769137"/>
                  <a:gd name="connsiteX14" fmla="*/ 219 w 648013"/>
                  <a:gd name="connsiteY14" fmla="*/ 297650 h 769137"/>
                  <a:gd name="connsiteX15" fmla="*/ 112614 w 648013"/>
                  <a:gd name="connsiteY15" fmla="*/ 528089 h 769137"/>
                  <a:gd name="connsiteX16" fmla="*/ 149914 w 648013"/>
                  <a:gd name="connsiteY16" fmla="*/ 56687 h 769137"/>
                  <a:gd name="connsiteX17" fmla="*/ 516368 w 648013"/>
                  <a:gd name="connsiteY17" fmla="*/ 150027 h 769137"/>
                  <a:gd name="connsiteX18" fmla="*/ 553669 w 648013"/>
                  <a:gd name="connsiteY18" fmla="*/ 296831 h 769137"/>
                  <a:gd name="connsiteX19" fmla="*/ 553669 w 648013"/>
                  <a:gd name="connsiteY19" fmla="*/ 307366 h 769137"/>
                  <a:gd name="connsiteX20" fmla="*/ 556203 w 648013"/>
                  <a:gd name="connsiteY20" fmla="*/ 311776 h 769137"/>
                  <a:gd name="connsiteX21" fmla="*/ 621926 w 648013"/>
                  <a:gd name="connsiteY21" fmla="*/ 426076 h 769137"/>
                  <a:gd name="connsiteX22" fmla="*/ 622183 w 648013"/>
                  <a:gd name="connsiteY22" fmla="*/ 426514 h 769137"/>
                  <a:gd name="connsiteX23" fmla="*/ 622459 w 648013"/>
                  <a:gd name="connsiteY23" fmla="*/ 426943 h 769137"/>
                  <a:gd name="connsiteX24" fmla="*/ 627279 w 648013"/>
                  <a:gd name="connsiteY24" fmla="*/ 453717 h 769137"/>
                  <a:gd name="connsiteX25" fmla="*/ 613334 w 648013"/>
                  <a:gd name="connsiteY25" fmla="*/ 464195 h 769137"/>
                  <a:gd name="connsiteX26" fmla="*/ 553622 w 648013"/>
                  <a:gd name="connsiteY26" fmla="*/ 464195 h 769137"/>
                  <a:gd name="connsiteX27" fmla="*/ 553622 w 648013"/>
                  <a:gd name="connsiteY27" fmla="*/ 540395 h 769137"/>
                  <a:gd name="connsiteX28" fmla="*/ 526809 w 648013"/>
                  <a:gd name="connsiteY28" fmla="*/ 607918 h 769137"/>
                  <a:gd name="connsiteX29" fmla="*/ 460277 w 648013"/>
                  <a:gd name="connsiteY29" fmla="*/ 635759 h 769137"/>
                  <a:gd name="connsiteX30" fmla="*/ 394554 w 648013"/>
                  <a:gd name="connsiteY30" fmla="*/ 635759 h 769137"/>
                  <a:gd name="connsiteX31" fmla="*/ 394554 w 648013"/>
                  <a:gd name="connsiteY31" fmla="*/ 750059 h 769137"/>
                  <a:gd name="connsiteX32" fmla="*/ 131664 w 648013"/>
                  <a:gd name="connsiteY32" fmla="*/ 750059 h 769137"/>
                  <a:gd name="connsiteX33" fmla="*/ 131664 w 648013"/>
                  <a:gd name="connsiteY33" fmla="*/ 518745 h 769137"/>
                  <a:gd name="connsiteX34" fmla="*/ 124273 w 648013"/>
                  <a:gd name="connsiteY34" fmla="*/ 513030 h 769137"/>
                  <a:gd name="connsiteX35" fmla="*/ 19269 w 648013"/>
                  <a:gd name="connsiteY35" fmla="*/ 297517 h 769137"/>
                  <a:gd name="connsiteX36" fmla="*/ 19269 w 648013"/>
                  <a:gd name="connsiteY36" fmla="*/ 297174 h 769137"/>
                  <a:gd name="connsiteX37" fmla="*/ 19269 w 648013"/>
                  <a:gd name="connsiteY37" fmla="*/ 296831 h 769137"/>
                  <a:gd name="connsiteX38" fmla="*/ 149924 w 648013"/>
                  <a:gd name="connsiteY38" fmla="*/ 56687 h 76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48013" h="769137">
                    <a:moveTo>
                      <a:pt x="112614" y="528089"/>
                    </a:moveTo>
                    <a:lnTo>
                      <a:pt x="112614" y="769138"/>
                    </a:lnTo>
                    <a:lnTo>
                      <a:pt x="413604" y="769138"/>
                    </a:lnTo>
                    <a:lnTo>
                      <a:pt x="413604" y="654838"/>
                    </a:lnTo>
                    <a:lnTo>
                      <a:pt x="460277" y="654838"/>
                    </a:lnTo>
                    <a:cubicBezTo>
                      <a:pt x="490314" y="654784"/>
                      <a:pt x="519098" y="642790"/>
                      <a:pt x="540287" y="621500"/>
                    </a:cubicBezTo>
                    <a:cubicBezTo>
                      <a:pt x="561182" y="599740"/>
                      <a:pt x="572796" y="570706"/>
                      <a:pt x="572672" y="540538"/>
                    </a:cubicBezTo>
                    <a:lnTo>
                      <a:pt x="572672" y="483388"/>
                    </a:lnTo>
                    <a:lnTo>
                      <a:pt x="614582" y="483388"/>
                    </a:lnTo>
                    <a:cubicBezTo>
                      <a:pt x="639347" y="480530"/>
                      <a:pt x="661254" y="451955"/>
                      <a:pt x="638394" y="416713"/>
                    </a:cubicBezTo>
                    <a:lnTo>
                      <a:pt x="572672" y="302413"/>
                    </a:lnTo>
                    <a:lnTo>
                      <a:pt x="572672" y="297650"/>
                    </a:lnTo>
                    <a:cubicBezTo>
                      <a:pt x="578858" y="139572"/>
                      <a:pt x="455725" y="6409"/>
                      <a:pt x="297646" y="223"/>
                    </a:cubicBezTo>
                    <a:cubicBezTo>
                      <a:pt x="139568" y="-5963"/>
                      <a:pt x="6406" y="117171"/>
                      <a:pt x="219" y="275248"/>
                    </a:cubicBezTo>
                    <a:cubicBezTo>
                      <a:pt x="-73" y="282713"/>
                      <a:pt x="-73" y="290186"/>
                      <a:pt x="219" y="297650"/>
                    </a:cubicBezTo>
                    <a:cubicBezTo>
                      <a:pt x="-109" y="387744"/>
                      <a:pt x="41416" y="472882"/>
                      <a:pt x="112614" y="528089"/>
                    </a:cubicBezTo>
                    <a:close/>
                    <a:moveTo>
                      <a:pt x="149914" y="56687"/>
                    </a:moveTo>
                    <a:cubicBezTo>
                      <a:pt x="276882" y="-18731"/>
                      <a:pt x="440950" y="23059"/>
                      <a:pt x="516368" y="150027"/>
                    </a:cubicBezTo>
                    <a:cubicBezTo>
                      <a:pt x="542691" y="194344"/>
                      <a:pt x="555645" y="245324"/>
                      <a:pt x="553669" y="296831"/>
                    </a:cubicBezTo>
                    <a:lnTo>
                      <a:pt x="553669" y="307366"/>
                    </a:lnTo>
                    <a:lnTo>
                      <a:pt x="556203" y="311776"/>
                    </a:lnTo>
                    <a:lnTo>
                      <a:pt x="621926" y="426076"/>
                    </a:lnTo>
                    <a:lnTo>
                      <a:pt x="622183" y="426514"/>
                    </a:lnTo>
                    <a:lnTo>
                      <a:pt x="622459" y="426943"/>
                    </a:lnTo>
                    <a:cubicBezTo>
                      <a:pt x="628644" y="434407"/>
                      <a:pt x="630471" y="444564"/>
                      <a:pt x="627279" y="453717"/>
                    </a:cubicBezTo>
                    <a:cubicBezTo>
                      <a:pt x="624577" y="459242"/>
                      <a:pt x="619393" y="463139"/>
                      <a:pt x="613334" y="464195"/>
                    </a:cubicBezTo>
                    <a:lnTo>
                      <a:pt x="553622" y="464195"/>
                    </a:lnTo>
                    <a:lnTo>
                      <a:pt x="553622" y="540395"/>
                    </a:lnTo>
                    <a:cubicBezTo>
                      <a:pt x="553724" y="565517"/>
                      <a:pt x="544118" y="589709"/>
                      <a:pt x="526809" y="607918"/>
                    </a:cubicBezTo>
                    <a:cubicBezTo>
                      <a:pt x="509244" y="625717"/>
                      <a:pt x="485284" y="635744"/>
                      <a:pt x="460277" y="635759"/>
                    </a:cubicBezTo>
                    <a:lnTo>
                      <a:pt x="394554" y="635759"/>
                    </a:lnTo>
                    <a:lnTo>
                      <a:pt x="394554" y="750059"/>
                    </a:lnTo>
                    <a:lnTo>
                      <a:pt x="131664" y="750059"/>
                    </a:lnTo>
                    <a:lnTo>
                      <a:pt x="131664" y="518745"/>
                    </a:lnTo>
                    <a:lnTo>
                      <a:pt x="124273" y="513030"/>
                    </a:lnTo>
                    <a:cubicBezTo>
                      <a:pt x="57580" y="461497"/>
                      <a:pt x="18748" y="381798"/>
                      <a:pt x="19269" y="297517"/>
                    </a:cubicBezTo>
                    <a:lnTo>
                      <a:pt x="19269" y="297174"/>
                    </a:lnTo>
                    <a:lnTo>
                      <a:pt x="19269" y="296831"/>
                    </a:lnTo>
                    <a:cubicBezTo>
                      <a:pt x="15402" y="198860"/>
                      <a:pt x="65567" y="106658"/>
                      <a:pt x="149924" y="56687"/>
                    </a:cubicBezTo>
                    <a:close/>
                  </a:path>
                </a:pathLst>
              </a:custGeom>
              <a:solidFill>
                <a:schemeClr val="accent1"/>
              </a:solidFill>
              <a:ln w="9525" cap="flat">
                <a:noFill/>
                <a:prstDash val="solid"/>
                <a:miter/>
              </a:ln>
            </p:spPr>
            <p:txBody>
              <a:bodyPr rtlCol="0" anchor="ctr"/>
              <a:lstStyle/>
              <a:p>
                <a:endParaRPr lang="es-CL" sz="1350"/>
              </a:p>
            </p:txBody>
          </p:sp>
        </p:grpSp>
        <p:sp>
          <p:nvSpPr>
            <p:cNvPr id="13" name="Forma libre: forma 12">
              <a:extLst>
                <a:ext uri="{FF2B5EF4-FFF2-40B4-BE49-F238E27FC236}">
                  <a16:creationId xmlns:a16="http://schemas.microsoft.com/office/drawing/2014/main" id="{6552731B-D776-6B04-FFC4-E33C7535CE02}"/>
                </a:ext>
              </a:extLst>
            </p:cNvPr>
            <p:cNvSpPr/>
            <p:nvPr/>
          </p:nvSpPr>
          <p:spPr>
            <a:xfrm>
              <a:off x="548525" y="484516"/>
              <a:ext cx="194658" cy="194907"/>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1"/>
            </a:solidFill>
            <a:ln w="9525" cap="flat">
              <a:noFill/>
              <a:prstDash val="solid"/>
              <a:miter/>
            </a:ln>
          </p:spPr>
          <p:txBody>
            <a:bodyPr rtlCol="0" anchor="ctr"/>
            <a:lstStyle/>
            <a:p>
              <a:r>
                <a:rPr lang="es-CL" sz="900" dirty="0">
                  <a:solidFill>
                    <a:srgbClr val="FFC000"/>
                  </a:solidFill>
                  <a:highlight>
                    <a:srgbClr val="FFFF00"/>
                  </a:highlight>
                </a:rPr>
                <a:t>T</a:t>
              </a:r>
            </a:p>
          </p:txBody>
        </p:sp>
        <p:sp>
          <p:nvSpPr>
            <p:cNvPr id="14" name="Rectángulo 13">
              <a:extLst>
                <a:ext uri="{FF2B5EF4-FFF2-40B4-BE49-F238E27FC236}">
                  <a16:creationId xmlns:a16="http://schemas.microsoft.com/office/drawing/2014/main" id="{AE6ACDAE-3646-FC63-EF02-EBF4011685DD}"/>
                </a:ext>
              </a:extLst>
            </p:cNvPr>
            <p:cNvSpPr/>
            <p:nvPr/>
          </p:nvSpPr>
          <p:spPr>
            <a:xfrm>
              <a:off x="59406" y="1124744"/>
              <a:ext cx="1044000" cy="276999"/>
            </a:xfrm>
            <a:prstGeom prst="rect">
              <a:avLst/>
            </a:prstGeom>
            <a:solidFill>
              <a:schemeClr val="bg1"/>
            </a:solidFill>
          </p:spPr>
          <p:txBody>
            <a:bodyPr wrap="square" lIns="0" tIns="0" rIns="0" bIns="0">
              <a:spAutoFit/>
            </a:bodyPr>
            <a:lstStyle/>
            <a:p>
              <a:pPr algn="ctr"/>
              <a:r>
                <a:rPr lang="es-ES" b="1" cap="none" spc="0" dirty="0">
                  <a:ln w="13462">
                    <a:noFill/>
                    <a:prstDash val="solid"/>
                  </a:ln>
                  <a:solidFill>
                    <a:schemeClr val="accent1">
                      <a:lumMod val="75000"/>
                    </a:schemeClr>
                  </a:solidFill>
                  <a:effectLst>
                    <a:outerShdw dist="38100" dir="2700000" algn="bl" rotWithShape="0">
                      <a:schemeClr val="accent5"/>
                    </a:outerShdw>
                  </a:effectLst>
                </a:rPr>
                <a:t>PINGESO</a:t>
              </a:r>
            </a:p>
          </p:txBody>
        </p:sp>
      </p:grpSp>
      <p:sp>
        <p:nvSpPr>
          <p:cNvPr id="21" name="CuadroTexto 20">
            <a:extLst>
              <a:ext uri="{FF2B5EF4-FFF2-40B4-BE49-F238E27FC236}">
                <a16:creationId xmlns:a16="http://schemas.microsoft.com/office/drawing/2014/main" id="{436021BD-8440-5EB2-E08A-8610905C70BA}"/>
              </a:ext>
            </a:extLst>
          </p:cNvPr>
          <p:cNvSpPr txBox="1"/>
          <p:nvPr/>
        </p:nvSpPr>
        <p:spPr>
          <a:xfrm>
            <a:off x="2723033" y="421950"/>
            <a:ext cx="2937022" cy="369332"/>
          </a:xfrm>
          <a:prstGeom prst="rect">
            <a:avLst/>
          </a:prstGeom>
          <a:noFill/>
        </p:spPr>
        <p:txBody>
          <a:bodyPr wrap="none" rtlCol="0">
            <a:spAutoFit/>
          </a:bodyPr>
          <a:lstStyle>
            <a:defPPr>
              <a:defRPr lang="es-ES"/>
            </a:defPPr>
            <a:lvl1pPr>
              <a:defRPr sz="2000" b="1" u="sng">
                <a:solidFill>
                  <a:schemeClr val="accent1">
                    <a:lumMod val="75000"/>
                  </a:schemeClr>
                </a:solidFill>
                <a:effectLst>
                  <a:outerShdw blurRad="38100" dist="38100" dir="2700000" algn="tl">
                    <a:srgbClr val="000000">
                      <a:alpha val="43137"/>
                    </a:srgbClr>
                  </a:outerShdw>
                </a:effectLst>
              </a:defRPr>
            </a:lvl1pPr>
          </a:lstStyle>
          <a:p>
            <a:r>
              <a:rPr lang="es-CL" dirty="0"/>
              <a:t>EQUIPOS - ALUMNOS 2-2022</a:t>
            </a:r>
          </a:p>
        </p:txBody>
      </p:sp>
    </p:spTree>
    <p:extLst>
      <p:ext uri="{BB962C8B-B14F-4D97-AF65-F5344CB8AC3E}">
        <p14:creationId xmlns:p14="http://schemas.microsoft.com/office/powerpoint/2010/main" val="3402998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77A9AD5B-593C-6A4C-70A9-5F329BA9B2FF}"/>
              </a:ext>
            </a:extLst>
          </p:cNvPr>
          <p:cNvGrpSpPr/>
          <p:nvPr/>
        </p:nvGrpSpPr>
        <p:grpSpPr>
          <a:xfrm>
            <a:off x="59406" y="260648"/>
            <a:ext cx="1044000" cy="1141095"/>
            <a:chOff x="59406" y="260648"/>
            <a:chExt cx="1044000" cy="1141095"/>
          </a:xfrm>
        </p:grpSpPr>
        <p:grpSp>
          <p:nvGrpSpPr>
            <p:cNvPr id="12" name="Gráfico 4" descr="888Cabeza con engranajes contorno">
              <a:extLst>
                <a:ext uri="{FF2B5EF4-FFF2-40B4-BE49-F238E27FC236}">
                  <a16:creationId xmlns:a16="http://schemas.microsoft.com/office/drawing/2014/main" id="{B4E6C8CA-DF4F-0775-01E8-D78F2C74F13C}"/>
                </a:ext>
              </a:extLst>
            </p:cNvPr>
            <p:cNvGrpSpPr/>
            <p:nvPr/>
          </p:nvGrpSpPr>
          <p:grpSpPr>
            <a:xfrm>
              <a:off x="266431" y="260648"/>
              <a:ext cx="777177" cy="934841"/>
              <a:chOff x="2482340" y="2908985"/>
              <a:chExt cx="865420" cy="1035546"/>
            </a:xfrm>
            <a:solidFill>
              <a:schemeClr val="accent1"/>
            </a:solidFill>
          </p:grpSpPr>
          <p:sp>
            <p:nvSpPr>
              <p:cNvPr id="15" name="Forma libre: forma 14">
                <a:extLst>
                  <a:ext uri="{FF2B5EF4-FFF2-40B4-BE49-F238E27FC236}">
                    <a16:creationId xmlns:a16="http://schemas.microsoft.com/office/drawing/2014/main" id="{03DC0C6E-A39A-CF61-5E58-E5E76507E9E2}"/>
                  </a:ext>
                </a:extLst>
              </p:cNvPr>
              <p:cNvSpPr/>
              <p:nvPr/>
            </p:nvSpPr>
            <p:spPr>
              <a:xfrm>
                <a:off x="2756879" y="3050473"/>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125" y="59090"/>
                      <a:pt x="17110" y="76075"/>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183" y="27635"/>
                      <a:pt x="27635" y="19183"/>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17" name="Forma libre: forma 16">
                <a:extLst>
                  <a:ext uri="{FF2B5EF4-FFF2-40B4-BE49-F238E27FC236}">
                    <a16:creationId xmlns:a16="http://schemas.microsoft.com/office/drawing/2014/main" id="{78FB19CF-F878-D2CB-C225-FC7E301001AF}"/>
                  </a:ext>
                </a:extLst>
              </p:cNvPr>
              <p:cNvSpPr/>
              <p:nvPr/>
            </p:nvSpPr>
            <p:spPr>
              <a:xfrm>
                <a:off x="2642579" y="3234620"/>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0" y="59142"/>
                      <a:pt x="17058" y="76200"/>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050" y="27579"/>
                      <a:pt x="27579" y="19050"/>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18" name="Forma libre: forma 17">
                <a:extLst>
                  <a:ext uri="{FF2B5EF4-FFF2-40B4-BE49-F238E27FC236}">
                    <a16:creationId xmlns:a16="http://schemas.microsoft.com/office/drawing/2014/main" id="{E4EE3D90-1764-0CA8-3E87-DEB099ACBA0E}"/>
                  </a:ext>
                </a:extLst>
              </p:cNvPr>
              <p:cNvSpPr/>
              <p:nvPr/>
            </p:nvSpPr>
            <p:spPr>
              <a:xfrm>
                <a:off x="2572790" y="3162953"/>
                <a:ext cx="216779" cy="216808"/>
              </a:xfrm>
              <a:custGeom>
                <a:avLst/>
                <a:gdLst>
                  <a:gd name="connsiteX0" fmla="*/ 30832 w 216779"/>
                  <a:gd name="connsiteY0" fmla="*/ 151495 h 216808"/>
                  <a:gd name="connsiteX1" fmla="*/ 22670 w 216779"/>
                  <a:gd name="connsiteY1" fmla="*/ 175079 h 216808"/>
                  <a:gd name="connsiteX2" fmla="*/ 40767 w 216779"/>
                  <a:gd name="connsiteY2" fmla="*/ 193224 h 216808"/>
                  <a:gd name="connsiteX3" fmla="*/ 64351 w 216779"/>
                  <a:gd name="connsiteY3" fmla="*/ 185966 h 216808"/>
                  <a:gd name="connsiteX4" fmla="*/ 84353 w 216779"/>
                  <a:gd name="connsiteY4" fmla="*/ 194129 h 216808"/>
                  <a:gd name="connsiteX5" fmla="*/ 95221 w 216779"/>
                  <a:gd name="connsiteY5" fmla="*/ 216808 h 216808"/>
                  <a:gd name="connsiteX6" fmla="*/ 120615 w 216779"/>
                  <a:gd name="connsiteY6" fmla="*/ 216808 h 216808"/>
                  <a:gd name="connsiteX7" fmla="*/ 130597 w 216779"/>
                  <a:gd name="connsiteY7" fmla="*/ 195034 h 216808"/>
                  <a:gd name="connsiteX8" fmla="*/ 150600 w 216779"/>
                  <a:gd name="connsiteY8" fmla="*/ 186871 h 216808"/>
                  <a:gd name="connsiteX9" fmla="*/ 174174 w 216779"/>
                  <a:gd name="connsiteY9" fmla="*/ 195034 h 216808"/>
                  <a:gd name="connsiteX10" fmla="*/ 192272 w 216779"/>
                  <a:gd name="connsiteY10" fmla="*/ 176936 h 216808"/>
                  <a:gd name="connsiteX11" fmla="*/ 185042 w 216779"/>
                  <a:gd name="connsiteY11" fmla="*/ 153305 h 216808"/>
                  <a:gd name="connsiteX12" fmla="*/ 193205 w 216779"/>
                  <a:gd name="connsiteY12" fmla="*/ 133350 h 216808"/>
                  <a:gd name="connsiteX13" fmla="*/ 215875 w 216779"/>
                  <a:gd name="connsiteY13" fmla="*/ 122463 h 216808"/>
                  <a:gd name="connsiteX14" fmla="*/ 216779 w 216779"/>
                  <a:gd name="connsiteY14" fmla="*/ 95250 h 216808"/>
                  <a:gd name="connsiteX15" fmla="*/ 194081 w 216779"/>
                  <a:gd name="connsiteY15" fmla="*/ 84411 h 216808"/>
                  <a:gd name="connsiteX16" fmla="*/ 185918 w 216779"/>
                  <a:gd name="connsiteY16" fmla="*/ 64408 h 216808"/>
                  <a:gd name="connsiteX17" fmla="*/ 194081 w 216779"/>
                  <a:gd name="connsiteY17" fmla="*/ 40824 h 216808"/>
                  <a:gd name="connsiteX18" fmla="*/ 175984 w 216779"/>
                  <a:gd name="connsiteY18" fmla="*/ 22679 h 216808"/>
                  <a:gd name="connsiteX19" fmla="*/ 152400 w 216779"/>
                  <a:gd name="connsiteY19" fmla="*/ 30842 h 216808"/>
                  <a:gd name="connsiteX20" fmla="*/ 132445 w 216779"/>
                  <a:gd name="connsiteY20" fmla="*/ 22679 h 216808"/>
                  <a:gd name="connsiteX21" fmla="*/ 121568 w 216779"/>
                  <a:gd name="connsiteY21" fmla="*/ 0 h 216808"/>
                  <a:gd name="connsiteX22" fmla="*/ 95221 w 216779"/>
                  <a:gd name="connsiteY22" fmla="*/ 0 h 216808"/>
                  <a:gd name="connsiteX23" fmla="*/ 84344 w 216779"/>
                  <a:gd name="connsiteY23" fmla="*/ 22679 h 216808"/>
                  <a:gd name="connsiteX24" fmla="*/ 64341 w 216779"/>
                  <a:gd name="connsiteY24" fmla="*/ 30842 h 216808"/>
                  <a:gd name="connsiteX25" fmla="*/ 40757 w 216779"/>
                  <a:gd name="connsiteY25" fmla="*/ 22679 h 216808"/>
                  <a:gd name="connsiteX26" fmla="*/ 22660 w 216779"/>
                  <a:gd name="connsiteY26" fmla="*/ 40824 h 216808"/>
                  <a:gd name="connsiteX27" fmla="*/ 30832 w 216779"/>
                  <a:gd name="connsiteY27" fmla="*/ 64408 h 216808"/>
                  <a:gd name="connsiteX28" fmla="*/ 22670 w 216779"/>
                  <a:gd name="connsiteY28" fmla="*/ 84363 h 216808"/>
                  <a:gd name="connsiteX29" fmla="*/ 0 w 216779"/>
                  <a:gd name="connsiteY29" fmla="*/ 95250 h 216808"/>
                  <a:gd name="connsiteX30" fmla="*/ 0 w 216779"/>
                  <a:gd name="connsiteY30" fmla="*/ 120653 h 216808"/>
                  <a:gd name="connsiteX31" fmla="*/ 22670 w 216779"/>
                  <a:gd name="connsiteY31" fmla="*/ 131540 h 216808"/>
                  <a:gd name="connsiteX32" fmla="*/ 30832 w 216779"/>
                  <a:gd name="connsiteY32" fmla="*/ 151495 h 216808"/>
                  <a:gd name="connsiteX33" fmla="*/ 19050 w 216779"/>
                  <a:gd name="connsiteY33" fmla="*/ 107271 h 216808"/>
                  <a:gd name="connsiteX34" fmla="*/ 30918 w 216779"/>
                  <a:gd name="connsiteY34" fmla="*/ 101556 h 216808"/>
                  <a:gd name="connsiteX35" fmla="*/ 38986 w 216779"/>
                  <a:gd name="connsiteY35" fmla="*/ 97688 h 216808"/>
                  <a:gd name="connsiteX36" fmla="*/ 41148 w 216779"/>
                  <a:gd name="connsiteY36" fmla="*/ 89002 h 216808"/>
                  <a:gd name="connsiteX37" fmla="*/ 47377 w 216779"/>
                  <a:gd name="connsiteY37" fmla="*/ 73876 h 216808"/>
                  <a:gd name="connsiteX38" fmla="*/ 51664 w 216779"/>
                  <a:gd name="connsiteY38" fmla="*/ 66370 h 216808"/>
                  <a:gd name="connsiteX39" fmla="*/ 48806 w 216779"/>
                  <a:gd name="connsiteY39" fmla="*/ 58198 h 216808"/>
                  <a:gd name="connsiteX40" fmla="*/ 44539 w 216779"/>
                  <a:gd name="connsiteY40" fmla="*/ 45882 h 216808"/>
                  <a:gd name="connsiteX41" fmla="*/ 45815 w 216779"/>
                  <a:gd name="connsiteY41" fmla="*/ 44606 h 216808"/>
                  <a:gd name="connsiteX42" fmla="*/ 58131 w 216779"/>
                  <a:gd name="connsiteY42" fmla="*/ 48863 h 216808"/>
                  <a:gd name="connsiteX43" fmla="*/ 66304 w 216779"/>
                  <a:gd name="connsiteY43" fmla="*/ 51721 h 216808"/>
                  <a:gd name="connsiteX44" fmla="*/ 73809 w 216779"/>
                  <a:gd name="connsiteY44" fmla="*/ 47434 h 216808"/>
                  <a:gd name="connsiteX45" fmla="*/ 88935 w 216779"/>
                  <a:gd name="connsiteY45" fmla="*/ 41205 h 216808"/>
                  <a:gd name="connsiteX46" fmla="*/ 97612 w 216779"/>
                  <a:gd name="connsiteY46" fmla="*/ 39033 h 216808"/>
                  <a:gd name="connsiteX47" fmla="*/ 101489 w 216779"/>
                  <a:gd name="connsiteY47" fmla="*/ 30966 h 216808"/>
                  <a:gd name="connsiteX48" fmla="*/ 107204 w 216779"/>
                  <a:gd name="connsiteY48" fmla="*/ 19098 h 216808"/>
                  <a:gd name="connsiteX49" fmla="*/ 109528 w 216779"/>
                  <a:gd name="connsiteY49" fmla="*/ 19098 h 216808"/>
                  <a:gd name="connsiteX50" fmla="*/ 115243 w 216779"/>
                  <a:gd name="connsiteY50" fmla="*/ 30966 h 216808"/>
                  <a:gd name="connsiteX51" fmla="*/ 119120 w 216779"/>
                  <a:gd name="connsiteY51" fmla="*/ 39033 h 216808"/>
                  <a:gd name="connsiteX52" fmla="*/ 127797 w 216779"/>
                  <a:gd name="connsiteY52" fmla="*/ 41205 h 216808"/>
                  <a:gd name="connsiteX53" fmla="*/ 142923 w 216779"/>
                  <a:gd name="connsiteY53" fmla="*/ 47434 h 216808"/>
                  <a:gd name="connsiteX54" fmla="*/ 150428 w 216779"/>
                  <a:gd name="connsiteY54" fmla="*/ 51721 h 216808"/>
                  <a:gd name="connsiteX55" fmla="*/ 158601 w 216779"/>
                  <a:gd name="connsiteY55" fmla="*/ 48863 h 216808"/>
                  <a:gd name="connsiteX56" fmla="*/ 170917 w 216779"/>
                  <a:gd name="connsiteY56" fmla="*/ 44606 h 216808"/>
                  <a:gd name="connsiteX57" fmla="*/ 172183 w 216779"/>
                  <a:gd name="connsiteY57" fmla="*/ 45882 h 216808"/>
                  <a:gd name="connsiteX58" fmla="*/ 167897 w 216779"/>
                  <a:gd name="connsiteY58" fmla="*/ 58179 h 216808"/>
                  <a:gd name="connsiteX59" fmla="*/ 165040 w 216779"/>
                  <a:gd name="connsiteY59" fmla="*/ 66351 h 216808"/>
                  <a:gd name="connsiteX60" fmla="*/ 169326 w 216779"/>
                  <a:gd name="connsiteY60" fmla="*/ 73857 h 216808"/>
                  <a:gd name="connsiteX61" fmla="*/ 175555 w 216779"/>
                  <a:gd name="connsiteY61" fmla="*/ 88983 h 216808"/>
                  <a:gd name="connsiteX62" fmla="*/ 177717 w 216779"/>
                  <a:gd name="connsiteY62" fmla="*/ 97669 h 216808"/>
                  <a:gd name="connsiteX63" fmla="*/ 185785 w 216779"/>
                  <a:gd name="connsiteY63" fmla="*/ 101537 h 216808"/>
                  <a:gd name="connsiteX64" fmla="*/ 197215 w 216779"/>
                  <a:gd name="connsiteY64" fmla="*/ 107042 h 216808"/>
                  <a:gd name="connsiteX65" fmla="*/ 197110 w 216779"/>
                  <a:gd name="connsiteY65" fmla="*/ 110290 h 216808"/>
                  <a:gd name="connsiteX66" fmla="*/ 184842 w 216779"/>
                  <a:gd name="connsiteY66" fmla="*/ 116176 h 216808"/>
                  <a:gd name="connsiteX67" fmla="*/ 176775 w 216779"/>
                  <a:gd name="connsiteY67" fmla="*/ 120053 h 216808"/>
                  <a:gd name="connsiteX68" fmla="*/ 174603 w 216779"/>
                  <a:gd name="connsiteY68" fmla="*/ 128730 h 216808"/>
                  <a:gd name="connsiteX69" fmla="*/ 168383 w 216779"/>
                  <a:gd name="connsiteY69" fmla="*/ 143856 h 216808"/>
                  <a:gd name="connsiteX70" fmla="*/ 164287 w 216779"/>
                  <a:gd name="connsiteY70" fmla="*/ 151019 h 216808"/>
                  <a:gd name="connsiteX71" fmla="*/ 166716 w 216779"/>
                  <a:gd name="connsiteY71" fmla="*/ 158906 h 216808"/>
                  <a:gd name="connsiteX72" fmla="*/ 170602 w 216779"/>
                  <a:gd name="connsiteY72" fmla="*/ 171536 h 216808"/>
                  <a:gd name="connsiteX73" fmla="*/ 169002 w 216779"/>
                  <a:gd name="connsiteY73" fmla="*/ 173136 h 216808"/>
                  <a:gd name="connsiteX74" fmla="*/ 156696 w 216779"/>
                  <a:gd name="connsiteY74" fmla="*/ 168869 h 216808"/>
                  <a:gd name="connsiteX75" fmla="*/ 148523 w 216779"/>
                  <a:gd name="connsiteY75" fmla="*/ 166011 h 216808"/>
                  <a:gd name="connsiteX76" fmla="*/ 141008 w 216779"/>
                  <a:gd name="connsiteY76" fmla="*/ 170307 h 216808"/>
                  <a:gd name="connsiteX77" fmla="*/ 125892 w 216779"/>
                  <a:gd name="connsiteY77" fmla="*/ 176527 h 216808"/>
                  <a:gd name="connsiteX78" fmla="*/ 117005 w 216779"/>
                  <a:gd name="connsiteY78" fmla="*/ 178746 h 216808"/>
                  <a:gd name="connsiteX79" fmla="*/ 113195 w 216779"/>
                  <a:gd name="connsiteY79" fmla="*/ 187071 h 216808"/>
                  <a:gd name="connsiteX80" fmla="*/ 108395 w 216779"/>
                  <a:gd name="connsiteY80" fmla="*/ 197758 h 216808"/>
                  <a:gd name="connsiteX81" fmla="*/ 107213 w 216779"/>
                  <a:gd name="connsiteY81" fmla="*/ 197758 h 216808"/>
                  <a:gd name="connsiteX82" fmla="*/ 101498 w 216779"/>
                  <a:gd name="connsiteY82" fmla="*/ 185890 h 216808"/>
                  <a:gd name="connsiteX83" fmla="*/ 97622 w 216779"/>
                  <a:gd name="connsiteY83" fmla="*/ 177822 h 216808"/>
                  <a:gd name="connsiteX84" fmla="*/ 88944 w 216779"/>
                  <a:gd name="connsiteY84" fmla="*/ 175651 h 216808"/>
                  <a:gd name="connsiteX85" fmla="*/ 73819 w 216779"/>
                  <a:gd name="connsiteY85" fmla="*/ 169421 h 216808"/>
                  <a:gd name="connsiteX86" fmla="*/ 66656 w 216779"/>
                  <a:gd name="connsiteY86" fmla="*/ 165325 h 216808"/>
                  <a:gd name="connsiteX87" fmla="*/ 58769 w 216779"/>
                  <a:gd name="connsiteY87" fmla="*/ 167754 h 216808"/>
                  <a:gd name="connsiteX88" fmla="*/ 46149 w 216779"/>
                  <a:gd name="connsiteY88" fmla="*/ 171641 h 216808"/>
                  <a:gd name="connsiteX89" fmla="*/ 44548 w 216779"/>
                  <a:gd name="connsiteY89" fmla="*/ 170040 h 216808"/>
                  <a:gd name="connsiteX90" fmla="*/ 48835 w 216779"/>
                  <a:gd name="connsiteY90" fmla="*/ 157753 h 216808"/>
                  <a:gd name="connsiteX91" fmla="*/ 51692 w 216779"/>
                  <a:gd name="connsiteY91" fmla="*/ 149581 h 216808"/>
                  <a:gd name="connsiteX92" fmla="*/ 47406 w 216779"/>
                  <a:gd name="connsiteY92" fmla="*/ 142075 h 216808"/>
                  <a:gd name="connsiteX93" fmla="*/ 41177 w 216779"/>
                  <a:gd name="connsiteY93" fmla="*/ 126949 h 216808"/>
                  <a:gd name="connsiteX94" fmla="*/ 39014 w 216779"/>
                  <a:gd name="connsiteY94" fmla="*/ 118262 h 216808"/>
                  <a:gd name="connsiteX95" fmla="*/ 30947 w 216779"/>
                  <a:gd name="connsiteY95" fmla="*/ 114395 h 216808"/>
                  <a:gd name="connsiteX96" fmla="*/ 19079 w 216779"/>
                  <a:gd name="connsiteY96" fmla="*/ 108680 h 21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79" h="216808">
                    <a:moveTo>
                      <a:pt x="30832" y="151495"/>
                    </a:moveTo>
                    <a:lnTo>
                      <a:pt x="22670" y="175079"/>
                    </a:lnTo>
                    <a:lnTo>
                      <a:pt x="40767" y="193224"/>
                    </a:lnTo>
                    <a:lnTo>
                      <a:pt x="64351" y="185966"/>
                    </a:lnTo>
                    <a:cubicBezTo>
                      <a:pt x="70600" y="189615"/>
                      <a:pt x="77334" y="192364"/>
                      <a:pt x="84353" y="194129"/>
                    </a:cubicBezTo>
                    <a:lnTo>
                      <a:pt x="95221" y="216808"/>
                    </a:lnTo>
                    <a:lnTo>
                      <a:pt x="120615" y="216808"/>
                    </a:lnTo>
                    <a:lnTo>
                      <a:pt x="130597" y="195034"/>
                    </a:lnTo>
                    <a:cubicBezTo>
                      <a:pt x="137616" y="193269"/>
                      <a:pt x="144349" y="190520"/>
                      <a:pt x="150600" y="186871"/>
                    </a:cubicBezTo>
                    <a:lnTo>
                      <a:pt x="174174" y="195034"/>
                    </a:lnTo>
                    <a:lnTo>
                      <a:pt x="192272" y="176936"/>
                    </a:lnTo>
                    <a:lnTo>
                      <a:pt x="185042" y="153305"/>
                    </a:lnTo>
                    <a:cubicBezTo>
                      <a:pt x="188686" y="147069"/>
                      <a:pt x="191433" y="140352"/>
                      <a:pt x="193205" y="133350"/>
                    </a:cubicBezTo>
                    <a:lnTo>
                      <a:pt x="215875" y="122463"/>
                    </a:lnTo>
                    <a:lnTo>
                      <a:pt x="216779" y="95250"/>
                    </a:lnTo>
                    <a:lnTo>
                      <a:pt x="194081" y="84411"/>
                    </a:lnTo>
                    <a:cubicBezTo>
                      <a:pt x="192312" y="77393"/>
                      <a:pt x="189564" y="70659"/>
                      <a:pt x="185918" y="64408"/>
                    </a:cubicBezTo>
                    <a:lnTo>
                      <a:pt x="194081" y="40824"/>
                    </a:lnTo>
                    <a:lnTo>
                      <a:pt x="175984" y="22679"/>
                    </a:lnTo>
                    <a:lnTo>
                      <a:pt x="152400" y="30842"/>
                    </a:lnTo>
                    <a:cubicBezTo>
                      <a:pt x="146163" y="27201"/>
                      <a:pt x="139446" y="24453"/>
                      <a:pt x="132445" y="22679"/>
                    </a:cubicBezTo>
                    <a:lnTo>
                      <a:pt x="121568" y="0"/>
                    </a:lnTo>
                    <a:lnTo>
                      <a:pt x="95221" y="0"/>
                    </a:lnTo>
                    <a:lnTo>
                      <a:pt x="84344" y="22679"/>
                    </a:lnTo>
                    <a:cubicBezTo>
                      <a:pt x="77327" y="24449"/>
                      <a:pt x="70593" y="27197"/>
                      <a:pt x="64341" y="30842"/>
                    </a:cubicBezTo>
                    <a:lnTo>
                      <a:pt x="40757" y="22679"/>
                    </a:lnTo>
                    <a:lnTo>
                      <a:pt x="22660" y="40824"/>
                    </a:lnTo>
                    <a:lnTo>
                      <a:pt x="30832" y="64408"/>
                    </a:lnTo>
                    <a:cubicBezTo>
                      <a:pt x="27187" y="70643"/>
                      <a:pt x="24439" y="77361"/>
                      <a:pt x="22670" y="84363"/>
                    </a:cubicBezTo>
                    <a:lnTo>
                      <a:pt x="0" y="95250"/>
                    </a:lnTo>
                    <a:lnTo>
                      <a:pt x="0" y="120653"/>
                    </a:lnTo>
                    <a:lnTo>
                      <a:pt x="22670" y="131540"/>
                    </a:lnTo>
                    <a:cubicBezTo>
                      <a:pt x="24439" y="138542"/>
                      <a:pt x="27187" y="145260"/>
                      <a:pt x="30832" y="151495"/>
                    </a:cubicBezTo>
                    <a:close/>
                    <a:moveTo>
                      <a:pt x="19050" y="107271"/>
                    </a:moveTo>
                    <a:lnTo>
                      <a:pt x="30918" y="101556"/>
                    </a:lnTo>
                    <a:lnTo>
                      <a:pt x="38986" y="97688"/>
                    </a:lnTo>
                    <a:lnTo>
                      <a:pt x="41148" y="89002"/>
                    </a:lnTo>
                    <a:cubicBezTo>
                      <a:pt x="42493" y="83689"/>
                      <a:pt x="44590" y="78595"/>
                      <a:pt x="47377" y="73876"/>
                    </a:cubicBezTo>
                    <a:lnTo>
                      <a:pt x="51664" y="66370"/>
                    </a:lnTo>
                    <a:lnTo>
                      <a:pt x="48806" y="58198"/>
                    </a:lnTo>
                    <a:lnTo>
                      <a:pt x="44539" y="45882"/>
                    </a:lnTo>
                    <a:lnTo>
                      <a:pt x="45815" y="44606"/>
                    </a:lnTo>
                    <a:lnTo>
                      <a:pt x="58131" y="48863"/>
                    </a:lnTo>
                    <a:lnTo>
                      <a:pt x="66304" y="51721"/>
                    </a:lnTo>
                    <a:lnTo>
                      <a:pt x="73809" y="47434"/>
                    </a:lnTo>
                    <a:cubicBezTo>
                      <a:pt x="78529" y="44649"/>
                      <a:pt x="83623" y="42552"/>
                      <a:pt x="88935" y="41205"/>
                    </a:cubicBezTo>
                    <a:lnTo>
                      <a:pt x="97612" y="39033"/>
                    </a:lnTo>
                    <a:lnTo>
                      <a:pt x="101489" y="30966"/>
                    </a:lnTo>
                    <a:lnTo>
                      <a:pt x="107204" y="19098"/>
                    </a:lnTo>
                    <a:lnTo>
                      <a:pt x="109528" y="19098"/>
                    </a:lnTo>
                    <a:lnTo>
                      <a:pt x="115243" y="30966"/>
                    </a:lnTo>
                    <a:lnTo>
                      <a:pt x="119120" y="39033"/>
                    </a:lnTo>
                    <a:lnTo>
                      <a:pt x="127797" y="41205"/>
                    </a:lnTo>
                    <a:cubicBezTo>
                      <a:pt x="133109" y="42552"/>
                      <a:pt x="138203" y="44649"/>
                      <a:pt x="142923" y="47434"/>
                    </a:cubicBezTo>
                    <a:lnTo>
                      <a:pt x="150428" y="51721"/>
                    </a:lnTo>
                    <a:lnTo>
                      <a:pt x="158601" y="48863"/>
                    </a:lnTo>
                    <a:lnTo>
                      <a:pt x="170917" y="44606"/>
                    </a:lnTo>
                    <a:lnTo>
                      <a:pt x="172183" y="45882"/>
                    </a:lnTo>
                    <a:lnTo>
                      <a:pt x="167897" y="58179"/>
                    </a:lnTo>
                    <a:lnTo>
                      <a:pt x="165040" y="66351"/>
                    </a:lnTo>
                    <a:lnTo>
                      <a:pt x="169326" y="73857"/>
                    </a:lnTo>
                    <a:cubicBezTo>
                      <a:pt x="172107" y="78578"/>
                      <a:pt x="174205" y="83671"/>
                      <a:pt x="175555" y="88983"/>
                    </a:cubicBezTo>
                    <a:lnTo>
                      <a:pt x="177717" y="97669"/>
                    </a:lnTo>
                    <a:lnTo>
                      <a:pt x="185785" y="101537"/>
                    </a:lnTo>
                    <a:lnTo>
                      <a:pt x="197215" y="107042"/>
                    </a:lnTo>
                    <a:lnTo>
                      <a:pt x="197110" y="110290"/>
                    </a:lnTo>
                    <a:lnTo>
                      <a:pt x="184842" y="116176"/>
                    </a:lnTo>
                    <a:lnTo>
                      <a:pt x="176775" y="120053"/>
                    </a:lnTo>
                    <a:lnTo>
                      <a:pt x="174603" y="128730"/>
                    </a:lnTo>
                    <a:cubicBezTo>
                      <a:pt x="173264" y="134043"/>
                      <a:pt x="171169" y="139137"/>
                      <a:pt x="168383" y="143856"/>
                    </a:cubicBezTo>
                    <a:lnTo>
                      <a:pt x="164287" y="151019"/>
                    </a:lnTo>
                    <a:lnTo>
                      <a:pt x="166716" y="158906"/>
                    </a:lnTo>
                    <a:lnTo>
                      <a:pt x="170602" y="171536"/>
                    </a:lnTo>
                    <a:lnTo>
                      <a:pt x="169002" y="173136"/>
                    </a:lnTo>
                    <a:lnTo>
                      <a:pt x="156696" y="168869"/>
                    </a:lnTo>
                    <a:lnTo>
                      <a:pt x="148523" y="166011"/>
                    </a:lnTo>
                    <a:lnTo>
                      <a:pt x="141008" y="170307"/>
                    </a:lnTo>
                    <a:cubicBezTo>
                      <a:pt x="136290" y="173087"/>
                      <a:pt x="131200" y="175181"/>
                      <a:pt x="125892" y="176527"/>
                    </a:cubicBezTo>
                    <a:lnTo>
                      <a:pt x="117005" y="178746"/>
                    </a:lnTo>
                    <a:lnTo>
                      <a:pt x="113195" y="187071"/>
                    </a:lnTo>
                    <a:lnTo>
                      <a:pt x="108395" y="197758"/>
                    </a:lnTo>
                    <a:lnTo>
                      <a:pt x="107213" y="197758"/>
                    </a:lnTo>
                    <a:lnTo>
                      <a:pt x="101498" y="185890"/>
                    </a:lnTo>
                    <a:lnTo>
                      <a:pt x="97622" y="177822"/>
                    </a:lnTo>
                    <a:lnTo>
                      <a:pt x="88944" y="175651"/>
                    </a:lnTo>
                    <a:cubicBezTo>
                      <a:pt x="83631" y="174306"/>
                      <a:pt x="78537" y="172208"/>
                      <a:pt x="73819" y="169421"/>
                    </a:cubicBezTo>
                    <a:lnTo>
                      <a:pt x="66656" y="165325"/>
                    </a:lnTo>
                    <a:lnTo>
                      <a:pt x="58769" y="167754"/>
                    </a:lnTo>
                    <a:lnTo>
                      <a:pt x="46149" y="171641"/>
                    </a:lnTo>
                    <a:lnTo>
                      <a:pt x="44548" y="170040"/>
                    </a:lnTo>
                    <a:lnTo>
                      <a:pt x="48835" y="157753"/>
                    </a:lnTo>
                    <a:lnTo>
                      <a:pt x="51692" y="149581"/>
                    </a:lnTo>
                    <a:lnTo>
                      <a:pt x="47406" y="142075"/>
                    </a:lnTo>
                    <a:cubicBezTo>
                      <a:pt x="44621" y="137355"/>
                      <a:pt x="42523" y="132261"/>
                      <a:pt x="41177" y="126949"/>
                    </a:cubicBezTo>
                    <a:lnTo>
                      <a:pt x="39014" y="118262"/>
                    </a:lnTo>
                    <a:lnTo>
                      <a:pt x="30947" y="114395"/>
                    </a:lnTo>
                    <a:lnTo>
                      <a:pt x="19079" y="108680"/>
                    </a:lnTo>
                    <a:close/>
                  </a:path>
                </a:pathLst>
              </a:custGeom>
              <a:solidFill>
                <a:srgbClr val="FFC000"/>
              </a:solidFill>
              <a:ln w="9525" cap="flat">
                <a:noFill/>
                <a:prstDash val="solid"/>
                <a:miter/>
              </a:ln>
            </p:spPr>
            <p:txBody>
              <a:bodyPr rtlCol="0" anchor="ctr"/>
              <a:lstStyle/>
              <a:p>
                <a:endParaRPr lang="es-CL" sz="1350"/>
              </a:p>
            </p:txBody>
          </p:sp>
          <p:sp>
            <p:nvSpPr>
              <p:cNvPr id="19" name="Forma libre: forma 18">
                <a:extLst>
                  <a:ext uri="{FF2B5EF4-FFF2-40B4-BE49-F238E27FC236}">
                    <a16:creationId xmlns:a16="http://schemas.microsoft.com/office/drawing/2014/main" id="{9130EF59-DAFF-EA41-6B3A-B85FA98C7D2C}"/>
                  </a:ext>
                </a:extLst>
              </p:cNvPr>
              <p:cNvSpPr/>
              <p:nvPr/>
            </p:nvSpPr>
            <p:spPr>
              <a:xfrm>
                <a:off x="2686156" y="2979712"/>
                <a:ext cx="216760" cy="215903"/>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6"/>
              </a:solidFill>
              <a:ln w="9525" cap="flat">
                <a:noFill/>
                <a:prstDash val="solid"/>
                <a:miter/>
              </a:ln>
            </p:spPr>
            <p:txBody>
              <a:bodyPr rtlCol="0" anchor="ctr"/>
              <a:lstStyle/>
              <a:p>
                <a:endParaRPr lang="es-CL" sz="1350"/>
              </a:p>
            </p:txBody>
          </p:sp>
          <p:sp>
            <p:nvSpPr>
              <p:cNvPr id="20" name="Forma libre: forma 19">
                <a:extLst>
                  <a:ext uri="{FF2B5EF4-FFF2-40B4-BE49-F238E27FC236}">
                    <a16:creationId xmlns:a16="http://schemas.microsoft.com/office/drawing/2014/main" id="{65E058E9-9A60-DBDD-1DBD-B19D3A332F03}"/>
                  </a:ext>
                </a:extLst>
              </p:cNvPr>
              <p:cNvSpPr/>
              <p:nvPr/>
            </p:nvSpPr>
            <p:spPr>
              <a:xfrm>
                <a:off x="2482340" y="2908985"/>
                <a:ext cx="865420" cy="1035546"/>
              </a:xfrm>
              <a:custGeom>
                <a:avLst/>
                <a:gdLst>
                  <a:gd name="connsiteX0" fmla="*/ 112614 w 648013"/>
                  <a:gd name="connsiteY0" fmla="*/ 528089 h 769137"/>
                  <a:gd name="connsiteX1" fmla="*/ 112614 w 648013"/>
                  <a:gd name="connsiteY1" fmla="*/ 769138 h 769137"/>
                  <a:gd name="connsiteX2" fmla="*/ 413604 w 648013"/>
                  <a:gd name="connsiteY2" fmla="*/ 769138 h 769137"/>
                  <a:gd name="connsiteX3" fmla="*/ 413604 w 648013"/>
                  <a:gd name="connsiteY3" fmla="*/ 654838 h 769137"/>
                  <a:gd name="connsiteX4" fmla="*/ 460277 w 648013"/>
                  <a:gd name="connsiteY4" fmla="*/ 654838 h 769137"/>
                  <a:gd name="connsiteX5" fmla="*/ 540287 w 648013"/>
                  <a:gd name="connsiteY5" fmla="*/ 621500 h 769137"/>
                  <a:gd name="connsiteX6" fmla="*/ 572672 w 648013"/>
                  <a:gd name="connsiteY6" fmla="*/ 540538 h 769137"/>
                  <a:gd name="connsiteX7" fmla="*/ 572672 w 648013"/>
                  <a:gd name="connsiteY7" fmla="*/ 483388 h 769137"/>
                  <a:gd name="connsiteX8" fmla="*/ 614582 w 648013"/>
                  <a:gd name="connsiteY8" fmla="*/ 483388 h 769137"/>
                  <a:gd name="connsiteX9" fmla="*/ 638394 w 648013"/>
                  <a:gd name="connsiteY9" fmla="*/ 416713 h 769137"/>
                  <a:gd name="connsiteX10" fmla="*/ 572672 w 648013"/>
                  <a:gd name="connsiteY10" fmla="*/ 302413 h 769137"/>
                  <a:gd name="connsiteX11" fmla="*/ 572672 w 648013"/>
                  <a:gd name="connsiteY11" fmla="*/ 297650 h 769137"/>
                  <a:gd name="connsiteX12" fmla="*/ 297646 w 648013"/>
                  <a:gd name="connsiteY12" fmla="*/ 223 h 769137"/>
                  <a:gd name="connsiteX13" fmla="*/ 219 w 648013"/>
                  <a:gd name="connsiteY13" fmla="*/ 275248 h 769137"/>
                  <a:gd name="connsiteX14" fmla="*/ 219 w 648013"/>
                  <a:gd name="connsiteY14" fmla="*/ 297650 h 769137"/>
                  <a:gd name="connsiteX15" fmla="*/ 112614 w 648013"/>
                  <a:gd name="connsiteY15" fmla="*/ 528089 h 769137"/>
                  <a:gd name="connsiteX16" fmla="*/ 149914 w 648013"/>
                  <a:gd name="connsiteY16" fmla="*/ 56687 h 769137"/>
                  <a:gd name="connsiteX17" fmla="*/ 516368 w 648013"/>
                  <a:gd name="connsiteY17" fmla="*/ 150027 h 769137"/>
                  <a:gd name="connsiteX18" fmla="*/ 553669 w 648013"/>
                  <a:gd name="connsiteY18" fmla="*/ 296831 h 769137"/>
                  <a:gd name="connsiteX19" fmla="*/ 553669 w 648013"/>
                  <a:gd name="connsiteY19" fmla="*/ 307366 h 769137"/>
                  <a:gd name="connsiteX20" fmla="*/ 556203 w 648013"/>
                  <a:gd name="connsiteY20" fmla="*/ 311776 h 769137"/>
                  <a:gd name="connsiteX21" fmla="*/ 621926 w 648013"/>
                  <a:gd name="connsiteY21" fmla="*/ 426076 h 769137"/>
                  <a:gd name="connsiteX22" fmla="*/ 622183 w 648013"/>
                  <a:gd name="connsiteY22" fmla="*/ 426514 h 769137"/>
                  <a:gd name="connsiteX23" fmla="*/ 622459 w 648013"/>
                  <a:gd name="connsiteY23" fmla="*/ 426943 h 769137"/>
                  <a:gd name="connsiteX24" fmla="*/ 627279 w 648013"/>
                  <a:gd name="connsiteY24" fmla="*/ 453717 h 769137"/>
                  <a:gd name="connsiteX25" fmla="*/ 613334 w 648013"/>
                  <a:gd name="connsiteY25" fmla="*/ 464195 h 769137"/>
                  <a:gd name="connsiteX26" fmla="*/ 553622 w 648013"/>
                  <a:gd name="connsiteY26" fmla="*/ 464195 h 769137"/>
                  <a:gd name="connsiteX27" fmla="*/ 553622 w 648013"/>
                  <a:gd name="connsiteY27" fmla="*/ 540395 h 769137"/>
                  <a:gd name="connsiteX28" fmla="*/ 526809 w 648013"/>
                  <a:gd name="connsiteY28" fmla="*/ 607918 h 769137"/>
                  <a:gd name="connsiteX29" fmla="*/ 460277 w 648013"/>
                  <a:gd name="connsiteY29" fmla="*/ 635759 h 769137"/>
                  <a:gd name="connsiteX30" fmla="*/ 394554 w 648013"/>
                  <a:gd name="connsiteY30" fmla="*/ 635759 h 769137"/>
                  <a:gd name="connsiteX31" fmla="*/ 394554 w 648013"/>
                  <a:gd name="connsiteY31" fmla="*/ 750059 h 769137"/>
                  <a:gd name="connsiteX32" fmla="*/ 131664 w 648013"/>
                  <a:gd name="connsiteY32" fmla="*/ 750059 h 769137"/>
                  <a:gd name="connsiteX33" fmla="*/ 131664 w 648013"/>
                  <a:gd name="connsiteY33" fmla="*/ 518745 h 769137"/>
                  <a:gd name="connsiteX34" fmla="*/ 124273 w 648013"/>
                  <a:gd name="connsiteY34" fmla="*/ 513030 h 769137"/>
                  <a:gd name="connsiteX35" fmla="*/ 19269 w 648013"/>
                  <a:gd name="connsiteY35" fmla="*/ 297517 h 769137"/>
                  <a:gd name="connsiteX36" fmla="*/ 19269 w 648013"/>
                  <a:gd name="connsiteY36" fmla="*/ 297174 h 769137"/>
                  <a:gd name="connsiteX37" fmla="*/ 19269 w 648013"/>
                  <a:gd name="connsiteY37" fmla="*/ 296831 h 769137"/>
                  <a:gd name="connsiteX38" fmla="*/ 149924 w 648013"/>
                  <a:gd name="connsiteY38" fmla="*/ 56687 h 76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48013" h="769137">
                    <a:moveTo>
                      <a:pt x="112614" y="528089"/>
                    </a:moveTo>
                    <a:lnTo>
                      <a:pt x="112614" y="769138"/>
                    </a:lnTo>
                    <a:lnTo>
                      <a:pt x="413604" y="769138"/>
                    </a:lnTo>
                    <a:lnTo>
                      <a:pt x="413604" y="654838"/>
                    </a:lnTo>
                    <a:lnTo>
                      <a:pt x="460277" y="654838"/>
                    </a:lnTo>
                    <a:cubicBezTo>
                      <a:pt x="490314" y="654784"/>
                      <a:pt x="519098" y="642790"/>
                      <a:pt x="540287" y="621500"/>
                    </a:cubicBezTo>
                    <a:cubicBezTo>
                      <a:pt x="561182" y="599740"/>
                      <a:pt x="572796" y="570706"/>
                      <a:pt x="572672" y="540538"/>
                    </a:cubicBezTo>
                    <a:lnTo>
                      <a:pt x="572672" y="483388"/>
                    </a:lnTo>
                    <a:lnTo>
                      <a:pt x="614582" y="483388"/>
                    </a:lnTo>
                    <a:cubicBezTo>
                      <a:pt x="639347" y="480530"/>
                      <a:pt x="661254" y="451955"/>
                      <a:pt x="638394" y="416713"/>
                    </a:cubicBezTo>
                    <a:lnTo>
                      <a:pt x="572672" y="302413"/>
                    </a:lnTo>
                    <a:lnTo>
                      <a:pt x="572672" y="297650"/>
                    </a:lnTo>
                    <a:cubicBezTo>
                      <a:pt x="578858" y="139572"/>
                      <a:pt x="455725" y="6409"/>
                      <a:pt x="297646" y="223"/>
                    </a:cubicBezTo>
                    <a:cubicBezTo>
                      <a:pt x="139568" y="-5963"/>
                      <a:pt x="6406" y="117171"/>
                      <a:pt x="219" y="275248"/>
                    </a:cubicBezTo>
                    <a:cubicBezTo>
                      <a:pt x="-73" y="282713"/>
                      <a:pt x="-73" y="290186"/>
                      <a:pt x="219" y="297650"/>
                    </a:cubicBezTo>
                    <a:cubicBezTo>
                      <a:pt x="-109" y="387744"/>
                      <a:pt x="41416" y="472882"/>
                      <a:pt x="112614" y="528089"/>
                    </a:cubicBezTo>
                    <a:close/>
                    <a:moveTo>
                      <a:pt x="149914" y="56687"/>
                    </a:moveTo>
                    <a:cubicBezTo>
                      <a:pt x="276882" y="-18731"/>
                      <a:pt x="440950" y="23059"/>
                      <a:pt x="516368" y="150027"/>
                    </a:cubicBezTo>
                    <a:cubicBezTo>
                      <a:pt x="542691" y="194344"/>
                      <a:pt x="555645" y="245324"/>
                      <a:pt x="553669" y="296831"/>
                    </a:cubicBezTo>
                    <a:lnTo>
                      <a:pt x="553669" y="307366"/>
                    </a:lnTo>
                    <a:lnTo>
                      <a:pt x="556203" y="311776"/>
                    </a:lnTo>
                    <a:lnTo>
                      <a:pt x="621926" y="426076"/>
                    </a:lnTo>
                    <a:lnTo>
                      <a:pt x="622183" y="426514"/>
                    </a:lnTo>
                    <a:lnTo>
                      <a:pt x="622459" y="426943"/>
                    </a:lnTo>
                    <a:cubicBezTo>
                      <a:pt x="628644" y="434407"/>
                      <a:pt x="630471" y="444564"/>
                      <a:pt x="627279" y="453717"/>
                    </a:cubicBezTo>
                    <a:cubicBezTo>
                      <a:pt x="624577" y="459242"/>
                      <a:pt x="619393" y="463139"/>
                      <a:pt x="613334" y="464195"/>
                    </a:cubicBezTo>
                    <a:lnTo>
                      <a:pt x="553622" y="464195"/>
                    </a:lnTo>
                    <a:lnTo>
                      <a:pt x="553622" y="540395"/>
                    </a:lnTo>
                    <a:cubicBezTo>
                      <a:pt x="553724" y="565517"/>
                      <a:pt x="544118" y="589709"/>
                      <a:pt x="526809" y="607918"/>
                    </a:cubicBezTo>
                    <a:cubicBezTo>
                      <a:pt x="509244" y="625717"/>
                      <a:pt x="485284" y="635744"/>
                      <a:pt x="460277" y="635759"/>
                    </a:cubicBezTo>
                    <a:lnTo>
                      <a:pt x="394554" y="635759"/>
                    </a:lnTo>
                    <a:lnTo>
                      <a:pt x="394554" y="750059"/>
                    </a:lnTo>
                    <a:lnTo>
                      <a:pt x="131664" y="750059"/>
                    </a:lnTo>
                    <a:lnTo>
                      <a:pt x="131664" y="518745"/>
                    </a:lnTo>
                    <a:lnTo>
                      <a:pt x="124273" y="513030"/>
                    </a:lnTo>
                    <a:cubicBezTo>
                      <a:pt x="57580" y="461497"/>
                      <a:pt x="18748" y="381798"/>
                      <a:pt x="19269" y="297517"/>
                    </a:cubicBezTo>
                    <a:lnTo>
                      <a:pt x="19269" y="297174"/>
                    </a:lnTo>
                    <a:lnTo>
                      <a:pt x="19269" y="296831"/>
                    </a:lnTo>
                    <a:cubicBezTo>
                      <a:pt x="15402" y="198860"/>
                      <a:pt x="65567" y="106658"/>
                      <a:pt x="149924" y="56687"/>
                    </a:cubicBezTo>
                    <a:close/>
                  </a:path>
                </a:pathLst>
              </a:custGeom>
              <a:solidFill>
                <a:schemeClr val="accent1"/>
              </a:solidFill>
              <a:ln w="9525" cap="flat">
                <a:noFill/>
                <a:prstDash val="solid"/>
                <a:miter/>
              </a:ln>
            </p:spPr>
            <p:txBody>
              <a:bodyPr rtlCol="0" anchor="ctr"/>
              <a:lstStyle/>
              <a:p>
                <a:endParaRPr lang="es-CL" sz="1350"/>
              </a:p>
            </p:txBody>
          </p:sp>
        </p:grpSp>
        <p:sp>
          <p:nvSpPr>
            <p:cNvPr id="13" name="Forma libre: forma 12">
              <a:extLst>
                <a:ext uri="{FF2B5EF4-FFF2-40B4-BE49-F238E27FC236}">
                  <a16:creationId xmlns:a16="http://schemas.microsoft.com/office/drawing/2014/main" id="{6552731B-D776-6B04-FFC4-E33C7535CE02}"/>
                </a:ext>
              </a:extLst>
            </p:cNvPr>
            <p:cNvSpPr/>
            <p:nvPr/>
          </p:nvSpPr>
          <p:spPr>
            <a:xfrm>
              <a:off x="548525" y="484516"/>
              <a:ext cx="194658" cy="194907"/>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1"/>
            </a:solidFill>
            <a:ln w="9525" cap="flat">
              <a:noFill/>
              <a:prstDash val="solid"/>
              <a:miter/>
            </a:ln>
          </p:spPr>
          <p:txBody>
            <a:bodyPr rtlCol="0" anchor="ctr"/>
            <a:lstStyle/>
            <a:p>
              <a:r>
                <a:rPr lang="es-CL" sz="900" dirty="0">
                  <a:solidFill>
                    <a:srgbClr val="FFC000"/>
                  </a:solidFill>
                  <a:highlight>
                    <a:srgbClr val="FFFF00"/>
                  </a:highlight>
                </a:rPr>
                <a:t>T</a:t>
              </a:r>
            </a:p>
          </p:txBody>
        </p:sp>
        <p:sp>
          <p:nvSpPr>
            <p:cNvPr id="14" name="Rectángulo 13">
              <a:extLst>
                <a:ext uri="{FF2B5EF4-FFF2-40B4-BE49-F238E27FC236}">
                  <a16:creationId xmlns:a16="http://schemas.microsoft.com/office/drawing/2014/main" id="{AE6ACDAE-3646-FC63-EF02-EBF4011685DD}"/>
                </a:ext>
              </a:extLst>
            </p:cNvPr>
            <p:cNvSpPr/>
            <p:nvPr/>
          </p:nvSpPr>
          <p:spPr>
            <a:xfrm>
              <a:off x="59406" y="1124744"/>
              <a:ext cx="1044000" cy="276999"/>
            </a:xfrm>
            <a:prstGeom prst="rect">
              <a:avLst/>
            </a:prstGeom>
            <a:solidFill>
              <a:schemeClr val="bg1"/>
            </a:solidFill>
          </p:spPr>
          <p:txBody>
            <a:bodyPr wrap="square" lIns="0" tIns="0" rIns="0" bIns="0">
              <a:spAutoFit/>
            </a:bodyPr>
            <a:lstStyle/>
            <a:p>
              <a:pPr algn="ctr"/>
              <a:r>
                <a:rPr lang="es-ES" b="1" cap="none" spc="0" dirty="0">
                  <a:ln w="13462">
                    <a:noFill/>
                    <a:prstDash val="solid"/>
                  </a:ln>
                  <a:solidFill>
                    <a:schemeClr val="accent1">
                      <a:lumMod val="75000"/>
                    </a:schemeClr>
                  </a:solidFill>
                  <a:effectLst>
                    <a:outerShdw dist="38100" dir="2700000" algn="bl" rotWithShape="0">
                      <a:schemeClr val="accent5"/>
                    </a:outerShdw>
                  </a:effectLst>
                </a:rPr>
                <a:t>PINGESO</a:t>
              </a:r>
            </a:p>
          </p:txBody>
        </p:sp>
      </p:grpSp>
      <p:sp>
        <p:nvSpPr>
          <p:cNvPr id="21" name="CuadroTexto 20">
            <a:extLst>
              <a:ext uri="{FF2B5EF4-FFF2-40B4-BE49-F238E27FC236}">
                <a16:creationId xmlns:a16="http://schemas.microsoft.com/office/drawing/2014/main" id="{436021BD-8440-5EB2-E08A-8610905C70BA}"/>
              </a:ext>
            </a:extLst>
          </p:cNvPr>
          <p:cNvSpPr txBox="1"/>
          <p:nvPr/>
        </p:nvSpPr>
        <p:spPr>
          <a:xfrm>
            <a:off x="2723033" y="421950"/>
            <a:ext cx="2858283" cy="400110"/>
          </a:xfrm>
          <a:prstGeom prst="rect">
            <a:avLst/>
          </a:prstGeom>
          <a:noFill/>
        </p:spPr>
        <p:txBody>
          <a:bodyPr wrap="none" rtlCol="0">
            <a:spAutoFit/>
          </a:bodyPr>
          <a:lstStyle>
            <a:defPPr>
              <a:defRPr lang="es-ES"/>
            </a:defPPr>
            <a:lvl1pPr>
              <a:defRPr sz="2000" b="1" u="sng">
                <a:solidFill>
                  <a:schemeClr val="accent1">
                    <a:lumMod val="75000"/>
                  </a:schemeClr>
                </a:solidFill>
                <a:effectLst>
                  <a:outerShdw blurRad="38100" dist="38100" dir="2700000" algn="tl">
                    <a:srgbClr val="000000">
                      <a:alpha val="43137"/>
                    </a:srgbClr>
                  </a:outerShdw>
                </a:effectLst>
              </a:defRPr>
            </a:lvl1pPr>
          </a:lstStyle>
          <a:p>
            <a:r>
              <a:rPr lang="es-CL" dirty="0"/>
              <a:t>MINUTAS DE REUNIONES</a:t>
            </a:r>
          </a:p>
        </p:txBody>
      </p:sp>
      <p:sp>
        <p:nvSpPr>
          <p:cNvPr id="16" name="CuadroTexto 15">
            <a:extLst>
              <a:ext uri="{FF2B5EF4-FFF2-40B4-BE49-F238E27FC236}">
                <a16:creationId xmlns:a16="http://schemas.microsoft.com/office/drawing/2014/main" id="{A7DFE99A-3540-B83E-B114-E3004C0CBD75}"/>
              </a:ext>
            </a:extLst>
          </p:cNvPr>
          <p:cNvSpPr txBox="1"/>
          <p:nvPr/>
        </p:nvSpPr>
        <p:spPr>
          <a:xfrm>
            <a:off x="1403648" y="1628800"/>
            <a:ext cx="5904656" cy="2862322"/>
          </a:xfrm>
          <a:prstGeom prst="rect">
            <a:avLst/>
          </a:prstGeom>
          <a:noFill/>
        </p:spPr>
        <p:txBody>
          <a:bodyPr wrap="square">
            <a:spAutoFit/>
          </a:bodyPr>
          <a:lstStyle/>
          <a:p>
            <a:pPr algn="l"/>
            <a:r>
              <a:rPr lang="es-CL" sz="1800" b="0" i="0" u="none" strike="noStrike" baseline="0" dirty="0">
                <a:latin typeface="CIDFont+F5"/>
              </a:rPr>
              <a:t>Denominación:</a:t>
            </a:r>
          </a:p>
          <a:p>
            <a:pPr algn="l"/>
            <a:endParaRPr lang="es-CL" dirty="0">
              <a:latin typeface="CIDFont+F5"/>
            </a:endParaRPr>
          </a:p>
          <a:p>
            <a:pPr algn="l"/>
            <a:r>
              <a:rPr lang="es-CL" sz="1800" b="1" i="0" u="none" strike="noStrike" baseline="0" dirty="0">
                <a:latin typeface="CIDFont+F5"/>
              </a:rPr>
              <a:t>MINUTA-</a:t>
            </a:r>
            <a:r>
              <a:rPr lang="es-CL" sz="1800" b="1" i="0" u="none" strike="noStrike" baseline="0" dirty="0" err="1">
                <a:latin typeface="CIDFont+F5"/>
              </a:rPr>
              <a:t>Gnn</a:t>
            </a:r>
            <a:r>
              <a:rPr lang="es-CL" sz="1800" b="1" i="0" u="none" strike="noStrike" baseline="0" dirty="0">
                <a:latin typeface="CIDFont+F5"/>
              </a:rPr>
              <a:t>-NN-</a:t>
            </a:r>
            <a:r>
              <a:rPr lang="es-CL" sz="1800" b="1" i="0" u="none" strike="noStrike" baseline="0" dirty="0" err="1">
                <a:latin typeface="CIDFont+F5"/>
              </a:rPr>
              <a:t>aaaa</a:t>
            </a:r>
            <a:r>
              <a:rPr lang="es-CL" sz="1800" b="1" i="0" u="none" strike="noStrike" baseline="0" dirty="0">
                <a:latin typeface="CIDFont+F5"/>
              </a:rPr>
              <a:t>-mm-</a:t>
            </a:r>
            <a:r>
              <a:rPr lang="es-CL" sz="1800" b="1" i="0" u="none" strike="noStrike" baseline="0" dirty="0" err="1">
                <a:latin typeface="CIDFont+F5"/>
              </a:rPr>
              <a:t>dd</a:t>
            </a:r>
            <a:r>
              <a:rPr lang="es-CL" sz="1800" b="1" i="0" u="none" strike="noStrike" baseline="0" dirty="0">
                <a:latin typeface="CIDFont+F5"/>
              </a:rPr>
              <a:t>-</a:t>
            </a:r>
            <a:r>
              <a:rPr lang="es-CL" sz="1800" b="1" i="0" u="none" strike="noStrike" baseline="0" dirty="0" err="1">
                <a:latin typeface="CIDFont+F5"/>
              </a:rPr>
              <a:t>Vx</a:t>
            </a:r>
            <a:endParaRPr lang="es-CL" sz="1800" b="1" i="0" u="none" strike="noStrike" baseline="0" dirty="0">
              <a:latin typeface="CIDFont+F5"/>
            </a:endParaRPr>
          </a:p>
          <a:p>
            <a:pPr algn="l"/>
            <a:endParaRPr lang="es-CL" dirty="0">
              <a:latin typeface="CIDFont+F5"/>
            </a:endParaRPr>
          </a:p>
          <a:p>
            <a:pPr algn="l"/>
            <a:r>
              <a:rPr lang="es-CL" sz="1800" b="0" i="0" u="none" strike="noStrike" baseline="0" dirty="0">
                <a:latin typeface="CIDFont+F5"/>
              </a:rPr>
              <a:t>Donde:</a:t>
            </a:r>
          </a:p>
          <a:p>
            <a:pPr algn="l"/>
            <a:endParaRPr lang="es-ES" dirty="0">
              <a:latin typeface="CIDFont+F5"/>
            </a:endParaRPr>
          </a:p>
          <a:p>
            <a:pPr algn="l"/>
            <a:r>
              <a:rPr lang="es-ES" sz="1800" b="0" i="0" u="none" strike="noStrike" baseline="0" dirty="0" err="1">
                <a:latin typeface="CIDFont+F5"/>
              </a:rPr>
              <a:t>nn</a:t>
            </a:r>
            <a:r>
              <a:rPr lang="es-ES" sz="1800" b="0" i="0" u="none" strike="noStrike" baseline="0" dirty="0">
                <a:latin typeface="CIDFont+F5"/>
              </a:rPr>
              <a:t> es el número de grupo, ejemplo 01, 02…</a:t>
            </a:r>
          </a:p>
          <a:p>
            <a:pPr algn="l"/>
            <a:r>
              <a:rPr lang="es-ES" sz="1800" b="0" i="0" u="none" strike="noStrike" baseline="0" dirty="0">
                <a:latin typeface="CIDFont+F5"/>
              </a:rPr>
              <a:t>NN es el número de correlativo de la minuta (01, 02, 03 ...)</a:t>
            </a:r>
          </a:p>
          <a:p>
            <a:pPr algn="l"/>
            <a:r>
              <a:rPr lang="es-ES" sz="1800" b="0" i="0" u="none" strike="noStrike" baseline="0" dirty="0" err="1">
                <a:latin typeface="CIDFont+F10"/>
              </a:rPr>
              <a:t>Aaaa</a:t>
            </a:r>
            <a:r>
              <a:rPr lang="es-ES" sz="1800" b="0" i="0" u="none" strike="noStrike" baseline="0" dirty="0">
                <a:latin typeface="CIDFont+F10"/>
              </a:rPr>
              <a:t>—mm-</a:t>
            </a:r>
            <a:r>
              <a:rPr lang="es-ES" sz="1800" b="0" i="0" u="none" strike="noStrike" baseline="0" dirty="0" err="1">
                <a:latin typeface="CIDFont+F10"/>
              </a:rPr>
              <a:t>dd</a:t>
            </a:r>
            <a:r>
              <a:rPr lang="es-ES" sz="1800" b="0" i="0" u="none" strike="noStrike" baseline="0" dirty="0">
                <a:latin typeface="CIDFont+F10"/>
              </a:rPr>
              <a:t> </a:t>
            </a:r>
            <a:r>
              <a:rPr lang="es-ES" sz="1800" b="0" i="0" u="none" strike="noStrike" baseline="0" dirty="0">
                <a:latin typeface="CIDFont+F5"/>
              </a:rPr>
              <a:t>es la fecha de la  reunión.</a:t>
            </a:r>
          </a:p>
          <a:p>
            <a:pPr algn="l"/>
            <a:r>
              <a:rPr lang="es-ES" dirty="0" err="1">
                <a:latin typeface="CIDFont+F5"/>
              </a:rPr>
              <a:t>Vx</a:t>
            </a:r>
            <a:r>
              <a:rPr lang="es-ES" dirty="0">
                <a:latin typeface="CIDFont+F5"/>
              </a:rPr>
              <a:t> es la versión de la minuta</a:t>
            </a:r>
            <a:endParaRPr lang="es-CL" dirty="0"/>
          </a:p>
        </p:txBody>
      </p:sp>
    </p:spTree>
    <p:extLst>
      <p:ext uri="{BB962C8B-B14F-4D97-AF65-F5344CB8AC3E}">
        <p14:creationId xmlns:p14="http://schemas.microsoft.com/office/powerpoint/2010/main" val="3774485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77A9AD5B-593C-6A4C-70A9-5F329BA9B2FF}"/>
              </a:ext>
            </a:extLst>
          </p:cNvPr>
          <p:cNvGrpSpPr/>
          <p:nvPr/>
        </p:nvGrpSpPr>
        <p:grpSpPr>
          <a:xfrm>
            <a:off x="59406" y="260648"/>
            <a:ext cx="1044000" cy="1141095"/>
            <a:chOff x="59406" y="260648"/>
            <a:chExt cx="1044000" cy="1141095"/>
          </a:xfrm>
        </p:grpSpPr>
        <p:grpSp>
          <p:nvGrpSpPr>
            <p:cNvPr id="12" name="Gráfico 4" descr="888Cabeza con engranajes contorno">
              <a:extLst>
                <a:ext uri="{FF2B5EF4-FFF2-40B4-BE49-F238E27FC236}">
                  <a16:creationId xmlns:a16="http://schemas.microsoft.com/office/drawing/2014/main" id="{B4E6C8CA-DF4F-0775-01E8-D78F2C74F13C}"/>
                </a:ext>
              </a:extLst>
            </p:cNvPr>
            <p:cNvGrpSpPr/>
            <p:nvPr/>
          </p:nvGrpSpPr>
          <p:grpSpPr>
            <a:xfrm>
              <a:off x="266431" y="260648"/>
              <a:ext cx="777177" cy="934841"/>
              <a:chOff x="2482340" y="2908985"/>
              <a:chExt cx="865420" cy="1035546"/>
            </a:xfrm>
            <a:solidFill>
              <a:schemeClr val="accent1"/>
            </a:solidFill>
          </p:grpSpPr>
          <p:sp>
            <p:nvSpPr>
              <p:cNvPr id="15" name="Forma libre: forma 14">
                <a:extLst>
                  <a:ext uri="{FF2B5EF4-FFF2-40B4-BE49-F238E27FC236}">
                    <a16:creationId xmlns:a16="http://schemas.microsoft.com/office/drawing/2014/main" id="{03DC0C6E-A39A-CF61-5E58-E5E76507E9E2}"/>
                  </a:ext>
                </a:extLst>
              </p:cNvPr>
              <p:cNvSpPr/>
              <p:nvPr/>
            </p:nvSpPr>
            <p:spPr>
              <a:xfrm>
                <a:off x="2756879" y="3050473"/>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125" y="59090"/>
                      <a:pt x="17110" y="76075"/>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183" y="27635"/>
                      <a:pt x="27635" y="19183"/>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17" name="Forma libre: forma 16">
                <a:extLst>
                  <a:ext uri="{FF2B5EF4-FFF2-40B4-BE49-F238E27FC236}">
                    <a16:creationId xmlns:a16="http://schemas.microsoft.com/office/drawing/2014/main" id="{78FB19CF-F878-D2CB-C225-FC7E301001AF}"/>
                  </a:ext>
                </a:extLst>
              </p:cNvPr>
              <p:cNvSpPr/>
              <p:nvPr/>
            </p:nvSpPr>
            <p:spPr>
              <a:xfrm>
                <a:off x="2642579" y="3234620"/>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0" y="59142"/>
                      <a:pt x="17058" y="76200"/>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050" y="27579"/>
                      <a:pt x="27579" y="19050"/>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18" name="Forma libre: forma 17">
                <a:extLst>
                  <a:ext uri="{FF2B5EF4-FFF2-40B4-BE49-F238E27FC236}">
                    <a16:creationId xmlns:a16="http://schemas.microsoft.com/office/drawing/2014/main" id="{E4EE3D90-1764-0CA8-3E87-DEB099ACBA0E}"/>
                  </a:ext>
                </a:extLst>
              </p:cNvPr>
              <p:cNvSpPr/>
              <p:nvPr/>
            </p:nvSpPr>
            <p:spPr>
              <a:xfrm>
                <a:off x="2572790" y="3162953"/>
                <a:ext cx="216779" cy="216808"/>
              </a:xfrm>
              <a:custGeom>
                <a:avLst/>
                <a:gdLst>
                  <a:gd name="connsiteX0" fmla="*/ 30832 w 216779"/>
                  <a:gd name="connsiteY0" fmla="*/ 151495 h 216808"/>
                  <a:gd name="connsiteX1" fmla="*/ 22670 w 216779"/>
                  <a:gd name="connsiteY1" fmla="*/ 175079 h 216808"/>
                  <a:gd name="connsiteX2" fmla="*/ 40767 w 216779"/>
                  <a:gd name="connsiteY2" fmla="*/ 193224 h 216808"/>
                  <a:gd name="connsiteX3" fmla="*/ 64351 w 216779"/>
                  <a:gd name="connsiteY3" fmla="*/ 185966 h 216808"/>
                  <a:gd name="connsiteX4" fmla="*/ 84353 w 216779"/>
                  <a:gd name="connsiteY4" fmla="*/ 194129 h 216808"/>
                  <a:gd name="connsiteX5" fmla="*/ 95221 w 216779"/>
                  <a:gd name="connsiteY5" fmla="*/ 216808 h 216808"/>
                  <a:gd name="connsiteX6" fmla="*/ 120615 w 216779"/>
                  <a:gd name="connsiteY6" fmla="*/ 216808 h 216808"/>
                  <a:gd name="connsiteX7" fmla="*/ 130597 w 216779"/>
                  <a:gd name="connsiteY7" fmla="*/ 195034 h 216808"/>
                  <a:gd name="connsiteX8" fmla="*/ 150600 w 216779"/>
                  <a:gd name="connsiteY8" fmla="*/ 186871 h 216808"/>
                  <a:gd name="connsiteX9" fmla="*/ 174174 w 216779"/>
                  <a:gd name="connsiteY9" fmla="*/ 195034 h 216808"/>
                  <a:gd name="connsiteX10" fmla="*/ 192272 w 216779"/>
                  <a:gd name="connsiteY10" fmla="*/ 176936 h 216808"/>
                  <a:gd name="connsiteX11" fmla="*/ 185042 w 216779"/>
                  <a:gd name="connsiteY11" fmla="*/ 153305 h 216808"/>
                  <a:gd name="connsiteX12" fmla="*/ 193205 w 216779"/>
                  <a:gd name="connsiteY12" fmla="*/ 133350 h 216808"/>
                  <a:gd name="connsiteX13" fmla="*/ 215875 w 216779"/>
                  <a:gd name="connsiteY13" fmla="*/ 122463 h 216808"/>
                  <a:gd name="connsiteX14" fmla="*/ 216779 w 216779"/>
                  <a:gd name="connsiteY14" fmla="*/ 95250 h 216808"/>
                  <a:gd name="connsiteX15" fmla="*/ 194081 w 216779"/>
                  <a:gd name="connsiteY15" fmla="*/ 84411 h 216808"/>
                  <a:gd name="connsiteX16" fmla="*/ 185918 w 216779"/>
                  <a:gd name="connsiteY16" fmla="*/ 64408 h 216808"/>
                  <a:gd name="connsiteX17" fmla="*/ 194081 w 216779"/>
                  <a:gd name="connsiteY17" fmla="*/ 40824 h 216808"/>
                  <a:gd name="connsiteX18" fmla="*/ 175984 w 216779"/>
                  <a:gd name="connsiteY18" fmla="*/ 22679 h 216808"/>
                  <a:gd name="connsiteX19" fmla="*/ 152400 w 216779"/>
                  <a:gd name="connsiteY19" fmla="*/ 30842 h 216808"/>
                  <a:gd name="connsiteX20" fmla="*/ 132445 w 216779"/>
                  <a:gd name="connsiteY20" fmla="*/ 22679 h 216808"/>
                  <a:gd name="connsiteX21" fmla="*/ 121568 w 216779"/>
                  <a:gd name="connsiteY21" fmla="*/ 0 h 216808"/>
                  <a:gd name="connsiteX22" fmla="*/ 95221 w 216779"/>
                  <a:gd name="connsiteY22" fmla="*/ 0 h 216808"/>
                  <a:gd name="connsiteX23" fmla="*/ 84344 w 216779"/>
                  <a:gd name="connsiteY23" fmla="*/ 22679 h 216808"/>
                  <a:gd name="connsiteX24" fmla="*/ 64341 w 216779"/>
                  <a:gd name="connsiteY24" fmla="*/ 30842 h 216808"/>
                  <a:gd name="connsiteX25" fmla="*/ 40757 w 216779"/>
                  <a:gd name="connsiteY25" fmla="*/ 22679 h 216808"/>
                  <a:gd name="connsiteX26" fmla="*/ 22660 w 216779"/>
                  <a:gd name="connsiteY26" fmla="*/ 40824 h 216808"/>
                  <a:gd name="connsiteX27" fmla="*/ 30832 w 216779"/>
                  <a:gd name="connsiteY27" fmla="*/ 64408 h 216808"/>
                  <a:gd name="connsiteX28" fmla="*/ 22670 w 216779"/>
                  <a:gd name="connsiteY28" fmla="*/ 84363 h 216808"/>
                  <a:gd name="connsiteX29" fmla="*/ 0 w 216779"/>
                  <a:gd name="connsiteY29" fmla="*/ 95250 h 216808"/>
                  <a:gd name="connsiteX30" fmla="*/ 0 w 216779"/>
                  <a:gd name="connsiteY30" fmla="*/ 120653 h 216808"/>
                  <a:gd name="connsiteX31" fmla="*/ 22670 w 216779"/>
                  <a:gd name="connsiteY31" fmla="*/ 131540 h 216808"/>
                  <a:gd name="connsiteX32" fmla="*/ 30832 w 216779"/>
                  <a:gd name="connsiteY32" fmla="*/ 151495 h 216808"/>
                  <a:gd name="connsiteX33" fmla="*/ 19050 w 216779"/>
                  <a:gd name="connsiteY33" fmla="*/ 107271 h 216808"/>
                  <a:gd name="connsiteX34" fmla="*/ 30918 w 216779"/>
                  <a:gd name="connsiteY34" fmla="*/ 101556 h 216808"/>
                  <a:gd name="connsiteX35" fmla="*/ 38986 w 216779"/>
                  <a:gd name="connsiteY35" fmla="*/ 97688 h 216808"/>
                  <a:gd name="connsiteX36" fmla="*/ 41148 w 216779"/>
                  <a:gd name="connsiteY36" fmla="*/ 89002 h 216808"/>
                  <a:gd name="connsiteX37" fmla="*/ 47377 w 216779"/>
                  <a:gd name="connsiteY37" fmla="*/ 73876 h 216808"/>
                  <a:gd name="connsiteX38" fmla="*/ 51664 w 216779"/>
                  <a:gd name="connsiteY38" fmla="*/ 66370 h 216808"/>
                  <a:gd name="connsiteX39" fmla="*/ 48806 w 216779"/>
                  <a:gd name="connsiteY39" fmla="*/ 58198 h 216808"/>
                  <a:gd name="connsiteX40" fmla="*/ 44539 w 216779"/>
                  <a:gd name="connsiteY40" fmla="*/ 45882 h 216808"/>
                  <a:gd name="connsiteX41" fmla="*/ 45815 w 216779"/>
                  <a:gd name="connsiteY41" fmla="*/ 44606 h 216808"/>
                  <a:gd name="connsiteX42" fmla="*/ 58131 w 216779"/>
                  <a:gd name="connsiteY42" fmla="*/ 48863 h 216808"/>
                  <a:gd name="connsiteX43" fmla="*/ 66304 w 216779"/>
                  <a:gd name="connsiteY43" fmla="*/ 51721 h 216808"/>
                  <a:gd name="connsiteX44" fmla="*/ 73809 w 216779"/>
                  <a:gd name="connsiteY44" fmla="*/ 47434 h 216808"/>
                  <a:gd name="connsiteX45" fmla="*/ 88935 w 216779"/>
                  <a:gd name="connsiteY45" fmla="*/ 41205 h 216808"/>
                  <a:gd name="connsiteX46" fmla="*/ 97612 w 216779"/>
                  <a:gd name="connsiteY46" fmla="*/ 39033 h 216808"/>
                  <a:gd name="connsiteX47" fmla="*/ 101489 w 216779"/>
                  <a:gd name="connsiteY47" fmla="*/ 30966 h 216808"/>
                  <a:gd name="connsiteX48" fmla="*/ 107204 w 216779"/>
                  <a:gd name="connsiteY48" fmla="*/ 19098 h 216808"/>
                  <a:gd name="connsiteX49" fmla="*/ 109528 w 216779"/>
                  <a:gd name="connsiteY49" fmla="*/ 19098 h 216808"/>
                  <a:gd name="connsiteX50" fmla="*/ 115243 w 216779"/>
                  <a:gd name="connsiteY50" fmla="*/ 30966 h 216808"/>
                  <a:gd name="connsiteX51" fmla="*/ 119120 w 216779"/>
                  <a:gd name="connsiteY51" fmla="*/ 39033 h 216808"/>
                  <a:gd name="connsiteX52" fmla="*/ 127797 w 216779"/>
                  <a:gd name="connsiteY52" fmla="*/ 41205 h 216808"/>
                  <a:gd name="connsiteX53" fmla="*/ 142923 w 216779"/>
                  <a:gd name="connsiteY53" fmla="*/ 47434 h 216808"/>
                  <a:gd name="connsiteX54" fmla="*/ 150428 w 216779"/>
                  <a:gd name="connsiteY54" fmla="*/ 51721 h 216808"/>
                  <a:gd name="connsiteX55" fmla="*/ 158601 w 216779"/>
                  <a:gd name="connsiteY55" fmla="*/ 48863 h 216808"/>
                  <a:gd name="connsiteX56" fmla="*/ 170917 w 216779"/>
                  <a:gd name="connsiteY56" fmla="*/ 44606 h 216808"/>
                  <a:gd name="connsiteX57" fmla="*/ 172183 w 216779"/>
                  <a:gd name="connsiteY57" fmla="*/ 45882 h 216808"/>
                  <a:gd name="connsiteX58" fmla="*/ 167897 w 216779"/>
                  <a:gd name="connsiteY58" fmla="*/ 58179 h 216808"/>
                  <a:gd name="connsiteX59" fmla="*/ 165040 w 216779"/>
                  <a:gd name="connsiteY59" fmla="*/ 66351 h 216808"/>
                  <a:gd name="connsiteX60" fmla="*/ 169326 w 216779"/>
                  <a:gd name="connsiteY60" fmla="*/ 73857 h 216808"/>
                  <a:gd name="connsiteX61" fmla="*/ 175555 w 216779"/>
                  <a:gd name="connsiteY61" fmla="*/ 88983 h 216808"/>
                  <a:gd name="connsiteX62" fmla="*/ 177717 w 216779"/>
                  <a:gd name="connsiteY62" fmla="*/ 97669 h 216808"/>
                  <a:gd name="connsiteX63" fmla="*/ 185785 w 216779"/>
                  <a:gd name="connsiteY63" fmla="*/ 101537 h 216808"/>
                  <a:gd name="connsiteX64" fmla="*/ 197215 w 216779"/>
                  <a:gd name="connsiteY64" fmla="*/ 107042 h 216808"/>
                  <a:gd name="connsiteX65" fmla="*/ 197110 w 216779"/>
                  <a:gd name="connsiteY65" fmla="*/ 110290 h 216808"/>
                  <a:gd name="connsiteX66" fmla="*/ 184842 w 216779"/>
                  <a:gd name="connsiteY66" fmla="*/ 116176 h 216808"/>
                  <a:gd name="connsiteX67" fmla="*/ 176775 w 216779"/>
                  <a:gd name="connsiteY67" fmla="*/ 120053 h 216808"/>
                  <a:gd name="connsiteX68" fmla="*/ 174603 w 216779"/>
                  <a:gd name="connsiteY68" fmla="*/ 128730 h 216808"/>
                  <a:gd name="connsiteX69" fmla="*/ 168383 w 216779"/>
                  <a:gd name="connsiteY69" fmla="*/ 143856 h 216808"/>
                  <a:gd name="connsiteX70" fmla="*/ 164287 w 216779"/>
                  <a:gd name="connsiteY70" fmla="*/ 151019 h 216808"/>
                  <a:gd name="connsiteX71" fmla="*/ 166716 w 216779"/>
                  <a:gd name="connsiteY71" fmla="*/ 158906 h 216808"/>
                  <a:gd name="connsiteX72" fmla="*/ 170602 w 216779"/>
                  <a:gd name="connsiteY72" fmla="*/ 171536 h 216808"/>
                  <a:gd name="connsiteX73" fmla="*/ 169002 w 216779"/>
                  <a:gd name="connsiteY73" fmla="*/ 173136 h 216808"/>
                  <a:gd name="connsiteX74" fmla="*/ 156696 w 216779"/>
                  <a:gd name="connsiteY74" fmla="*/ 168869 h 216808"/>
                  <a:gd name="connsiteX75" fmla="*/ 148523 w 216779"/>
                  <a:gd name="connsiteY75" fmla="*/ 166011 h 216808"/>
                  <a:gd name="connsiteX76" fmla="*/ 141008 w 216779"/>
                  <a:gd name="connsiteY76" fmla="*/ 170307 h 216808"/>
                  <a:gd name="connsiteX77" fmla="*/ 125892 w 216779"/>
                  <a:gd name="connsiteY77" fmla="*/ 176527 h 216808"/>
                  <a:gd name="connsiteX78" fmla="*/ 117005 w 216779"/>
                  <a:gd name="connsiteY78" fmla="*/ 178746 h 216808"/>
                  <a:gd name="connsiteX79" fmla="*/ 113195 w 216779"/>
                  <a:gd name="connsiteY79" fmla="*/ 187071 h 216808"/>
                  <a:gd name="connsiteX80" fmla="*/ 108395 w 216779"/>
                  <a:gd name="connsiteY80" fmla="*/ 197758 h 216808"/>
                  <a:gd name="connsiteX81" fmla="*/ 107213 w 216779"/>
                  <a:gd name="connsiteY81" fmla="*/ 197758 h 216808"/>
                  <a:gd name="connsiteX82" fmla="*/ 101498 w 216779"/>
                  <a:gd name="connsiteY82" fmla="*/ 185890 h 216808"/>
                  <a:gd name="connsiteX83" fmla="*/ 97622 w 216779"/>
                  <a:gd name="connsiteY83" fmla="*/ 177822 h 216808"/>
                  <a:gd name="connsiteX84" fmla="*/ 88944 w 216779"/>
                  <a:gd name="connsiteY84" fmla="*/ 175651 h 216808"/>
                  <a:gd name="connsiteX85" fmla="*/ 73819 w 216779"/>
                  <a:gd name="connsiteY85" fmla="*/ 169421 h 216808"/>
                  <a:gd name="connsiteX86" fmla="*/ 66656 w 216779"/>
                  <a:gd name="connsiteY86" fmla="*/ 165325 h 216808"/>
                  <a:gd name="connsiteX87" fmla="*/ 58769 w 216779"/>
                  <a:gd name="connsiteY87" fmla="*/ 167754 h 216808"/>
                  <a:gd name="connsiteX88" fmla="*/ 46149 w 216779"/>
                  <a:gd name="connsiteY88" fmla="*/ 171641 h 216808"/>
                  <a:gd name="connsiteX89" fmla="*/ 44548 w 216779"/>
                  <a:gd name="connsiteY89" fmla="*/ 170040 h 216808"/>
                  <a:gd name="connsiteX90" fmla="*/ 48835 w 216779"/>
                  <a:gd name="connsiteY90" fmla="*/ 157753 h 216808"/>
                  <a:gd name="connsiteX91" fmla="*/ 51692 w 216779"/>
                  <a:gd name="connsiteY91" fmla="*/ 149581 h 216808"/>
                  <a:gd name="connsiteX92" fmla="*/ 47406 w 216779"/>
                  <a:gd name="connsiteY92" fmla="*/ 142075 h 216808"/>
                  <a:gd name="connsiteX93" fmla="*/ 41177 w 216779"/>
                  <a:gd name="connsiteY93" fmla="*/ 126949 h 216808"/>
                  <a:gd name="connsiteX94" fmla="*/ 39014 w 216779"/>
                  <a:gd name="connsiteY94" fmla="*/ 118262 h 216808"/>
                  <a:gd name="connsiteX95" fmla="*/ 30947 w 216779"/>
                  <a:gd name="connsiteY95" fmla="*/ 114395 h 216808"/>
                  <a:gd name="connsiteX96" fmla="*/ 19079 w 216779"/>
                  <a:gd name="connsiteY96" fmla="*/ 108680 h 21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79" h="216808">
                    <a:moveTo>
                      <a:pt x="30832" y="151495"/>
                    </a:moveTo>
                    <a:lnTo>
                      <a:pt x="22670" y="175079"/>
                    </a:lnTo>
                    <a:lnTo>
                      <a:pt x="40767" y="193224"/>
                    </a:lnTo>
                    <a:lnTo>
                      <a:pt x="64351" y="185966"/>
                    </a:lnTo>
                    <a:cubicBezTo>
                      <a:pt x="70600" y="189615"/>
                      <a:pt x="77334" y="192364"/>
                      <a:pt x="84353" y="194129"/>
                    </a:cubicBezTo>
                    <a:lnTo>
                      <a:pt x="95221" y="216808"/>
                    </a:lnTo>
                    <a:lnTo>
                      <a:pt x="120615" y="216808"/>
                    </a:lnTo>
                    <a:lnTo>
                      <a:pt x="130597" y="195034"/>
                    </a:lnTo>
                    <a:cubicBezTo>
                      <a:pt x="137616" y="193269"/>
                      <a:pt x="144349" y="190520"/>
                      <a:pt x="150600" y="186871"/>
                    </a:cubicBezTo>
                    <a:lnTo>
                      <a:pt x="174174" y="195034"/>
                    </a:lnTo>
                    <a:lnTo>
                      <a:pt x="192272" y="176936"/>
                    </a:lnTo>
                    <a:lnTo>
                      <a:pt x="185042" y="153305"/>
                    </a:lnTo>
                    <a:cubicBezTo>
                      <a:pt x="188686" y="147069"/>
                      <a:pt x="191433" y="140352"/>
                      <a:pt x="193205" y="133350"/>
                    </a:cubicBezTo>
                    <a:lnTo>
                      <a:pt x="215875" y="122463"/>
                    </a:lnTo>
                    <a:lnTo>
                      <a:pt x="216779" y="95250"/>
                    </a:lnTo>
                    <a:lnTo>
                      <a:pt x="194081" y="84411"/>
                    </a:lnTo>
                    <a:cubicBezTo>
                      <a:pt x="192312" y="77393"/>
                      <a:pt x="189564" y="70659"/>
                      <a:pt x="185918" y="64408"/>
                    </a:cubicBezTo>
                    <a:lnTo>
                      <a:pt x="194081" y="40824"/>
                    </a:lnTo>
                    <a:lnTo>
                      <a:pt x="175984" y="22679"/>
                    </a:lnTo>
                    <a:lnTo>
                      <a:pt x="152400" y="30842"/>
                    </a:lnTo>
                    <a:cubicBezTo>
                      <a:pt x="146163" y="27201"/>
                      <a:pt x="139446" y="24453"/>
                      <a:pt x="132445" y="22679"/>
                    </a:cubicBezTo>
                    <a:lnTo>
                      <a:pt x="121568" y="0"/>
                    </a:lnTo>
                    <a:lnTo>
                      <a:pt x="95221" y="0"/>
                    </a:lnTo>
                    <a:lnTo>
                      <a:pt x="84344" y="22679"/>
                    </a:lnTo>
                    <a:cubicBezTo>
                      <a:pt x="77327" y="24449"/>
                      <a:pt x="70593" y="27197"/>
                      <a:pt x="64341" y="30842"/>
                    </a:cubicBezTo>
                    <a:lnTo>
                      <a:pt x="40757" y="22679"/>
                    </a:lnTo>
                    <a:lnTo>
                      <a:pt x="22660" y="40824"/>
                    </a:lnTo>
                    <a:lnTo>
                      <a:pt x="30832" y="64408"/>
                    </a:lnTo>
                    <a:cubicBezTo>
                      <a:pt x="27187" y="70643"/>
                      <a:pt x="24439" y="77361"/>
                      <a:pt x="22670" y="84363"/>
                    </a:cubicBezTo>
                    <a:lnTo>
                      <a:pt x="0" y="95250"/>
                    </a:lnTo>
                    <a:lnTo>
                      <a:pt x="0" y="120653"/>
                    </a:lnTo>
                    <a:lnTo>
                      <a:pt x="22670" y="131540"/>
                    </a:lnTo>
                    <a:cubicBezTo>
                      <a:pt x="24439" y="138542"/>
                      <a:pt x="27187" y="145260"/>
                      <a:pt x="30832" y="151495"/>
                    </a:cubicBezTo>
                    <a:close/>
                    <a:moveTo>
                      <a:pt x="19050" y="107271"/>
                    </a:moveTo>
                    <a:lnTo>
                      <a:pt x="30918" y="101556"/>
                    </a:lnTo>
                    <a:lnTo>
                      <a:pt x="38986" y="97688"/>
                    </a:lnTo>
                    <a:lnTo>
                      <a:pt x="41148" y="89002"/>
                    </a:lnTo>
                    <a:cubicBezTo>
                      <a:pt x="42493" y="83689"/>
                      <a:pt x="44590" y="78595"/>
                      <a:pt x="47377" y="73876"/>
                    </a:cubicBezTo>
                    <a:lnTo>
                      <a:pt x="51664" y="66370"/>
                    </a:lnTo>
                    <a:lnTo>
                      <a:pt x="48806" y="58198"/>
                    </a:lnTo>
                    <a:lnTo>
                      <a:pt x="44539" y="45882"/>
                    </a:lnTo>
                    <a:lnTo>
                      <a:pt x="45815" y="44606"/>
                    </a:lnTo>
                    <a:lnTo>
                      <a:pt x="58131" y="48863"/>
                    </a:lnTo>
                    <a:lnTo>
                      <a:pt x="66304" y="51721"/>
                    </a:lnTo>
                    <a:lnTo>
                      <a:pt x="73809" y="47434"/>
                    </a:lnTo>
                    <a:cubicBezTo>
                      <a:pt x="78529" y="44649"/>
                      <a:pt x="83623" y="42552"/>
                      <a:pt x="88935" y="41205"/>
                    </a:cubicBezTo>
                    <a:lnTo>
                      <a:pt x="97612" y="39033"/>
                    </a:lnTo>
                    <a:lnTo>
                      <a:pt x="101489" y="30966"/>
                    </a:lnTo>
                    <a:lnTo>
                      <a:pt x="107204" y="19098"/>
                    </a:lnTo>
                    <a:lnTo>
                      <a:pt x="109528" y="19098"/>
                    </a:lnTo>
                    <a:lnTo>
                      <a:pt x="115243" y="30966"/>
                    </a:lnTo>
                    <a:lnTo>
                      <a:pt x="119120" y="39033"/>
                    </a:lnTo>
                    <a:lnTo>
                      <a:pt x="127797" y="41205"/>
                    </a:lnTo>
                    <a:cubicBezTo>
                      <a:pt x="133109" y="42552"/>
                      <a:pt x="138203" y="44649"/>
                      <a:pt x="142923" y="47434"/>
                    </a:cubicBezTo>
                    <a:lnTo>
                      <a:pt x="150428" y="51721"/>
                    </a:lnTo>
                    <a:lnTo>
                      <a:pt x="158601" y="48863"/>
                    </a:lnTo>
                    <a:lnTo>
                      <a:pt x="170917" y="44606"/>
                    </a:lnTo>
                    <a:lnTo>
                      <a:pt x="172183" y="45882"/>
                    </a:lnTo>
                    <a:lnTo>
                      <a:pt x="167897" y="58179"/>
                    </a:lnTo>
                    <a:lnTo>
                      <a:pt x="165040" y="66351"/>
                    </a:lnTo>
                    <a:lnTo>
                      <a:pt x="169326" y="73857"/>
                    </a:lnTo>
                    <a:cubicBezTo>
                      <a:pt x="172107" y="78578"/>
                      <a:pt x="174205" y="83671"/>
                      <a:pt x="175555" y="88983"/>
                    </a:cubicBezTo>
                    <a:lnTo>
                      <a:pt x="177717" y="97669"/>
                    </a:lnTo>
                    <a:lnTo>
                      <a:pt x="185785" y="101537"/>
                    </a:lnTo>
                    <a:lnTo>
                      <a:pt x="197215" y="107042"/>
                    </a:lnTo>
                    <a:lnTo>
                      <a:pt x="197110" y="110290"/>
                    </a:lnTo>
                    <a:lnTo>
                      <a:pt x="184842" y="116176"/>
                    </a:lnTo>
                    <a:lnTo>
                      <a:pt x="176775" y="120053"/>
                    </a:lnTo>
                    <a:lnTo>
                      <a:pt x="174603" y="128730"/>
                    </a:lnTo>
                    <a:cubicBezTo>
                      <a:pt x="173264" y="134043"/>
                      <a:pt x="171169" y="139137"/>
                      <a:pt x="168383" y="143856"/>
                    </a:cubicBezTo>
                    <a:lnTo>
                      <a:pt x="164287" y="151019"/>
                    </a:lnTo>
                    <a:lnTo>
                      <a:pt x="166716" y="158906"/>
                    </a:lnTo>
                    <a:lnTo>
                      <a:pt x="170602" y="171536"/>
                    </a:lnTo>
                    <a:lnTo>
                      <a:pt x="169002" y="173136"/>
                    </a:lnTo>
                    <a:lnTo>
                      <a:pt x="156696" y="168869"/>
                    </a:lnTo>
                    <a:lnTo>
                      <a:pt x="148523" y="166011"/>
                    </a:lnTo>
                    <a:lnTo>
                      <a:pt x="141008" y="170307"/>
                    </a:lnTo>
                    <a:cubicBezTo>
                      <a:pt x="136290" y="173087"/>
                      <a:pt x="131200" y="175181"/>
                      <a:pt x="125892" y="176527"/>
                    </a:cubicBezTo>
                    <a:lnTo>
                      <a:pt x="117005" y="178746"/>
                    </a:lnTo>
                    <a:lnTo>
                      <a:pt x="113195" y="187071"/>
                    </a:lnTo>
                    <a:lnTo>
                      <a:pt x="108395" y="197758"/>
                    </a:lnTo>
                    <a:lnTo>
                      <a:pt x="107213" y="197758"/>
                    </a:lnTo>
                    <a:lnTo>
                      <a:pt x="101498" y="185890"/>
                    </a:lnTo>
                    <a:lnTo>
                      <a:pt x="97622" y="177822"/>
                    </a:lnTo>
                    <a:lnTo>
                      <a:pt x="88944" y="175651"/>
                    </a:lnTo>
                    <a:cubicBezTo>
                      <a:pt x="83631" y="174306"/>
                      <a:pt x="78537" y="172208"/>
                      <a:pt x="73819" y="169421"/>
                    </a:cubicBezTo>
                    <a:lnTo>
                      <a:pt x="66656" y="165325"/>
                    </a:lnTo>
                    <a:lnTo>
                      <a:pt x="58769" y="167754"/>
                    </a:lnTo>
                    <a:lnTo>
                      <a:pt x="46149" y="171641"/>
                    </a:lnTo>
                    <a:lnTo>
                      <a:pt x="44548" y="170040"/>
                    </a:lnTo>
                    <a:lnTo>
                      <a:pt x="48835" y="157753"/>
                    </a:lnTo>
                    <a:lnTo>
                      <a:pt x="51692" y="149581"/>
                    </a:lnTo>
                    <a:lnTo>
                      <a:pt x="47406" y="142075"/>
                    </a:lnTo>
                    <a:cubicBezTo>
                      <a:pt x="44621" y="137355"/>
                      <a:pt x="42523" y="132261"/>
                      <a:pt x="41177" y="126949"/>
                    </a:cubicBezTo>
                    <a:lnTo>
                      <a:pt x="39014" y="118262"/>
                    </a:lnTo>
                    <a:lnTo>
                      <a:pt x="30947" y="114395"/>
                    </a:lnTo>
                    <a:lnTo>
                      <a:pt x="19079" y="108680"/>
                    </a:lnTo>
                    <a:close/>
                  </a:path>
                </a:pathLst>
              </a:custGeom>
              <a:solidFill>
                <a:srgbClr val="FFC000"/>
              </a:solidFill>
              <a:ln w="9525" cap="flat">
                <a:noFill/>
                <a:prstDash val="solid"/>
                <a:miter/>
              </a:ln>
            </p:spPr>
            <p:txBody>
              <a:bodyPr rtlCol="0" anchor="ctr"/>
              <a:lstStyle/>
              <a:p>
                <a:endParaRPr lang="es-CL" sz="1350"/>
              </a:p>
            </p:txBody>
          </p:sp>
          <p:sp>
            <p:nvSpPr>
              <p:cNvPr id="19" name="Forma libre: forma 18">
                <a:extLst>
                  <a:ext uri="{FF2B5EF4-FFF2-40B4-BE49-F238E27FC236}">
                    <a16:creationId xmlns:a16="http://schemas.microsoft.com/office/drawing/2014/main" id="{9130EF59-DAFF-EA41-6B3A-B85FA98C7D2C}"/>
                  </a:ext>
                </a:extLst>
              </p:cNvPr>
              <p:cNvSpPr/>
              <p:nvPr/>
            </p:nvSpPr>
            <p:spPr>
              <a:xfrm>
                <a:off x="2686156" y="2979712"/>
                <a:ext cx="216760" cy="215903"/>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6"/>
              </a:solidFill>
              <a:ln w="9525" cap="flat">
                <a:noFill/>
                <a:prstDash val="solid"/>
                <a:miter/>
              </a:ln>
            </p:spPr>
            <p:txBody>
              <a:bodyPr rtlCol="0" anchor="ctr"/>
              <a:lstStyle/>
              <a:p>
                <a:endParaRPr lang="es-CL" sz="1350"/>
              </a:p>
            </p:txBody>
          </p:sp>
          <p:sp>
            <p:nvSpPr>
              <p:cNvPr id="20" name="Forma libre: forma 19">
                <a:extLst>
                  <a:ext uri="{FF2B5EF4-FFF2-40B4-BE49-F238E27FC236}">
                    <a16:creationId xmlns:a16="http://schemas.microsoft.com/office/drawing/2014/main" id="{65E058E9-9A60-DBDD-1DBD-B19D3A332F03}"/>
                  </a:ext>
                </a:extLst>
              </p:cNvPr>
              <p:cNvSpPr/>
              <p:nvPr/>
            </p:nvSpPr>
            <p:spPr>
              <a:xfrm>
                <a:off x="2482340" y="2908985"/>
                <a:ext cx="865420" cy="1035546"/>
              </a:xfrm>
              <a:custGeom>
                <a:avLst/>
                <a:gdLst>
                  <a:gd name="connsiteX0" fmla="*/ 112614 w 648013"/>
                  <a:gd name="connsiteY0" fmla="*/ 528089 h 769137"/>
                  <a:gd name="connsiteX1" fmla="*/ 112614 w 648013"/>
                  <a:gd name="connsiteY1" fmla="*/ 769138 h 769137"/>
                  <a:gd name="connsiteX2" fmla="*/ 413604 w 648013"/>
                  <a:gd name="connsiteY2" fmla="*/ 769138 h 769137"/>
                  <a:gd name="connsiteX3" fmla="*/ 413604 w 648013"/>
                  <a:gd name="connsiteY3" fmla="*/ 654838 h 769137"/>
                  <a:gd name="connsiteX4" fmla="*/ 460277 w 648013"/>
                  <a:gd name="connsiteY4" fmla="*/ 654838 h 769137"/>
                  <a:gd name="connsiteX5" fmla="*/ 540287 w 648013"/>
                  <a:gd name="connsiteY5" fmla="*/ 621500 h 769137"/>
                  <a:gd name="connsiteX6" fmla="*/ 572672 w 648013"/>
                  <a:gd name="connsiteY6" fmla="*/ 540538 h 769137"/>
                  <a:gd name="connsiteX7" fmla="*/ 572672 w 648013"/>
                  <a:gd name="connsiteY7" fmla="*/ 483388 h 769137"/>
                  <a:gd name="connsiteX8" fmla="*/ 614582 w 648013"/>
                  <a:gd name="connsiteY8" fmla="*/ 483388 h 769137"/>
                  <a:gd name="connsiteX9" fmla="*/ 638394 w 648013"/>
                  <a:gd name="connsiteY9" fmla="*/ 416713 h 769137"/>
                  <a:gd name="connsiteX10" fmla="*/ 572672 w 648013"/>
                  <a:gd name="connsiteY10" fmla="*/ 302413 h 769137"/>
                  <a:gd name="connsiteX11" fmla="*/ 572672 w 648013"/>
                  <a:gd name="connsiteY11" fmla="*/ 297650 h 769137"/>
                  <a:gd name="connsiteX12" fmla="*/ 297646 w 648013"/>
                  <a:gd name="connsiteY12" fmla="*/ 223 h 769137"/>
                  <a:gd name="connsiteX13" fmla="*/ 219 w 648013"/>
                  <a:gd name="connsiteY13" fmla="*/ 275248 h 769137"/>
                  <a:gd name="connsiteX14" fmla="*/ 219 w 648013"/>
                  <a:gd name="connsiteY14" fmla="*/ 297650 h 769137"/>
                  <a:gd name="connsiteX15" fmla="*/ 112614 w 648013"/>
                  <a:gd name="connsiteY15" fmla="*/ 528089 h 769137"/>
                  <a:gd name="connsiteX16" fmla="*/ 149914 w 648013"/>
                  <a:gd name="connsiteY16" fmla="*/ 56687 h 769137"/>
                  <a:gd name="connsiteX17" fmla="*/ 516368 w 648013"/>
                  <a:gd name="connsiteY17" fmla="*/ 150027 h 769137"/>
                  <a:gd name="connsiteX18" fmla="*/ 553669 w 648013"/>
                  <a:gd name="connsiteY18" fmla="*/ 296831 h 769137"/>
                  <a:gd name="connsiteX19" fmla="*/ 553669 w 648013"/>
                  <a:gd name="connsiteY19" fmla="*/ 307366 h 769137"/>
                  <a:gd name="connsiteX20" fmla="*/ 556203 w 648013"/>
                  <a:gd name="connsiteY20" fmla="*/ 311776 h 769137"/>
                  <a:gd name="connsiteX21" fmla="*/ 621926 w 648013"/>
                  <a:gd name="connsiteY21" fmla="*/ 426076 h 769137"/>
                  <a:gd name="connsiteX22" fmla="*/ 622183 w 648013"/>
                  <a:gd name="connsiteY22" fmla="*/ 426514 h 769137"/>
                  <a:gd name="connsiteX23" fmla="*/ 622459 w 648013"/>
                  <a:gd name="connsiteY23" fmla="*/ 426943 h 769137"/>
                  <a:gd name="connsiteX24" fmla="*/ 627279 w 648013"/>
                  <a:gd name="connsiteY24" fmla="*/ 453717 h 769137"/>
                  <a:gd name="connsiteX25" fmla="*/ 613334 w 648013"/>
                  <a:gd name="connsiteY25" fmla="*/ 464195 h 769137"/>
                  <a:gd name="connsiteX26" fmla="*/ 553622 w 648013"/>
                  <a:gd name="connsiteY26" fmla="*/ 464195 h 769137"/>
                  <a:gd name="connsiteX27" fmla="*/ 553622 w 648013"/>
                  <a:gd name="connsiteY27" fmla="*/ 540395 h 769137"/>
                  <a:gd name="connsiteX28" fmla="*/ 526809 w 648013"/>
                  <a:gd name="connsiteY28" fmla="*/ 607918 h 769137"/>
                  <a:gd name="connsiteX29" fmla="*/ 460277 w 648013"/>
                  <a:gd name="connsiteY29" fmla="*/ 635759 h 769137"/>
                  <a:gd name="connsiteX30" fmla="*/ 394554 w 648013"/>
                  <a:gd name="connsiteY30" fmla="*/ 635759 h 769137"/>
                  <a:gd name="connsiteX31" fmla="*/ 394554 w 648013"/>
                  <a:gd name="connsiteY31" fmla="*/ 750059 h 769137"/>
                  <a:gd name="connsiteX32" fmla="*/ 131664 w 648013"/>
                  <a:gd name="connsiteY32" fmla="*/ 750059 h 769137"/>
                  <a:gd name="connsiteX33" fmla="*/ 131664 w 648013"/>
                  <a:gd name="connsiteY33" fmla="*/ 518745 h 769137"/>
                  <a:gd name="connsiteX34" fmla="*/ 124273 w 648013"/>
                  <a:gd name="connsiteY34" fmla="*/ 513030 h 769137"/>
                  <a:gd name="connsiteX35" fmla="*/ 19269 w 648013"/>
                  <a:gd name="connsiteY35" fmla="*/ 297517 h 769137"/>
                  <a:gd name="connsiteX36" fmla="*/ 19269 w 648013"/>
                  <a:gd name="connsiteY36" fmla="*/ 297174 h 769137"/>
                  <a:gd name="connsiteX37" fmla="*/ 19269 w 648013"/>
                  <a:gd name="connsiteY37" fmla="*/ 296831 h 769137"/>
                  <a:gd name="connsiteX38" fmla="*/ 149924 w 648013"/>
                  <a:gd name="connsiteY38" fmla="*/ 56687 h 76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48013" h="769137">
                    <a:moveTo>
                      <a:pt x="112614" y="528089"/>
                    </a:moveTo>
                    <a:lnTo>
                      <a:pt x="112614" y="769138"/>
                    </a:lnTo>
                    <a:lnTo>
                      <a:pt x="413604" y="769138"/>
                    </a:lnTo>
                    <a:lnTo>
                      <a:pt x="413604" y="654838"/>
                    </a:lnTo>
                    <a:lnTo>
                      <a:pt x="460277" y="654838"/>
                    </a:lnTo>
                    <a:cubicBezTo>
                      <a:pt x="490314" y="654784"/>
                      <a:pt x="519098" y="642790"/>
                      <a:pt x="540287" y="621500"/>
                    </a:cubicBezTo>
                    <a:cubicBezTo>
                      <a:pt x="561182" y="599740"/>
                      <a:pt x="572796" y="570706"/>
                      <a:pt x="572672" y="540538"/>
                    </a:cubicBezTo>
                    <a:lnTo>
                      <a:pt x="572672" y="483388"/>
                    </a:lnTo>
                    <a:lnTo>
                      <a:pt x="614582" y="483388"/>
                    </a:lnTo>
                    <a:cubicBezTo>
                      <a:pt x="639347" y="480530"/>
                      <a:pt x="661254" y="451955"/>
                      <a:pt x="638394" y="416713"/>
                    </a:cubicBezTo>
                    <a:lnTo>
                      <a:pt x="572672" y="302413"/>
                    </a:lnTo>
                    <a:lnTo>
                      <a:pt x="572672" y="297650"/>
                    </a:lnTo>
                    <a:cubicBezTo>
                      <a:pt x="578858" y="139572"/>
                      <a:pt x="455725" y="6409"/>
                      <a:pt x="297646" y="223"/>
                    </a:cubicBezTo>
                    <a:cubicBezTo>
                      <a:pt x="139568" y="-5963"/>
                      <a:pt x="6406" y="117171"/>
                      <a:pt x="219" y="275248"/>
                    </a:cubicBezTo>
                    <a:cubicBezTo>
                      <a:pt x="-73" y="282713"/>
                      <a:pt x="-73" y="290186"/>
                      <a:pt x="219" y="297650"/>
                    </a:cubicBezTo>
                    <a:cubicBezTo>
                      <a:pt x="-109" y="387744"/>
                      <a:pt x="41416" y="472882"/>
                      <a:pt x="112614" y="528089"/>
                    </a:cubicBezTo>
                    <a:close/>
                    <a:moveTo>
                      <a:pt x="149914" y="56687"/>
                    </a:moveTo>
                    <a:cubicBezTo>
                      <a:pt x="276882" y="-18731"/>
                      <a:pt x="440950" y="23059"/>
                      <a:pt x="516368" y="150027"/>
                    </a:cubicBezTo>
                    <a:cubicBezTo>
                      <a:pt x="542691" y="194344"/>
                      <a:pt x="555645" y="245324"/>
                      <a:pt x="553669" y="296831"/>
                    </a:cubicBezTo>
                    <a:lnTo>
                      <a:pt x="553669" y="307366"/>
                    </a:lnTo>
                    <a:lnTo>
                      <a:pt x="556203" y="311776"/>
                    </a:lnTo>
                    <a:lnTo>
                      <a:pt x="621926" y="426076"/>
                    </a:lnTo>
                    <a:lnTo>
                      <a:pt x="622183" y="426514"/>
                    </a:lnTo>
                    <a:lnTo>
                      <a:pt x="622459" y="426943"/>
                    </a:lnTo>
                    <a:cubicBezTo>
                      <a:pt x="628644" y="434407"/>
                      <a:pt x="630471" y="444564"/>
                      <a:pt x="627279" y="453717"/>
                    </a:cubicBezTo>
                    <a:cubicBezTo>
                      <a:pt x="624577" y="459242"/>
                      <a:pt x="619393" y="463139"/>
                      <a:pt x="613334" y="464195"/>
                    </a:cubicBezTo>
                    <a:lnTo>
                      <a:pt x="553622" y="464195"/>
                    </a:lnTo>
                    <a:lnTo>
                      <a:pt x="553622" y="540395"/>
                    </a:lnTo>
                    <a:cubicBezTo>
                      <a:pt x="553724" y="565517"/>
                      <a:pt x="544118" y="589709"/>
                      <a:pt x="526809" y="607918"/>
                    </a:cubicBezTo>
                    <a:cubicBezTo>
                      <a:pt x="509244" y="625717"/>
                      <a:pt x="485284" y="635744"/>
                      <a:pt x="460277" y="635759"/>
                    </a:cubicBezTo>
                    <a:lnTo>
                      <a:pt x="394554" y="635759"/>
                    </a:lnTo>
                    <a:lnTo>
                      <a:pt x="394554" y="750059"/>
                    </a:lnTo>
                    <a:lnTo>
                      <a:pt x="131664" y="750059"/>
                    </a:lnTo>
                    <a:lnTo>
                      <a:pt x="131664" y="518745"/>
                    </a:lnTo>
                    <a:lnTo>
                      <a:pt x="124273" y="513030"/>
                    </a:lnTo>
                    <a:cubicBezTo>
                      <a:pt x="57580" y="461497"/>
                      <a:pt x="18748" y="381798"/>
                      <a:pt x="19269" y="297517"/>
                    </a:cubicBezTo>
                    <a:lnTo>
                      <a:pt x="19269" y="297174"/>
                    </a:lnTo>
                    <a:lnTo>
                      <a:pt x="19269" y="296831"/>
                    </a:lnTo>
                    <a:cubicBezTo>
                      <a:pt x="15402" y="198860"/>
                      <a:pt x="65567" y="106658"/>
                      <a:pt x="149924" y="56687"/>
                    </a:cubicBezTo>
                    <a:close/>
                  </a:path>
                </a:pathLst>
              </a:custGeom>
              <a:solidFill>
                <a:schemeClr val="accent1"/>
              </a:solidFill>
              <a:ln w="9525" cap="flat">
                <a:noFill/>
                <a:prstDash val="solid"/>
                <a:miter/>
              </a:ln>
            </p:spPr>
            <p:txBody>
              <a:bodyPr rtlCol="0" anchor="ctr"/>
              <a:lstStyle/>
              <a:p>
                <a:endParaRPr lang="es-CL" sz="1350"/>
              </a:p>
            </p:txBody>
          </p:sp>
        </p:grpSp>
        <p:sp>
          <p:nvSpPr>
            <p:cNvPr id="13" name="Forma libre: forma 12">
              <a:extLst>
                <a:ext uri="{FF2B5EF4-FFF2-40B4-BE49-F238E27FC236}">
                  <a16:creationId xmlns:a16="http://schemas.microsoft.com/office/drawing/2014/main" id="{6552731B-D776-6B04-FFC4-E33C7535CE02}"/>
                </a:ext>
              </a:extLst>
            </p:cNvPr>
            <p:cNvSpPr/>
            <p:nvPr/>
          </p:nvSpPr>
          <p:spPr>
            <a:xfrm>
              <a:off x="548525" y="484516"/>
              <a:ext cx="194658" cy="194907"/>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1"/>
            </a:solidFill>
            <a:ln w="9525" cap="flat">
              <a:noFill/>
              <a:prstDash val="solid"/>
              <a:miter/>
            </a:ln>
          </p:spPr>
          <p:txBody>
            <a:bodyPr rtlCol="0" anchor="ctr"/>
            <a:lstStyle/>
            <a:p>
              <a:r>
                <a:rPr lang="es-CL" sz="900" dirty="0">
                  <a:solidFill>
                    <a:srgbClr val="FFC000"/>
                  </a:solidFill>
                  <a:highlight>
                    <a:srgbClr val="FFFF00"/>
                  </a:highlight>
                </a:rPr>
                <a:t>T</a:t>
              </a:r>
            </a:p>
          </p:txBody>
        </p:sp>
        <p:sp>
          <p:nvSpPr>
            <p:cNvPr id="14" name="Rectángulo 13">
              <a:extLst>
                <a:ext uri="{FF2B5EF4-FFF2-40B4-BE49-F238E27FC236}">
                  <a16:creationId xmlns:a16="http://schemas.microsoft.com/office/drawing/2014/main" id="{AE6ACDAE-3646-FC63-EF02-EBF4011685DD}"/>
                </a:ext>
              </a:extLst>
            </p:cNvPr>
            <p:cNvSpPr/>
            <p:nvPr/>
          </p:nvSpPr>
          <p:spPr>
            <a:xfrm>
              <a:off x="59406" y="1124744"/>
              <a:ext cx="1044000" cy="276999"/>
            </a:xfrm>
            <a:prstGeom prst="rect">
              <a:avLst/>
            </a:prstGeom>
            <a:solidFill>
              <a:schemeClr val="bg1"/>
            </a:solidFill>
          </p:spPr>
          <p:txBody>
            <a:bodyPr wrap="square" lIns="0" tIns="0" rIns="0" bIns="0">
              <a:spAutoFit/>
            </a:bodyPr>
            <a:lstStyle/>
            <a:p>
              <a:pPr algn="ctr"/>
              <a:r>
                <a:rPr lang="es-ES" b="1" cap="none" spc="0" dirty="0">
                  <a:ln w="13462">
                    <a:noFill/>
                    <a:prstDash val="solid"/>
                  </a:ln>
                  <a:solidFill>
                    <a:schemeClr val="accent1">
                      <a:lumMod val="75000"/>
                    </a:schemeClr>
                  </a:solidFill>
                  <a:effectLst>
                    <a:outerShdw dist="38100" dir="2700000" algn="bl" rotWithShape="0">
                      <a:schemeClr val="accent5"/>
                    </a:outerShdw>
                  </a:effectLst>
                </a:rPr>
                <a:t>PINGESO</a:t>
              </a:r>
            </a:p>
          </p:txBody>
        </p:sp>
      </p:grpSp>
      <p:sp>
        <p:nvSpPr>
          <p:cNvPr id="21" name="CuadroTexto 20">
            <a:extLst>
              <a:ext uri="{FF2B5EF4-FFF2-40B4-BE49-F238E27FC236}">
                <a16:creationId xmlns:a16="http://schemas.microsoft.com/office/drawing/2014/main" id="{436021BD-8440-5EB2-E08A-8610905C70BA}"/>
              </a:ext>
            </a:extLst>
          </p:cNvPr>
          <p:cNvSpPr txBox="1"/>
          <p:nvPr/>
        </p:nvSpPr>
        <p:spPr>
          <a:xfrm>
            <a:off x="2723033" y="421950"/>
            <a:ext cx="1794209" cy="400110"/>
          </a:xfrm>
          <a:prstGeom prst="rect">
            <a:avLst/>
          </a:prstGeom>
          <a:noFill/>
        </p:spPr>
        <p:txBody>
          <a:bodyPr wrap="none" rtlCol="0">
            <a:spAutoFit/>
          </a:bodyPr>
          <a:lstStyle>
            <a:defPPr>
              <a:defRPr lang="es-ES"/>
            </a:defPPr>
            <a:lvl1pPr>
              <a:defRPr sz="2000" b="1" u="sng">
                <a:solidFill>
                  <a:schemeClr val="accent1">
                    <a:lumMod val="75000"/>
                  </a:schemeClr>
                </a:solidFill>
                <a:effectLst>
                  <a:outerShdw blurRad="38100" dist="38100" dir="2700000" algn="tl">
                    <a:srgbClr val="000000">
                      <a:alpha val="43137"/>
                    </a:srgbClr>
                  </a:outerShdw>
                </a:effectLst>
              </a:defRPr>
            </a:lvl1pPr>
          </a:lstStyle>
          <a:p>
            <a:r>
              <a:rPr lang="es-CL" dirty="0"/>
              <a:t>Project </a:t>
            </a:r>
            <a:r>
              <a:rPr lang="es-CL" dirty="0" err="1"/>
              <a:t>Charter</a:t>
            </a:r>
            <a:endParaRPr lang="es-CL" dirty="0"/>
          </a:p>
        </p:txBody>
      </p:sp>
      <p:sp>
        <p:nvSpPr>
          <p:cNvPr id="22" name="CuadroTexto 21">
            <a:extLst>
              <a:ext uri="{FF2B5EF4-FFF2-40B4-BE49-F238E27FC236}">
                <a16:creationId xmlns:a16="http://schemas.microsoft.com/office/drawing/2014/main" id="{D39BA661-EF35-9B38-596A-6AD4247F9C13}"/>
              </a:ext>
            </a:extLst>
          </p:cNvPr>
          <p:cNvSpPr txBox="1"/>
          <p:nvPr/>
        </p:nvSpPr>
        <p:spPr>
          <a:xfrm>
            <a:off x="2286000" y="1195489"/>
            <a:ext cx="4572000" cy="4165243"/>
          </a:xfrm>
          <a:prstGeom prst="rect">
            <a:avLst/>
          </a:prstGeom>
          <a:noFill/>
        </p:spPr>
        <p:txBody>
          <a:bodyPr wrap="square">
            <a:spAutoFit/>
          </a:bodyPr>
          <a:lstStyle/>
          <a:p>
            <a:pPr>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NOMBRE PROYECTO</a:t>
            </a:r>
          </a:p>
          <a:p>
            <a:pPr>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EMPRESA</a:t>
            </a:r>
          </a:p>
          <a:p>
            <a:pPr>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SPONSOR</a:t>
            </a:r>
          </a:p>
          <a:p>
            <a:pPr>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PROBLEMA</a:t>
            </a:r>
          </a:p>
          <a:p>
            <a:pPr>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SOLUCIÓN PROPUESTA</a:t>
            </a:r>
          </a:p>
          <a:p>
            <a:pPr>
              <a:spcAft>
                <a:spcPts val="800"/>
              </a:spcAft>
            </a:pPr>
            <a:r>
              <a:rPr lang="es-CL" dirty="0">
                <a:latin typeface="Calibri" panose="020F0502020204030204" pitchFamily="34" charset="0"/>
                <a:ea typeface="Calibri" panose="020F0502020204030204" pitchFamily="34" charset="0"/>
                <a:cs typeface="Times New Roman" panose="02020603050405020304" pitchFamily="18" charset="0"/>
              </a:rPr>
              <a:t>EQUIPO DE PROYECTO</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HITOS Y FECHAS DISTINTIVAS</a:t>
            </a:r>
          </a:p>
          <a:p>
            <a:pPr>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ENTREGABLES</a:t>
            </a:r>
          </a:p>
          <a:p>
            <a:pPr>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EQUIPO DE PROYECTO</a:t>
            </a:r>
          </a:p>
          <a:p>
            <a:pPr>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RIESGOS</a:t>
            </a:r>
          </a:p>
          <a:p>
            <a:pPr>
              <a:spcAft>
                <a:spcPts val="800"/>
              </a:spcAft>
            </a:pPr>
            <a:r>
              <a:rPr lang="es-CL" dirty="0">
                <a:latin typeface="Calibri" panose="020F0502020204030204" pitchFamily="34" charset="0"/>
                <a:ea typeface="Calibri" panose="020F0502020204030204" pitchFamily="34" charset="0"/>
                <a:cs typeface="Times New Roman" panose="02020603050405020304" pitchFamily="18" charset="0"/>
              </a:rPr>
              <a:t>CONTROL DE CAMBIOS</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9241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20">
            <a:extLst>
              <a:ext uri="{FF2B5EF4-FFF2-40B4-BE49-F238E27FC236}">
                <a16:creationId xmlns:a16="http://schemas.microsoft.com/office/drawing/2014/main" id="{436021BD-8440-5EB2-E08A-8610905C70BA}"/>
              </a:ext>
            </a:extLst>
          </p:cNvPr>
          <p:cNvSpPr txBox="1"/>
          <p:nvPr/>
        </p:nvSpPr>
        <p:spPr>
          <a:xfrm>
            <a:off x="3505874" y="421950"/>
            <a:ext cx="1066126" cy="369332"/>
          </a:xfrm>
          <a:prstGeom prst="rect">
            <a:avLst/>
          </a:prstGeom>
          <a:noFill/>
        </p:spPr>
        <p:txBody>
          <a:bodyPr wrap="none" rtlCol="0">
            <a:spAutoFit/>
          </a:bodyPr>
          <a:lstStyle>
            <a:defPPr>
              <a:defRPr lang="es-ES"/>
            </a:defPPr>
            <a:lvl1pPr>
              <a:defRPr sz="2000" b="1" u="sng">
                <a:solidFill>
                  <a:schemeClr val="accent1">
                    <a:lumMod val="75000"/>
                  </a:schemeClr>
                </a:solidFill>
                <a:effectLst>
                  <a:outerShdw blurRad="38100" dist="38100" dir="2700000" algn="tl">
                    <a:srgbClr val="000000">
                      <a:alpha val="43137"/>
                    </a:srgbClr>
                  </a:outerShdw>
                </a:effectLst>
              </a:defRPr>
            </a:lvl1pPr>
          </a:lstStyle>
          <a:p>
            <a:r>
              <a:rPr lang="es-CL" dirty="0"/>
              <a:t>AGENDA </a:t>
            </a:r>
          </a:p>
        </p:txBody>
      </p:sp>
      <p:sp>
        <p:nvSpPr>
          <p:cNvPr id="2" name="CuadroTexto 1">
            <a:extLst>
              <a:ext uri="{FF2B5EF4-FFF2-40B4-BE49-F238E27FC236}">
                <a16:creationId xmlns:a16="http://schemas.microsoft.com/office/drawing/2014/main" id="{7993812A-867E-B5E5-4C43-FCCD9C00E096}"/>
              </a:ext>
            </a:extLst>
          </p:cNvPr>
          <p:cNvSpPr txBox="1"/>
          <p:nvPr/>
        </p:nvSpPr>
        <p:spPr>
          <a:xfrm>
            <a:off x="1791623" y="1340768"/>
            <a:ext cx="5754396" cy="452431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rtlCol="0">
            <a:spAutoFit/>
          </a:bodyPr>
          <a:lstStyle/>
          <a:p>
            <a:pPr marL="342900" indent="-342900">
              <a:buAutoNum type="arabicPeriod"/>
            </a:pPr>
            <a:r>
              <a:rPr lang="es-CL" sz="2400" b="1" dirty="0">
                <a:solidFill>
                  <a:srgbClr val="B98613"/>
                </a:solidFill>
              </a:rPr>
              <a:t>BIENVENIDA DE LOS PROFESORES</a:t>
            </a:r>
          </a:p>
          <a:p>
            <a:pPr marL="342900" indent="-342900">
              <a:buAutoNum type="arabicPeriod"/>
            </a:pPr>
            <a:r>
              <a:rPr lang="es-CL" sz="2400" b="1" dirty="0">
                <a:solidFill>
                  <a:srgbClr val="B98613"/>
                </a:solidFill>
              </a:rPr>
              <a:t>OBJETIVO DEL CURSO - PROGRAMA</a:t>
            </a:r>
          </a:p>
          <a:p>
            <a:pPr marL="342900" indent="-342900">
              <a:buAutoNum type="arabicPeriod"/>
            </a:pPr>
            <a:r>
              <a:rPr lang="es-CL" sz="2400" b="1" dirty="0">
                <a:solidFill>
                  <a:srgbClr val="B98613"/>
                </a:solidFill>
              </a:rPr>
              <a:t>MARCO METODOLÓGICO Y ACTIVIDADES</a:t>
            </a:r>
          </a:p>
          <a:p>
            <a:pPr marL="342900" indent="-342900">
              <a:buAutoNum type="arabicPeriod"/>
            </a:pPr>
            <a:r>
              <a:rPr lang="es-CL" sz="2400" b="1" dirty="0">
                <a:solidFill>
                  <a:srgbClr val="B98613"/>
                </a:solidFill>
              </a:rPr>
              <a:t>CALENDARIO 2-2022</a:t>
            </a:r>
          </a:p>
          <a:p>
            <a:pPr marL="342900" indent="-342900">
              <a:buAutoNum type="arabicPeriod"/>
            </a:pPr>
            <a:r>
              <a:rPr lang="es-CL" sz="2400" b="1" dirty="0">
                <a:solidFill>
                  <a:srgbClr val="B98613"/>
                </a:solidFill>
              </a:rPr>
              <a:t>EVALUACIÓN</a:t>
            </a:r>
          </a:p>
          <a:p>
            <a:pPr marL="342900" indent="-342900">
              <a:buAutoNum type="arabicPeriod"/>
            </a:pPr>
            <a:r>
              <a:rPr lang="es-CL" sz="2400" b="1" dirty="0">
                <a:solidFill>
                  <a:srgbClr val="B98613"/>
                </a:solidFill>
              </a:rPr>
              <a:t>MAPA SITIO UVIRTUAL</a:t>
            </a:r>
          </a:p>
          <a:p>
            <a:pPr marL="342900" indent="-342900">
              <a:buFontTx/>
              <a:buAutoNum type="arabicPeriod"/>
            </a:pPr>
            <a:r>
              <a:rPr lang="es-CL" sz="2400" b="1" dirty="0">
                <a:solidFill>
                  <a:srgbClr val="B98613"/>
                </a:solidFill>
              </a:rPr>
              <a:t>CARTERA DE PROYECTOS</a:t>
            </a:r>
          </a:p>
          <a:p>
            <a:pPr marL="342900" indent="-342900">
              <a:buAutoNum type="arabicPeriod"/>
            </a:pPr>
            <a:r>
              <a:rPr lang="es-CL" sz="2400" b="1" dirty="0">
                <a:solidFill>
                  <a:srgbClr val="B98613"/>
                </a:solidFill>
              </a:rPr>
              <a:t>INSCRIPCIÓN PROYECTOS</a:t>
            </a:r>
          </a:p>
          <a:p>
            <a:pPr marL="342900" indent="-342900">
              <a:buAutoNum type="arabicPeriod"/>
            </a:pPr>
            <a:r>
              <a:rPr lang="es-CL" sz="2400" b="1" dirty="0">
                <a:solidFill>
                  <a:srgbClr val="B98613"/>
                </a:solidFill>
              </a:rPr>
              <a:t>PASOS SIGUIENTES</a:t>
            </a:r>
          </a:p>
          <a:p>
            <a:pPr marL="342900" indent="-342900">
              <a:buAutoNum type="arabicPeriod"/>
            </a:pPr>
            <a:endParaRPr lang="es-CL" sz="2400" b="1" dirty="0">
              <a:solidFill>
                <a:srgbClr val="B98613"/>
              </a:solidFill>
            </a:endParaRPr>
          </a:p>
          <a:p>
            <a:pPr marL="342900" indent="-342900">
              <a:buAutoNum type="arabicPeriod"/>
            </a:pPr>
            <a:endParaRPr lang="es-CL" sz="2400" b="1" dirty="0">
              <a:solidFill>
                <a:srgbClr val="B98613"/>
              </a:solidFill>
            </a:endParaRPr>
          </a:p>
          <a:p>
            <a:pPr marL="342900" indent="-342900">
              <a:buAutoNum type="arabicPeriod"/>
            </a:pPr>
            <a:endParaRPr lang="es-CL" sz="2400" b="1" dirty="0">
              <a:solidFill>
                <a:srgbClr val="B98613"/>
              </a:solidFill>
            </a:endParaRPr>
          </a:p>
        </p:txBody>
      </p:sp>
      <p:grpSp>
        <p:nvGrpSpPr>
          <p:cNvPr id="16" name="Grupo 15">
            <a:extLst>
              <a:ext uri="{FF2B5EF4-FFF2-40B4-BE49-F238E27FC236}">
                <a16:creationId xmlns:a16="http://schemas.microsoft.com/office/drawing/2014/main" id="{16996FCA-F12E-56C2-7247-113FFA43B64F}"/>
              </a:ext>
            </a:extLst>
          </p:cNvPr>
          <p:cNvGrpSpPr/>
          <p:nvPr/>
        </p:nvGrpSpPr>
        <p:grpSpPr>
          <a:xfrm>
            <a:off x="131414" y="116632"/>
            <a:ext cx="912194" cy="1008112"/>
            <a:chOff x="59406" y="260648"/>
            <a:chExt cx="1044000" cy="1141095"/>
          </a:xfrm>
        </p:grpSpPr>
        <p:grpSp>
          <p:nvGrpSpPr>
            <p:cNvPr id="22" name="Gráfico 4" descr="888Cabeza con engranajes contorno">
              <a:extLst>
                <a:ext uri="{FF2B5EF4-FFF2-40B4-BE49-F238E27FC236}">
                  <a16:creationId xmlns:a16="http://schemas.microsoft.com/office/drawing/2014/main" id="{80836C7C-093C-130C-8388-809A414C2003}"/>
                </a:ext>
              </a:extLst>
            </p:cNvPr>
            <p:cNvGrpSpPr/>
            <p:nvPr/>
          </p:nvGrpSpPr>
          <p:grpSpPr>
            <a:xfrm>
              <a:off x="266431" y="260648"/>
              <a:ext cx="777177" cy="934841"/>
              <a:chOff x="2482340" y="2908985"/>
              <a:chExt cx="865420" cy="1035546"/>
            </a:xfrm>
            <a:solidFill>
              <a:schemeClr val="accent1"/>
            </a:solidFill>
          </p:grpSpPr>
          <p:sp>
            <p:nvSpPr>
              <p:cNvPr id="25" name="Forma libre: forma 24">
                <a:extLst>
                  <a:ext uri="{FF2B5EF4-FFF2-40B4-BE49-F238E27FC236}">
                    <a16:creationId xmlns:a16="http://schemas.microsoft.com/office/drawing/2014/main" id="{C947370F-EEEB-0D7B-01AE-91A30320FB2E}"/>
                  </a:ext>
                </a:extLst>
              </p:cNvPr>
              <p:cNvSpPr/>
              <p:nvPr/>
            </p:nvSpPr>
            <p:spPr>
              <a:xfrm>
                <a:off x="2756879" y="3050473"/>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125" y="59090"/>
                      <a:pt x="17110" y="76075"/>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183" y="27635"/>
                      <a:pt x="27635" y="19183"/>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26" name="Forma libre: forma 25">
                <a:extLst>
                  <a:ext uri="{FF2B5EF4-FFF2-40B4-BE49-F238E27FC236}">
                    <a16:creationId xmlns:a16="http://schemas.microsoft.com/office/drawing/2014/main" id="{218A503A-EF4D-3EC7-1199-C51EBE14337F}"/>
                  </a:ext>
                </a:extLst>
              </p:cNvPr>
              <p:cNvSpPr/>
              <p:nvPr/>
            </p:nvSpPr>
            <p:spPr>
              <a:xfrm>
                <a:off x="2642579" y="3234620"/>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0" y="59142"/>
                      <a:pt x="17058" y="76200"/>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050" y="27579"/>
                      <a:pt x="27579" y="19050"/>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27" name="Forma libre: forma 26">
                <a:extLst>
                  <a:ext uri="{FF2B5EF4-FFF2-40B4-BE49-F238E27FC236}">
                    <a16:creationId xmlns:a16="http://schemas.microsoft.com/office/drawing/2014/main" id="{AC13889D-8A99-3725-E2A8-BE2A3CC4237D}"/>
                  </a:ext>
                </a:extLst>
              </p:cNvPr>
              <p:cNvSpPr/>
              <p:nvPr/>
            </p:nvSpPr>
            <p:spPr>
              <a:xfrm>
                <a:off x="2572790" y="3162953"/>
                <a:ext cx="216779" cy="216808"/>
              </a:xfrm>
              <a:custGeom>
                <a:avLst/>
                <a:gdLst>
                  <a:gd name="connsiteX0" fmla="*/ 30832 w 216779"/>
                  <a:gd name="connsiteY0" fmla="*/ 151495 h 216808"/>
                  <a:gd name="connsiteX1" fmla="*/ 22670 w 216779"/>
                  <a:gd name="connsiteY1" fmla="*/ 175079 h 216808"/>
                  <a:gd name="connsiteX2" fmla="*/ 40767 w 216779"/>
                  <a:gd name="connsiteY2" fmla="*/ 193224 h 216808"/>
                  <a:gd name="connsiteX3" fmla="*/ 64351 w 216779"/>
                  <a:gd name="connsiteY3" fmla="*/ 185966 h 216808"/>
                  <a:gd name="connsiteX4" fmla="*/ 84353 w 216779"/>
                  <a:gd name="connsiteY4" fmla="*/ 194129 h 216808"/>
                  <a:gd name="connsiteX5" fmla="*/ 95221 w 216779"/>
                  <a:gd name="connsiteY5" fmla="*/ 216808 h 216808"/>
                  <a:gd name="connsiteX6" fmla="*/ 120615 w 216779"/>
                  <a:gd name="connsiteY6" fmla="*/ 216808 h 216808"/>
                  <a:gd name="connsiteX7" fmla="*/ 130597 w 216779"/>
                  <a:gd name="connsiteY7" fmla="*/ 195034 h 216808"/>
                  <a:gd name="connsiteX8" fmla="*/ 150600 w 216779"/>
                  <a:gd name="connsiteY8" fmla="*/ 186871 h 216808"/>
                  <a:gd name="connsiteX9" fmla="*/ 174174 w 216779"/>
                  <a:gd name="connsiteY9" fmla="*/ 195034 h 216808"/>
                  <a:gd name="connsiteX10" fmla="*/ 192272 w 216779"/>
                  <a:gd name="connsiteY10" fmla="*/ 176936 h 216808"/>
                  <a:gd name="connsiteX11" fmla="*/ 185042 w 216779"/>
                  <a:gd name="connsiteY11" fmla="*/ 153305 h 216808"/>
                  <a:gd name="connsiteX12" fmla="*/ 193205 w 216779"/>
                  <a:gd name="connsiteY12" fmla="*/ 133350 h 216808"/>
                  <a:gd name="connsiteX13" fmla="*/ 215875 w 216779"/>
                  <a:gd name="connsiteY13" fmla="*/ 122463 h 216808"/>
                  <a:gd name="connsiteX14" fmla="*/ 216779 w 216779"/>
                  <a:gd name="connsiteY14" fmla="*/ 95250 h 216808"/>
                  <a:gd name="connsiteX15" fmla="*/ 194081 w 216779"/>
                  <a:gd name="connsiteY15" fmla="*/ 84411 h 216808"/>
                  <a:gd name="connsiteX16" fmla="*/ 185918 w 216779"/>
                  <a:gd name="connsiteY16" fmla="*/ 64408 h 216808"/>
                  <a:gd name="connsiteX17" fmla="*/ 194081 w 216779"/>
                  <a:gd name="connsiteY17" fmla="*/ 40824 h 216808"/>
                  <a:gd name="connsiteX18" fmla="*/ 175984 w 216779"/>
                  <a:gd name="connsiteY18" fmla="*/ 22679 h 216808"/>
                  <a:gd name="connsiteX19" fmla="*/ 152400 w 216779"/>
                  <a:gd name="connsiteY19" fmla="*/ 30842 h 216808"/>
                  <a:gd name="connsiteX20" fmla="*/ 132445 w 216779"/>
                  <a:gd name="connsiteY20" fmla="*/ 22679 h 216808"/>
                  <a:gd name="connsiteX21" fmla="*/ 121568 w 216779"/>
                  <a:gd name="connsiteY21" fmla="*/ 0 h 216808"/>
                  <a:gd name="connsiteX22" fmla="*/ 95221 w 216779"/>
                  <a:gd name="connsiteY22" fmla="*/ 0 h 216808"/>
                  <a:gd name="connsiteX23" fmla="*/ 84344 w 216779"/>
                  <a:gd name="connsiteY23" fmla="*/ 22679 h 216808"/>
                  <a:gd name="connsiteX24" fmla="*/ 64341 w 216779"/>
                  <a:gd name="connsiteY24" fmla="*/ 30842 h 216808"/>
                  <a:gd name="connsiteX25" fmla="*/ 40757 w 216779"/>
                  <a:gd name="connsiteY25" fmla="*/ 22679 h 216808"/>
                  <a:gd name="connsiteX26" fmla="*/ 22660 w 216779"/>
                  <a:gd name="connsiteY26" fmla="*/ 40824 h 216808"/>
                  <a:gd name="connsiteX27" fmla="*/ 30832 w 216779"/>
                  <a:gd name="connsiteY27" fmla="*/ 64408 h 216808"/>
                  <a:gd name="connsiteX28" fmla="*/ 22670 w 216779"/>
                  <a:gd name="connsiteY28" fmla="*/ 84363 h 216808"/>
                  <a:gd name="connsiteX29" fmla="*/ 0 w 216779"/>
                  <a:gd name="connsiteY29" fmla="*/ 95250 h 216808"/>
                  <a:gd name="connsiteX30" fmla="*/ 0 w 216779"/>
                  <a:gd name="connsiteY30" fmla="*/ 120653 h 216808"/>
                  <a:gd name="connsiteX31" fmla="*/ 22670 w 216779"/>
                  <a:gd name="connsiteY31" fmla="*/ 131540 h 216808"/>
                  <a:gd name="connsiteX32" fmla="*/ 30832 w 216779"/>
                  <a:gd name="connsiteY32" fmla="*/ 151495 h 216808"/>
                  <a:gd name="connsiteX33" fmla="*/ 19050 w 216779"/>
                  <a:gd name="connsiteY33" fmla="*/ 107271 h 216808"/>
                  <a:gd name="connsiteX34" fmla="*/ 30918 w 216779"/>
                  <a:gd name="connsiteY34" fmla="*/ 101556 h 216808"/>
                  <a:gd name="connsiteX35" fmla="*/ 38986 w 216779"/>
                  <a:gd name="connsiteY35" fmla="*/ 97688 h 216808"/>
                  <a:gd name="connsiteX36" fmla="*/ 41148 w 216779"/>
                  <a:gd name="connsiteY36" fmla="*/ 89002 h 216808"/>
                  <a:gd name="connsiteX37" fmla="*/ 47377 w 216779"/>
                  <a:gd name="connsiteY37" fmla="*/ 73876 h 216808"/>
                  <a:gd name="connsiteX38" fmla="*/ 51664 w 216779"/>
                  <a:gd name="connsiteY38" fmla="*/ 66370 h 216808"/>
                  <a:gd name="connsiteX39" fmla="*/ 48806 w 216779"/>
                  <a:gd name="connsiteY39" fmla="*/ 58198 h 216808"/>
                  <a:gd name="connsiteX40" fmla="*/ 44539 w 216779"/>
                  <a:gd name="connsiteY40" fmla="*/ 45882 h 216808"/>
                  <a:gd name="connsiteX41" fmla="*/ 45815 w 216779"/>
                  <a:gd name="connsiteY41" fmla="*/ 44606 h 216808"/>
                  <a:gd name="connsiteX42" fmla="*/ 58131 w 216779"/>
                  <a:gd name="connsiteY42" fmla="*/ 48863 h 216808"/>
                  <a:gd name="connsiteX43" fmla="*/ 66304 w 216779"/>
                  <a:gd name="connsiteY43" fmla="*/ 51721 h 216808"/>
                  <a:gd name="connsiteX44" fmla="*/ 73809 w 216779"/>
                  <a:gd name="connsiteY44" fmla="*/ 47434 h 216808"/>
                  <a:gd name="connsiteX45" fmla="*/ 88935 w 216779"/>
                  <a:gd name="connsiteY45" fmla="*/ 41205 h 216808"/>
                  <a:gd name="connsiteX46" fmla="*/ 97612 w 216779"/>
                  <a:gd name="connsiteY46" fmla="*/ 39033 h 216808"/>
                  <a:gd name="connsiteX47" fmla="*/ 101489 w 216779"/>
                  <a:gd name="connsiteY47" fmla="*/ 30966 h 216808"/>
                  <a:gd name="connsiteX48" fmla="*/ 107204 w 216779"/>
                  <a:gd name="connsiteY48" fmla="*/ 19098 h 216808"/>
                  <a:gd name="connsiteX49" fmla="*/ 109528 w 216779"/>
                  <a:gd name="connsiteY49" fmla="*/ 19098 h 216808"/>
                  <a:gd name="connsiteX50" fmla="*/ 115243 w 216779"/>
                  <a:gd name="connsiteY50" fmla="*/ 30966 h 216808"/>
                  <a:gd name="connsiteX51" fmla="*/ 119120 w 216779"/>
                  <a:gd name="connsiteY51" fmla="*/ 39033 h 216808"/>
                  <a:gd name="connsiteX52" fmla="*/ 127797 w 216779"/>
                  <a:gd name="connsiteY52" fmla="*/ 41205 h 216808"/>
                  <a:gd name="connsiteX53" fmla="*/ 142923 w 216779"/>
                  <a:gd name="connsiteY53" fmla="*/ 47434 h 216808"/>
                  <a:gd name="connsiteX54" fmla="*/ 150428 w 216779"/>
                  <a:gd name="connsiteY54" fmla="*/ 51721 h 216808"/>
                  <a:gd name="connsiteX55" fmla="*/ 158601 w 216779"/>
                  <a:gd name="connsiteY55" fmla="*/ 48863 h 216808"/>
                  <a:gd name="connsiteX56" fmla="*/ 170917 w 216779"/>
                  <a:gd name="connsiteY56" fmla="*/ 44606 h 216808"/>
                  <a:gd name="connsiteX57" fmla="*/ 172183 w 216779"/>
                  <a:gd name="connsiteY57" fmla="*/ 45882 h 216808"/>
                  <a:gd name="connsiteX58" fmla="*/ 167897 w 216779"/>
                  <a:gd name="connsiteY58" fmla="*/ 58179 h 216808"/>
                  <a:gd name="connsiteX59" fmla="*/ 165040 w 216779"/>
                  <a:gd name="connsiteY59" fmla="*/ 66351 h 216808"/>
                  <a:gd name="connsiteX60" fmla="*/ 169326 w 216779"/>
                  <a:gd name="connsiteY60" fmla="*/ 73857 h 216808"/>
                  <a:gd name="connsiteX61" fmla="*/ 175555 w 216779"/>
                  <a:gd name="connsiteY61" fmla="*/ 88983 h 216808"/>
                  <a:gd name="connsiteX62" fmla="*/ 177717 w 216779"/>
                  <a:gd name="connsiteY62" fmla="*/ 97669 h 216808"/>
                  <a:gd name="connsiteX63" fmla="*/ 185785 w 216779"/>
                  <a:gd name="connsiteY63" fmla="*/ 101537 h 216808"/>
                  <a:gd name="connsiteX64" fmla="*/ 197215 w 216779"/>
                  <a:gd name="connsiteY64" fmla="*/ 107042 h 216808"/>
                  <a:gd name="connsiteX65" fmla="*/ 197110 w 216779"/>
                  <a:gd name="connsiteY65" fmla="*/ 110290 h 216808"/>
                  <a:gd name="connsiteX66" fmla="*/ 184842 w 216779"/>
                  <a:gd name="connsiteY66" fmla="*/ 116176 h 216808"/>
                  <a:gd name="connsiteX67" fmla="*/ 176775 w 216779"/>
                  <a:gd name="connsiteY67" fmla="*/ 120053 h 216808"/>
                  <a:gd name="connsiteX68" fmla="*/ 174603 w 216779"/>
                  <a:gd name="connsiteY68" fmla="*/ 128730 h 216808"/>
                  <a:gd name="connsiteX69" fmla="*/ 168383 w 216779"/>
                  <a:gd name="connsiteY69" fmla="*/ 143856 h 216808"/>
                  <a:gd name="connsiteX70" fmla="*/ 164287 w 216779"/>
                  <a:gd name="connsiteY70" fmla="*/ 151019 h 216808"/>
                  <a:gd name="connsiteX71" fmla="*/ 166716 w 216779"/>
                  <a:gd name="connsiteY71" fmla="*/ 158906 h 216808"/>
                  <a:gd name="connsiteX72" fmla="*/ 170602 w 216779"/>
                  <a:gd name="connsiteY72" fmla="*/ 171536 h 216808"/>
                  <a:gd name="connsiteX73" fmla="*/ 169002 w 216779"/>
                  <a:gd name="connsiteY73" fmla="*/ 173136 h 216808"/>
                  <a:gd name="connsiteX74" fmla="*/ 156696 w 216779"/>
                  <a:gd name="connsiteY74" fmla="*/ 168869 h 216808"/>
                  <a:gd name="connsiteX75" fmla="*/ 148523 w 216779"/>
                  <a:gd name="connsiteY75" fmla="*/ 166011 h 216808"/>
                  <a:gd name="connsiteX76" fmla="*/ 141008 w 216779"/>
                  <a:gd name="connsiteY76" fmla="*/ 170307 h 216808"/>
                  <a:gd name="connsiteX77" fmla="*/ 125892 w 216779"/>
                  <a:gd name="connsiteY77" fmla="*/ 176527 h 216808"/>
                  <a:gd name="connsiteX78" fmla="*/ 117005 w 216779"/>
                  <a:gd name="connsiteY78" fmla="*/ 178746 h 216808"/>
                  <a:gd name="connsiteX79" fmla="*/ 113195 w 216779"/>
                  <a:gd name="connsiteY79" fmla="*/ 187071 h 216808"/>
                  <a:gd name="connsiteX80" fmla="*/ 108395 w 216779"/>
                  <a:gd name="connsiteY80" fmla="*/ 197758 h 216808"/>
                  <a:gd name="connsiteX81" fmla="*/ 107213 w 216779"/>
                  <a:gd name="connsiteY81" fmla="*/ 197758 h 216808"/>
                  <a:gd name="connsiteX82" fmla="*/ 101498 w 216779"/>
                  <a:gd name="connsiteY82" fmla="*/ 185890 h 216808"/>
                  <a:gd name="connsiteX83" fmla="*/ 97622 w 216779"/>
                  <a:gd name="connsiteY83" fmla="*/ 177822 h 216808"/>
                  <a:gd name="connsiteX84" fmla="*/ 88944 w 216779"/>
                  <a:gd name="connsiteY84" fmla="*/ 175651 h 216808"/>
                  <a:gd name="connsiteX85" fmla="*/ 73819 w 216779"/>
                  <a:gd name="connsiteY85" fmla="*/ 169421 h 216808"/>
                  <a:gd name="connsiteX86" fmla="*/ 66656 w 216779"/>
                  <a:gd name="connsiteY86" fmla="*/ 165325 h 216808"/>
                  <a:gd name="connsiteX87" fmla="*/ 58769 w 216779"/>
                  <a:gd name="connsiteY87" fmla="*/ 167754 h 216808"/>
                  <a:gd name="connsiteX88" fmla="*/ 46149 w 216779"/>
                  <a:gd name="connsiteY88" fmla="*/ 171641 h 216808"/>
                  <a:gd name="connsiteX89" fmla="*/ 44548 w 216779"/>
                  <a:gd name="connsiteY89" fmla="*/ 170040 h 216808"/>
                  <a:gd name="connsiteX90" fmla="*/ 48835 w 216779"/>
                  <a:gd name="connsiteY90" fmla="*/ 157753 h 216808"/>
                  <a:gd name="connsiteX91" fmla="*/ 51692 w 216779"/>
                  <a:gd name="connsiteY91" fmla="*/ 149581 h 216808"/>
                  <a:gd name="connsiteX92" fmla="*/ 47406 w 216779"/>
                  <a:gd name="connsiteY92" fmla="*/ 142075 h 216808"/>
                  <a:gd name="connsiteX93" fmla="*/ 41177 w 216779"/>
                  <a:gd name="connsiteY93" fmla="*/ 126949 h 216808"/>
                  <a:gd name="connsiteX94" fmla="*/ 39014 w 216779"/>
                  <a:gd name="connsiteY94" fmla="*/ 118262 h 216808"/>
                  <a:gd name="connsiteX95" fmla="*/ 30947 w 216779"/>
                  <a:gd name="connsiteY95" fmla="*/ 114395 h 216808"/>
                  <a:gd name="connsiteX96" fmla="*/ 19079 w 216779"/>
                  <a:gd name="connsiteY96" fmla="*/ 108680 h 21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79" h="216808">
                    <a:moveTo>
                      <a:pt x="30832" y="151495"/>
                    </a:moveTo>
                    <a:lnTo>
                      <a:pt x="22670" y="175079"/>
                    </a:lnTo>
                    <a:lnTo>
                      <a:pt x="40767" y="193224"/>
                    </a:lnTo>
                    <a:lnTo>
                      <a:pt x="64351" y="185966"/>
                    </a:lnTo>
                    <a:cubicBezTo>
                      <a:pt x="70600" y="189615"/>
                      <a:pt x="77334" y="192364"/>
                      <a:pt x="84353" y="194129"/>
                    </a:cubicBezTo>
                    <a:lnTo>
                      <a:pt x="95221" y="216808"/>
                    </a:lnTo>
                    <a:lnTo>
                      <a:pt x="120615" y="216808"/>
                    </a:lnTo>
                    <a:lnTo>
                      <a:pt x="130597" y="195034"/>
                    </a:lnTo>
                    <a:cubicBezTo>
                      <a:pt x="137616" y="193269"/>
                      <a:pt x="144349" y="190520"/>
                      <a:pt x="150600" y="186871"/>
                    </a:cubicBezTo>
                    <a:lnTo>
                      <a:pt x="174174" y="195034"/>
                    </a:lnTo>
                    <a:lnTo>
                      <a:pt x="192272" y="176936"/>
                    </a:lnTo>
                    <a:lnTo>
                      <a:pt x="185042" y="153305"/>
                    </a:lnTo>
                    <a:cubicBezTo>
                      <a:pt x="188686" y="147069"/>
                      <a:pt x="191433" y="140352"/>
                      <a:pt x="193205" y="133350"/>
                    </a:cubicBezTo>
                    <a:lnTo>
                      <a:pt x="215875" y="122463"/>
                    </a:lnTo>
                    <a:lnTo>
                      <a:pt x="216779" y="95250"/>
                    </a:lnTo>
                    <a:lnTo>
                      <a:pt x="194081" y="84411"/>
                    </a:lnTo>
                    <a:cubicBezTo>
                      <a:pt x="192312" y="77393"/>
                      <a:pt x="189564" y="70659"/>
                      <a:pt x="185918" y="64408"/>
                    </a:cubicBezTo>
                    <a:lnTo>
                      <a:pt x="194081" y="40824"/>
                    </a:lnTo>
                    <a:lnTo>
                      <a:pt x="175984" y="22679"/>
                    </a:lnTo>
                    <a:lnTo>
                      <a:pt x="152400" y="30842"/>
                    </a:lnTo>
                    <a:cubicBezTo>
                      <a:pt x="146163" y="27201"/>
                      <a:pt x="139446" y="24453"/>
                      <a:pt x="132445" y="22679"/>
                    </a:cubicBezTo>
                    <a:lnTo>
                      <a:pt x="121568" y="0"/>
                    </a:lnTo>
                    <a:lnTo>
                      <a:pt x="95221" y="0"/>
                    </a:lnTo>
                    <a:lnTo>
                      <a:pt x="84344" y="22679"/>
                    </a:lnTo>
                    <a:cubicBezTo>
                      <a:pt x="77327" y="24449"/>
                      <a:pt x="70593" y="27197"/>
                      <a:pt x="64341" y="30842"/>
                    </a:cubicBezTo>
                    <a:lnTo>
                      <a:pt x="40757" y="22679"/>
                    </a:lnTo>
                    <a:lnTo>
                      <a:pt x="22660" y="40824"/>
                    </a:lnTo>
                    <a:lnTo>
                      <a:pt x="30832" y="64408"/>
                    </a:lnTo>
                    <a:cubicBezTo>
                      <a:pt x="27187" y="70643"/>
                      <a:pt x="24439" y="77361"/>
                      <a:pt x="22670" y="84363"/>
                    </a:cubicBezTo>
                    <a:lnTo>
                      <a:pt x="0" y="95250"/>
                    </a:lnTo>
                    <a:lnTo>
                      <a:pt x="0" y="120653"/>
                    </a:lnTo>
                    <a:lnTo>
                      <a:pt x="22670" y="131540"/>
                    </a:lnTo>
                    <a:cubicBezTo>
                      <a:pt x="24439" y="138542"/>
                      <a:pt x="27187" y="145260"/>
                      <a:pt x="30832" y="151495"/>
                    </a:cubicBezTo>
                    <a:close/>
                    <a:moveTo>
                      <a:pt x="19050" y="107271"/>
                    </a:moveTo>
                    <a:lnTo>
                      <a:pt x="30918" y="101556"/>
                    </a:lnTo>
                    <a:lnTo>
                      <a:pt x="38986" y="97688"/>
                    </a:lnTo>
                    <a:lnTo>
                      <a:pt x="41148" y="89002"/>
                    </a:lnTo>
                    <a:cubicBezTo>
                      <a:pt x="42493" y="83689"/>
                      <a:pt x="44590" y="78595"/>
                      <a:pt x="47377" y="73876"/>
                    </a:cubicBezTo>
                    <a:lnTo>
                      <a:pt x="51664" y="66370"/>
                    </a:lnTo>
                    <a:lnTo>
                      <a:pt x="48806" y="58198"/>
                    </a:lnTo>
                    <a:lnTo>
                      <a:pt x="44539" y="45882"/>
                    </a:lnTo>
                    <a:lnTo>
                      <a:pt x="45815" y="44606"/>
                    </a:lnTo>
                    <a:lnTo>
                      <a:pt x="58131" y="48863"/>
                    </a:lnTo>
                    <a:lnTo>
                      <a:pt x="66304" y="51721"/>
                    </a:lnTo>
                    <a:lnTo>
                      <a:pt x="73809" y="47434"/>
                    </a:lnTo>
                    <a:cubicBezTo>
                      <a:pt x="78529" y="44649"/>
                      <a:pt x="83623" y="42552"/>
                      <a:pt x="88935" y="41205"/>
                    </a:cubicBezTo>
                    <a:lnTo>
                      <a:pt x="97612" y="39033"/>
                    </a:lnTo>
                    <a:lnTo>
                      <a:pt x="101489" y="30966"/>
                    </a:lnTo>
                    <a:lnTo>
                      <a:pt x="107204" y="19098"/>
                    </a:lnTo>
                    <a:lnTo>
                      <a:pt x="109528" y="19098"/>
                    </a:lnTo>
                    <a:lnTo>
                      <a:pt x="115243" y="30966"/>
                    </a:lnTo>
                    <a:lnTo>
                      <a:pt x="119120" y="39033"/>
                    </a:lnTo>
                    <a:lnTo>
                      <a:pt x="127797" y="41205"/>
                    </a:lnTo>
                    <a:cubicBezTo>
                      <a:pt x="133109" y="42552"/>
                      <a:pt x="138203" y="44649"/>
                      <a:pt x="142923" y="47434"/>
                    </a:cubicBezTo>
                    <a:lnTo>
                      <a:pt x="150428" y="51721"/>
                    </a:lnTo>
                    <a:lnTo>
                      <a:pt x="158601" y="48863"/>
                    </a:lnTo>
                    <a:lnTo>
                      <a:pt x="170917" y="44606"/>
                    </a:lnTo>
                    <a:lnTo>
                      <a:pt x="172183" y="45882"/>
                    </a:lnTo>
                    <a:lnTo>
                      <a:pt x="167897" y="58179"/>
                    </a:lnTo>
                    <a:lnTo>
                      <a:pt x="165040" y="66351"/>
                    </a:lnTo>
                    <a:lnTo>
                      <a:pt x="169326" y="73857"/>
                    </a:lnTo>
                    <a:cubicBezTo>
                      <a:pt x="172107" y="78578"/>
                      <a:pt x="174205" y="83671"/>
                      <a:pt x="175555" y="88983"/>
                    </a:cubicBezTo>
                    <a:lnTo>
                      <a:pt x="177717" y="97669"/>
                    </a:lnTo>
                    <a:lnTo>
                      <a:pt x="185785" y="101537"/>
                    </a:lnTo>
                    <a:lnTo>
                      <a:pt x="197215" y="107042"/>
                    </a:lnTo>
                    <a:lnTo>
                      <a:pt x="197110" y="110290"/>
                    </a:lnTo>
                    <a:lnTo>
                      <a:pt x="184842" y="116176"/>
                    </a:lnTo>
                    <a:lnTo>
                      <a:pt x="176775" y="120053"/>
                    </a:lnTo>
                    <a:lnTo>
                      <a:pt x="174603" y="128730"/>
                    </a:lnTo>
                    <a:cubicBezTo>
                      <a:pt x="173264" y="134043"/>
                      <a:pt x="171169" y="139137"/>
                      <a:pt x="168383" y="143856"/>
                    </a:cubicBezTo>
                    <a:lnTo>
                      <a:pt x="164287" y="151019"/>
                    </a:lnTo>
                    <a:lnTo>
                      <a:pt x="166716" y="158906"/>
                    </a:lnTo>
                    <a:lnTo>
                      <a:pt x="170602" y="171536"/>
                    </a:lnTo>
                    <a:lnTo>
                      <a:pt x="169002" y="173136"/>
                    </a:lnTo>
                    <a:lnTo>
                      <a:pt x="156696" y="168869"/>
                    </a:lnTo>
                    <a:lnTo>
                      <a:pt x="148523" y="166011"/>
                    </a:lnTo>
                    <a:lnTo>
                      <a:pt x="141008" y="170307"/>
                    </a:lnTo>
                    <a:cubicBezTo>
                      <a:pt x="136290" y="173087"/>
                      <a:pt x="131200" y="175181"/>
                      <a:pt x="125892" y="176527"/>
                    </a:cubicBezTo>
                    <a:lnTo>
                      <a:pt x="117005" y="178746"/>
                    </a:lnTo>
                    <a:lnTo>
                      <a:pt x="113195" y="187071"/>
                    </a:lnTo>
                    <a:lnTo>
                      <a:pt x="108395" y="197758"/>
                    </a:lnTo>
                    <a:lnTo>
                      <a:pt x="107213" y="197758"/>
                    </a:lnTo>
                    <a:lnTo>
                      <a:pt x="101498" y="185890"/>
                    </a:lnTo>
                    <a:lnTo>
                      <a:pt x="97622" y="177822"/>
                    </a:lnTo>
                    <a:lnTo>
                      <a:pt x="88944" y="175651"/>
                    </a:lnTo>
                    <a:cubicBezTo>
                      <a:pt x="83631" y="174306"/>
                      <a:pt x="78537" y="172208"/>
                      <a:pt x="73819" y="169421"/>
                    </a:cubicBezTo>
                    <a:lnTo>
                      <a:pt x="66656" y="165325"/>
                    </a:lnTo>
                    <a:lnTo>
                      <a:pt x="58769" y="167754"/>
                    </a:lnTo>
                    <a:lnTo>
                      <a:pt x="46149" y="171641"/>
                    </a:lnTo>
                    <a:lnTo>
                      <a:pt x="44548" y="170040"/>
                    </a:lnTo>
                    <a:lnTo>
                      <a:pt x="48835" y="157753"/>
                    </a:lnTo>
                    <a:lnTo>
                      <a:pt x="51692" y="149581"/>
                    </a:lnTo>
                    <a:lnTo>
                      <a:pt x="47406" y="142075"/>
                    </a:lnTo>
                    <a:cubicBezTo>
                      <a:pt x="44621" y="137355"/>
                      <a:pt x="42523" y="132261"/>
                      <a:pt x="41177" y="126949"/>
                    </a:cubicBezTo>
                    <a:lnTo>
                      <a:pt x="39014" y="118262"/>
                    </a:lnTo>
                    <a:lnTo>
                      <a:pt x="30947" y="114395"/>
                    </a:lnTo>
                    <a:lnTo>
                      <a:pt x="19079" y="108680"/>
                    </a:lnTo>
                    <a:close/>
                  </a:path>
                </a:pathLst>
              </a:custGeom>
              <a:solidFill>
                <a:srgbClr val="FFC000"/>
              </a:solidFill>
              <a:ln w="9525" cap="flat">
                <a:noFill/>
                <a:prstDash val="solid"/>
                <a:miter/>
              </a:ln>
            </p:spPr>
            <p:txBody>
              <a:bodyPr rtlCol="0" anchor="ctr"/>
              <a:lstStyle/>
              <a:p>
                <a:endParaRPr lang="es-CL" sz="1350"/>
              </a:p>
            </p:txBody>
          </p:sp>
          <p:sp>
            <p:nvSpPr>
              <p:cNvPr id="28" name="Forma libre: forma 27">
                <a:extLst>
                  <a:ext uri="{FF2B5EF4-FFF2-40B4-BE49-F238E27FC236}">
                    <a16:creationId xmlns:a16="http://schemas.microsoft.com/office/drawing/2014/main" id="{3A31E400-424D-25C8-8102-2FE7B733DD14}"/>
                  </a:ext>
                </a:extLst>
              </p:cNvPr>
              <p:cNvSpPr/>
              <p:nvPr/>
            </p:nvSpPr>
            <p:spPr>
              <a:xfrm>
                <a:off x="2686156" y="2979712"/>
                <a:ext cx="216760" cy="215903"/>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6"/>
              </a:solidFill>
              <a:ln w="9525" cap="flat">
                <a:noFill/>
                <a:prstDash val="solid"/>
                <a:miter/>
              </a:ln>
            </p:spPr>
            <p:txBody>
              <a:bodyPr rtlCol="0" anchor="ctr"/>
              <a:lstStyle/>
              <a:p>
                <a:endParaRPr lang="es-CL" sz="1350"/>
              </a:p>
            </p:txBody>
          </p:sp>
          <p:sp>
            <p:nvSpPr>
              <p:cNvPr id="29" name="Forma libre: forma 28">
                <a:extLst>
                  <a:ext uri="{FF2B5EF4-FFF2-40B4-BE49-F238E27FC236}">
                    <a16:creationId xmlns:a16="http://schemas.microsoft.com/office/drawing/2014/main" id="{0098F2AD-DF8C-AD67-2F94-B3E205706BBC}"/>
                  </a:ext>
                </a:extLst>
              </p:cNvPr>
              <p:cNvSpPr/>
              <p:nvPr/>
            </p:nvSpPr>
            <p:spPr>
              <a:xfrm>
                <a:off x="2482340" y="2908985"/>
                <a:ext cx="865420" cy="1035546"/>
              </a:xfrm>
              <a:custGeom>
                <a:avLst/>
                <a:gdLst>
                  <a:gd name="connsiteX0" fmla="*/ 112614 w 648013"/>
                  <a:gd name="connsiteY0" fmla="*/ 528089 h 769137"/>
                  <a:gd name="connsiteX1" fmla="*/ 112614 w 648013"/>
                  <a:gd name="connsiteY1" fmla="*/ 769138 h 769137"/>
                  <a:gd name="connsiteX2" fmla="*/ 413604 w 648013"/>
                  <a:gd name="connsiteY2" fmla="*/ 769138 h 769137"/>
                  <a:gd name="connsiteX3" fmla="*/ 413604 w 648013"/>
                  <a:gd name="connsiteY3" fmla="*/ 654838 h 769137"/>
                  <a:gd name="connsiteX4" fmla="*/ 460277 w 648013"/>
                  <a:gd name="connsiteY4" fmla="*/ 654838 h 769137"/>
                  <a:gd name="connsiteX5" fmla="*/ 540287 w 648013"/>
                  <a:gd name="connsiteY5" fmla="*/ 621500 h 769137"/>
                  <a:gd name="connsiteX6" fmla="*/ 572672 w 648013"/>
                  <a:gd name="connsiteY6" fmla="*/ 540538 h 769137"/>
                  <a:gd name="connsiteX7" fmla="*/ 572672 w 648013"/>
                  <a:gd name="connsiteY7" fmla="*/ 483388 h 769137"/>
                  <a:gd name="connsiteX8" fmla="*/ 614582 w 648013"/>
                  <a:gd name="connsiteY8" fmla="*/ 483388 h 769137"/>
                  <a:gd name="connsiteX9" fmla="*/ 638394 w 648013"/>
                  <a:gd name="connsiteY9" fmla="*/ 416713 h 769137"/>
                  <a:gd name="connsiteX10" fmla="*/ 572672 w 648013"/>
                  <a:gd name="connsiteY10" fmla="*/ 302413 h 769137"/>
                  <a:gd name="connsiteX11" fmla="*/ 572672 w 648013"/>
                  <a:gd name="connsiteY11" fmla="*/ 297650 h 769137"/>
                  <a:gd name="connsiteX12" fmla="*/ 297646 w 648013"/>
                  <a:gd name="connsiteY12" fmla="*/ 223 h 769137"/>
                  <a:gd name="connsiteX13" fmla="*/ 219 w 648013"/>
                  <a:gd name="connsiteY13" fmla="*/ 275248 h 769137"/>
                  <a:gd name="connsiteX14" fmla="*/ 219 w 648013"/>
                  <a:gd name="connsiteY14" fmla="*/ 297650 h 769137"/>
                  <a:gd name="connsiteX15" fmla="*/ 112614 w 648013"/>
                  <a:gd name="connsiteY15" fmla="*/ 528089 h 769137"/>
                  <a:gd name="connsiteX16" fmla="*/ 149914 w 648013"/>
                  <a:gd name="connsiteY16" fmla="*/ 56687 h 769137"/>
                  <a:gd name="connsiteX17" fmla="*/ 516368 w 648013"/>
                  <a:gd name="connsiteY17" fmla="*/ 150027 h 769137"/>
                  <a:gd name="connsiteX18" fmla="*/ 553669 w 648013"/>
                  <a:gd name="connsiteY18" fmla="*/ 296831 h 769137"/>
                  <a:gd name="connsiteX19" fmla="*/ 553669 w 648013"/>
                  <a:gd name="connsiteY19" fmla="*/ 307366 h 769137"/>
                  <a:gd name="connsiteX20" fmla="*/ 556203 w 648013"/>
                  <a:gd name="connsiteY20" fmla="*/ 311776 h 769137"/>
                  <a:gd name="connsiteX21" fmla="*/ 621926 w 648013"/>
                  <a:gd name="connsiteY21" fmla="*/ 426076 h 769137"/>
                  <a:gd name="connsiteX22" fmla="*/ 622183 w 648013"/>
                  <a:gd name="connsiteY22" fmla="*/ 426514 h 769137"/>
                  <a:gd name="connsiteX23" fmla="*/ 622459 w 648013"/>
                  <a:gd name="connsiteY23" fmla="*/ 426943 h 769137"/>
                  <a:gd name="connsiteX24" fmla="*/ 627279 w 648013"/>
                  <a:gd name="connsiteY24" fmla="*/ 453717 h 769137"/>
                  <a:gd name="connsiteX25" fmla="*/ 613334 w 648013"/>
                  <a:gd name="connsiteY25" fmla="*/ 464195 h 769137"/>
                  <a:gd name="connsiteX26" fmla="*/ 553622 w 648013"/>
                  <a:gd name="connsiteY26" fmla="*/ 464195 h 769137"/>
                  <a:gd name="connsiteX27" fmla="*/ 553622 w 648013"/>
                  <a:gd name="connsiteY27" fmla="*/ 540395 h 769137"/>
                  <a:gd name="connsiteX28" fmla="*/ 526809 w 648013"/>
                  <a:gd name="connsiteY28" fmla="*/ 607918 h 769137"/>
                  <a:gd name="connsiteX29" fmla="*/ 460277 w 648013"/>
                  <a:gd name="connsiteY29" fmla="*/ 635759 h 769137"/>
                  <a:gd name="connsiteX30" fmla="*/ 394554 w 648013"/>
                  <a:gd name="connsiteY30" fmla="*/ 635759 h 769137"/>
                  <a:gd name="connsiteX31" fmla="*/ 394554 w 648013"/>
                  <a:gd name="connsiteY31" fmla="*/ 750059 h 769137"/>
                  <a:gd name="connsiteX32" fmla="*/ 131664 w 648013"/>
                  <a:gd name="connsiteY32" fmla="*/ 750059 h 769137"/>
                  <a:gd name="connsiteX33" fmla="*/ 131664 w 648013"/>
                  <a:gd name="connsiteY33" fmla="*/ 518745 h 769137"/>
                  <a:gd name="connsiteX34" fmla="*/ 124273 w 648013"/>
                  <a:gd name="connsiteY34" fmla="*/ 513030 h 769137"/>
                  <a:gd name="connsiteX35" fmla="*/ 19269 w 648013"/>
                  <a:gd name="connsiteY35" fmla="*/ 297517 h 769137"/>
                  <a:gd name="connsiteX36" fmla="*/ 19269 w 648013"/>
                  <a:gd name="connsiteY36" fmla="*/ 297174 h 769137"/>
                  <a:gd name="connsiteX37" fmla="*/ 19269 w 648013"/>
                  <a:gd name="connsiteY37" fmla="*/ 296831 h 769137"/>
                  <a:gd name="connsiteX38" fmla="*/ 149924 w 648013"/>
                  <a:gd name="connsiteY38" fmla="*/ 56687 h 76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48013" h="769137">
                    <a:moveTo>
                      <a:pt x="112614" y="528089"/>
                    </a:moveTo>
                    <a:lnTo>
                      <a:pt x="112614" y="769138"/>
                    </a:lnTo>
                    <a:lnTo>
                      <a:pt x="413604" y="769138"/>
                    </a:lnTo>
                    <a:lnTo>
                      <a:pt x="413604" y="654838"/>
                    </a:lnTo>
                    <a:lnTo>
                      <a:pt x="460277" y="654838"/>
                    </a:lnTo>
                    <a:cubicBezTo>
                      <a:pt x="490314" y="654784"/>
                      <a:pt x="519098" y="642790"/>
                      <a:pt x="540287" y="621500"/>
                    </a:cubicBezTo>
                    <a:cubicBezTo>
                      <a:pt x="561182" y="599740"/>
                      <a:pt x="572796" y="570706"/>
                      <a:pt x="572672" y="540538"/>
                    </a:cubicBezTo>
                    <a:lnTo>
                      <a:pt x="572672" y="483388"/>
                    </a:lnTo>
                    <a:lnTo>
                      <a:pt x="614582" y="483388"/>
                    </a:lnTo>
                    <a:cubicBezTo>
                      <a:pt x="639347" y="480530"/>
                      <a:pt x="661254" y="451955"/>
                      <a:pt x="638394" y="416713"/>
                    </a:cubicBezTo>
                    <a:lnTo>
                      <a:pt x="572672" y="302413"/>
                    </a:lnTo>
                    <a:lnTo>
                      <a:pt x="572672" y="297650"/>
                    </a:lnTo>
                    <a:cubicBezTo>
                      <a:pt x="578858" y="139572"/>
                      <a:pt x="455725" y="6409"/>
                      <a:pt x="297646" y="223"/>
                    </a:cubicBezTo>
                    <a:cubicBezTo>
                      <a:pt x="139568" y="-5963"/>
                      <a:pt x="6406" y="117171"/>
                      <a:pt x="219" y="275248"/>
                    </a:cubicBezTo>
                    <a:cubicBezTo>
                      <a:pt x="-73" y="282713"/>
                      <a:pt x="-73" y="290186"/>
                      <a:pt x="219" y="297650"/>
                    </a:cubicBezTo>
                    <a:cubicBezTo>
                      <a:pt x="-109" y="387744"/>
                      <a:pt x="41416" y="472882"/>
                      <a:pt x="112614" y="528089"/>
                    </a:cubicBezTo>
                    <a:close/>
                    <a:moveTo>
                      <a:pt x="149914" y="56687"/>
                    </a:moveTo>
                    <a:cubicBezTo>
                      <a:pt x="276882" y="-18731"/>
                      <a:pt x="440950" y="23059"/>
                      <a:pt x="516368" y="150027"/>
                    </a:cubicBezTo>
                    <a:cubicBezTo>
                      <a:pt x="542691" y="194344"/>
                      <a:pt x="555645" y="245324"/>
                      <a:pt x="553669" y="296831"/>
                    </a:cubicBezTo>
                    <a:lnTo>
                      <a:pt x="553669" y="307366"/>
                    </a:lnTo>
                    <a:lnTo>
                      <a:pt x="556203" y="311776"/>
                    </a:lnTo>
                    <a:lnTo>
                      <a:pt x="621926" y="426076"/>
                    </a:lnTo>
                    <a:lnTo>
                      <a:pt x="622183" y="426514"/>
                    </a:lnTo>
                    <a:lnTo>
                      <a:pt x="622459" y="426943"/>
                    </a:lnTo>
                    <a:cubicBezTo>
                      <a:pt x="628644" y="434407"/>
                      <a:pt x="630471" y="444564"/>
                      <a:pt x="627279" y="453717"/>
                    </a:cubicBezTo>
                    <a:cubicBezTo>
                      <a:pt x="624577" y="459242"/>
                      <a:pt x="619393" y="463139"/>
                      <a:pt x="613334" y="464195"/>
                    </a:cubicBezTo>
                    <a:lnTo>
                      <a:pt x="553622" y="464195"/>
                    </a:lnTo>
                    <a:lnTo>
                      <a:pt x="553622" y="540395"/>
                    </a:lnTo>
                    <a:cubicBezTo>
                      <a:pt x="553724" y="565517"/>
                      <a:pt x="544118" y="589709"/>
                      <a:pt x="526809" y="607918"/>
                    </a:cubicBezTo>
                    <a:cubicBezTo>
                      <a:pt x="509244" y="625717"/>
                      <a:pt x="485284" y="635744"/>
                      <a:pt x="460277" y="635759"/>
                    </a:cubicBezTo>
                    <a:lnTo>
                      <a:pt x="394554" y="635759"/>
                    </a:lnTo>
                    <a:lnTo>
                      <a:pt x="394554" y="750059"/>
                    </a:lnTo>
                    <a:lnTo>
                      <a:pt x="131664" y="750059"/>
                    </a:lnTo>
                    <a:lnTo>
                      <a:pt x="131664" y="518745"/>
                    </a:lnTo>
                    <a:lnTo>
                      <a:pt x="124273" y="513030"/>
                    </a:lnTo>
                    <a:cubicBezTo>
                      <a:pt x="57580" y="461497"/>
                      <a:pt x="18748" y="381798"/>
                      <a:pt x="19269" y="297517"/>
                    </a:cubicBezTo>
                    <a:lnTo>
                      <a:pt x="19269" y="297174"/>
                    </a:lnTo>
                    <a:lnTo>
                      <a:pt x="19269" y="296831"/>
                    </a:lnTo>
                    <a:cubicBezTo>
                      <a:pt x="15402" y="198860"/>
                      <a:pt x="65567" y="106658"/>
                      <a:pt x="149924" y="56687"/>
                    </a:cubicBezTo>
                    <a:close/>
                  </a:path>
                </a:pathLst>
              </a:custGeom>
              <a:solidFill>
                <a:schemeClr val="accent1"/>
              </a:solidFill>
              <a:ln w="9525" cap="flat">
                <a:noFill/>
                <a:prstDash val="solid"/>
                <a:miter/>
              </a:ln>
            </p:spPr>
            <p:txBody>
              <a:bodyPr rtlCol="0" anchor="ctr"/>
              <a:lstStyle/>
              <a:p>
                <a:endParaRPr lang="es-CL" sz="1350"/>
              </a:p>
            </p:txBody>
          </p:sp>
        </p:grpSp>
        <p:sp>
          <p:nvSpPr>
            <p:cNvPr id="23" name="Forma libre: forma 22">
              <a:extLst>
                <a:ext uri="{FF2B5EF4-FFF2-40B4-BE49-F238E27FC236}">
                  <a16:creationId xmlns:a16="http://schemas.microsoft.com/office/drawing/2014/main" id="{40F85646-A89A-35E6-D175-ADF9DA170C78}"/>
                </a:ext>
              </a:extLst>
            </p:cNvPr>
            <p:cNvSpPr/>
            <p:nvPr/>
          </p:nvSpPr>
          <p:spPr>
            <a:xfrm>
              <a:off x="548525" y="484516"/>
              <a:ext cx="194658" cy="194907"/>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1"/>
            </a:solidFill>
            <a:ln w="9525" cap="flat">
              <a:noFill/>
              <a:prstDash val="solid"/>
              <a:miter/>
            </a:ln>
          </p:spPr>
          <p:txBody>
            <a:bodyPr rtlCol="0" anchor="ctr"/>
            <a:lstStyle/>
            <a:p>
              <a:r>
                <a:rPr lang="es-CL" sz="900" dirty="0">
                  <a:solidFill>
                    <a:srgbClr val="FFC000"/>
                  </a:solidFill>
                  <a:highlight>
                    <a:srgbClr val="FFFF00"/>
                  </a:highlight>
                </a:rPr>
                <a:t>T</a:t>
              </a:r>
            </a:p>
          </p:txBody>
        </p:sp>
        <p:sp>
          <p:nvSpPr>
            <p:cNvPr id="24" name="Rectángulo 23">
              <a:extLst>
                <a:ext uri="{FF2B5EF4-FFF2-40B4-BE49-F238E27FC236}">
                  <a16:creationId xmlns:a16="http://schemas.microsoft.com/office/drawing/2014/main" id="{C4F95D7C-5B38-9EDF-C2C0-B2CA82A48328}"/>
                </a:ext>
              </a:extLst>
            </p:cNvPr>
            <p:cNvSpPr/>
            <p:nvPr/>
          </p:nvSpPr>
          <p:spPr>
            <a:xfrm>
              <a:off x="59406" y="1124744"/>
              <a:ext cx="1044000" cy="276999"/>
            </a:xfrm>
            <a:prstGeom prst="rect">
              <a:avLst/>
            </a:prstGeom>
            <a:solidFill>
              <a:schemeClr val="bg1"/>
            </a:solidFill>
          </p:spPr>
          <p:txBody>
            <a:bodyPr wrap="square" lIns="0" tIns="0" rIns="0" bIns="0">
              <a:spAutoFit/>
            </a:bodyPr>
            <a:lstStyle/>
            <a:p>
              <a:pPr algn="ctr"/>
              <a:r>
                <a:rPr lang="es-ES" b="1" cap="none" spc="0" dirty="0">
                  <a:ln w="13462">
                    <a:noFill/>
                    <a:prstDash val="solid"/>
                  </a:ln>
                  <a:solidFill>
                    <a:schemeClr val="accent1">
                      <a:lumMod val="75000"/>
                    </a:schemeClr>
                  </a:solidFill>
                  <a:effectLst>
                    <a:outerShdw dist="38100" dir="2700000" algn="bl" rotWithShape="0">
                      <a:schemeClr val="accent5"/>
                    </a:outerShdw>
                  </a:effectLst>
                </a:rPr>
                <a:t>PINGESO</a:t>
              </a:r>
            </a:p>
          </p:txBody>
        </p:sp>
      </p:grpSp>
    </p:spTree>
    <p:extLst>
      <p:ext uri="{BB962C8B-B14F-4D97-AF65-F5344CB8AC3E}">
        <p14:creationId xmlns:p14="http://schemas.microsoft.com/office/powerpoint/2010/main" val="4242434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uadroTexto 22">
            <a:extLst>
              <a:ext uri="{FF2B5EF4-FFF2-40B4-BE49-F238E27FC236}">
                <a16:creationId xmlns:a16="http://schemas.microsoft.com/office/drawing/2014/main" id="{3E34AEE9-5B64-4552-BAED-0CD54B649CD1}"/>
              </a:ext>
            </a:extLst>
          </p:cNvPr>
          <p:cNvSpPr txBox="1"/>
          <p:nvPr/>
        </p:nvSpPr>
        <p:spPr>
          <a:xfrm>
            <a:off x="2843808" y="259136"/>
            <a:ext cx="2605906" cy="400110"/>
          </a:xfrm>
          <a:prstGeom prst="rect">
            <a:avLst/>
          </a:prstGeom>
          <a:noFill/>
        </p:spPr>
        <p:txBody>
          <a:bodyPr wrap="none" rtlCol="0">
            <a:spAutoFit/>
          </a:bodyPr>
          <a:lstStyle/>
          <a:p>
            <a:r>
              <a:rPr lang="es-CL" sz="2000" b="1" u="sng" dirty="0">
                <a:solidFill>
                  <a:schemeClr val="accent1">
                    <a:lumMod val="75000"/>
                  </a:schemeClr>
                </a:solidFill>
                <a:effectLst>
                  <a:outerShdw blurRad="38100" dist="38100" dir="2700000" algn="tl">
                    <a:srgbClr val="000000">
                      <a:alpha val="43137"/>
                    </a:srgbClr>
                  </a:outerShdw>
                </a:effectLst>
              </a:rPr>
              <a:t>PRESENTACIÓN CURSO</a:t>
            </a:r>
          </a:p>
        </p:txBody>
      </p:sp>
      <p:grpSp>
        <p:nvGrpSpPr>
          <p:cNvPr id="28" name="Grupo 27">
            <a:extLst>
              <a:ext uri="{FF2B5EF4-FFF2-40B4-BE49-F238E27FC236}">
                <a16:creationId xmlns:a16="http://schemas.microsoft.com/office/drawing/2014/main" id="{8FFC7934-7110-0502-04ED-6EBFA66B7BAE}"/>
              </a:ext>
            </a:extLst>
          </p:cNvPr>
          <p:cNvGrpSpPr/>
          <p:nvPr/>
        </p:nvGrpSpPr>
        <p:grpSpPr>
          <a:xfrm>
            <a:off x="131414" y="116632"/>
            <a:ext cx="912194" cy="1008112"/>
            <a:chOff x="59406" y="260648"/>
            <a:chExt cx="1044000" cy="1141095"/>
          </a:xfrm>
        </p:grpSpPr>
        <p:grpSp>
          <p:nvGrpSpPr>
            <p:cNvPr id="29" name="Gráfico 4" descr="888Cabeza con engranajes contorno">
              <a:extLst>
                <a:ext uri="{FF2B5EF4-FFF2-40B4-BE49-F238E27FC236}">
                  <a16:creationId xmlns:a16="http://schemas.microsoft.com/office/drawing/2014/main" id="{D03AAA0A-E13C-4739-24D9-EF120584832E}"/>
                </a:ext>
              </a:extLst>
            </p:cNvPr>
            <p:cNvGrpSpPr/>
            <p:nvPr/>
          </p:nvGrpSpPr>
          <p:grpSpPr>
            <a:xfrm>
              <a:off x="266431" y="260648"/>
              <a:ext cx="777177" cy="934841"/>
              <a:chOff x="2482340" y="2908985"/>
              <a:chExt cx="865420" cy="1035546"/>
            </a:xfrm>
            <a:solidFill>
              <a:schemeClr val="accent1"/>
            </a:solidFill>
          </p:grpSpPr>
          <p:sp>
            <p:nvSpPr>
              <p:cNvPr id="32" name="Forma libre: forma 31">
                <a:extLst>
                  <a:ext uri="{FF2B5EF4-FFF2-40B4-BE49-F238E27FC236}">
                    <a16:creationId xmlns:a16="http://schemas.microsoft.com/office/drawing/2014/main" id="{43A1EC63-B154-6802-EA5E-1B8540AF8F32}"/>
                  </a:ext>
                </a:extLst>
              </p:cNvPr>
              <p:cNvSpPr/>
              <p:nvPr/>
            </p:nvSpPr>
            <p:spPr>
              <a:xfrm>
                <a:off x="2756879" y="3050473"/>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125" y="59090"/>
                      <a:pt x="17110" y="76075"/>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183" y="27635"/>
                      <a:pt x="27635" y="19183"/>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33" name="Forma libre: forma 32">
                <a:extLst>
                  <a:ext uri="{FF2B5EF4-FFF2-40B4-BE49-F238E27FC236}">
                    <a16:creationId xmlns:a16="http://schemas.microsoft.com/office/drawing/2014/main" id="{6030978C-11E0-49DF-0A2C-DFCE250D5B9F}"/>
                  </a:ext>
                </a:extLst>
              </p:cNvPr>
              <p:cNvSpPr/>
              <p:nvPr/>
            </p:nvSpPr>
            <p:spPr>
              <a:xfrm>
                <a:off x="2642579" y="3234620"/>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0" y="59142"/>
                      <a:pt x="17058" y="76200"/>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050" y="27579"/>
                      <a:pt x="27579" y="19050"/>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34" name="Forma libre: forma 33">
                <a:extLst>
                  <a:ext uri="{FF2B5EF4-FFF2-40B4-BE49-F238E27FC236}">
                    <a16:creationId xmlns:a16="http://schemas.microsoft.com/office/drawing/2014/main" id="{72C355FE-EA6E-7BF9-0CEC-51F917BDCA93}"/>
                  </a:ext>
                </a:extLst>
              </p:cNvPr>
              <p:cNvSpPr/>
              <p:nvPr/>
            </p:nvSpPr>
            <p:spPr>
              <a:xfrm>
                <a:off x="2572790" y="3162953"/>
                <a:ext cx="216779" cy="216808"/>
              </a:xfrm>
              <a:custGeom>
                <a:avLst/>
                <a:gdLst>
                  <a:gd name="connsiteX0" fmla="*/ 30832 w 216779"/>
                  <a:gd name="connsiteY0" fmla="*/ 151495 h 216808"/>
                  <a:gd name="connsiteX1" fmla="*/ 22670 w 216779"/>
                  <a:gd name="connsiteY1" fmla="*/ 175079 h 216808"/>
                  <a:gd name="connsiteX2" fmla="*/ 40767 w 216779"/>
                  <a:gd name="connsiteY2" fmla="*/ 193224 h 216808"/>
                  <a:gd name="connsiteX3" fmla="*/ 64351 w 216779"/>
                  <a:gd name="connsiteY3" fmla="*/ 185966 h 216808"/>
                  <a:gd name="connsiteX4" fmla="*/ 84353 w 216779"/>
                  <a:gd name="connsiteY4" fmla="*/ 194129 h 216808"/>
                  <a:gd name="connsiteX5" fmla="*/ 95221 w 216779"/>
                  <a:gd name="connsiteY5" fmla="*/ 216808 h 216808"/>
                  <a:gd name="connsiteX6" fmla="*/ 120615 w 216779"/>
                  <a:gd name="connsiteY6" fmla="*/ 216808 h 216808"/>
                  <a:gd name="connsiteX7" fmla="*/ 130597 w 216779"/>
                  <a:gd name="connsiteY7" fmla="*/ 195034 h 216808"/>
                  <a:gd name="connsiteX8" fmla="*/ 150600 w 216779"/>
                  <a:gd name="connsiteY8" fmla="*/ 186871 h 216808"/>
                  <a:gd name="connsiteX9" fmla="*/ 174174 w 216779"/>
                  <a:gd name="connsiteY9" fmla="*/ 195034 h 216808"/>
                  <a:gd name="connsiteX10" fmla="*/ 192272 w 216779"/>
                  <a:gd name="connsiteY10" fmla="*/ 176936 h 216808"/>
                  <a:gd name="connsiteX11" fmla="*/ 185042 w 216779"/>
                  <a:gd name="connsiteY11" fmla="*/ 153305 h 216808"/>
                  <a:gd name="connsiteX12" fmla="*/ 193205 w 216779"/>
                  <a:gd name="connsiteY12" fmla="*/ 133350 h 216808"/>
                  <a:gd name="connsiteX13" fmla="*/ 215875 w 216779"/>
                  <a:gd name="connsiteY13" fmla="*/ 122463 h 216808"/>
                  <a:gd name="connsiteX14" fmla="*/ 216779 w 216779"/>
                  <a:gd name="connsiteY14" fmla="*/ 95250 h 216808"/>
                  <a:gd name="connsiteX15" fmla="*/ 194081 w 216779"/>
                  <a:gd name="connsiteY15" fmla="*/ 84411 h 216808"/>
                  <a:gd name="connsiteX16" fmla="*/ 185918 w 216779"/>
                  <a:gd name="connsiteY16" fmla="*/ 64408 h 216808"/>
                  <a:gd name="connsiteX17" fmla="*/ 194081 w 216779"/>
                  <a:gd name="connsiteY17" fmla="*/ 40824 h 216808"/>
                  <a:gd name="connsiteX18" fmla="*/ 175984 w 216779"/>
                  <a:gd name="connsiteY18" fmla="*/ 22679 h 216808"/>
                  <a:gd name="connsiteX19" fmla="*/ 152400 w 216779"/>
                  <a:gd name="connsiteY19" fmla="*/ 30842 h 216808"/>
                  <a:gd name="connsiteX20" fmla="*/ 132445 w 216779"/>
                  <a:gd name="connsiteY20" fmla="*/ 22679 h 216808"/>
                  <a:gd name="connsiteX21" fmla="*/ 121568 w 216779"/>
                  <a:gd name="connsiteY21" fmla="*/ 0 h 216808"/>
                  <a:gd name="connsiteX22" fmla="*/ 95221 w 216779"/>
                  <a:gd name="connsiteY22" fmla="*/ 0 h 216808"/>
                  <a:gd name="connsiteX23" fmla="*/ 84344 w 216779"/>
                  <a:gd name="connsiteY23" fmla="*/ 22679 h 216808"/>
                  <a:gd name="connsiteX24" fmla="*/ 64341 w 216779"/>
                  <a:gd name="connsiteY24" fmla="*/ 30842 h 216808"/>
                  <a:gd name="connsiteX25" fmla="*/ 40757 w 216779"/>
                  <a:gd name="connsiteY25" fmla="*/ 22679 h 216808"/>
                  <a:gd name="connsiteX26" fmla="*/ 22660 w 216779"/>
                  <a:gd name="connsiteY26" fmla="*/ 40824 h 216808"/>
                  <a:gd name="connsiteX27" fmla="*/ 30832 w 216779"/>
                  <a:gd name="connsiteY27" fmla="*/ 64408 h 216808"/>
                  <a:gd name="connsiteX28" fmla="*/ 22670 w 216779"/>
                  <a:gd name="connsiteY28" fmla="*/ 84363 h 216808"/>
                  <a:gd name="connsiteX29" fmla="*/ 0 w 216779"/>
                  <a:gd name="connsiteY29" fmla="*/ 95250 h 216808"/>
                  <a:gd name="connsiteX30" fmla="*/ 0 w 216779"/>
                  <a:gd name="connsiteY30" fmla="*/ 120653 h 216808"/>
                  <a:gd name="connsiteX31" fmla="*/ 22670 w 216779"/>
                  <a:gd name="connsiteY31" fmla="*/ 131540 h 216808"/>
                  <a:gd name="connsiteX32" fmla="*/ 30832 w 216779"/>
                  <a:gd name="connsiteY32" fmla="*/ 151495 h 216808"/>
                  <a:gd name="connsiteX33" fmla="*/ 19050 w 216779"/>
                  <a:gd name="connsiteY33" fmla="*/ 107271 h 216808"/>
                  <a:gd name="connsiteX34" fmla="*/ 30918 w 216779"/>
                  <a:gd name="connsiteY34" fmla="*/ 101556 h 216808"/>
                  <a:gd name="connsiteX35" fmla="*/ 38986 w 216779"/>
                  <a:gd name="connsiteY35" fmla="*/ 97688 h 216808"/>
                  <a:gd name="connsiteX36" fmla="*/ 41148 w 216779"/>
                  <a:gd name="connsiteY36" fmla="*/ 89002 h 216808"/>
                  <a:gd name="connsiteX37" fmla="*/ 47377 w 216779"/>
                  <a:gd name="connsiteY37" fmla="*/ 73876 h 216808"/>
                  <a:gd name="connsiteX38" fmla="*/ 51664 w 216779"/>
                  <a:gd name="connsiteY38" fmla="*/ 66370 h 216808"/>
                  <a:gd name="connsiteX39" fmla="*/ 48806 w 216779"/>
                  <a:gd name="connsiteY39" fmla="*/ 58198 h 216808"/>
                  <a:gd name="connsiteX40" fmla="*/ 44539 w 216779"/>
                  <a:gd name="connsiteY40" fmla="*/ 45882 h 216808"/>
                  <a:gd name="connsiteX41" fmla="*/ 45815 w 216779"/>
                  <a:gd name="connsiteY41" fmla="*/ 44606 h 216808"/>
                  <a:gd name="connsiteX42" fmla="*/ 58131 w 216779"/>
                  <a:gd name="connsiteY42" fmla="*/ 48863 h 216808"/>
                  <a:gd name="connsiteX43" fmla="*/ 66304 w 216779"/>
                  <a:gd name="connsiteY43" fmla="*/ 51721 h 216808"/>
                  <a:gd name="connsiteX44" fmla="*/ 73809 w 216779"/>
                  <a:gd name="connsiteY44" fmla="*/ 47434 h 216808"/>
                  <a:gd name="connsiteX45" fmla="*/ 88935 w 216779"/>
                  <a:gd name="connsiteY45" fmla="*/ 41205 h 216808"/>
                  <a:gd name="connsiteX46" fmla="*/ 97612 w 216779"/>
                  <a:gd name="connsiteY46" fmla="*/ 39033 h 216808"/>
                  <a:gd name="connsiteX47" fmla="*/ 101489 w 216779"/>
                  <a:gd name="connsiteY47" fmla="*/ 30966 h 216808"/>
                  <a:gd name="connsiteX48" fmla="*/ 107204 w 216779"/>
                  <a:gd name="connsiteY48" fmla="*/ 19098 h 216808"/>
                  <a:gd name="connsiteX49" fmla="*/ 109528 w 216779"/>
                  <a:gd name="connsiteY49" fmla="*/ 19098 h 216808"/>
                  <a:gd name="connsiteX50" fmla="*/ 115243 w 216779"/>
                  <a:gd name="connsiteY50" fmla="*/ 30966 h 216808"/>
                  <a:gd name="connsiteX51" fmla="*/ 119120 w 216779"/>
                  <a:gd name="connsiteY51" fmla="*/ 39033 h 216808"/>
                  <a:gd name="connsiteX52" fmla="*/ 127797 w 216779"/>
                  <a:gd name="connsiteY52" fmla="*/ 41205 h 216808"/>
                  <a:gd name="connsiteX53" fmla="*/ 142923 w 216779"/>
                  <a:gd name="connsiteY53" fmla="*/ 47434 h 216808"/>
                  <a:gd name="connsiteX54" fmla="*/ 150428 w 216779"/>
                  <a:gd name="connsiteY54" fmla="*/ 51721 h 216808"/>
                  <a:gd name="connsiteX55" fmla="*/ 158601 w 216779"/>
                  <a:gd name="connsiteY55" fmla="*/ 48863 h 216808"/>
                  <a:gd name="connsiteX56" fmla="*/ 170917 w 216779"/>
                  <a:gd name="connsiteY56" fmla="*/ 44606 h 216808"/>
                  <a:gd name="connsiteX57" fmla="*/ 172183 w 216779"/>
                  <a:gd name="connsiteY57" fmla="*/ 45882 h 216808"/>
                  <a:gd name="connsiteX58" fmla="*/ 167897 w 216779"/>
                  <a:gd name="connsiteY58" fmla="*/ 58179 h 216808"/>
                  <a:gd name="connsiteX59" fmla="*/ 165040 w 216779"/>
                  <a:gd name="connsiteY59" fmla="*/ 66351 h 216808"/>
                  <a:gd name="connsiteX60" fmla="*/ 169326 w 216779"/>
                  <a:gd name="connsiteY60" fmla="*/ 73857 h 216808"/>
                  <a:gd name="connsiteX61" fmla="*/ 175555 w 216779"/>
                  <a:gd name="connsiteY61" fmla="*/ 88983 h 216808"/>
                  <a:gd name="connsiteX62" fmla="*/ 177717 w 216779"/>
                  <a:gd name="connsiteY62" fmla="*/ 97669 h 216808"/>
                  <a:gd name="connsiteX63" fmla="*/ 185785 w 216779"/>
                  <a:gd name="connsiteY63" fmla="*/ 101537 h 216808"/>
                  <a:gd name="connsiteX64" fmla="*/ 197215 w 216779"/>
                  <a:gd name="connsiteY64" fmla="*/ 107042 h 216808"/>
                  <a:gd name="connsiteX65" fmla="*/ 197110 w 216779"/>
                  <a:gd name="connsiteY65" fmla="*/ 110290 h 216808"/>
                  <a:gd name="connsiteX66" fmla="*/ 184842 w 216779"/>
                  <a:gd name="connsiteY66" fmla="*/ 116176 h 216808"/>
                  <a:gd name="connsiteX67" fmla="*/ 176775 w 216779"/>
                  <a:gd name="connsiteY67" fmla="*/ 120053 h 216808"/>
                  <a:gd name="connsiteX68" fmla="*/ 174603 w 216779"/>
                  <a:gd name="connsiteY68" fmla="*/ 128730 h 216808"/>
                  <a:gd name="connsiteX69" fmla="*/ 168383 w 216779"/>
                  <a:gd name="connsiteY69" fmla="*/ 143856 h 216808"/>
                  <a:gd name="connsiteX70" fmla="*/ 164287 w 216779"/>
                  <a:gd name="connsiteY70" fmla="*/ 151019 h 216808"/>
                  <a:gd name="connsiteX71" fmla="*/ 166716 w 216779"/>
                  <a:gd name="connsiteY71" fmla="*/ 158906 h 216808"/>
                  <a:gd name="connsiteX72" fmla="*/ 170602 w 216779"/>
                  <a:gd name="connsiteY72" fmla="*/ 171536 h 216808"/>
                  <a:gd name="connsiteX73" fmla="*/ 169002 w 216779"/>
                  <a:gd name="connsiteY73" fmla="*/ 173136 h 216808"/>
                  <a:gd name="connsiteX74" fmla="*/ 156696 w 216779"/>
                  <a:gd name="connsiteY74" fmla="*/ 168869 h 216808"/>
                  <a:gd name="connsiteX75" fmla="*/ 148523 w 216779"/>
                  <a:gd name="connsiteY75" fmla="*/ 166011 h 216808"/>
                  <a:gd name="connsiteX76" fmla="*/ 141008 w 216779"/>
                  <a:gd name="connsiteY76" fmla="*/ 170307 h 216808"/>
                  <a:gd name="connsiteX77" fmla="*/ 125892 w 216779"/>
                  <a:gd name="connsiteY77" fmla="*/ 176527 h 216808"/>
                  <a:gd name="connsiteX78" fmla="*/ 117005 w 216779"/>
                  <a:gd name="connsiteY78" fmla="*/ 178746 h 216808"/>
                  <a:gd name="connsiteX79" fmla="*/ 113195 w 216779"/>
                  <a:gd name="connsiteY79" fmla="*/ 187071 h 216808"/>
                  <a:gd name="connsiteX80" fmla="*/ 108395 w 216779"/>
                  <a:gd name="connsiteY80" fmla="*/ 197758 h 216808"/>
                  <a:gd name="connsiteX81" fmla="*/ 107213 w 216779"/>
                  <a:gd name="connsiteY81" fmla="*/ 197758 h 216808"/>
                  <a:gd name="connsiteX82" fmla="*/ 101498 w 216779"/>
                  <a:gd name="connsiteY82" fmla="*/ 185890 h 216808"/>
                  <a:gd name="connsiteX83" fmla="*/ 97622 w 216779"/>
                  <a:gd name="connsiteY83" fmla="*/ 177822 h 216808"/>
                  <a:gd name="connsiteX84" fmla="*/ 88944 w 216779"/>
                  <a:gd name="connsiteY84" fmla="*/ 175651 h 216808"/>
                  <a:gd name="connsiteX85" fmla="*/ 73819 w 216779"/>
                  <a:gd name="connsiteY85" fmla="*/ 169421 h 216808"/>
                  <a:gd name="connsiteX86" fmla="*/ 66656 w 216779"/>
                  <a:gd name="connsiteY86" fmla="*/ 165325 h 216808"/>
                  <a:gd name="connsiteX87" fmla="*/ 58769 w 216779"/>
                  <a:gd name="connsiteY87" fmla="*/ 167754 h 216808"/>
                  <a:gd name="connsiteX88" fmla="*/ 46149 w 216779"/>
                  <a:gd name="connsiteY88" fmla="*/ 171641 h 216808"/>
                  <a:gd name="connsiteX89" fmla="*/ 44548 w 216779"/>
                  <a:gd name="connsiteY89" fmla="*/ 170040 h 216808"/>
                  <a:gd name="connsiteX90" fmla="*/ 48835 w 216779"/>
                  <a:gd name="connsiteY90" fmla="*/ 157753 h 216808"/>
                  <a:gd name="connsiteX91" fmla="*/ 51692 w 216779"/>
                  <a:gd name="connsiteY91" fmla="*/ 149581 h 216808"/>
                  <a:gd name="connsiteX92" fmla="*/ 47406 w 216779"/>
                  <a:gd name="connsiteY92" fmla="*/ 142075 h 216808"/>
                  <a:gd name="connsiteX93" fmla="*/ 41177 w 216779"/>
                  <a:gd name="connsiteY93" fmla="*/ 126949 h 216808"/>
                  <a:gd name="connsiteX94" fmla="*/ 39014 w 216779"/>
                  <a:gd name="connsiteY94" fmla="*/ 118262 h 216808"/>
                  <a:gd name="connsiteX95" fmla="*/ 30947 w 216779"/>
                  <a:gd name="connsiteY95" fmla="*/ 114395 h 216808"/>
                  <a:gd name="connsiteX96" fmla="*/ 19079 w 216779"/>
                  <a:gd name="connsiteY96" fmla="*/ 108680 h 21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79" h="216808">
                    <a:moveTo>
                      <a:pt x="30832" y="151495"/>
                    </a:moveTo>
                    <a:lnTo>
                      <a:pt x="22670" y="175079"/>
                    </a:lnTo>
                    <a:lnTo>
                      <a:pt x="40767" y="193224"/>
                    </a:lnTo>
                    <a:lnTo>
                      <a:pt x="64351" y="185966"/>
                    </a:lnTo>
                    <a:cubicBezTo>
                      <a:pt x="70600" y="189615"/>
                      <a:pt x="77334" y="192364"/>
                      <a:pt x="84353" y="194129"/>
                    </a:cubicBezTo>
                    <a:lnTo>
                      <a:pt x="95221" y="216808"/>
                    </a:lnTo>
                    <a:lnTo>
                      <a:pt x="120615" y="216808"/>
                    </a:lnTo>
                    <a:lnTo>
                      <a:pt x="130597" y="195034"/>
                    </a:lnTo>
                    <a:cubicBezTo>
                      <a:pt x="137616" y="193269"/>
                      <a:pt x="144349" y="190520"/>
                      <a:pt x="150600" y="186871"/>
                    </a:cubicBezTo>
                    <a:lnTo>
                      <a:pt x="174174" y="195034"/>
                    </a:lnTo>
                    <a:lnTo>
                      <a:pt x="192272" y="176936"/>
                    </a:lnTo>
                    <a:lnTo>
                      <a:pt x="185042" y="153305"/>
                    </a:lnTo>
                    <a:cubicBezTo>
                      <a:pt x="188686" y="147069"/>
                      <a:pt x="191433" y="140352"/>
                      <a:pt x="193205" y="133350"/>
                    </a:cubicBezTo>
                    <a:lnTo>
                      <a:pt x="215875" y="122463"/>
                    </a:lnTo>
                    <a:lnTo>
                      <a:pt x="216779" y="95250"/>
                    </a:lnTo>
                    <a:lnTo>
                      <a:pt x="194081" y="84411"/>
                    </a:lnTo>
                    <a:cubicBezTo>
                      <a:pt x="192312" y="77393"/>
                      <a:pt x="189564" y="70659"/>
                      <a:pt x="185918" y="64408"/>
                    </a:cubicBezTo>
                    <a:lnTo>
                      <a:pt x="194081" y="40824"/>
                    </a:lnTo>
                    <a:lnTo>
                      <a:pt x="175984" y="22679"/>
                    </a:lnTo>
                    <a:lnTo>
                      <a:pt x="152400" y="30842"/>
                    </a:lnTo>
                    <a:cubicBezTo>
                      <a:pt x="146163" y="27201"/>
                      <a:pt x="139446" y="24453"/>
                      <a:pt x="132445" y="22679"/>
                    </a:cubicBezTo>
                    <a:lnTo>
                      <a:pt x="121568" y="0"/>
                    </a:lnTo>
                    <a:lnTo>
                      <a:pt x="95221" y="0"/>
                    </a:lnTo>
                    <a:lnTo>
                      <a:pt x="84344" y="22679"/>
                    </a:lnTo>
                    <a:cubicBezTo>
                      <a:pt x="77327" y="24449"/>
                      <a:pt x="70593" y="27197"/>
                      <a:pt x="64341" y="30842"/>
                    </a:cubicBezTo>
                    <a:lnTo>
                      <a:pt x="40757" y="22679"/>
                    </a:lnTo>
                    <a:lnTo>
                      <a:pt x="22660" y="40824"/>
                    </a:lnTo>
                    <a:lnTo>
                      <a:pt x="30832" y="64408"/>
                    </a:lnTo>
                    <a:cubicBezTo>
                      <a:pt x="27187" y="70643"/>
                      <a:pt x="24439" y="77361"/>
                      <a:pt x="22670" y="84363"/>
                    </a:cubicBezTo>
                    <a:lnTo>
                      <a:pt x="0" y="95250"/>
                    </a:lnTo>
                    <a:lnTo>
                      <a:pt x="0" y="120653"/>
                    </a:lnTo>
                    <a:lnTo>
                      <a:pt x="22670" y="131540"/>
                    </a:lnTo>
                    <a:cubicBezTo>
                      <a:pt x="24439" y="138542"/>
                      <a:pt x="27187" y="145260"/>
                      <a:pt x="30832" y="151495"/>
                    </a:cubicBezTo>
                    <a:close/>
                    <a:moveTo>
                      <a:pt x="19050" y="107271"/>
                    </a:moveTo>
                    <a:lnTo>
                      <a:pt x="30918" y="101556"/>
                    </a:lnTo>
                    <a:lnTo>
                      <a:pt x="38986" y="97688"/>
                    </a:lnTo>
                    <a:lnTo>
                      <a:pt x="41148" y="89002"/>
                    </a:lnTo>
                    <a:cubicBezTo>
                      <a:pt x="42493" y="83689"/>
                      <a:pt x="44590" y="78595"/>
                      <a:pt x="47377" y="73876"/>
                    </a:cubicBezTo>
                    <a:lnTo>
                      <a:pt x="51664" y="66370"/>
                    </a:lnTo>
                    <a:lnTo>
                      <a:pt x="48806" y="58198"/>
                    </a:lnTo>
                    <a:lnTo>
                      <a:pt x="44539" y="45882"/>
                    </a:lnTo>
                    <a:lnTo>
                      <a:pt x="45815" y="44606"/>
                    </a:lnTo>
                    <a:lnTo>
                      <a:pt x="58131" y="48863"/>
                    </a:lnTo>
                    <a:lnTo>
                      <a:pt x="66304" y="51721"/>
                    </a:lnTo>
                    <a:lnTo>
                      <a:pt x="73809" y="47434"/>
                    </a:lnTo>
                    <a:cubicBezTo>
                      <a:pt x="78529" y="44649"/>
                      <a:pt x="83623" y="42552"/>
                      <a:pt x="88935" y="41205"/>
                    </a:cubicBezTo>
                    <a:lnTo>
                      <a:pt x="97612" y="39033"/>
                    </a:lnTo>
                    <a:lnTo>
                      <a:pt x="101489" y="30966"/>
                    </a:lnTo>
                    <a:lnTo>
                      <a:pt x="107204" y="19098"/>
                    </a:lnTo>
                    <a:lnTo>
                      <a:pt x="109528" y="19098"/>
                    </a:lnTo>
                    <a:lnTo>
                      <a:pt x="115243" y="30966"/>
                    </a:lnTo>
                    <a:lnTo>
                      <a:pt x="119120" y="39033"/>
                    </a:lnTo>
                    <a:lnTo>
                      <a:pt x="127797" y="41205"/>
                    </a:lnTo>
                    <a:cubicBezTo>
                      <a:pt x="133109" y="42552"/>
                      <a:pt x="138203" y="44649"/>
                      <a:pt x="142923" y="47434"/>
                    </a:cubicBezTo>
                    <a:lnTo>
                      <a:pt x="150428" y="51721"/>
                    </a:lnTo>
                    <a:lnTo>
                      <a:pt x="158601" y="48863"/>
                    </a:lnTo>
                    <a:lnTo>
                      <a:pt x="170917" y="44606"/>
                    </a:lnTo>
                    <a:lnTo>
                      <a:pt x="172183" y="45882"/>
                    </a:lnTo>
                    <a:lnTo>
                      <a:pt x="167897" y="58179"/>
                    </a:lnTo>
                    <a:lnTo>
                      <a:pt x="165040" y="66351"/>
                    </a:lnTo>
                    <a:lnTo>
                      <a:pt x="169326" y="73857"/>
                    </a:lnTo>
                    <a:cubicBezTo>
                      <a:pt x="172107" y="78578"/>
                      <a:pt x="174205" y="83671"/>
                      <a:pt x="175555" y="88983"/>
                    </a:cubicBezTo>
                    <a:lnTo>
                      <a:pt x="177717" y="97669"/>
                    </a:lnTo>
                    <a:lnTo>
                      <a:pt x="185785" y="101537"/>
                    </a:lnTo>
                    <a:lnTo>
                      <a:pt x="197215" y="107042"/>
                    </a:lnTo>
                    <a:lnTo>
                      <a:pt x="197110" y="110290"/>
                    </a:lnTo>
                    <a:lnTo>
                      <a:pt x="184842" y="116176"/>
                    </a:lnTo>
                    <a:lnTo>
                      <a:pt x="176775" y="120053"/>
                    </a:lnTo>
                    <a:lnTo>
                      <a:pt x="174603" y="128730"/>
                    </a:lnTo>
                    <a:cubicBezTo>
                      <a:pt x="173264" y="134043"/>
                      <a:pt x="171169" y="139137"/>
                      <a:pt x="168383" y="143856"/>
                    </a:cubicBezTo>
                    <a:lnTo>
                      <a:pt x="164287" y="151019"/>
                    </a:lnTo>
                    <a:lnTo>
                      <a:pt x="166716" y="158906"/>
                    </a:lnTo>
                    <a:lnTo>
                      <a:pt x="170602" y="171536"/>
                    </a:lnTo>
                    <a:lnTo>
                      <a:pt x="169002" y="173136"/>
                    </a:lnTo>
                    <a:lnTo>
                      <a:pt x="156696" y="168869"/>
                    </a:lnTo>
                    <a:lnTo>
                      <a:pt x="148523" y="166011"/>
                    </a:lnTo>
                    <a:lnTo>
                      <a:pt x="141008" y="170307"/>
                    </a:lnTo>
                    <a:cubicBezTo>
                      <a:pt x="136290" y="173087"/>
                      <a:pt x="131200" y="175181"/>
                      <a:pt x="125892" y="176527"/>
                    </a:cubicBezTo>
                    <a:lnTo>
                      <a:pt x="117005" y="178746"/>
                    </a:lnTo>
                    <a:lnTo>
                      <a:pt x="113195" y="187071"/>
                    </a:lnTo>
                    <a:lnTo>
                      <a:pt x="108395" y="197758"/>
                    </a:lnTo>
                    <a:lnTo>
                      <a:pt x="107213" y="197758"/>
                    </a:lnTo>
                    <a:lnTo>
                      <a:pt x="101498" y="185890"/>
                    </a:lnTo>
                    <a:lnTo>
                      <a:pt x="97622" y="177822"/>
                    </a:lnTo>
                    <a:lnTo>
                      <a:pt x="88944" y="175651"/>
                    </a:lnTo>
                    <a:cubicBezTo>
                      <a:pt x="83631" y="174306"/>
                      <a:pt x="78537" y="172208"/>
                      <a:pt x="73819" y="169421"/>
                    </a:cubicBezTo>
                    <a:lnTo>
                      <a:pt x="66656" y="165325"/>
                    </a:lnTo>
                    <a:lnTo>
                      <a:pt x="58769" y="167754"/>
                    </a:lnTo>
                    <a:lnTo>
                      <a:pt x="46149" y="171641"/>
                    </a:lnTo>
                    <a:lnTo>
                      <a:pt x="44548" y="170040"/>
                    </a:lnTo>
                    <a:lnTo>
                      <a:pt x="48835" y="157753"/>
                    </a:lnTo>
                    <a:lnTo>
                      <a:pt x="51692" y="149581"/>
                    </a:lnTo>
                    <a:lnTo>
                      <a:pt x="47406" y="142075"/>
                    </a:lnTo>
                    <a:cubicBezTo>
                      <a:pt x="44621" y="137355"/>
                      <a:pt x="42523" y="132261"/>
                      <a:pt x="41177" y="126949"/>
                    </a:cubicBezTo>
                    <a:lnTo>
                      <a:pt x="39014" y="118262"/>
                    </a:lnTo>
                    <a:lnTo>
                      <a:pt x="30947" y="114395"/>
                    </a:lnTo>
                    <a:lnTo>
                      <a:pt x="19079" y="108680"/>
                    </a:lnTo>
                    <a:close/>
                  </a:path>
                </a:pathLst>
              </a:custGeom>
              <a:solidFill>
                <a:srgbClr val="FFC000"/>
              </a:solidFill>
              <a:ln w="9525" cap="flat">
                <a:noFill/>
                <a:prstDash val="solid"/>
                <a:miter/>
              </a:ln>
            </p:spPr>
            <p:txBody>
              <a:bodyPr rtlCol="0" anchor="ctr"/>
              <a:lstStyle/>
              <a:p>
                <a:endParaRPr lang="es-CL" sz="1350"/>
              </a:p>
            </p:txBody>
          </p:sp>
          <p:sp>
            <p:nvSpPr>
              <p:cNvPr id="35" name="Forma libre: forma 34">
                <a:extLst>
                  <a:ext uri="{FF2B5EF4-FFF2-40B4-BE49-F238E27FC236}">
                    <a16:creationId xmlns:a16="http://schemas.microsoft.com/office/drawing/2014/main" id="{71ED906A-B366-5D13-B105-EE9E81F98CBC}"/>
                  </a:ext>
                </a:extLst>
              </p:cNvPr>
              <p:cNvSpPr/>
              <p:nvPr/>
            </p:nvSpPr>
            <p:spPr>
              <a:xfrm>
                <a:off x="2686156" y="2979712"/>
                <a:ext cx="216760" cy="215903"/>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6"/>
              </a:solidFill>
              <a:ln w="9525" cap="flat">
                <a:noFill/>
                <a:prstDash val="solid"/>
                <a:miter/>
              </a:ln>
            </p:spPr>
            <p:txBody>
              <a:bodyPr rtlCol="0" anchor="ctr"/>
              <a:lstStyle/>
              <a:p>
                <a:endParaRPr lang="es-CL" sz="1350"/>
              </a:p>
            </p:txBody>
          </p:sp>
          <p:sp>
            <p:nvSpPr>
              <p:cNvPr id="36" name="Forma libre: forma 35">
                <a:extLst>
                  <a:ext uri="{FF2B5EF4-FFF2-40B4-BE49-F238E27FC236}">
                    <a16:creationId xmlns:a16="http://schemas.microsoft.com/office/drawing/2014/main" id="{BC7DDEB0-1BB7-856D-E561-D8DAEAD17539}"/>
                  </a:ext>
                </a:extLst>
              </p:cNvPr>
              <p:cNvSpPr/>
              <p:nvPr/>
            </p:nvSpPr>
            <p:spPr>
              <a:xfrm>
                <a:off x="2482340" y="2908985"/>
                <a:ext cx="865420" cy="1035546"/>
              </a:xfrm>
              <a:custGeom>
                <a:avLst/>
                <a:gdLst>
                  <a:gd name="connsiteX0" fmla="*/ 112614 w 648013"/>
                  <a:gd name="connsiteY0" fmla="*/ 528089 h 769137"/>
                  <a:gd name="connsiteX1" fmla="*/ 112614 w 648013"/>
                  <a:gd name="connsiteY1" fmla="*/ 769138 h 769137"/>
                  <a:gd name="connsiteX2" fmla="*/ 413604 w 648013"/>
                  <a:gd name="connsiteY2" fmla="*/ 769138 h 769137"/>
                  <a:gd name="connsiteX3" fmla="*/ 413604 w 648013"/>
                  <a:gd name="connsiteY3" fmla="*/ 654838 h 769137"/>
                  <a:gd name="connsiteX4" fmla="*/ 460277 w 648013"/>
                  <a:gd name="connsiteY4" fmla="*/ 654838 h 769137"/>
                  <a:gd name="connsiteX5" fmla="*/ 540287 w 648013"/>
                  <a:gd name="connsiteY5" fmla="*/ 621500 h 769137"/>
                  <a:gd name="connsiteX6" fmla="*/ 572672 w 648013"/>
                  <a:gd name="connsiteY6" fmla="*/ 540538 h 769137"/>
                  <a:gd name="connsiteX7" fmla="*/ 572672 w 648013"/>
                  <a:gd name="connsiteY7" fmla="*/ 483388 h 769137"/>
                  <a:gd name="connsiteX8" fmla="*/ 614582 w 648013"/>
                  <a:gd name="connsiteY8" fmla="*/ 483388 h 769137"/>
                  <a:gd name="connsiteX9" fmla="*/ 638394 w 648013"/>
                  <a:gd name="connsiteY9" fmla="*/ 416713 h 769137"/>
                  <a:gd name="connsiteX10" fmla="*/ 572672 w 648013"/>
                  <a:gd name="connsiteY10" fmla="*/ 302413 h 769137"/>
                  <a:gd name="connsiteX11" fmla="*/ 572672 w 648013"/>
                  <a:gd name="connsiteY11" fmla="*/ 297650 h 769137"/>
                  <a:gd name="connsiteX12" fmla="*/ 297646 w 648013"/>
                  <a:gd name="connsiteY12" fmla="*/ 223 h 769137"/>
                  <a:gd name="connsiteX13" fmla="*/ 219 w 648013"/>
                  <a:gd name="connsiteY13" fmla="*/ 275248 h 769137"/>
                  <a:gd name="connsiteX14" fmla="*/ 219 w 648013"/>
                  <a:gd name="connsiteY14" fmla="*/ 297650 h 769137"/>
                  <a:gd name="connsiteX15" fmla="*/ 112614 w 648013"/>
                  <a:gd name="connsiteY15" fmla="*/ 528089 h 769137"/>
                  <a:gd name="connsiteX16" fmla="*/ 149914 w 648013"/>
                  <a:gd name="connsiteY16" fmla="*/ 56687 h 769137"/>
                  <a:gd name="connsiteX17" fmla="*/ 516368 w 648013"/>
                  <a:gd name="connsiteY17" fmla="*/ 150027 h 769137"/>
                  <a:gd name="connsiteX18" fmla="*/ 553669 w 648013"/>
                  <a:gd name="connsiteY18" fmla="*/ 296831 h 769137"/>
                  <a:gd name="connsiteX19" fmla="*/ 553669 w 648013"/>
                  <a:gd name="connsiteY19" fmla="*/ 307366 h 769137"/>
                  <a:gd name="connsiteX20" fmla="*/ 556203 w 648013"/>
                  <a:gd name="connsiteY20" fmla="*/ 311776 h 769137"/>
                  <a:gd name="connsiteX21" fmla="*/ 621926 w 648013"/>
                  <a:gd name="connsiteY21" fmla="*/ 426076 h 769137"/>
                  <a:gd name="connsiteX22" fmla="*/ 622183 w 648013"/>
                  <a:gd name="connsiteY22" fmla="*/ 426514 h 769137"/>
                  <a:gd name="connsiteX23" fmla="*/ 622459 w 648013"/>
                  <a:gd name="connsiteY23" fmla="*/ 426943 h 769137"/>
                  <a:gd name="connsiteX24" fmla="*/ 627279 w 648013"/>
                  <a:gd name="connsiteY24" fmla="*/ 453717 h 769137"/>
                  <a:gd name="connsiteX25" fmla="*/ 613334 w 648013"/>
                  <a:gd name="connsiteY25" fmla="*/ 464195 h 769137"/>
                  <a:gd name="connsiteX26" fmla="*/ 553622 w 648013"/>
                  <a:gd name="connsiteY26" fmla="*/ 464195 h 769137"/>
                  <a:gd name="connsiteX27" fmla="*/ 553622 w 648013"/>
                  <a:gd name="connsiteY27" fmla="*/ 540395 h 769137"/>
                  <a:gd name="connsiteX28" fmla="*/ 526809 w 648013"/>
                  <a:gd name="connsiteY28" fmla="*/ 607918 h 769137"/>
                  <a:gd name="connsiteX29" fmla="*/ 460277 w 648013"/>
                  <a:gd name="connsiteY29" fmla="*/ 635759 h 769137"/>
                  <a:gd name="connsiteX30" fmla="*/ 394554 w 648013"/>
                  <a:gd name="connsiteY30" fmla="*/ 635759 h 769137"/>
                  <a:gd name="connsiteX31" fmla="*/ 394554 w 648013"/>
                  <a:gd name="connsiteY31" fmla="*/ 750059 h 769137"/>
                  <a:gd name="connsiteX32" fmla="*/ 131664 w 648013"/>
                  <a:gd name="connsiteY32" fmla="*/ 750059 h 769137"/>
                  <a:gd name="connsiteX33" fmla="*/ 131664 w 648013"/>
                  <a:gd name="connsiteY33" fmla="*/ 518745 h 769137"/>
                  <a:gd name="connsiteX34" fmla="*/ 124273 w 648013"/>
                  <a:gd name="connsiteY34" fmla="*/ 513030 h 769137"/>
                  <a:gd name="connsiteX35" fmla="*/ 19269 w 648013"/>
                  <a:gd name="connsiteY35" fmla="*/ 297517 h 769137"/>
                  <a:gd name="connsiteX36" fmla="*/ 19269 w 648013"/>
                  <a:gd name="connsiteY36" fmla="*/ 297174 h 769137"/>
                  <a:gd name="connsiteX37" fmla="*/ 19269 w 648013"/>
                  <a:gd name="connsiteY37" fmla="*/ 296831 h 769137"/>
                  <a:gd name="connsiteX38" fmla="*/ 149924 w 648013"/>
                  <a:gd name="connsiteY38" fmla="*/ 56687 h 76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48013" h="769137">
                    <a:moveTo>
                      <a:pt x="112614" y="528089"/>
                    </a:moveTo>
                    <a:lnTo>
                      <a:pt x="112614" y="769138"/>
                    </a:lnTo>
                    <a:lnTo>
                      <a:pt x="413604" y="769138"/>
                    </a:lnTo>
                    <a:lnTo>
                      <a:pt x="413604" y="654838"/>
                    </a:lnTo>
                    <a:lnTo>
                      <a:pt x="460277" y="654838"/>
                    </a:lnTo>
                    <a:cubicBezTo>
                      <a:pt x="490314" y="654784"/>
                      <a:pt x="519098" y="642790"/>
                      <a:pt x="540287" y="621500"/>
                    </a:cubicBezTo>
                    <a:cubicBezTo>
                      <a:pt x="561182" y="599740"/>
                      <a:pt x="572796" y="570706"/>
                      <a:pt x="572672" y="540538"/>
                    </a:cubicBezTo>
                    <a:lnTo>
                      <a:pt x="572672" y="483388"/>
                    </a:lnTo>
                    <a:lnTo>
                      <a:pt x="614582" y="483388"/>
                    </a:lnTo>
                    <a:cubicBezTo>
                      <a:pt x="639347" y="480530"/>
                      <a:pt x="661254" y="451955"/>
                      <a:pt x="638394" y="416713"/>
                    </a:cubicBezTo>
                    <a:lnTo>
                      <a:pt x="572672" y="302413"/>
                    </a:lnTo>
                    <a:lnTo>
                      <a:pt x="572672" y="297650"/>
                    </a:lnTo>
                    <a:cubicBezTo>
                      <a:pt x="578858" y="139572"/>
                      <a:pt x="455725" y="6409"/>
                      <a:pt x="297646" y="223"/>
                    </a:cubicBezTo>
                    <a:cubicBezTo>
                      <a:pt x="139568" y="-5963"/>
                      <a:pt x="6406" y="117171"/>
                      <a:pt x="219" y="275248"/>
                    </a:cubicBezTo>
                    <a:cubicBezTo>
                      <a:pt x="-73" y="282713"/>
                      <a:pt x="-73" y="290186"/>
                      <a:pt x="219" y="297650"/>
                    </a:cubicBezTo>
                    <a:cubicBezTo>
                      <a:pt x="-109" y="387744"/>
                      <a:pt x="41416" y="472882"/>
                      <a:pt x="112614" y="528089"/>
                    </a:cubicBezTo>
                    <a:close/>
                    <a:moveTo>
                      <a:pt x="149914" y="56687"/>
                    </a:moveTo>
                    <a:cubicBezTo>
                      <a:pt x="276882" y="-18731"/>
                      <a:pt x="440950" y="23059"/>
                      <a:pt x="516368" y="150027"/>
                    </a:cubicBezTo>
                    <a:cubicBezTo>
                      <a:pt x="542691" y="194344"/>
                      <a:pt x="555645" y="245324"/>
                      <a:pt x="553669" y="296831"/>
                    </a:cubicBezTo>
                    <a:lnTo>
                      <a:pt x="553669" y="307366"/>
                    </a:lnTo>
                    <a:lnTo>
                      <a:pt x="556203" y="311776"/>
                    </a:lnTo>
                    <a:lnTo>
                      <a:pt x="621926" y="426076"/>
                    </a:lnTo>
                    <a:lnTo>
                      <a:pt x="622183" y="426514"/>
                    </a:lnTo>
                    <a:lnTo>
                      <a:pt x="622459" y="426943"/>
                    </a:lnTo>
                    <a:cubicBezTo>
                      <a:pt x="628644" y="434407"/>
                      <a:pt x="630471" y="444564"/>
                      <a:pt x="627279" y="453717"/>
                    </a:cubicBezTo>
                    <a:cubicBezTo>
                      <a:pt x="624577" y="459242"/>
                      <a:pt x="619393" y="463139"/>
                      <a:pt x="613334" y="464195"/>
                    </a:cubicBezTo>
                    <a:lnTo>
                      <a:pt x="553622" y="464195"/>
                    </a:lnTo>
                    <a:lnTo>
                      <a:pt x="553622" y="540395"/>
                    </a:lnTo>
                    <a:cubicBezTo>
                      <a:pt x="553724" y="565517"/>
                      <a:pt x="544118" y="589709"/>
                      <a:pt x="526809" y="607918"/>
                    </a:cubicBezTo>
                    <a:cubicBezTo>
                      <a:pt x="509244" y="625717"/>
                      <a:pt x="485284" y="635744"/>
                      <a:pt x="460277" y="635759"/>
                    </a:cubicBezTo>
                    <a:lnTo>
                      <a:pt x="394554" y="635759"/>
                    </a:lnTo>
                    <a:lnTo>
                      <a:pt x="394554" y="750059"/>
                    </a:lnTo>
                    <a:lnTo>
                      <a:pt x="131664" y="750059"/>
                    </a:lnTo>
                    <a:lnTo>
                      <a:pt x="131664" y="518745"/>
                    </a:lnTo>
                    <a:lnTo>
                      <a:pt x="124273" y="513030"/>
                    </a:lnTo>
                    <a:cubicBezTo>
                      <a:pt x="57580" y="461497"/>
                      <a:pt x="18748" y="381798"/>
                      <a:pt x="19269" y="297517"/>
                    </a:cubicBezTo>
                    <a:lnTo>
                      <a:pt x="19269" y="297174"/>
                    </a:lnTo>
                    <a:lnTo>
                      <a:pt x="19269" y="296831"/>
                    </a:lnTo>
                    <a:cubicBezTo>
                      <a:pt x="15402" y="198860"/>
                      <a:pt x="65567" y="106658"/>
                      <a:pt x="149924" y="56687"/>
                    </a:cubicBezTo>
                    <a:close/>
                  </a:path>
                </a:pathLst>
              </a:custGeom>
              <a:solidFill>
                <a:schemeClr val="accent1"/>
              </a:solidFill>
              <a:ln w="9525" cap="flat">
                <a:noFill/>
                <a:prstDash val="solid"/>
                <a:miter/>
              </a:ln>
            </p:spPr>
            <p:txBody>
              <a:bodyPr rtlCol="0" anchor="ctr"/>
              <a:lstStyle/>
              <a:p>
                <a:endParaRPr lang="es-CL" sz="1350"/>
              </a:p>
            </p:txBody>
          </p:sp>
        </p:grpSp>
        <p:sp>
          <p:nvSpPr>
            <p:cNvPr id="30" name="Forma libre: forma 29">
              <a:extLst>
                <a:ext uri="{FF2B5EF4-FFF2-40B4-BE49-F238E27FC236}">
                  <a16:creationId xmlns:a16="http://schemas.microsoft.com/office/drawing/2014/main" id="{27D641BF-3620-1D24-53C9-7633BB527EF1}"/>
                </a:ext>
              </a:extLst>
            </p:cNvPr>
            <p:cNvSpPr/>
            <p:nvPr/>
          </p:nvSpPr>
          <p:spPr>
            <a:xfrm>
              <a:off x="548525" y="484516"/>
              <a:ext cx="194658" cy="194907"/>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1"/>
            </a:solidFill>
            <a:ln w="9525" cap="flat">
              <a:noFill/>
              <a:prstDash val="solid"/>
              <a:miter/>
            </a:ln>
          </p:spPr>
          <p:txBody>
            <a:bodyPr rtlCol="0" anchor="ctr"/>
            <a:lstStyle/>
            <a:p>
              <a:r>
                <a:rPr lang="es-CL" sz="900" dirty="0">
                  <a:solidFill>
                    <a:srgbClr val="FFC000"/>
                  </a:solidFill>
                  <a:highlight>
                    <a:srgbClr val="FFFF00"/>
                  </a:highlight>
                </a:rPr>
                <a:t>T</a:t>
              </a:r>
            </a:p>
          </p:txBody>
        </p:sp>
        <p:sp>
          <p:nvSpPr>
            <p:cNvPr id="31" name="Rectángulo 30">
              <a:extLst>
                <a:ext uri="{FF2B5EF4-FFF2-40B4-BE49-F238E27FC236}">
                  <a16:creationId xmlns:a16="http://schemas.microsoft.com/office/drawing/2014/main" id="{CEA20A17-81AD-4164-3127-E830F36BECAF}"/>
                </a:ext>
              </a:extLst>
            </p:cNvPr>
            <p:cNvSpPr/>
            <p:nvPr/>
          </p:nvSpPr>
          <p:spPr>
            <a:xfrm>
              <a:off x="59406" y="1124744"/>
              <a:ext cx="1044000" cy="276999"/>
            </a:xfrm>
            <a:prstGeom prst="rect">
              <a:avLst/>
            </a:prstGeom>
            <a:solidFill>
              <a:schemeClr val="bg1"/>
            </a:solidFill>
          </p:spPr>
          <p:txBody>
            <a:bodyPr wrap="square" lIns="0" tIns="0" rIns="0" bIns="0">
              <a:spAutoFit/>
            </a:bodyPr>
            <a:lstStyle/>
            <a:p>
              <a:pPr algn="ctr"/>
              <a:r>
                <a:rPr lang="es-ES" b="1" cap="none" spc="0" dirty="0">
                  <a:ln w="13462">
                    <a:noFill/>
                    <a:prstDash val="solid"/>
                  </a:ln>
                  <a:solidFill>
                    <a:schemeClr val="accent1">
                      <a:lumMod val="75000"/>
                    </a:schemeClr>
                  </a:solidFill>
                  <a:effectLst>
                    <a:outerShdw dist="38100" dir="2700000" algn="bl" rotWithShape="0">
                      <a:schemeClr val="accent5"/>
                    </a:outerShdw>
                  </a:effectLst>
                </a:rPr>
                <a:t>PINGESO</a:t>
              </a:r>
            </a:p>
          </p:txBody>
        </p:sp>
      </p:grpSp>
      <p:pic>
        <p:nvPicPr>
          <p:cNvPr id="2" name="Imagen 1">
            <a:extLst>
              <a:ext uri="{FF2B5EF4-FFF2-40B4-BE49-F238E27FC236}">
                <a16:creationId xmlns:a16="http://schemas.microsoft.com/office/drawing/2014/main" id="{B22BFF03-0043-722F-8901-C8338B07BADC}"/>
              </a:ext>
            </a:extLst>
          </p:cNvPr>
          <p:cNvPicPr>
            <a:picLocks noChangeAspect="1"/>
          </p:cNvPicPr>
          <p:nvPr/>
        </p:nvPicPr>
        <p:blipFill>
          <a:blip r:embed="rId2"/>
          <a:stretch>
            <a:fillRect/>
          </a:stretch>
        </p:blipFill>
        <p:spPr>
          <a:xfrm>
            <a:off x="2582490" y="1935300"/>
            <a:ext cx="1276536" cy="1276536"/>
          </a:xfrm>
          <a:prstGeom prst="rect">
            <a:avLst/>
          </a:prstGeom>
        </p:spPr>
      </p:pic>
      <p:sp>
        <p:nvSpPr>
          <p:cNvPr id="10" name="CuadroTexto 9">
            <a:extLst>
              <a:ext uri="{FF2B5EF4-FFF2-40B4-BE49-F238E27FC236}">
                <a16:creationId xmlns:a16="http://schemas.microsoft.com/office/drawing/2014/main" id="{AAEEA73A-736D-6A14-0749-C8D5C45B7234}"/>
              </a:ext>
            </a:extLst>
          </p:cNvPr>
          <p:cNvSpPr txBox="1"/>
          <p:nvPr/>
        </p:nvSpPr>
        <p:spPr>
          <a:xfrm>
            <a:off x="683568" y="2392519"/>
            <a:ext cx="1610889" cy="646331"/>
          </a:xfrm>
          <a:prstGeom prst="rect">
            <a:avLst/>
          </a:prstGeom>
          <a:noFill/>
        </p:spPr>
        <p:txBody>
          <a:bodyPr wrap="square" rtlCol="0">
            <a:spAutoFit/>
          </a:bodyPr>
          <a:lstStyle/>
          <a:p>
            <a:pPr algn="ctr"/>
            <a:r>
              <a:rPr lang="es-CL" b="1" dirty="0">
                <a:solidFill>
                  <a:srgbClr val="B98613"/>
                </a:solidFill>
              </a:rPr>
              <a:t>PROFESORES DEL CURSO</a:t>
            </a:r>
          </a:p>
        </p:txBody>
      </p:sp>
      <p:sp>
        <p:nvSpPr>
          <p:cNvPr id="37" name="CuadroTexto 36">
            <a:extLst>
              <a:ext uri="{FF2B5EF4-FFF2-40B4-BE49-F238E27FC236}">
                <a16:creationId xmlns:a16="http://schemas.microsoft.com/office/drawing/2014/main" id="{333FFE04-8DC2-8B20-A1D7-1146D660D8A8}"/>
              </a:ext>
            </a:extLst>
          </p:cNvPr>
          <p:cNvSpPr txBox="1"/>
          <p:nvPr/>
        </p:nvSpPr>
        <p:spPr>
          <a:xfrm>
            <a:off x="1934418" y="3379145"/>
            <a:ext cx="2354875" cy="307777"/>
          </a:xfrm>
          <a:prstGeom prst="rect">
            <a:avLst/>
          </a:prstGeom>
          <a:noFill/>
        </p:spPr>
        <p:txBody>
          <a:bodyPr wrap="none" rtlCol="0">
            <a:spAutoFit/>
          </a:bodyPr>
          <a:lstStyle/>
          <a:p>
            <a:r>
              <a:rPr lang="es-CL" sz="1400" b="1" dirty="0">
                <a:solidFill>
                  <a:srgbClr val="1C2CC2"/>
                </a:solidFill>
              </a:rPr>
              <a:t>HÉCTOR ANTILLANCA ESPINA</a:t>
            </a:r>
          </a:p>
        </p:txBody>
      </p:sp>
      <p:sp>
        <p:nvSpPr>
          <p:cNvPr id="38" name="CuadroTexto 37">
            <a:extLst>
              <a:ext uri="{FF2B5EF4-FFF2-40B4-BE49-F238E27FC236}">
                <a16:creationId xmlns:a16="http://schemas.microsoft.com/office/drawing/2014/main" id="{B5183FB9-E5C1-51DD-C125-42E8CDF7A8DF}"/>
              </a:ext>
            </a:extLst>
          </p:cNvPr>
          <p:cNvSpPr txBox="1"/>
          <p:nvPr/>
        </p:nvSpPr>
        <p:spPr>
          <a:xfrm>
            <a:off x="4289293" y="3379144"/>
            <a:ext cx="2548455" cy="307777"/>
          </a:xfrm>
          <a:prstGeom prst="rect">
            <a:avLst/>
          </a:prstGeom>
          <a:noFill/>
        </p:spPr>
        <p:txBody>
          <a:bodyPr wrap="none" rtlCol="0">
            <a:spAutoFit/>
          </a:bodyPr>
          <a:lstStyle/>
          <a:p>
            <a:r>
              <a:rPr lang="es-CL" sz="1400" b="1" dirty="0">
                <a:solidFill>
                  <a:srgbClr val="1C2CC2"/>
                </a:solidFill>
              </a:rPr>
              <a:t>EDGARDO SEPÚLVEDA SARIEGO</a:t>
            </a:r>
          </a:p>
        </p:txBody>
      </p:sp>
      <p:pic>
        <p:nvPicPr>
          <p:cNvPr id="40" name="Imagen 39">
            <a:extLst>
              <a:ext uri="{FF2B5EF4-FFF2-40B4-BE49-F238E27FC236}">
                <a16:creationId xmlns:a16="http://schemas.microsoft.com/office/drawing/2014/main" id="{DAF91C70-2314-9ECB-61DF-1D43DA5B1CBA}"/>
              </a:ext>
            </a:extLst>
          </p:cNvPr>
          <p:cNvPicPr>
            <a:picLocks noChangeAspect="1"/>
          </p:cNvPicPr>
          <p:nvPr/>
        </p:nvPicPr>
        <p:blipFill>
          <a:blip r:embed="rId3"/>
          <a:stretch>
            <a:fillRect/>
          </a:stretch>
        </p:blipFill>
        <p:spPr>
          <a:xfrm>
            <a:off x="5134434" y="1916832"/>
            <a:ext cx="1100819" cy="1295004"/>
          </a:xfrm>
          <a:prstGeom prst="rect">
            <a:avLst/>
          </a:prstGeom>
        </p:spPr>
      </p:pic>
      <p:sp>
        <p:nvSpPr>
          <p:cNvPr id="41" name="CuadroTexto 40">
            <a:extLst>
              <a:ext uri="{FF2B5EF4-FFF2-40B4-BE49-F238E27FC236}">
                <a16:creationId xmlns:a16="http://schemas.microsoft.com/office/drawing/2014/main" id="{940BDCC4-1922-9689-EE0D-A7F5D146870A}"/>
              </a:ext>
            </a:extLst>
          </p:cNvPr>
          <p:cNvSpPr txBox="1"/>
          <p:nvPr/>
        </p:nvSpPr>
        <p:spPr>
          <a:xfrm>
            <a:off x="777049" y="4149080"/>
            <a:ext cx="1438295" cy="369332"/>
          </a:xfrm>
          <a:prstGeom prst="rect">
            <a:avLst/>
          </a:prstGeom>
          <a:noFill/>
        </p:spPr>
        <p:txBody>
          <a:bodyPr wrap="square" rtlCol="0">
            <a:spAutoFit/>
          </a:bodyPr>
          <a:lstStyle/>
          <a:p>
            <a:r>
              <a:rPr lang="es-CL" b="1" dirty="0">
                <a:solidFill>
                  <a:srgbClr val="B98613"/>
                </a:solidFill>
              </a:rPr>
              <a:t>HORARIO:</a:t>
            </a:r>
          </a:p>
        </p:txBody>
      </p:sp>
      <p:sp>
        <p:nvSpPr>
          <p:cNvPr id="42" name="CuadroTexto 41">
            <a:extLst>
              <a:ext uri="{FF2B5EF4-FFF2-40B4-BE49-F238E27FC236}">
                <a16:creationId xmlns:a16="http://schemas.microsoft.com/office/drawing/2014/main" id="{DBF29E62-EDBC-E492-84BE-33B9B3F3CD00}"/>
              </a:ext>
            </a:extLst>
          </p:cNvPr>
          <p:cNvSpPr txBox="1"/>
          <p:nvPr/>
        </p:nvSpPr>
        <p:spPr>
          <a:xfrm>
            <a:off x="2144268" y="4149080"/>
            <a:ext cx="1779660" cy="923330"/>
          </a:xfrm>
          <a:prstGeom prst="rect">
            <a:avLst/>
          </a:prstGeom>
          <a:noFill/>
        </p:spPr>
        <p:txBody>
          <a:bodyPr wrap="square" rtlCol="0">
            <a:spAutoFit/>
          </a:bodyPr>
          <a:lstStyle/>
          <a:p>
            <a:r>
              <a:rPr lang="es-CL" b="1" dirty="0">
                <a:solidFill>
                  <a:srgbClr val="1C2CC2"/>
                </a:solidFill>
              </a:rPr>
              <a:t>J1 (8:15-9:35)</a:t>
            </a:r>
          </a:p>
          <a:p>
            <a:r>
              <a:rPr lang="es-CL" b="1" dirty="0">
                <a:solidFill>
                  <a:srgbClr val="1C2CC2"/>
                </a:solidFill>
              </a:rPr>
              <a:t>J2 (9:50-11:10)</a:t>
            </a:r>
          </a:p>
          <a:p>
            <a:r>
              <a:rPr lang="es-CL" b="1" dirty="0">
                <a:solidFill>
                  <a:srgbClr val="1C2CC2"/>
                </a:solidFill>
              </a:rPr>
              <a:t>V1 (8:15-9:35)</a:t>
            </a:r>
          </a:p>
        </p:txBody>
      </p:sp>
      <p:sp>
        <p:nvSpPr>
          <p:cNvPr id="43" name="CuadroTexto 42">
            <a:extLst>
              <a:ext uri="{FF2B5EF4-FFF2-40B4-BE49-F238E27FC236}">
                <a16:creationId xmlns:a16="http://schemas.microsoft.com/office/drawing/2014/main" id="{00DAE0AB-D326-A30F-9725-BB9481C96DEF}"/>
              </a:ext>
            </a:extLst>
          </p:cNvPr>
          <p:cNvSpPr txBox="1"/>
          <p:nvPr/>
        </p:nvSpPr>
        <p:spPr>
          <a:xfrm>
            <a:off x="1712257" y="969894"/>
            <a:ext cx="5003286" cy="707886"/>
          </a:xfrm>
          <a:prstGeom prst="rect">
            <a:avLst/>
          </a:prstGeom>
          <a:noFill/>
        </p:spPr>
        <p:txBody>
          <a:bodyPr wrap="square" rtlCol="0">
            <a:spAutoFit/>
          </a:bodyPr>
          <a:lstStyle/>
          <a:p>
            <a:pPr algn="ctr"/>
            <a:r>
              <a:rPr lang="es-CL" sz="2000" b="1" dirty="0">
                <a:solidFill>
                  <a:srgbClr val="B98613"/>
                </a:solidFill>
                <a:effectLst>
                  <a:outerShdw blurRad="38100" dist="38100" dir="2700000" algn="tl">
                    <a:srgbClr val="000000">
                      <a:alpha val="43137"/>
                    </a:srgbClr>
                  </a:outerShdw>
                </a:effectLst>
              </a:rPr>
              <a:t>TALLER DE INGENIERÍA DE SOFTWARE </a:t>
            </a:r>
          </a:p>
          <a:p>
            <a:pPr algn="ctr"/>
            <a:r>
              <a:rPr lang="es-CL" sz="2000" b="1" dirty="0">
                <a:solidFill>
                  <a:srgbClr val="B98613"/>
                </a:solidFill>
                <a:effectLst>
                  <a:outerShdw blurRad="38100" dist="38100" dir="2700000" algn="tl">
                    <a:srgbClr val="000000">
                      <a:alpha val="43137"/>
                    </a:srgbClr>
                  </a:outerShdw>
                </a:effectLst>
              </a:rPr>
              <a:t>PROYECTO DE INGENIERÍA DE SOFTWARE</a:t>
            </a:r>
          </a:p>
        </p:txBody>
      </p:sp>
    </p:spTree>
    <p:extLst>
      <p:ext uri="{BB962C8B-B14F-4D97-AF65-F5344CB8AC3E}">
        <p14:creationId xmlns:p14="http://schemas.microsoft.com/office/powerpoint/2010/main" val="331620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uadroTexto 22">
            <a:extLst>
              <a:ext uri="{FF2B5EF4-FFF2-40B4-BE49-F238E27FC236}">
                <a16:creationId xmlns:a16="http://schemas.microsoft.com/office/drawing/2014/main" id="{3E34AEE9-5B64-4552-BAED-0CD54B649CD1}"/>
              </a:ext>
            </a:extLst>
          </p:cNvPr>
          <p:cNvSpPr txBox="1"/>
          <p:nvPr/>
        </p:nvSpPr>
        <p:spPr>
          <a:xfrm>
            <a:off x="2843808" y="259136"/>
            <a:ext cx="2874313" cy="400110"/>
          </a:xfrm>
          <a:prstGeom prst="rect">
            <a:avLst/>
          </a:prstGeom>
          <a:noFill/>
        </p:spPr>
        <p:txBody>
          <a:bodyPr wrap="none" rtlCol="0">
            <a:spAutoFit/>
          </a:bodyPr>
          <a:lstStyle/>
          <a:p>
            <a:r>
              <a:rPr lang="es-CL" sz="2000" b="1" u="sng" dirty="0">
                <a:solidFill>
                  <a:schemeClr val="accent1">
                    <a:lumMod val="75000"/>
                  </a:schemeClr>
                </a:solidFill>
                <a:effectLst>
                  <a:outerShdw blurRad="38100" dist="38100" dir="2700000" algn="tl">
                    <a:srgbClr val="000000">
                      <a:alpha val="43137"/>
                    </a:srgbClr>
                  </a:outerShdw>
                </a:effectLst>
              </a:rPr>
              <a:t>DESCRIPCIÓN DEL CURSO</a:t>
            </a:r>
          </a:p>
        </p:txBody>
      </p:sp>
      <p:grpSp>
        <p:nvGrpSpPr>
          <p:cNvPr id="28" name="Grupo 27">
            <a:extLst>
              <a:ext uri="{FF2B5EF4-FFF2-40B4-BE49-F238E27FC236}">
                <a16:creationId xmlns:a16="http://schemas.microsoft.com/office/drawing/2014/main" id="{8FFC7934-7110-0502-04ED-6EBFA66B7BAE}"/>
              </a:ext>
            </a:extLst>
          </p:cNvPr>
          <p:cNvGrpSpPr/>
          <p:nvPr/>
        </p:nvGrpSpPr>
        <p:grpSpPr>
          <a:xfrm>
            <a:off x="131414" y="116632"/>
            <a:ext cx="912194" cy="1008112"/>
            <a:chOff x="59406" y="260648"/>
            <a:chExt cx="1044000" cy="1141095"/>
          </a:xfrm>
        </p:grpSpPr>
        <p:grpSp>
          <p:nvGrpSpPr>
            <p:cNvPr id="29" name="Gráfico 4" descr="888Cabeza con engranajes contorno">
              <a:extLst>
                <a:ext uri="{FF2B5EF4-FFF2-40B4-BE49-F238E27FC236}">
                  <a16:creationId xmlns:a16="http://schemas.microsoft.com/office/drawing/2014/main" id="{D03AAA0A-E13C-4739-24D9-EF120584832E}"/>
                </a:ext>
              </a:extLst>
            </p:cNvPr>
            <p:cNvGrpSpPr/>
            <p:nvPr/>
          </p:nvGrpSpPr>
          <p:grpSpPr>
            <a:xfrm>
              <a:off x="266431" y="260648"/>
              <a:ext cx="777177" cy="934841"/>
              <a:chOff x="2482340" y="2908985"/>
              <a:chExt cx="865420" cy="1035546"/>
            </a:xfrm>
            <a:solidFill>
              <a:schemeClr val="accent1"/>
            </a:solidFill>
          </p:grpSpPr>
          <p:sp>
            <p:nvSpPr>
              <p:cNvPr id="32" name="Forma libre: forma 31">
                <a:extLst>
                  <a:ext uri="{FF2B5EF4-FFF2-40B4-BE49-F238E27FC236}">
                    <a16:creationId xmlns:a16="http://schemas.microsoft.com/office/drawing/2014/main" id="{43A1EC63-B154-6802-EA5E-1B8540AF8F32}"/>
                  </a:ext>
                </a:extLst>
              </p:cNvPr>
              <p:cNvSpPr/>
              <p:nvPr/>
            </p:nvSpPr>
            <p:spPr>
              <a:xfrm>
                <a:off x="2756879" y="3050473"/>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125" y="59090"/>
                      <a:pt x="17110" y="76075"/>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183" y="27635"/>
                      <a:pt x="27635" y="19183"/>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33" name="Forma libre: forma 32">
                <a:extLst>
                  <a:ext uri="{FF2B5EF4-FFF2-40B4-BE49-F238E27FC236}">
                    <a16:creationId xmlns:a16="http://schemas.microsoft.com/office/drawing/2014/main" id="{6030978C-11E0-49DF-0A2C-DFCE250D5B9F}"/>
                  </a:ext>
                </a:extLst>
              </p:cNvPr>
              <p:cNvSpPr/>
              <p:nvPr/>
            </p:nvSpPr>
            <p:spPr>
              <a:xfrm>
                <a:off x="2642579" y="3234620"/>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0" y="59142"/>
                      <a:pt x="17058" y="76200"/>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050" y="27579"/>
                      <a:pt x="27579" y="19050"/>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34" name="Forma libre: forma 33">
                <a:extLst>
                  <a:ext uri="{FF2B5EF4-FFF2-40B4-BE49-F238E27FC236}">
                    <a16:creationId xmlns:a16="http://schemas.microsoft.com/office/drawing/2014/main" id="{72C355FE-EA6E-7BF9-0CEC-51F917BDCA93}"/>
                  </a:ext>
                </a:extLst>
              </p:cNvPr>
              <p:cNvSpPr/>
              <p:nvPr/>
            </p:nvSpPr>
            <p:spPr>
              <a:xfrm>
                <a:off x="2572790" y="3162953"/>
                <a:ext cx="216779" cy="216808"/>
              </a:xfrm>
              <a:custGeom>
                <a:avLst/>
                <a:gdLst>
                  <a:gd name="connsiteX0" fmla="*/ 30832 w 216779"/>
                  <a:gd name="connsiteY0" fmla="*/ 151495 h 216808"/>
                  <a:gd name="connsiteX1" fmla="*/ 22670 w 216779"/>
                  <a:gd name="connsiteY1" fmla="*/ 175079 h 216808"/>
                  <a:gd name="connsiteX2" fmla="*/ 40767 w 216779"/>
                  <a:gd name="connsiteY2" fmla="*/ 193224 h 216808"/>
                  <a:gd name="connsiteX3" fmla="*/ 64351 w 216779"/>
                  <a:gd name="connsiteY3" fmla="*/ 185966 h 216808"/>
                  <a:gd name="connsiteX4" fmla="*/ 84353 w 216779"/>
                  <a:gd name="connsiteY4" fmla="*/ 194129 h 216808"/>
                  <a:gd name="connsiteX5" fmla="*/ 95221 w 216779"/>
                  <a:gd name="connsiteY5" fmla="*/ 216808 h 216808"/>
                  <a:gd name="connsiteX6" fmla="*/ 120615 w 216779"/>
                  <a:gd name="connsiteY6" fmla="*/ 216808 h 216808"/>
                  <a:gd name="connsiteX7" fmla="*/ 130597 w 216779"/>
                  <a:gd name="connsiteY7" fmla="*/ 195034 h 216808"/>
                  <a:gd name="connsiteX8" fmla="*/ 150600 w 216779"/>
                  <a:gd name="connsiteY8" fmla="*/ 186871 h 216808"/>
                  <a:gd name="connsiteX9" fmla="*/ 174174 w 216779"/>
                  <a:gd name="connsiteY9" fmla="*/ 195034 h 216808"/>
                  <a:gd name="connsiteX10" fmla="*/ 192272 w 216779"/>
                  <a:gd name="connsiteY10" fmla="*/ 176936 h 216808"/>
                  <a:gd name="connsiteX11" fmla="*/ 185042 w 216779"/>
                  <a:gd name="connsiteY11" fmla="*/ 153305 h 216808"/>
                  <a:gd name="connsiteX12" fmla="*/ 193205 w 216779"/>
                  <a:gd name="connsiteY12" fmla="*/ 133350 h 216808"/>
                  <a:gd name="connsiteX13" fmla="*/ 215875 w 216779"/>
                  <a:gd name="connsiteY13" fmla="*/ 122463 h 216808"/>
                  <a:gd name="connsiteX14" fmla="*/ 216779 w 216779"/>
                  <a:gd name="connsiteY14" fmla="*/ 95250 h 216808"/>
                  <a:gd name="connsiteX15" fmla="*/ 194081 w 216779"/>
                  <a:gd name="connsiteY15" fmla="*/ 84411 h 216808"/>
                  <a:gd name="connsiteX16" fmla="*/ 185918 w 216779"/>
                  <a:gd name="connsiteY16" fmla="*/ 64408 h 216808"/>
                  <a:gd name="connsiteX17" fmla="*/ 194081 w 216779"/>
                  <a:gd name="connsiteY17" fmla="*/ 40824 h 216808"/>
                  <a:gd name="connsiteX18" fmla="*/ 175984 w 216779"/>
                  <a:gd name="connsiteY18" fmla="*/ 22679 h 216808"/>
                  <a:gd name="connsiteX19" fmla="*/ 152400 w 216779"/>
                  <a:gd name="connsiteY19" fmla="*/ 30842 h 216808"/>
                  <a:gd name="connsiteX20" fmla="*/ 132445 w 216779"/>
                  <a:gd name="connsiteY20" fmla="*/ 22679 h 216808"/>
                  <a:gd name="connsiteX21" fmla="*/ 121568 w 216779"/>
                  <a:gd name="connsiteY21" fmla="*/ 0 h 216808"/>
                  <a:gd name="connsiteX22" fmla="*/ 95221 w 216779"/>
                  <a:gd name="connsiteY22" fmla="*/ 0 h 216808"/>
                  <a:gd name="connsiteX23" fmla="*/ 84344 w 216779"/>
                  <a:gd name="connsiteY23" fmla="*/ 22679 h 216808"/>
                  <a:gd name="connsiteX24" fmla="*/ 64341 w 216779"/>
                  <a:gd name="connsiteY24" fmla="*/ 30842 h 216808"/>
                  <a:gd name="connsiteX25" fmla="*/ 40757 w 216779"/>
                  <a:gd name="connsiteY25" fmla="*/ 22679 h 216808"/>
                  <a:gd name="connsiteX26" fmla="*/ 22660 w 216779"/>
                  <a:gd name="connsiteY26" fmla="*/ 40824 h 216808"/>
                  <a:gd name="connsiteX27" fmla="*/ 30832 w 216779"/>
                  <a:gd name="connsiteY27" fmla="*/ 64408 h 216808"/>
                  <a:gd name="connsiteX28" fmla="*/ 22670 w 216779"/>
                  <a:gd name="connsiteY28" fmla="*/ 84363 h 216808"/>
                  <a:gd name="connsiteX29" fmla="*/ 0 w 216779"/>
                  <a:gd name="connsiteY29" fmla="*/ 95250 h 216808"/>
                  <a:gd name="connsiteX30" fmla="*/ 0 w 216779"/>
                  <a:gd name="connsiteY30" fmla="*/ 120653 h 216808"/>
                  <a:gd name="connsiteX31" fmla="*/ 22670 w 216779"/>
                  <a:gd name="connsiteY31" fmla="*/ 131540 h 216808"/>
                  <a:gd name="connsiteX32" fmla="*/ 30832 w 216779"/>
                  <a:gd name="connsiteY32" fmla="*/ 151495 h 216808"/>
                  <a:gd name="connsiteX33" fmla="*/ 19050 w 216779"/>
                  <a:gd name="connsiteY33" fmla="*/ 107271 h 216808"/>
                  <a:gd name="connsiteX34" fmla="*/ 30918 w 216779"/>
                  <a:gd name="connsiteY34" fmla="*/ 101556 h 216808"/>
                  <a:gd name="connsiteX35" fmla="*/ 38986 w 216779"/>
                  <a:gd name="connsiteY35" fmla="*/ 97688 h 216808"/>
                  <a:gd name="connsiteX36" fmla="*/ 41148 w 216779"/>
                  <a:gd name="connsiteY36" fmla="*/ 89002 h 216808"/>
                  <a:gd name="connsiteX37" fmla="*/ 47377 w 216779"/>
                  <a:gd name="connsiteY37" fmla="*/ 73876 h 216808"/>
                  <a:gd name="connsiteX38" fmla="*/ 51664 w 216779"/>
                  <a:gd name="connsiteY38" fmla="*/ 66370 h 216808"/>
                  <a:gd name="connsiteX39" fmla="*/ 48806 w 216779"/>
                  <a:gd name="connsiteY39" fmla="*/ 58198 h 216808"/>
                  <a:gd name="connsiteX40" fmla="*/ 44539 w 216779"/>
                  <a:gd name="connsiteY40" fmla="*/ 45882 h 216808"/>
                  <a:gd name="connsiteX41" fmla="*/ 45815 w 216779"/>
                  <a:gd name="connsiteY41" fmla="*/ 44606 h 216808"/>
                  <a:gd name="connsiteX42" fmla="*/ 58131 w 216779"/>
                  <a:gd name="connsiteY42" fmla="*/ 48863 h 216808"/>
                  <a:gd name="connsiteX43" fmla="*/ 66304 w 216779"/>
                  <a:gd name="connsiteY43" fmla="*/ 51721 h 216808"/>
                  <a:gd name="connsiteX44" fmla="*/ 73809 w 216779"/>
                  <a:gd name="connsiteY44" fmla="*/ 47434 h 216808"/>
                  <a:gd name="connsiteX45" fmla="*/ 88935 w 216779"/>
                  <a:gd name="connsiteY45" fmla="*/ 41205 h 216808"/>
                  <a:gd name="connsiteX46" fmla="*/ 97612 w 216779"/>
                  <a:gd name="connsiteY46" fmla="*/ 39033 h 216808"/>
                  <a:gd name="connsiteX47" fmla="*/ 101489 w 216779"/>
                  <a:gd name="connsiteY47" fmla="*/ 30966 h 216808"/>
                  <a:gd name="connsiteX48" fmla="*/ 107204 w 216779"/>
                  <a:gd name="connsiteY48" fmla="*/ 19098 h 216808"/>
                  <a:gd name="connsiteX49" fmla="*/ 109528 w 216779"/>
                  <a:gd name="connsiteY49" fmla="*/ 19098 h 216808"/>
                  <a:gd name="connsiteX50" fmla="*/ 115243 w 216779"/>
                  <a:gd name="connsiteY50" fmla="*/ 30966 h 216808"/>
                  <a:gd name="connsiteX51" fmla="*/ 119120 w 216779"/>
                  <a:gd name="connsiteY51" fmla="*/ 39033 h 216808"/>
                  <a:gd name="connsiteX52" fmla="*/ 127797 w 216779"/>
                  <a:gd name="connsiteY52" fmla="*/ 41205 h 216808"/>
                  <a:gd name="connsiteX53" fmla="*/ 142923 w 216779"/>
                  <a:gd name="connsiteY53" fmla="*/ 47434 h 216808"/>
                  <a:gd name="connsiteX54" fmla="*/ 150428 w 216779"/>
                  <a:gd name="connsiteY54" fmla="*/ 51721 h 216808"/>
                  <a:gd name="connsiteX55" fmla="*/ 158601 w 216779"/>
                  <a:gd name="connsiteY55" fmla="*/ 48863 h 216808"/>
                  <a:gd name="connsiteX56" fmla="*/ 170917 w 216779"/>
                  <a:gd name="connsiteY56" fmla="*/ 44606 h 216808"/>
                  <a:gd name="connsiteX57" fmla="*/ 172183 w 216779"/>
                  <a:gd name="connsiteY57" fmla="*/ 45882 h 216808"/>
                  <a:gd name="connsiteX58" fmla="*/ 167897 w 216779"/>
                  <a:gd name="connsiteY58" fmla="*/ 58179 h 216808"/>
                  <a:gd name="connsiteX59" fmla="*/ 165040 w 216779"/>
                  <a:gd name="connsiteY59" fmla="*/ 66351 h 216808"/>
                  <a:gd name="connsiteX60" fmla="*/ 169326 w 216779"/>
                  <a:gd name="connsiteY60" fmla="*/ 73857 h 216808"/>
                  <a:gd name="connsiteX61" fmla="*/ 175555 w 216779"/>
                  <a:gd name="connsiteY61" fmla="*/ 88983 h 216808"/>
                  <a:gd name="connsiteX62" fmla="*/ 177717 w 216779"/>
                  <a:gd name="connsiteY62" fmla="*/ 97669 h 216808"/>
                  <a:gd name="connsiteX63" fmla="*/ 185785 w 216779"/>
                  <a:gd name="connsiteY63" fmla="*/ 101537 h 216808"/>
                  <a:gd name="connsiteX64" fmla="*/ 197215 w 216779"/>
                  <a:gd name="connsiteY64" fmla="*/ 107042 h 216808"/>
                  <a:gd name="connsiteX65" fmla="*/ 197110 w 216779"/>
                  <a:gd name="connsiteY65" fmla="*/ 110290 h 216808"/>
                  <a:gd name="connsiteX66" fmla="*/ 184842 w 216779"/>
                  <a:gd name="connsiteY66" fmla="*/ 116176 h 216808"/>
                  <a:gd name="connsiteX67" fmla="*/ 176775 w 216779"/>
                  <a:gd name="connsiteY67" fmla="*/ 120053 h 216808"/>
                  <a:gd name="connsiteX68" fmla="*/ 174603 w 216779"/>
                  <a:gd name="connsiteY68" fmla="*/ 128730 h 216808"/>
                  <a:gd name="connsiteX69" fmla="*/ 168383 w 216779"/>
                  <a:gd name="connsiteY69" fmla="*/ 143856 h 216808"/>
                  <a:gd name="connsiteX70" fmla="*/ 164287 w 216779"/>
                  <a:gd name="connsiteY70" fmla="*/ 151019 h 216808"/>
                  <a:gd name="connsiteX71" fmla="*/ 166716 w 216779"/>
                  <a:gd name="connsiteY71" fmla="*/ 158906 h 216808"/>
                  <a:gd name="connsiteX72" fmla="*/ 170602 w 216779"/>
                  <a:gd name="connsiteY72" fmla="*/ 171536 h 216808"/>
                  <a:gd name="connsiteX73" fmla="*/ 169002 w 216779"/>
                  <a:gd name="connsiteY73" fmla="*/ 173136 h 216808"/>
                  <a:gd name="connsiteX74" fmla="*/ 156696 w 216779"/>
                  <a:gd name="connsiteY74" fmla="*/ 168869 h 216808"/>
                  <a:gd name="connsiteX75" fmla="*/ 148523 w 216779"/>
                  <a:gd name="connsiteY75" fmla="*/ 166011 h 216808"/>
                  <a:gd name="connsiteX76" fmla="*/ 141008 w 216779"/>
                  <a:gd name="connsiteY76" fmla="*/ 170307 h 216808"/>
                  <a:gd name="connsiteX77" fmla="*/ 125892 w 216779"/>
                  <a:gd name="connsiteY77" fmla="*/ 176527 h 216808"/>
                  <a:gd name="connsiteX78" fmla="*/ 117005 w 216779"/>
                  <a:gd name="connsiteY78" fmla="*/ 178746 h 216808"/>
                  <a:gd name="connsiteX79" fmla="*/ 113195 w 216779"/>
                  <a:gd name="connsiteY79" fmla="*/ 187071 h 216808"/>
                  <a:gd name="connsiteX80" fmla="*/ 108395 w 216779"/>
                  <a:gd name="connsiteY80" fmla="*/ 197758 h 216808"/>
                  <a:gd name="connsiteX81" fmla="*/ 107213 w 216779"/>
                  <a:gd name="connsiteY81" fmla="*/ 197758 h 216808"/>
                  <a:gd name="connsiteX82" fmla="*/ 101498 w 216779"/>
                  <a:gd name="connsiteY82" fmla="*/ 185890 h 216808"/>
                  <a:gd name="connsiteX83" fmla="*/ 97622 w 216779"/>
                  <a:gd name="connsiteY83" fmla="*/ 177822 h 216808"/>
                  <a:gd name="connsiteX84" fmla="*/ 88944 w 216779"/>
                  <a:gd name="connsiteY84" fmla="*/ 175651 h 216808"/>
                  <a:gd name="connsiteX85" fmla="*/ 73819 w 216779"/>
                  <a:gd name="connsiteY85" fmla="*/ 169421 h 216808"/>
                  <a:gd name="connsiteX86" fmla="*/ 66656 w 216779"/>
                  <a:gd name="connsiteY86" fmla="*/ 165325 h 216808"/>
                  <a:gd name="connsiteX87" fmla="*/ 58769 w 216779"/>
                  <a:gd name="connsiteY87" fmla="*/ 167754 h 216808"/>
                  <a:gd name="connsiteX88" fmla="*/ 46149 w 216779"/>
                  <a:gd name="connsiteY88" fmla="*/ 171641 h 216808"/>
                  <a:gd name="connsiteX89" fmla="*/ 44548 w 216779"/>
                  <a:gd name="connsiteY89" fmla="*/ 170040 h 216808"/>
                  <a:gd name="connsiteX90" fmla="*/ 48835 w 216779"/>
                  <a:gd name="connsiteY90" fmla="*/ 157753 h 216808"/>
                  <a:gd name="connsiteX91" fmla="*/ 51692 w 216779"/>
                  <a:gd name="connsiteY91" fmla="*/ 149581 h 216808"/>
                  <a:gd name="connsiteX92" fmla="*/ 47406 w 216779"/>
                  <a:gd name="connsiteY92" fmla="*/ 142075 h 216808"/>
                  <a:gd name="connsiteX93" fmla="*/ 41177 w 216779"/>
                  <a:gd name="connsiteY93" fmla="*/ 126949 h 216808"/>
                  <a:gd name="connsiteX94" fmla="*/ 39014 w 216779"/>
                  <a:gd name="connsiteY94" fmla="*/ 118262 h 216808"/>
                  <a:gd name="connsiteX95" fmla="*/ 30947 w 216779"/>
                  <a:gd name="connsiteY95" fmla="*/ 114395 h 216808"/>
                  <a:gd name="connsiteX96" fmla="*/ 19079 w 216779"/>
                  <a:gd name="connsiteY96" fmla="*/ 108680 h 21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79" h="216808">
                    <a:moveTo>
                      <a:pt x="30832" y="151495"/>
                    </a:moveTo>
                    <a:lnTo>
                      <a:pt x="22670" y="175079"/>
                    </a:lnTo>
                    <a:lnTo>
                      <a:pt x="40767" y="193224"/>
                    </a:lnTo>
                    <a:lnTo>
                      <a:pt x="64351" y="185966"/>
                    </a:lnTo>
                    <a:cubicBezTo>
                      <a:pt x="70600" y="189615"/>
                      <a:pt x="77334" y="192364"/>
                      <a:pt x="84353" y="194129"/>
                    </a:cubicBezTo>
                    <a:lnTo>
                      <a:pt x="95221" y="216808"/>
                    </a:lnTo>
                    <a:lnTo>
                      <a:pt x="120615" y="216808"/>
                    </a:lnTo>
                    <a:lnTo>
                      <a:pt x="130597" y="195034"/>
                    </a:lnTo>
                    <a:cubicBezTo>
                      <a:pt x="137616" y="193269"/>
                      <a:pt x="144349" y="190520"/>
                      <a:pt x="150600" y="186871"/>
                    </a:cubicBezTo>
                    <a:lnTo>
                      <a:pt x="174174" y="195034"/>
                    </a:lnTo>
                    <a:lnTo>
                      <a:pt x="192272" y="176936"/>
                    </a:lnTo>
                    <a:lnTo>
                      <a:pt x="185042" y="153305"/>
                    </a:lnTo>
                    <a:cubicBezTo>
                      <a:pt x="188686" y="147069"/>
                      <a:pt x="191433" y="140352"/>
                      <a:pt x="193205" y="133350"/>
                    </a:cubicBezTo>
                    <a:lnTo>
                      <a:pt x="215875" y="122463"/>
                    </a:lnTo>
                    <a:lnTo>
                      <a:pt x="216779" y="95250"/>
                    </a:lnTo>
                    <a:lnTo>
                      <a:pt x="194081" y="84411"/>
                    </a:lnTo>
                    <a:cubicBezTo>
                      <a:pt x="192312" y="77393"/>
                      <a:pt x="189564" y="70659"/>
                      <a:pt x="185918" y="64408"/>
                    </a:cubicBezTo>
                    <a:lnTo>
                      <a:pt x="194081" y="40824"/>
                    </a:lnTo>
                    <a:lnTo>
                      <a:pt x="175984" y="22679"/>
                    </a:lnTo>
                    <a:lnTo>
                      <a:pt x="152400" y="30842"/>
                    </a:lnTo>
                    <a:cubicBezTo>
                      <a:pt x="146163" y="27201"/>
                      <a:pt x="139446" y="24453"/>
                      <a:pt x="132445" y="22679"/>
                    </a:cubicBezTo>
                    <a:lnTo>
                      <a:pt x="121568" y="0"/>
                    </a:lnTo>
                    <a:lnTo>
                      <a:pt x="95221" y="0"/>
                    </a:lnTo>
                    <a:lnTo>
                      <a:pt x="84344" y="22679"/>
                    </a:lnTo>
                    <a:cubicBezTo>
                      <a:pt x="77327" y="24449"/>
                      <a:pt x="70593" y="27197"/>
                      <a:pt x="64341" y="30842"/>
                    </a:cubicBezTo>
                    <a:lnTo>
                      <a:pt x="40757" y="22679"/>
                    </a:lnTo>
                    <a:lnTo>
                      <a:pt x="22660" y="40824"/>
                    </a:lnTo>
                    <a:lnTo>
                      <a:pt x="30832" y="64408"/>
                    </a:lnTo>
                    <a:cubicBezTo>
                      <a:pt x="27187" y="70643"/>
                      <a:pt x="24439" y="77361"/>
                      <a:pt x="22670" y="84363"/>
                    </a:cubicBezTo>
                    <a:lnTo>
                      <a:pt x="0" y="95250"/>
                    </a:lnTo>
                    <a:lnTo>
                      <a:pt x="0" y="120653"/>
                    </a:lnTo>
                    <a:lnTo>
                      <a:pt x="22670" y="131540"/>
                    </a:lnTo>
                    <a:cubicBezTo>
                      <a:pt x="24439" y="138542"/>
                      <a:pt x="27187" y="145260"/>
                      <a:pt x="30832" y="151495"/>
                    </a:cubicBezTo>
                    <a:close/>
                    <a:moveTo>
                      <a:pt x="19050" y="107271"/>
                    </a:moveTo>
                    <a:lnTo>
                      <a:pt x="30918" y="101556"/>
                    </a:lnTo>
                    <a:lnTo>
                      <a:pt x="38986" y="97688"/>
                    </a:lnTo>
                    <a:lnTo>
                      <a:pt x="41148" y="89002"/>
                    </a:lnTo>
                    <a:cubicBezTo>
                      <a:pt x="42493" y="83689"/>
                      <a:pt x="44590" y="78595"/>
                      <a:pt x="47377" y="73876"/>
                    </a:cubicBezTo>
                    <a:lnTo>
                      <a:pt x="51664" y="66370"/>
                    </a:lnTo>
                    <a:lnTo>
                      <a:pt x="48806" y="58198"/>
                    </a:lnTo>
                    <a:lnTo>
                      <a:pt x="44539" y="45882"/>
                    </a:lnTo>
                    <a:lnTo>
                      <a:pt x="45815" y="44606"/>
                    </a:lnTo>
                    <a:lnTo>
                      <a:pt x="58131" y="48863"/>
                    </a:lnTo>
                    <a:lnTo>
                      <a:pt x="66304" y="51721"/>
                    </a:lnTo>
                    <a:lnTo>
                      <a:pt x="73809" y="47434"/>
                    </a:lnTo>
                    <a:cubicBezTo>
                      <a:pt x="78529" y="44649"/>
                      <a:pt x="83623" y="42552"/>
                      <a:pt x="88935" y="41205"/>
                    </a:cubicBezTo>
                    <a:lnTo>
                      <a:pt x="97612" y="39033"/>
                    </a:lnTo>
                    <a:lnTo>
                      <a:pt x="101489" y="30966"/>
                    </a:lnTo>
                    <a:lnTo>
                      <a:pt x="107204" y="19098"/>
                    </a:lnTo>
                    <a:lnTo>
                      <a:pt x="109528" y="19098"/>
                    </a:lnTo>
                    <a:lnTo>
                      <a:pt x="115243" y="30966"/>
                    </a:lnTo>
                    <a:lnTo>
                      <a:pt x="119120" y="39033"/>
                    </a:lnTo>
                    <a:lnTo>
                      <a:pt x="127797" y="41205"/>
                    </a:lnTo>
                    <a:cubicBezTo>
                      <a:pt x="133109" y="42552"/>
                      <a:pt x="138203" y="44649"/>
                      <a:pt x="142923" y="47434"/>
                    </a:cubicBezTo>
                    <a:lnTo>
                      <a:pt x="150428" y="51721"/>
                    </a:lnTo>
                    <a:lnTo>
                      <a:pt x="158601" y="48863"/>
                    </a:lnTo>
                    <a:lnTo>
                      <a:pt x="170917" y="44606"/>
                    </a:lnTo>
                    <a:lnTo>
                      <a:pt x="172183" y="45882"/>
                    </a:lnTo>
                    <a:lnTo>
                      <a:pt x="167897" y="58179"/>
                    </a:lnTo>
                    <a:lnTo>
                      <a:pt x="165040" y="66351"/>
                    </a:lnTo>
                    <a:lnTo>
                      <a:pt x="169326" y="73857"/>
                    </a:lnTo>
                    <a:cubicBezTo>
                      <a:pt x="172107" y="78578"/>
                      <a:pt x="174205" y="83671"/>
                      <a:pt x="175555" y="88983"/>
                    </a:cubicBezTo>
                    <a:lnTo>
                      <a:pt x="177717" y="97669"/>
                    </a:lnTo>
                    <a:lnTo>
                      <a:pt x="185785" y="101537"/>
                    </a:lnTo>
                    <a:lnTo>
                      <a:pt x="197215" y="107042"/>
                    </a:lnTo>
                    <a:lnTo>
                      <a:pt x="197110" y="110290"/>
                    </a:lnTo>
                    <a:lnTo>
                      <a:pt x="184842" y="116176"/>
                    </a:lnTo>
                    <a:lnTo>
                      <a:pt x="176775" y="120053"/>
                    </a:lnTo>
                    <a:lnTo>
                      <a:pt x="174603" y="128730"/>
                    </a:lnTo>
                    <a:cubicBezTo>
                      <a:pt x="173264" y="134043"/>
                      <a:pt x="171169" y="139137"/>
                      <a:pt x="168383" y="143856"/>
                    </a:cubicBezTo>
                    <a:lnTo>
                      <a:pt x="164287" y="151019"/>
                    </a:lnTo>
                    <a:lnTo>
                      <a:pt x="166716" y="158906"/>
                    </a:lnTo>
                    <a:lnTo>
                      <a:pt x="170602" y="171536"/>
                    </a:lnTo>
                    <a:lnTo>
                      <a:pt x="169002" y="173136"/>
                    </a:lnTo>
                    <a:lnTo>
                      <a:pt x="156696" y="168869"/>
                    </a:lnTo>
                    <a:lnTo>
                      <a:pt x="148523" y="166011"/>
                    </a:lnTo>
                    <a:lnTo>
                      <a:pt x="141008" y="170307"/>
                    </a:lnTo>
                    <a:cubicBezTo>
                      <a:pt x="136290" y="173087"/>
                      <a:pt x="131200" y="175181"/>
                      <a:pt x="125892" y="176527"/>
                    </a:cubicBezTo>
                    <a:lnTo>
                      <a:pt x="117005" y="178746"/>
                    </a:lnTo>
                    <a:lnTo>
                      <a:pt x="113195" y="187071"/>
                    </a:lnTo>
                    <a:lnTo>
                      <a:pt x="108395" y="197758"/>
                    </a:lnTo>
                    <a:lnTo>
                      <a:pt x="107213" y="197758"/>
                    </a:lnTo>
                    <a:lnTo>
                      <a:pt x="101498" y="185890"/>
                    </a:lnTo>
                    <a:lnTo>
                      <a:pt x="97622" y="177822"/>
                    </a:lnTo>
                    <a:lnTo>
                      <a:pt x="88944" y="175651"/>
                    </a:lnTo>
                    <a:cubicBezTo>
                      <a:pt x="83631" y="174306"/>
                      <a:pt x="78537" y="172208"/>
                      <a:pt x="73819" y="169421"/>
                    </a:cubicBezTo>
                    <a:lnTo>
                      <a:pt x="66656" y="165325"/>
                    </a:lnTo>
                    <a:lnTo>
                      <a:pt x="58769" y="167754"/>
                    </a:lnTo>
                    <a:lnTo>
                      <a:pt x="46149" y="171641"/>
                    </a:lnTo>
                    <a:lnTo>
                      <a:pt x="44548" y="170040"/>
                    </a:lnTo>
                    <a:lnTo>
                      <a:pt x="48835" y="157753"/>
                    </a:lnTo>
                    <a:lnTo>
                      <a:pt x="51692" y="149581"/>
                    </a:lnTo>
                    <a:lnTo>
                      <a:pt x="47406" y="142075"/>
                    </a:lnTo>
                    <a:cubicBezTo>
                      <a:pt x="44621" y="137355"/>
                      <a:pt x="42523" y="132261"/>
                      <a:pt x="41177" y="126949"/>
                    </a:cubicBezTo>
                    <a:lnTo>
                      <a:pt x="39014" y="118262"/>
                    </a:lnTo>
                    <a:lnTo>
                      <a:pt x="30947" y="114395"/>
                    </a:lnTo>
                    <a:lnTo>
                      <a:pt x="19079" y="108680"/>
                    </a:lnTo>
                    <a:close/>
                  </a:path>
                </a:pathLst>
              </a:custGeom>
              <a:solidFill>
                <a:srgbClr val="FFC000"/>
              </a:solidFill>
              <a:ln w="9525" cap="flat">
                <a:noFill/>
                <a:prstDash val="solid"/>
                <a:miter/>
              </a:ln>
            </p:spPr>
            <p:txBody>
              <a:bodyPr rtlCol="0" anchor="ctr"/>
              <a:lstStyle/>
              <a:p>
                <a:endParaRPr lang="es-CL" sz="1350"/>
              </a:p>
            </p:txBody>
          </p:sp>
          <p:sp>
            <p:nvSpPr>
              <p:cNvPr id="35" name="Forma libre: forma 34">
                <a:extLst>
                  <a:ext uri="{FF2B5EF4-FFF2-40B4-BE49-F238E27FC236}">
                    <a16:creationId xmlns:a16="http://schemas.microsoft.com/office/drawing/2014/main" id="{71ED906A-B366-5D13-B105-EE9E81F98CBC}"/>
                  </a:ext>
                </a:extLst>
              </p:cNvPr>
              <p:cNvSpPr/>
              <p:nvPr/>
            </p:nvSpPr>
            <p:spPr>
              <a:xfrm>
                <a:off x="2686156" y="2979712"/>
                <a:ext cx="216760" cy="215903"/>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6"/>
              </a:solidFill>
              <a:ln w="9525" cap="flat">
                <a:noFill/>
                <a:prstDash val="solid"/>
                <a:miter/>
              </a:ln>
            </p:spPr>
            <p:txBody>
              <a:bodyPr rtlCol="0" anchor="ctr"/>
              <a:lstStyle/>
              <a:p>
                <a:endParaRPr lang="es-CL" sz="1350"/>
              </a:p>
            </p:txBody>
          </p:sp>
          <p:sp>
            <p:nvSpPr>
              <p:cNvPr id="36" name="Forma libre: forma 35">
                <a:extLst>
                  <a:ext uri="{FF2B5EF4-FFF2-40B4-BE49-F238E27FC236}">
                    <a16:creationId xmlns:a16="http://schemas.microsoft.com/office/drawing/2014/main" id="{BC7DDEB0-1BB7-856D-E561-D8DAEAD17539}"/>
                  </a:ext>
                </a:extLst>
              </p:cNvPr>
              <p:cNvSpPr/>
              <p:nvPr/>
            </p:nvSpPr>
            <p:spPr>
              <a:xfrm>
                <a:off x="2482340" y="2908985"/>
                <a:ext cx="865420" cy="1035546"/>
              </a:xfrm>
              <a:custGeom>
                <a:avLst/>
                <a:gdLst>
                  <a:gd name="connsiteX0" fmla="*/ 112614 w 648013"/>
                  <a:gd name="connsiteY0" fmla="*/ 528089 h 769137"/>
                  <a:gd name="connsiteX1" fmla="*/ 112614 w 648013"/>
                  <a:gd name="connsiteY1" fmla="*/ 769138 h 769137"/>
                  <a:gd name="connsiteX2" fmla="*/ 413604 w 648013"/>
                  <a:gd name="connsiteY2" fmla="*/ 769138 h 769137"/>
                  <a:gd name="connsiteX3" fmla="*/ 413604 w 648013"/>
                  <a:gd name="connsiteY3" fmla="*/ 654838 h 769137"/>
                  <a:gd name="connsiteX4" fmla="*/ 460277 w 648013"/>
                  <a:gd name="connsiteY4" fmla="*/ 654838 h 769137"/>
                  <a:gd name="connsiteX5" fmla="*/ 540287 w 648013"/>
                  <a:gd name="connsiteY5" fmla="*/ 621500 h 769137"/>
                  <a:gd name="connsiteX6" fmla="*/ 572672 w 648013"/>
                  <a:gd name="connsiteY6" fmla="*/ 540538 h 769137"/>
                  <a:gd name="connsiteX7" fmla="*/ 572672 w 648013"/>
                  <a:gd name="connsiteY7" fmla="*/ 483388 h 769137"/>
                  <a:gd name="connsiteX8" fmla="*/ 614582 w 648013"/>
                  <a:gd name="connsiteY8" fmla="*/ 483388 h 769137"/>
                  <a:gd name="connsiteX9" fmla="*/ 638394 w 648013"/>
                  <a:gd name="connsiteY9" fmla="*/ 416713 h 769137"/>
                  <a:gd name="connsiteX10" fmla="*/ 572672 w 648013"/>
                  <a:gd name="connsiteY10" fmla="*/ 302413 h 769137"/>
                  <a:gd name="connsiteX11" fmla="*/ 572672 w 648013"/>
                  <a:gd name="connsiteY11" fmla="*/ 297650 h 769137"/>
                  <a:gd name="connsiteX12" fmla="*/ 297646 w 648013"/>
                  <a:gd name="connsiteY12" fmla="*/ 223 h 769137"/>
                  <a:gd name="connsiteX13" fmla="*/ 219 w 648013"/>
                  <a:gd name="connsiteY13" fmla="*/ 275248 h 769137"/>
                  <a:gd name="connsiteX14" fmla="*/ 219 w 648013"/>
                  <a:gd name="connsiteY14" fmla="*/ 297650 h 769137"/>
                  <a:gd name="connsiteX15" fmla="*/ 112614 w 648013"/>
                  <a:gd name="connsiteY15" fmla="*/ 528089 h 769137"/>
                  <a:gd name="connsiteX16" fmla="*/ 149914 w 648013"/>
                  <a:gd name="connsiteY16" fmla="*/ 56687 h 769137"/>
                  <a:gd name="connsiteX17" fmla="*/ 516368 w 648013"/>
                  <a:gd name="connsiteY17" fmla="*/ 150027 h 769137"/>
                  <a:gd name="connsiteX18" fmla="*/ 553669 w 648013"/>
                  <a:gd name="connsiteY18" fmla="*/ 296831 h 769137"/>
                  <a:gd name="connsiteX19" fmla="*/ 553669 w 648013"/>
                  <a:gd name="connsiteY19" fmla="*/ 307366 h 769137"/>
                  <a:gd name="connsiteX20" fmla="*/ 556203 w 648013"/>
                  <a:gd name="connsiteY20" fmla="*/ 311776 h 769137"/>
                  <a:gd name="connsiteX21" fmla="*/ 621926 w 648013"/>
                  <a:gd name="connsiteY21" fmla="*/ 426076 h 769137"/>
                  <a:gd name="connsiteX22" fmla="*/ 622183 w 648013"/>
                  <a:gd name="connsiteY22" fmla="*/ 426514 h 769137"/>
                  <a:gd name="connsiteX23" fmla="*/ 622459 w 648013"/>
                  <a:gd name="connsiteY23" fmla="*/ 426943 h 769137"/>
                  <a:gd name="connsiteX24" fmla="*/ 627279 w 648013"/>
                  <a:gd name="connsiteY24" fmla="*/ 453717 h 769137"/>
                  <a:gd name="connsiteX25" fmla="*/ 613334 w 648013"/>
                  <a:gd name="connsiteY25" fmla="*/ 464195 h 769137"/>
                  <a:gd name="connsiteX26" fmla="*/ 553622 w 648013"/>
                  <a:gd name="connsiteY26" fmla="*/ 464195 h 769137"/>
                  <a:gd name="connsiteX27" fmla="*/ 553622 w 648013"/>
                  <a:gd name="connsiteY27" fmla="*/ 540395 h 769137"/>
                  <a:gd name="connsiteX28" fmla="*/ 526809 w 648013"/>
                  <a:gd name="connsiteY28" fmla="*/ 607918 h 769137"/>
                  <a:gd name="connsiteX29" fmla="*/ 460277 w 648013"/>
                  <a:gd name="connsiteY29" fmla="*/ 635759 h 769137"/>
                  <a:gd name="connsiteX30" fmla="*/ 394554 w 648013"/>
                  <a:gd name="connsiteY30" fmla="*/ 635759 h 769137"/>
                  <a:gd name="connsiteX31" fmla="*/ 394554 w 648013"/>
                  <a:gd name="connsiteY31" fmla="*/ 750059 h 769137"/>
                  <a:gd name="connsiteX32" fmla="*/ 131664 w 648013"/>
                  <a:gd name="connsiteY32" fmla="*/ 750059 h 769137"/>
                  <a:gd name="connsiteX33" fmla="*/ 131664 w 648013"/>
                  <a:gd name="connsiteY33" fmla="*/ 518745 h 769137"/>
                  <a:gd name="connsiteX34" fmla="*/ 124273 w 648013"/>
                  <a:gd name="connsiteY34" fmla="*/ 513030 h 769137"/>
                  <a:gd name="connsiteX35" fmla="*/ 19269 w 648013"/>
                  <a:gd name="connsiteY35" fmla="*/ 297517 h 769137"/>
                  <a:gd name="connsiteX36" fmla="*/ 19269 w 648013"/>
                  <a:gd name="connsiteY36" fmla="*/ 297174 h 769137"/>
                  <a:gd name="connsiteX37" fmla="*/ 19269 w 648013"/>
                  <a:gd name="connsiteY37" fmla="*/ 296831 h 769137"/>
                  <a:gd name="connsiteX38" fmla="*/ 149924 w 648013"/>
                  <a:gd name="connsiteY38" fmla="*/ 56687 h 76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48013" h="769137">
                    <a:moveTo>
                      <a:pt x="112614" y="528089"/>
                    </a:moveTo>
                    <a:lnTo>
                      <a:pt x="112614" y="769138"/>
                    </a:lnTo>
                    <a:lnTo>
                      <a:pt x="413604" y="769138"/>
                    </a:lnTo>
                    <a:lnTo>
                      <a:pt x="413604" y="654838"/>
                    </a:lnTo>
                    <a:lnTo>
                      <a:pt x="460277" y="654838"/>
                    </a:lnTo>
                    <a:cubicBezTo>
                      <a:pt x="490314" y="654784"/>
                      <a:pt x="519098" y="642790"/>
                      <a:pt x="540287" y="621500"/>
                    </a:cubicBezTo>
                    <a:cubicBezTo>
                      <a:pt x="561182" y="599740"/>
                      <a:pt x="572796" y="570706"/>
                      <a:pt x="572672" y="540538"/>
                    </a:cubicBezTo>
                    <a:lnTo>
                      <a:pt x="572672" y="483388"/>
                    </a:lnTo>
                    <a:lnTo>
                      <a:pt x="614582" y="483388"/>
                    </a:lnTo>
                    <a:cubicBezTo>
                      <a:pt x="639347" y="480530"/>
                      <a:pt x="661254" y="451955"/>
                      <a:pt x="638394" y="416713"/>
                    </a:cubicBezTo>
                    <a:lnTo>
                      <a:pt x="572672" y="302413"/>
                    </a:lnTo>
                    <a:lnTo>
                      <a:pt x="572672" y="297650"/>
                    </a:lnTo>
                    <a:cubicBezTo>
                      <a:pt x="578858" y="139572"/>
                      <a:pt x="455725" y="6409"/>
                      <a:pt x="297646" y="223"/>
                    </a:cubicBezTo>
                    <a:cubicBezTo>
                      <a:pt x="139568" y="-5963"/>
                      <a:pt x="6406" y="117171"/>
                      <a:pt x="219" y="275248"/>
                    </a:cubicBezTo>
                    <a:cubicBezTo>
                      <a:pt x="-73" y="282713"/>
                      <a:pt x="-73" y="290186"/>
                      <a:pt x="219" y="297650"/>
                    </a:cubicBezTo>
                    <a:cubicBezTo>
                      <a:pt x="-109" y="387744"/>
                      <a:pt x="41416" y="472882"/>
                      <a:pt x="112614" y="528089"/>
                    </a:cubicBezTo>
                    <a:close/>
                    <a:moveTo>
                      <a:pt x="149914" y="56687"/>
                    </a:moveTo>
                    <a:cubicBezTo>
                      <a:pt x="276882" y="-18731"/>
                      <a:pt x="440950" y="23059"/>
                      <a:pt x="516368" y="150027"/>
                    </a:cubicBezTo>
                    <a:cubicBezTo>
                      <a:pt x="542691" y="194344"/>
                      <a:pt x="555645" y="245324"/>
                      <a:pt x="553669" y="296831"/>
                    </a:cubicBezTo>
                    <a:lnTo>
                      <a:pt x="553669" y="307366"/>
                    </a:lnTo>
                    <a:lnTo>
                      <a:pt x="556203" y="311776"/>
                    </a:lnTo>
                    <a:lnTo>
                      <a:pt x="621926" y="426076"/>
                    </a:lnTo>
                    <a:lnTo>
                      <a:pt x="622183" y="426514"/>
                    </a:lnTo>
                    <a:lnTo>
                      <a:pt x="622459" y="426943"/>
                    </a:lnTo>
                    <a:cubicBezTo>
                      <a:pt x="628644" y="434407"/>
                      <a:pt x="630471" y="444564"/>
                      <a:pt x="627279" y="453717"/>
                    </a:cubicBezTo>
                    <a:cubicBezTo>
                      <a:pt x="624577" y="459242"/>
                      <a:pt x="619393" y="463139"/>
                      <a:pt x="613334" y="464195"/>
                    </a:cubicBezTo>
                    <a:lnTo>
                      <a:pt x="553622" y="464195"/>
                    </a:lnTo>
                    <a:lnTo>
                      <a:pt x="553622" y="540395"/>
                    </a:lnTo>
                    <a:cubicBezTo>
                      <a:pt x="553724" y="565517"/>
                      <a:pt x="544118" y="589709"/>
                      <a:pt x="526809" y="607918"/>
                    </a:cubicBezTo>
                    <a:cubicBezTo>
                      <a:pt x="509244" y="625717"/>
                      <a:pt x="485284" y="635744"/>
                      <a:pt x="460277" y="635759"/>
                    </a:cubicBezTo>
                    <a:lnTo>
                      <a:pt x="394554" y="635759"/>
                    </a:lnTo>
                    <a:lnTo>
                      <a:pt x="394554" y="750059"/>
                    </a:lnTo>
                    <a:lnTo>
                      <a:pt x="131664" y="750059"/>
                    </a:lnTo>
                    <a:lnTo>
                      <a:pt x="131664" y="518745"/>
                    </a:lnTo>
                    <a:lnTo>
                      <a:pt x="124273" y="513030"/>
                    </a:lnTo>
                    <a:cubicBezTo>
                      <a:pt x="57580" y="461497"/>
                      <a:pt x="18748" y="381798"/>
                      <a:pt x="19269" y="297517"/>
                    </a:cubicBezTo>
                    <a:lnTo>
                      <a:pt x="19269" y="297174"/>
                    </a:lnTo>
                    <a:lnTo>
                      <a:pt x="19269" y="296831"/>
                    </a:lnTo>
                    <a:cubicBezTo>
                      <a:pt x="15402" y="198860"/>
                      <a:pt x="65567" y="106658"/>
                      <a:pt x="149924" y="56687"/>
                    </a:cubicBezTo>
                    <a:close/>
                  </a:path>
                </a:pathLst>
              </a:custGeom>
              <a:solidFill>
                <a:schemeClr val="accent1"/>
              </a:solidFill>
              <a:ln w="9525" cap="flat">
                <a:noFill/>
                <a:prstDash val="solid"/>
                <a:miter/>
              </a:ln>
            </p:spPr>
            <p:txBody>
              <a:bodyPr rtlCol="0" anchor="ctr"/>
              <a:lstStyle/>
              <a:p>
                <a:endParaRPr lang="es-CL" sz="1350"/>
              </a:p>
            </p:txBody>
          </p:sp>
        </p:grpSp>
        <p:sp>
          <p:nvSpPr>
            <p:cNvPr id="30" name="Forma libre: forma 29">
              <a:extLst>
                <a:ext uri="{FF2B5EF4-FFF2-40B4-BE49-F238E27FC236}">
                  <a16:creationId xmlns:a16="http://schemas.microsoft.com/office/drawing/2014/main" id="{27D641BF-3620-1D24-53C9-7633BB527EF1}"/>
                </a:ext>
              </a:extLst>
            </p:cNvPr>
            <p:cNvSpPr/>
            <p:nvPr/>
          </p:nvSpPr>
          <p:spPr>
            <a:xfrm>
              <a:off x="548525" y="484516"/>
              <a:ext cx="194658" cy="194907"/>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1"/>
            </a:solidFill>
            <a:ln w="9525" cap="flat">
              <a:noFill/>
              <a:prstDash val="solid"/>
              <a:miter/>
            </a:ln>
          </p:spPr>
          <p:txBody>
            <a:bodyPr rtlCol="0" anchor="ctr"/>
            <a:lstStyle/>
            <a:p>
              <a:r>
                <a:rPr lang="es-CL" sz="900" dirty="0">
                  <a:solidFill>
                    <a:srgbClr val="FFC000"/>
                  </a:solidFill>
                  <a:highlight>
                    <a:srgbClr val="FFFF00"/>
                  </a:highlight>
                </a:rPr>
                <a:t>T</a:t>
              </a:r>
            </a:p>
          </p:txBody>
        </p:sp>
        <p:sp>
          <p:nvSpPr>
            <p:cNvPr id="31" name="Rectángulo 30">
              <a:extLst>
                <a:ext uri="{FF2B5EF4-FFF2-40B4-BE49-F238E27FC236}">
                  <a16:creationId xmlns:a16="http://schemas.microsoft.com/office/drawing/2014/main" id="{CEA20A17-81AD-4164-3127-E830F36BECAF}"/>
                </a:ext>
              </a:extLst>
            </p:cNvPr>
            <p:cNvSpPr/>
            <p:nvPr/>
          </p:nvSpPr>
          <p:spPr>
            <a:xfrm>
              <a:off x="59406" y="1124744"/>
              <a:ext cx="1044000" cy="276999"/>
            </a:xfrm>
            <a:prstGeom prst="rect">
              <a:avLst/>
            </a:prstGeom>
            <a:solidFill>
              <a:schemeClr val="bg1"/>
            </a:solidFill>
          </p:spPr>
          <p:txBody>
            <a:bodyPr wrap="square" lIns="0" tIns="0" rIns="0" bIns="0">
              <a:spAutoFit/>
            </a:bodyPr>
            <a:lstStyle/>
            <a:p>
              <a:pPr algn="ctr"/>
              <a:r>
                <a:rPr lang="es-ES" b="1" cap="none" spc="0" dirty="0">
                  <a:ln w="13462">
                    <a:noFill/>
                    <a:prstDash val="solid"/>
                  </a:ln>
                  <a:solidFill>
                    <a:schemeClr val="accent1">
                      <a:lumMod val="75000"/>
                    </a:schemeClr>
                  </a:solidFill>
                  <a:effectLst>
                    <a:outerShdw dist="38100" dir="2700000" algn="bl" rotWithShape="0">
                      <a:schemeClr val="accent5"/>
                    </a:outerShdw>
                  </a:effectLst>
                </a:rPr>
                <a:t>PINGESO</a:t>
              </a:r>
            </a:p>
          </p:txBody>
        </p:sp>
      </p:grpSp>
      <p:sp>
        <p:nvSpPr>
          <p:cNvPr id="21" name="CuadroTexto 20">
            <a:extLst>
              <a:ext uri="{FF2B5EF4-FFF2-40B4-BE49-F238E27FC236}">
                <a16:creationId xmlns:a16="http://schemas.microsoft.com/office/drawing/2014/main" id="{581EB5C8-0875-4313-55A5-EEDC2A46FEE9}"/>
              </a:ext>
            </a:extLst>
          </p:cNvPr>
          <p:cNvSpPr txBox="1"/>
          <p:nvPr/>
        </p:nvSpPr>
        <p:spPr>
          <a:xfrm>
            <a:off x="1043608" y="1126745"/>
            <a:ext cx="6587864" cy="3139321"/>
          </a:xfrm>
          <a:prstGeom prst="rect">
            <a:avLst/>
          </a:prstGeom>
          <a:noFill/>
        </p:spPr>
        <p:txBody>
          <a:bodyPr wrap="square">
            <a:spAutoFit/>
          </a:bodyPr>
          <a:lstStyle/>
          <a:p>
            <a:pPr algn="just"/>
            <a:r>
              <a:rPr lang="es-ES" dirty="0">
                <a:latin typeface="CIDFont+F5"/>
              </a:rPr>
              <a:t>L</a:t>
            </a:r>
            <a:r>
              <a:rPr lang="es-ES" sz="1800" b="0" i="0" u="none" strike="noStrike" baseline="0" dirty="0">
                <a:latin typeface="CIDFont+F5"/>
              </a:rPr>
              <a:t>os estudiantes desarrollan un producto de software en un escenario real, </a:t>
            </a:r>
            <a:r>
              <a:rPr lang="es-ES" sz="1800" b="1" i="0" u="none" strike="noStrike" baseline="0" dirty="0">
                <a:latin typeface="CIDFont+F5"/>
              </a:rPr>
              <a:t>con clientes reales</a:t>
            </a:r>
            <a:r>
              <a:rPr lang="es-ES" sz="1800" b="0" i="0" u="none" strike="noStrike" baseline="0" dirty="0">
                <a:latin typeface="CIDFont+F5"/>
              </a:rPr>
              <a:t>. Para ello, se conforman equipos de proyecto. Los proyectos son presentados al inicio del curso y los equipos postulan a ellos. </a:t>
            </a:r>
            <a:r>
              <a:rPr lang="es-ES" sz="1800" b="1" i="0" u="none" strike="noStrike" baseline="0" dirty="0">
                <a:latin typeface="CIDFont+F5"/>
              </a:rPr>
              <a:t>Cada equipo es responsable del desarrollo y gestión del proyecto asignado</a:t>
            </a:r>
            <a:r>
              <a:rPr lang="es-ES" sz="1800" b="0" i="0" u="none" strike="noStrike" baseline="0" dirty="0">
                <a:latin typeface="CIDFont+F5"/>
              </a:rPr>
              <a:t>, lo que significa demostrar capacidades de trabajo en equipo. Durante el desarrollo del curso, los profesores monitorean el desarrollo de cada proyecto con la finalidad de velar que estos estén bien encaminados. Para </a:t>
            </a:r>
            <a:r>
              <a:rPr lang="es-ES" sz="1800" b="0" i="0" u="none" strike="noStrike" baseline="0" dirty="0">
                <a:latin typeface="CIDFont+F4"/>
              </a:rPr>
              <a:t>el desarrollo y gestión de los proyectos se debe aplicar todo el conocimiento adquirido durante la carrera, especialmente en los cursos de la línea de Ingeniería de Software</a:t>
            </a:r>
            <a:r>
              <a:rPr lang="es-ES" sz="1800" b="0" i="0" u="none" strike="noStrike" baseline="0" dirty="0">
                <a:latin typeface="CIDFont+F5"/>
              </a:rPr>
              <a:t>.</a:t>
            </a:r>
            <a:endParaRPr lang="es-CL" dirty="0"/>
          </a:p>
        </p:txBody>
      </p:sp>
    </p:spTree>
    <p:extLst>
      <p:ext uri="{BB962C8B-B14F-4D97-AF65-F5344CB8AC3E}">
        <p14:creationId xmlns:p14="http://schemas.microsoft.com/office/powerpoint/2010/main" val="1265604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uadroTexto 22">
            <a:extLst>
              <a:ext uri="{FF2B5EF4-FFF2-40B4-BE49-F238E27FC236}">
                <a16:creationId xmlns:a16="http://schemas.microsoft.com/office/drawing/2014/main" id="{3E34AEE9-5B64-4552-BAED-0CD54B649CD1}"/>
              </a:ext>
            </a:extLst>
          </p:cNvPr>
          <p:cNvSpPr txBox="1"/>
          <p:nvPr/>
        </p:nvSpPr>
        <p:spPr>
          <a:xfrm>
            <a:off x="2843808" y="259136"/>
            <a:ext cx="2479077" cy="400110"/>
          </a:xfrm>
          <a:prstGeom prst="rect">
            <a:avLst/>
          </a:prstGeom>
          <a:noFill/>
        </p:spPr>
        <p:txBody>
          <a:bodyPr wrap="none" rtlCol="0">
            <a:spAutoFit/>
          </a:bodyPr>
          <a:lstStyle/>
          <a:p>
            <a:r>
              <a:rPr lang="es-CL" sz="2000" b="1" u="sng" dirty="0">
                <a:solidFill>
                  <a:schemeClr val="accent1">
                    <a:lumMod val="75000"/>
                  </a:schemeClr>
                </a:solidFill>
                <a:effectLst>
                  <a:outerShdw blurRad="38100" dist="38100" dir="2700000" algn="tl">
                    <a:srgbClr val="000000">
                      <a:alpha val="43137"/>
                    </a:srgbClr>
                  </a:outerShdw>
                </a:effectLst>
              </a:rPr>
              <a:t>OBJETIVO DEL CURSO</a:t>
            </a:r>
          </a:p>
        </p:txBody>
      </p:sp>
      <p:grpSp>
        <p:nvGrpSpPr>
          <p:cNvPr id="28" name="Grupo 27">
            <a:extLst>
              <a:ext uri="{FF2B5EF4-FFF2-40B4-BE49-F238E27FC236}">
                <a16:creationId xmlns:a16="http://schemas.microsoft.com/office/drawing/2014/main" id="{8FFC7934-7110-0502-04ED-6EBFA66B7BAE}"/>
              </a:ext>
            </a:extLst>
          </p:cNvPr>
          <p:cNvGrpSpPr/>
          <p:nvPr/>
        </p:nvGrpSpPr>
        <p:grpSpPr>
          <a:xfrm>
            <a:off x="131414" y="116632"/>
            <a:ext cx="912194" cy="1008112"/>
            <a:chOff x="59406" y="260648"/>
            <a:chExt cx="1044000" cy="1141095"/>
          </a:xfrm>
        </p:grpSpPr>
        <p:grpSp>
          <p:nvGrpSpPr>
            <p:cNvPr id="29" name="Gráfico 4" descr="888Cabeza con engranajes contorno">
              <a:extLst>
                <a:ext uri="{FF2B5EF4-FFF2-40B4-BE49-F238E27FC236}">
                  <a16:creationId xmlns:a16="http://schemas.microsoft.com/office/drawing/2014/main" id="{D03AAA0A-E13C-4739-24D9-EF120584832E}"/>
                </a:ext>
              </a:extLst>
            </p:cNvPr>
            <p:cNvGrpSpPr/>
            <p:nvPr/>
          </p:nvGrpSpPr>
          <p:grpSpPr>
            <a:xfrm>
              <a:off x="266431" y="260648"/>
              <a:ext cx="777177" cy="934841"/>
              <a:chOff x="2482340" y="2908985"/>
              <a:chExt cx="865420" cy="1035546"/>
            </a:xfrm>
            <a:solidFill>
              <a:schemeClr val="accent1"/>
            </a:solidFill>
          </p:grpSpPr>
          <p:sp>
            <p:nvSpPr>
              <p:cNvPr id="32" name="Forma libre: forma 31">
                <a:extLst>
                  <a:ext uri="{FF2B5EF4-FFF2-40B4-BE49-F238E27FC236}">
                    <a16:creationId xmlns:a16="http://schemas.microsoft.com/office/drawing/2014/main" id="{43A1EC63-B154-6802-EA5E-1B8540AF8F32}"/>
                  </a:ext>
                </a:extLst>
              </p:cNvPr>
              <p:cNvSpPr/>
              <p:nvPr/>
            </p:nvSpPr>
            <p:spPr>
              <a:xfrm>
                <a:off x="2756879" y="3050473"/>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125" y="59090"/>
                      <a:pt x="17110" y="76075"/>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183" y="27635"/>
                      <a:pt x="27635" y="19183"/>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33" name="Forma libre: forma 32">
                <a:extLst>
                  <a:ext uri="{FF2B5EF4-FFF2-40B4-BE49-F238E27FC236}">
                    <a16:creationId xmlns:a16="http://schemas.microsoft.com/office/drawing/2014/main" id="{6030978C-11E0-49DF-0A2C-DFCE250D5B9F}"/>
                  </a:ext>
                </a:extLst>
              </p:cNvPr>
              <p:cNvSpPr/>
              <p:nvPr/>
            </p:nvSpPr>
            <p:spPr>
              <a:xfrm>
                <a:off x="2642579" y="3234620"/>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0" y="59142"/>
                      <a:pt x="17058" y="76200"/>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050" y="27579"/>
                      <a:pt x="27579" y="19050"/>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34" name="Forma libre: forma 33">
                <a:extLst>
                  <a:ext uri="{FF2B5EF4-FFF2-40B4-BE49-F238E27FC236}">
                    <a16:creationId xmlns:a16="http://schemas.microsoft.com/office/drawing/2014/main" id="{72C355FE-EA6E-7BF9-0CEC-51F917BDCA93}"/>
                  </a:ext>
                </a:extLst>
              </p:cNvPr>
              <p:cNvSpPr/>
              <p:nvPr/>
            </p:nvSpPr>
            <p:spPr>
              <a:xfrm>
                <a:off x="2572790" y="3162953"/>
                <a:ext cx="216779" cy="216808"/>
              </a:xfrm>
              <a:custGeom>
                <a:avLst/>
                <a:gdLst>
                  <a:gd name="connsiteX0" fmla="*/ 30832 w 216779"/>
                  <a:gd name="connsiteY0" fmla="*/ 151495 h 216808"/>
                  <a:gd name="connsiteX1" fmla="*/ 22670 w 216779"/>
                  <a:gd name="connsiteY1" fmla="*/ 175079 h 216808"/>
                  <a:gd name="connsiteX2" fmla="*/ 40767 w 216779"/>
                  <a:gd name="connsiteY2" fmla="*/ 193224 h 216808"/>
                  <a:gd name="connsiteX3" fmla="*/ 64351 w 216779"/>
                  <a:gd name="connsiteY3" fmla="*/ 185966 h 216808"/>
                  <a:gd name="connsiteX4" fmla="*/ 84353 w 216779"/>
                  <a:gd name="connsiteY4" fmla="*/ 194129 h 216808"/>
                  <a:gd name="connsiteX5" fmla="*/ 95221 w 216779"/>
                  <a:gd name="connsiteY5" fmla="*/ 216808 h 216808"/>
                  <a:gd name="connsiteX6" fmla="*/ 120615 w 216779"/>
                  <a:gd name="connsiteY6" fmla="*/ 216808 h 216808"/>
                  <a:gd name="connsiteX7" fmla="*/ 130597 w 216779"/>
                  <a:gd name="connsiteY7" fmla="*/ 195034 h 216808"/>
                  <a:gd name="connsiteX8" fmla="*/ 150600 w 216779"/>
                  <a:gd name="connsiteY8" fmla="*/ 186871 h 216808"/>
                  <a:gd name="connsiteX9" fmla="*/ 174174 w 216779"/>
                  <a:gd name="connsiteY9" fmla="*/ 195034 h 216808"/>
                  <a:gd name="connsiteX10" fmla="*/ 192272 w 216779"/>
                  <a:gd name="connsiteY10" fmla="*/ 176936 h 216808"/>
                  <a:gd name="connsiteX11" fmla="*/ 185042 w 216779"/>
                  <a:gd name="connsiteY11" fmla="*/ 153305 h 216808"/>
                  <a:gd name="connsiteX12" fmla="*/ 193205 w 216779"/>
                  <a:gd name="connsiteY12" fmla="*/ 133350 h 216808"/>
                  <a:gd name="connsiteX13" fmla="*/ 215875 w 216779"/>
                  <a:gd name="connsiteY13" fmla="*/ 122463 h 216808"/>
                  <a:gd name="connsiteX14" fmla="*/ 216779 w 216779"/>
                  <a:gd name="connsiteY14" fmla="*/ 95250 h 216808"/>
                  <a:gd name="connsiteX15" fmla="*/ 194081 w 216779"/>
                  <a:gd name="connsiteY15" fmla="*/ 84411 h 216808"/>
                  <a:gd name="connsiteX16" fmla="*/ 185918 w 216779"/>
                  <a:gd name="connsiteY16" fmla="*/ 64408 h 216808"/>
                  <a:gd name="connsiteX17" fmla="*/ 194081 w 216779"/>
                  <a:gd name="connsiteY17" fmla="*/ 40824 h 216808"/>
                  <a:gd name="connsiteX18" fmla="*/ 175984 w 216779"/>
                  <a:gd name="connsiteY18" fmla="*/ 22679 h 216808"/>
                  <a:gd name="connsiteX19" fmla="*/ 152400 w 216779"/>
                  <a:gd name="connsiteY19" fmla="*/ 30842 h 216808"/>
                  <a:gd name="connsiteX20" fmla="*/ 132445 w 216779"/>
                  <a:gd name="connsiteY20" fmla="*/ 22679 h 216808"/>
                  <a:gd name="connsiteX21" fmla="*/ 121568 w 216779"/>
                  <a:gd name="connsiteY21" fmla="*/ 0 h 216808"/>
                  <a:gd name="connsiteX22" fmla="*/ 95221 w 216779"/>
                  <a:gd name="connsiteY22" fmla="*/ 0 h 216808"/>
                  <a:gd name="connsiteX23" fmla="*/ 84344 w 216779"/>
                  <a:gd name="connsiteY23" fmla="*/ 22679 h 216808"/>
                  <a:gd name="connsiteX24" fmla="*/ 64341 w 216779"/>
                  <a:gd name="connsiteY24" fmla="*/ 30842 h 216808"/>
                  <a:gd name="connsiteX25" fmla="*/ 40757 w 216779"/>
                  <a:gd name="connsiteY25" fmla="*/ 22679 h 216808"/>
                  <a:gd name="connsiteX26" fmla="*/ 22660 w 216779"/>
                  <a:gd name="connsiteY26" fmla="*/ 40824 h 216808"/>
                  <a:gd name="connsiteX27" fmla="*/ 30832 w 216779"/>
                  <a:gd name="connsiteY27" fmla="*/ 64408 h 216808"/>
                  <a:gd name="connsiteX28" fmla="*/ 22670 w 216779"/>
                  <a:gd name="connsiteY28" fmla="*/ 84363 h 216808"/>
                  <a:gd name="connsiteX29" fmla="*/ 0 w 216779"/>
                  <a:gd name="connsiteY29" fmla="*/ 95250 h 216808"/>
                  <a:gd name="connsiteX30" fmla="*/ 0 w 216779"/>
                  <a:gd name="connsiteY30" fmla="*/ 120653 h 216808"/>
                  <a:gd name="connsiteX31" fmla="*/ 22670 w 216779"/>
                  <a:gd name="connsiteY31" fmla="*/ 131540 h 216808"/>
                  <a:gd name="connsiteX32" fmla="*/ 30832 w 216779"/>
                  <a:gd name="connsiteY32" fmla="*/ 151495 h 216808"/>
                  <a:gd name="connsiteX33" fmla="*/ 19050 w 216779"/>
                  <a:gd name="connsiteY33" fmla="*/ 107271 h 216808"/>
                  <a:gd name="connsiteX34" fmla="*/ 30918 w 216779"/>
                  <a:gd name="connsiteY34" fmla="*/ 101556 h 216808"/>
                  <a:gd name="connsiteX35" fmla="*/ 38986 w 216779"/>
                  <a:gd name="connsiteY35" fmla="*/ 97688 h 216808"/>
                  <a:gd name="connsiteX36" fmla="*/ 41148 w 216779"/>
                  <a:gd name="connsiteY36" fmla="*/ 89002 h 216808"/>
                  <a:gd name="connsiteX37" fmla="*/ 47377 w 216779"/>
                  <a:gd name="connsiteY37" fmla="*/ 73876 h 216808"/>
                  <a:gd name="connsiteX38" fmla="*/ 51664 w 216779"/>
                  <a:gd name="connsiteY38" fmla="*/ 66370 h 216808"/>
                  <a:gd name="connsiteX39" fmla="*/ 48806 w 216779"/>
                  <a:gd name="connsiteY39" fmla="*/ 58198 h 216808"/>
                  <a:gd name="connsiteX40" fmla="*/ 44539 w 216779"/>
                  <a:gd name="connsiteY40" fmla="*/ 45882 h 216808"/>
                  <a:gd name="connsiteX41" fmla="*/ 45815 w 216779"/>
                  <a:gd name="connsiteY41" fmla="*/ 44606 h 216808"/>
                  <a:gd name="connsiteX42" fmla="*/ 58131 w 216779"/>
                  <a:gd name="connsiteY42" fmla="*/ 48863 h 216808"/>
                  <a:gd name="connsiteX43" fmla="*/ 66304 w 216779"/>
                  <a:gd name="connsiteY43" fmla="*/ 51721 h 216808"/>
                  <a:gd name="connsiteX44" fmla="*/ 73809 w 216779"/>
                  <a:gd name="connsiteY44" fmla="*/ 47434 h 216808"/>
                  <a:gd name="connsiteX45" fmla="*/ 88935 w 216779"/>
                  <a:gd name="connsiteY45" fmla="*/ 41205 h 216808"/>
                  <a:gd name="connsiteX46" fmla="*/ 97612 w 216779"/>
                  <a:gd name="connsiteY46" fmla="*/ 39033 h 216808"/>
                  <a:gd name="connsiteX47" fmla="*/ 101489 w 216779"/>
                  <a:gd name="connsiteY47" fmla="*/ 30966 h 216808"/>
                  <a:gd name="connsiteX48" fmla="*/ 107204 w 216779"/>
                  <a:gd name="connsiteY48" fmla="*/ 19098 h 216808"/>
                  <a:gd name="connsiteX49" fmla="*/ 109528 w 216779"/>
                  <a:gd name="connsiteY49" fmla="*/ 19098 h 216808"/>
                  <a:gd name="connsiteX50" fmla="*/ 115243 w 216779"/>
                  <a:gd name="connsiteY50" fmla="*/ 30966 h 216808"/>
                  <a:gd name="connsiteX51" fmla="*/ 119120 w 216779"/>
                  <a:gd name="connsiteY51" fmla="*/ 39033 h 216808"/>
                  <a:gd name="connsiteX52" fmla="*/ 127797 w 216779"/>
                  <a:gd name="connsiteY52" fmla="*/ 41205 h 216808"/>
                  <a:gd name="connsiteX53" fmla="*/ 142923 w 216779"/>
                  <a:gd name="connsiteY53" fmla="*/ 47434 h 216808"/>
                  <a:gd name="connsiteX54" fmla="*/ 150428 w 216779"/>
                  <a:gd name="connsiteY54" fmla="*/ 51721 h 216808"/>
                  <a:gd name="connsiteX55" fmla="*/ 158601 w 216779"/>
                  <a:gd name="connsiteY55" fmla="*/ 48863 h 216808"/>
                  <a:gd name="connsiteX56" fmla="*/ 170917 w 216779"/>
                  <a:gd name="connsiteY56" fmla="*/ 44606 h 216808"/>
                  <a:gd name="connsiteX57" fmla="*/ 172183 w 216779"/>
                  <a:gd name="connsiteY57" fmla="*/ 45882 h 216808"/>
                  <a:gd name="connsiteX58" fmla="*/ 167897 w 216779"/>
                  <a:gd name="connsiteY58" fmla="*/ 58179 h 216808"/>
                  <a:gd name="connsiteX59" fmla="*/ 165040 w 216779"/>
                  <a:gd name="connsiteY59" fmla="*/ 66351 h 216808"/>
                  <a:gd name="connsiteX60" fmla="*/ 169326 w 216779"/>
                  <a:gd name="connsiteY60" fmla="*/ 73857 h 216808"/>
                  <a:gd name="connsiteX61" fmla="*/ 175555 w 216779"/>
                  <a:gd name="connsiteY61" fmla="*/ 88983 h 216808"/>
                  <a:gd name="connsiteX62" fmla="*/ 177717 w 216779"/>
                  <a:gd name="connsiteY62" fmla="*/ 97669 h 216808"/>
                  <a:gd name="connsiteX63" fmla="*/ 185785 w 216779"/>
                  <a:gd name="connsiteY63" fmla="*/ 101537 h 216808"/>
                  <a:gd name="connsiteX64" fmla="*/ 197215 w 216779"/>
                  <a:gd name="connsiteY64" fmla="*/ 107042 h 216808"/>
                  <a:gd name="connsiteX65" fmla="*/ 197110 w 216779"/>
                  <a:gd name="connsiteY65" fmla="*/ 110290 h 216808"/>
                  <a:gd name="connsiteX66" fmla="*/ 184842 w 216779"/>
                  <a:gd name="connsiteY66" fmla="*/ 116176 h 216808"/>
                  <a:gd name="connsiteX67" fmla="*/ 176775 w 216779"/>
                  <a:gd name="connsiteY67" fmla="*/ 120053 h 216808"/>
                  <a:gd name="connsiteX68" fmla="*/ 174603 w 216779"/>
                  <a:gd name="connsiteY68" fmla="*/ 128730 h 216808"/>
                  <a:gd name="connsiteX69" fmla="*/ 168383 w 216779"/>
                  <a:gd name="connsiteY69" fmla="*/ 143856 h 216808"/>
                  <a:gd name="connsiteX70" fmla="*/ 164287 w 216779"/>
                  <a:gd name="connsiteY70" fmla="*/ 151019 h 216808"/>
                  <a:gd name="connsiteX71" fmla="*/ 166716 w 216779"/>
                  <a:gd name="connsiteY71" fmla="*/ 158906 h 216808"/>
                  <a:gd name="connsiteX72" fmla="*/ 170602 w 216779"/>
                  <a:gd name="connsiteY72" fmla="*/ 171536 h 216808"/>
                  <a:gd name="connsiteX73" fmla="*/ 169002 w 216779"/>
                  <a:gd name="connsiteY73" fmla="*/ 173136 h 216808"/>
                  <a:gd name="connsiteX74" fmla="*/ 156696 w 216779"/>
                  <a:gd name="connsiteY74" fmla="*/ 168869 h 216808"/>
                  <a:gd name="connsiteX75" fmla="*/ 148523 w 216779"/>
                  <a:gd name="connsiteY75" fmla="*/ 166011 h 216808"/>
                  <a:gd name="connsiteX76" fmla="*/ 141008 w 216779"/>
                  <a:gd name="connsiteY76" fmla="*/ 170307 h 216808"/>
                  <a:gd name="connsiteX77" fmla="*/ 125892 w 216779"/>
                  <a:gd name="connsiteY77" fmla="*/ 176527 h 216808"/>
                  <a:gd name="connsiteX78" fmla="*/ 117005 w 216779"/>
                  <a:gd name="connsiteY78" fmla="*/ 178746 h 216808"/>
                  <a:gd name="connsiteX79" fmla="*/ 113195 w 216779"/>
                  <a:gd name="connsiteY79" fmla="*/ 187071 h 216808"/>
                  <a:gd name="connsiteX80" fmla="*/ 108395 w 216779"/>
                  <a:gd name="connsiteY80" fmla="*/ 197758 h 216808"/>
                  <a:gd name="connsiteX81" fmla="*/ 107213 w 216779"/>
                  <a:gd name="connsiteY81" fmla="*/ 197758 h 216808"/>
                  <a:gd name="connsiteX82" fmla="*/ 101498 w 216779"/>
                  <a:gd name="connsiteY82" fmla="*/ 185890 h 216808"/>
                  <a:gd name="connsiteX83" fmla="*/ 97622 w 216779"/>
                  <a:gd name="connsiteY83" fmla="*/ 177822 h 216808"/>
                  <a:gd name="connsiteX84" fmla="*/ 88944 w 216779"/>
                  <a:gd name="connsiteY84" fmla="*/ 175651 h 216808"/>
                  <a:gd name="connsiteX85" fmla="*/ 73819 w 216779"/>
                  <a:gd name="connsiteY85" fmla="*/ 169421 h 216808"/>
                  <a:gd name="connsiteX86" fmla="*/ 66656 w 216779"/>
                  <a:gd name="connsiteY86" fmla="*/ 165325 h 216808"/>
                  <a:gd name="connsiteX87" fmla="*/ 58769 w 216779"/>
                  <a:gd name="connsiteY87" fmla="*/ 167754 h 216808"/>
                  <a:gd name="connsiteX88" fmla="*/ 46149 w 216779"/>
                  <a:gd name="connsiteY88" fmla="*/ 171641 h 216808"/>
                  <a:gd name="connsiteX89" fmla="*/ 44548 w 216779"/>
                  <a:gd name="connsiteY89" fmla="*/ 170040 h 216808"/>
                  <a:gd name="connsiteX90" fmla="*/ 48835 w 216779"/>
                  <a:gd name="connsiteY90" fmla="*/ 157753 h 216808"/>
                  <a:gd name="connsiteX91" fmla="*/ 51692 w 216779"/>
                  <a:gd name="connsiteY91" fmla="*/ 149581 h 216808"/>
                  <a:gd name="connsiteX92" fmla="*/ 47406 w 216779"/>
                  <a:gd name="connsiteY92" fmla="*/ 142075 h 216808"/>
                  <a:gd name="connsiteX93" fmla="*/ 41177 w 216779"/>
                  <a:gd name="connsiteY93" fmla="*/ 126949 h 216808"/>
                  <a:gd name="connsiteX94" fmla="*/ 39014 w 216779"/>
                  <a:gd name="connsiteY94" fmla="*/ 118262 h 216808"/>
                  <a:gd name="connsiteX95" fmla="*/ 30947 w 216779"/>
                  <a:gd name="connsiteY95" fmla="*/ 114395 h 216808"/>
                  <a:gd name="connsiteX96" fmla="*/ 19079 w 216779"/>
                  <a:gd name="connsiteY96" fmla="*/ 108680 h 21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79" h="216808">
                    <a:moveTo>
                      <a:pt x="30832" y="151495"/>
                    </a:moveTo>
                    <a:lnTo>
                      <a:pt x="22670" y="175079"/>
                    </a:lnTo>
                    <a:lnTo>
                      <a:pt x="40767" y="193224"/>
                    </a:lnTo>
                    <a:lnTo>
                      <a:pt x="64351" y="185966"/>
                    </a:lnTo>
                    <a:cubicBezTo>
                      <a:pt x="70600" y="189615"/>
                      <a:pt x="77334" y="192364"/>
                      <a:pt x="84353" y="194129"/>
                    </a:cubicBezTo>
                    <a:lnTo>
                      <a:pt x="95221" y="216808"/>
                    </a:lnTo>
                    <a:lnTo>
                      <a:pt x="120615" y="216808"/>
                    </a:lnTo>
                    <a:lnTo>
                      <a:pt x="130597" y="195034"/>
                    </a:lnTo>
                    <a:cubicBezTo>
                      <a:pt x="137616" y="193269"/>
                      <a:pt x="144349" y="190520"/>
                      <a:pt x="150600" y="186871"/>
                    </a:cubicBezTo>
                    <a:lnTo>
                      <a:pt x="174174" y="195034"/>
                    </a:lnTo>
                    <a:lnTo>
                      <a:pt x="192272" y="176936"/>
                    </a:lnTo>
                    <a:lnTo>
                      <a:pt x="185042" y="153305"/>
                    </a:lnTo>
                    <a:cubicBezTo>
                      <a:pt x="188686" y="147069"/>
                      <a:pt x="191433" y="140352"/>
                      <a:pt x="193205" y="133350"/>
                    </a:cubicBezTo>
                    <a:lnTo>
                      <a:pt x="215875" y="122463"/>
                    </a:lnTo>
                    <a:lnTo>
                      <a:pt x="216779" y="95250"/>
                    </a:lnTo>
                    <a:lnTo>
                      <a:pt x="194081" y="84411"/>
                    </a:lnTo>
                    <a:cubicBezTo>
                      <a:pt x="192312" y="77393"/>
                      <a:pt x="189564" y="70659"/>
                      <a:pt x="185918" y="64408"/>
                    </a:cubicBezTo>
                    <a:lnTo>
                      <a:pt x="194081" y="40824"/>
                    </a:lnTo>
                    <a:lnTo>
                      <a:pt x="175984" y="22679"/>
                    </a:lnTo>
                    <a:lnTo>
                      <a:pt x="152400" y="30842"/>
                    </a:lnTo>
                    <a:cubicBezTo>
                      <a:pt x="146163" y="27201"/>
                      <a:pt x="139446" y="24453"/>
                      <a:pt x="132445" y="22679"/>
                    </a:cubicBezTo>
                    <a:lnTo>
                      <a:pt x="121568" y="0"/>
                    </a:lnTo>
                    <a:lnTo>
                      <a:pt x="95221" y="0"/>
                    </a:lnTo>
                    <a:lnTo>
                      <a:pt x="84344" y="22679"/>
                    </a:lnTo>
                    <a:cubicBezTo>
                      <a:pt x="77327" y="24449"/>
                      <a:pt x="70593" y="27197"/>
                      <a:pt x="64341" y="30842"/>
                    </a:cubicBezTo>
                    <a:lnTo>
                      <a:pt x="40757" y="22679"/>
                    </a:lnTo>
                    <a:lnTo>
                      <a:pt x="22660" y="40824"/>
                    </a:lnTo>
                    <a:lnTo>
                      <a:pt x="30832" y="64408"/>
                    </a:lnTo>
                    <a:cubicBezTo>
                      <a:pt x="27187" y="70643"/>
                      <a:pt x="24439" y="77361"/>
                      <a:pt x="22670" y="84363"/>
                    </a:cubicBezTo>
                    <a:lnTo>
                      <a:pt x="0" y="95250"/>
                    </a:lnTo>
                    <a:lnTo>
                      <a:pt x="0" y="120653"/>
                    </a:lnTo>
                    <a:lnTo>
                      <a:pt x="22670" y="131540"/>
                    </a:lnTo>
                    <a:cubicBezTo>
                      <a:pt x="24439" y="138542"/>
                      <a:pt x="27187" y="145260"/>
                      <a:pt x="30832" y="151495"/>
                    </a:cubicBezTo>
                    <a:close/>
                    <a:moveTo>
                      <a:pt x="19050" y="107271"/>
                    </a:moveTo>
                    <a:lnTo>
                      <a:pt x="30918" y="101556"/>
                    </a:lnTo>
                    <a:lnTo>
                      <a:pt x="38986" y="97688"/>
                    </a:lnTo>
                    <a:lnTo>
                      <a:pt x="41148" y="89002"/>
                    </a:lnTo>
                    <a:cubicBezTo>
                      <a:pt x="42493" y="83689"/>
                      <a:pt x="44590" y="78595"/>
                      <a:pt x="47377" y="73876"/>
                    </a:cubicBezTo>
                    <a:lnTo>
                      <a:pt x="51664" y="66370"/>
                    </a:lnTo>
                    <a:lnTo>
                      <a:pt x="48806" y="58198"/>
                    </a:lnTo>
                    <a:lnTo>
                      <a:pt x="44539" y="45882"/>
                    </a:lnTo>
                    <a:lnTo>
                      <a:pt x="45815" y="44606"/>
                    </a:lnTo>
                    <a:lnTo>
                      <a:pt x="58131" y="48863"/>
                    </a:lnTo>
                    <a:lnTo>
                      <a:pt x="66304" y="51721"/>
                    </a:lnTo>
                    <a:lnTo>
                      <a:pt x="73809" y="47434"/>
                    </a:lnTo>
                    <a:cubicBezTo>
                      <a:pt x="78529" y="44649"/>
                      <a:pt x="83623" y="42552"/>
                      <a:pt x="88935" y="41205"/>
                    </a:cubicBezTo>
                    <a:lnTo>
                      <a:pt x="97612" y="39033"/>
                    </a:lnTo>
                    <a:lnTo>
                      <a:pt x="101489" y="30966"/>
                    </a:lnTo>
                    <a:lnTo>
                      <a:pt x="107204" y="19098"/>
                    </a:lnTo>
                    <a:lnTo>
                      <a:pt x="109528" y="19098"/>
                    </a:lnTo>
                    <a:lnTo>
                      <a:pt x="115243" y="30966"/>
                    </a:lnTo>
                    <a:lnTo>
                      <a:pt x="119120" y="39033"/>
                    </a:lnTo>
                    <a:lnTo>
                      <a:pt x="127797" y="41205"/>
                    </a:lnTo>
                    <a:cubicBezTo>
                      <a:pt x="133109" y="42552"/>
                      <a:pt x="138203" y="44649"/>
                      <a:pt x="142923" y="47434"/>
                    </a:cubicBezTo>
                    <a:lnTo>
                      <a:pt x="150428" y="51721"/>
                    </a:lnTo>
                    <a:lnTo>
                      <a:pt x="158601" y="48863"/>
                    </a:lnTo>
                    <a:lnTo>
                      <a:pt x="170917" y="44606"/>
                    </a:lnTo>
                    <a:lnTo>
                      <a:pt x="172183" y="45882"/>
                    </a:lnTo>
                    <a:lnTo>
                      <a:pt x="167897" y="58179"/>
                    </a:lnTo>
                    <a:lnTo>
                      <a:pt x="165040" y="66351"/>
                    </a:lnTo>
                    <a:lnTo>
                      <a:pt x="169326" y="73857"/>
                    </a:lnTo>
                    <a:cubicBezTo>
                      <a:pt x="172107" y="78578"/>
                      <a:pt x="174205" y="83671"/>
                      <a:pt x="175555" y="88983"/>
                    </a:cubicBezTo>
                    <a:lnTo>
                      <a:pt x="177717" y="97669"/>
                    </a:lnTo>
                    <a:lnTo>
                      <a:pt x="185785" y="101537"/>
                    </a:lnTo>
                    <a:lnTo>
                      <a:pt x="197215" y="107042"/>
                    </a:lnTo>
                    <a:lnTo>
                      <a:pt x="197110" y="110290"/>
                    </a:lnTo>
                    <a:lnTo>
                      <a:pt x="184842" y="116176"/>
                    </a:lnTo>
                    <a:lnTo>
                      <a:pt x="176775" y="120053"/>
                    </a:lnTo>
                    <a:lnTo>
                      <a:pt x="174603" y="128730"/>
                    </a:lnTo>
                    <a:cubicBezTo>
                      <a:pt x="173264" y="134043"/>
                      <a:pt x="171169" y="139137"/>
                      <a:pt x="168383" y="143856"/>
                    </a:cubicBezTo>
                    <a:lnTo>
                      <a:pt x="164287" y="151019"/>
                    </a:lnTo>
                    <a:lnTo>
                      <a:pt x="166716" y="158906"/>
                    </a:lnTo>
                    <a:lnTo>
                      <a:pt x="170602" y="171536"/>
                    </a:lnTo>
                    <a:lnTo>
                      <a:pt x="169002" y="173136"/>
                    </a:lnTo>
                    <a:lnTo>
                      <a:pt x="156696" y="168869"/>
                    </a:lnTo>
                    <a:lnTo>
                      <a:pt x="148523" y="166011"/>
                    </a:lnTo>
                    <a:lnTo>
                      <a:pt x="141008" y="170307"/>
                    </a:lnTo>
                    <a:cubicBezTo>
                      <a:pt x="136290" y="173087"/>
                      <a:pt x="131200" y="175181"/>
                      <a:pt x="125892" y="176527"/>
                    </a:cubicBezTo>
                    <a:lnTo>
                      <a:pt x="117005" y="178746"/>
                    </a:lnTo>
                    <a:lnTo>
                      <a:pt x="113195" y="187071"/>
                    </a:lnTo>
                    <a:lnTo>
                      <a:pt x="108395" y="197758"/>
                    </a:lnTo>
                    <a:lnTo>
                      <a:pt x="107213" y="197758"/>
                    </a:lnTo>
                    <a:lnTo>
                      <a:pt x="101498" y="185890"/>
                    </a:lnTo>
                    <a:lnTo>
                      <a:pt x="97622" y="177822"/>
                    </a:lnTo>
                    <a:lnTo>
                      <a:pt x="88944" y="175651"/>
                    </a:lnTo>
                    <a:cubicBezTo>
                      <a:pt x="83631" y="174306"/>
                      <a:pt x="78537" y="172208"/>
                      <a:pt x="73819" y="169421"/>
                    </a:cubicBezTo>
                    <a:lnTo>
                      <a:pt x="66656" y="165325"/>
                    </a:lnTo>
                    <a:lnTo>
                      <a:pt x="58769" y="167754"/>
                    </a:lnTo>
                    <a:lnTo>
                      <a:pt x="46149" y="171641"/>
                    </a:lnTo>
                    <a:lnTo>
                      <a:pt x="44548" y="170040"/>
                    </a:lnTo>
                    <a:lnTo>
                      <a:pt x="48835" y="157753"/>
                    </a:lnTo>
                    <a:lnTo>
                      <a:pt x="51692" y="149581"/>
                    </a:lnTo>
                    <a:lnTo>
                      <a:pt x="47406" y="142075"/>
                    </a:lnTo>
                    <a:cubicBezTo>
                      <a:pt x="44621" y="137355"/>
                      <a:pt x="42523" y="132261"/>
                      <a:pt x="41177" y="126949"/>
                    </a:cubicBezTo>
                    <a:lnTo>
                      <a:pt x="39014" y="118262"/>
                    </a:lnTo>
                    <a:lnTo>
                      <a:pt x="30947" y="114395"/>
                    </a:lnTo>
                    <a:lnTo>
                      <a:pt x="19079" y="108680"/>
                    </a:lnTo>
                    <a:close/>
                  </a:path>
                </a:pathLst>
              </a:custGeom>
              <a:solidFill>
                <a:srgbClr val="FFC000"/>
              </a:solidFill>
              <a:ln w="9525" cap="flat">
                <a:noFill/>
                <a:prstDash val="solid"/>
                <a:miter/>
              </a:ln>
            </p:spPr>
            <p:txBody>
              <a:bodyPr rtlCol="0" anchor="ctr"/>
              <a:lstStyle/>
              <a:p>
                <a:endParaRPr lang="es-CL" sz="1350"/>
              </a:p>
            </p:txBody>
          </p:sp>
          <p:sp>
            <p:nvSpPr>
              <p:cNvPr id="35" name="Forma libre: forma 34">
                <a:extLst>
                  <a:ext uri="{FF2B5EF4-FFF2-40B4-BE49-F238E27FC236}">
                    <a16:creationId xmlns:a16="http://schemas.microsoft.com/office/drawing/2014/main" id="{71ED906A-B366-5D13-B105-EE9E81F98CBC}"/>
                  </a:ext>
                </a:extLst>
              </p:cNvPr>
              <p:cNvSpPr/>
              <p:nvPr/>
            </p:nvSpPr>
            <p:spPr>
              <a:xfrm>
                <a:off x="2686156" y="2979712"/>
                <a:ext cx="216760" cy="215903"/>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6"/>
              </a:solidFill>
              <a:ln w="9525" cap="flat">
                <a:noFill/>
                <a:prstDash val="solid"/>
                <a:miter/>
              </a:ln>
            </p:spPr>
            <p:txBody>
              <a:bodyPr rtlCol="0" anchor="ctr"/>
              <a:lstStyle/>
              <a:p>
                <a:endParaRPr lang="es-CL" sz="1350"/>
              </a:p>
            </p:txBody>
          </p:sp>
          <p:sp>
            <p:nvSpPr>
              <p:cNvPr id="36" name="Forma libre: forma 35">
                <a:extLst>
                  <a:ext uri="{FF2B5EF4-FFF2-40B4-BE49-F238E27FC236}">
                    <a16:creationId xmlns:a16="http://schemas.microsoft.com/office/drawing/2014/main" id="{BC7DDEB0-1BB7-856D-E561-D8DAEAD17539}"/>
                  </a:ext>
                </a:extLst>
              </p:cNvPr>
              <p:cNvSpPr/>
              <p:nvPr/>
            </p:nvSpPr>
            <p:spPr>
              <a:xfrm>
                <a:off x="2482340" y="2908985"/>
                <a:ext cx="865420" cy="1035546"/>
              </a:xfrm>
              <a:custGeom>
                <a:avLst/>
                <a:gdLst>
                  <a:gd name="connsiteX0" fmla="*/ 112614 w 648013"/>
                  <a:gd name="connsiteY0" fmla="*/ 528089 h 769137"/>
                  <a:gd name="connsiteX1" fmla="*/ 112614 w 648013"/>
                  <a:gd name="connsiteY1" fmla="*/ 769138 h 769137"/>
                  <a:gd name="connsiteX2" fmla="*/ 413604 w 648013"/>
                  <a:gd name="connsiteY2" fmla="*/ 769138 h 769137"/>
                  <a:gd name="connsiteX3" fmla="*/ 413604 w 648013"/>
                  <a:gd name="connsiteY3" fmla="*/ 654838 h 769137"/>
                  <a:gd name="connsiteX4" fmla="*/ 460277 w 648013"/>
                  <a:gd name="connsiteY4" fmla="*/ 654838 h 769137"/>
                  <a:gd name="connsiteX5" fmla="*/ 540287 w 648013"/>
                  <a:gd name="connsiteY5" fmla="*/ 621500 h 769137"/>
                  <a:gd name="connsiteX6" fmla="*/ 572672 w 648013"/>
                  <a:gd name="connsiteY6" fmla="*/ 540538 h 769137"/>
                  <a:gd name="connsiteX7" fmla="*/ 572672 w 648013"/>
                  <a:gd name="connsiteY7" fmla="*/ 483388 h 769137"/>
                  <a:gd name="connsiteX8" fmla="*/ 614582 w 648013"/>
                  <a:gd name="connsiteY8" fmla="*/ 483388 h 769137"/>
                  <a:gd name="connsiteX9" fmla="*/ 638394 w 648013"/>
                  <a:gd name="connsiteY9" fmla="*/ 416713 h 769137"/>
                  <a:gd name="connsiteX10" fmla="*/ 572672 w 648013"/>
                  <a:gd name="connsiteY10" fmla="*/ 302413 h 769137"/>
                  <a:gd name="connsiteX11" fmla="*/ 572672 w 648013"/>
                  <a:gd name="connsiteY11" fmla="*/ 297650 h 769137"/>
                  <a:gd name="connsiteX12" fmla="*/ 297646 w 648013"/>
                  <a:gd name="connsiteY12" fmla="*/ 223 h 769137"/>
                  <a:gd name="connsiteX13" fmla="*/ 219 w 648013"/>
                  <a:gd name="connsiteY13" fmla="*/ 275248 h 769137"/>
                  <a:gd name="connsiteX14" fmla="*/ 219 w 648013"/>
                  <a:gd name="connsiteY14" fmla="*/ 297650 h 769137"/>
                  <a:gd name="connsiteX15" fmla="*/ 112614 w 648013"/>
                  <a:gd name="connsiteY15" fmla="*/ 528089 h 769137"/>
                  <a:gd name="connsiteX16" fmla="*/ 149914 w 648013"/>
                  <a:gd name="connsiteY16" fmla="*/ 56687 h 769137"/>
                  <a:gd name="connsiteX17" fmla="*/ 516368 w 648013"/>
                  <a:gd name="connsiteY17" fmla="*/ 150027 h 769137"/>
                  <a:gd name="connsiteX18" fmla="*/ 553669 w 648013"/>
                  <a:gd name="connsiteY18" fmla="*/ 296831 h 769137"/>
                  <a:gd name="connsiteX19" fmla="*/ 553669 w 648013"/>
                  <a:gd name="connsiteY19" fmla="*/ 307366 h 769137"/>
                  <a:gd name="connsiteX20" fmla="*/ 556203 w 648013"/>
                  <a:gd name="connsiteY20" fmla="*/ 311776 h 769137"/>
                  <a:gd name="connsiteX21" fmla="*/ 621926 w 648013"/>
                  <a:gd name="connsiteY21" fmla="*/ 426076 h 769137"/>
                  <a:gd name="connsiteX22" fmla="*/ 622183 w 648013"/>
                  <a:gd name="connsiteY22" fmla="*/ 426514 h 769137"/>
                  <a:gd name="connsiteX23" fmla="*/ 622459 w 648013"/>
                  <a:gd name="connsiteY23" fmla="*/ 426943 h 769137"/>
                  <a:gd name="connsiteX24" fmla="*/ 627279 w 648013"/>
                  <a:gd name="connsiteY24" fmla="*/ 453717 h 769137"/>
                  <a:gd name="connsiteX25" fmla="*/ 613334 w 648013"/>
                  <a:gd name="connsiteY25" fmla="*/ 464195 h 769137"/>
                  <a:gd name="connsiteX26" fmla="*/ 553622 w 648013"/>
                  <a:gd name="connsiteY26" fmla="*/ 464195 h 769137"/>
                  <a:gd name="connsiteX27" fmla="*/ 553622 w 648013"/>
                  <a:gd name="connsiteY27" fmla="*/ 540395 h 769137"/>
                  <a:gd name="connsiteX28" fmla="*/ 526809 w 648013"/>
                  <a:gd name="connsiteY28" fmla="*/ 607918 h 769137"/>
                  <a:gd name="connsiteX29" fmla="*/ 460277 w 648013"/>
                  <a:gd name="connsiteY29" fmla="*/ 635759 h 769137"/>
                  <a:gd name="connsiteX30" fmla="*/ 394554 w 648013"/>
                  <a:gd name="connsiteY30" fmla="*/ 635759 h 769137"/>
                  <a:gd name="connsiteX31" fmla="*/ 394554 w 648013"/>
                  <a:gd name="connsiteY31" fmla="*/ 750059 h 769137"/>
                  <a:gd name="connsiteX32" fmla="*/ 131664 w 648013"/>
                  <a:gd name="connsiteY32" fmla="*/ 750059 h 769137"/>
                  <a:gd name="connsiteX33" fmla="*/ 131664 w 648013"/>
                  <a:gd name="connsiteY33" fmla="*/ 518745 h 769137"/>
                  <a:gd name="connsiteX34" fmla="*/ 124273 w 648013"/>
                  <a:gd name="connsiteY34" fmla="*/ 513030 h 769137"/>
                  <a:gd name="connsiteX35" fmla="*/ 19269 w 648013"/>
                  <a:gd name="connsiteY35" fmla="*/ 297517 h 769137"/>
                  <a:gd name="connsiteX36" fmla="*/ 19269 w 648013"/>
                  <a:gd name="connsiteY36" fmla="*/ 297174 h 769137"/>
                  <a:gd name="connsiteX37" fmla="*/ 19269 w 648013"/>
                  <a:gd name="connsiteY37" fmla="*/ 296831 h 769137"/>
                  <a:gd name="connsiteX38" fmla="*/ 149924 w 648013"/>
                  <a:gd name="connsiteY38" fmla="*/ 56687 h 76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48013" h="769137">
                    <a:moveTo>
                      <a:pt x="112614" y="528089"/>
                    </a:moveTo>
                    <a:lnTo>
                      <a:pt x="112614" y="769138"/>
                    </a:lnTo>
                    <a:lnTo>
                      <a:pt x="413604" y="769138"/>
                    </a:lnTo>
                    <a:lnTo>
                      <a:pt x="413604" y="654838"/>
                    </a:lnTo>
                    <a:lnTo>
                      <a:pt x="460277" y="654838"/>
                    </a:lnTo>
                    <a:cubicBezTo>
                      <a:pt x="490314" y="654784"/>
                      <a:pt x="519098" y="642790"/>
                      <a:pt x="540287" y="621500"/>
                    </a:cubicBezTo>
                    <a:cubicBezTo>
                      <a:pt x="561182" y="599740"/>
                      <a:pt x="572796" y="570706"/>
                      <a:pt x="572672" y="540538"/>
                    </a:cubicBezTo>
                    <a:lnTo>
                      <a:pt x="572672" y="483388"/>
                    </a:lnTo>
                    <a:lnTo>
                      <a:pt x="614582" y="483388"/>
                    </a:lnTo>
                    <a:cubicBezTo>
                      <a:pt x="639347" y="480530"/>
                      <a:pt x="661254" y="451955"/>
                      <a:pt x="638394" y="416713"/>
                    </a:cubicBezTo>
                    <a:lnTo>
                      <a:pt x="572672" y="302413"/>
                    </a:lnTo>
                    <a:lnTo>
                      <a:pt x="572672" y="297650"/>
                    </a:lnTo>
                    <a:cubicBezTo>
                      <a:pt x="578858" y="139572"/>
                      <a:pt x="455725" y="6409"/>
                      <a:pt x="297646" y="223"/>
                    </a:cubicBezTo>
                    <a:cubicBezTo>
                      <a:pt x="139568" y="-5963"/>
                      <a:pt x="6406" y="117171"/>
                      <a:pt x="219" y="275248"/>
                    </a:cubicBezTo>
                    <a:cubicBezTo>
                      <a:pt x="-73" y="282713"/>
                      <a:pt x="-73" y="290186"/>
                      <a:pt x="219" y="297650"/>
                    </a:cubicBezTo>
                    <a:cubicBezTo>
                      <a:pt x="-109" y="387744"/>
                      <a:pt x="41416" y="472882"/>
                      <a:pt x="112614" y="528089"/>
                    </a:cubicBezTo>
                    <a:close/>
                    <a:moveTo>
                      <a:pt x="149914" y="56687"/>
                    </a:moveTo>
                    <a:cubicBezTo>
                      <a:pt x="276882" y="-18731"/>
                      <a:pt x="440950" y="23059"/>
                      <a:pt x="516368" y="150027"/>
                    </a:cubicBezTo>
                    <a:cubicBezTo>
                      <a:pt x="542691" y="194344"/>
                      <a:pt x="555645" y="245324"/>
                      <a:pt x="553669" y="296831"/>
                    </a:cubicBezTo>
                    <a:lnTo>
                      <a:pt x="553669" y="307366"/>
                    </a:lnTo>
                    <a:lnTo>
                      <a:pt x="556203" y="311776"/>
                    </a:lnTo>
                    <a:lnTo>
                      <a:pt x="621926" y="426076"/>
                    </a:lnTo>
                    <a:lnTo>
                      <a:pt x="622183" y="426514"/>
                    </a:lnTo>
                    <a:lnTo>
                      <a:pt x="622459" y="426943"/>
                    </a:lnTo>
                    <a:cubicBezTo>
                      <a:pt x="628644" y="434407"/>
                      <a:pt x="630471" y="444564"/>
                      <a:pt x="627279" y="453717"/>
                    </a:cubicBezTo>
                    <a:cubicBezTo>
                      <a:pt x="624577" y="459242"/>
                      <a:pt x="619393" y="463139"/>
                      <a:pt x="613334" y="464195"/>
                    </a:cubicBezTo>
                    <a:lnTo>
                      <a:pt x="553622" y="464195"/>
                    </a:lnTo>
                    <a:lnTo>
                      <a:pt x="553622" y="540395"/>
                    </a:lnTo>
                    <a:cubicBezTo>
                      <a:pt x="553724" y="565517"/>
                      <a:pt x="544118" y="589709"/>
                      <a:pt x="526809" y="607918"/>
                    </a:cubicBezTo>
                    <a:cubicBezTo>
                      <a:pt x="509244" y="625717"/>
                      <a:pt x="485284" y="635744"/>
                      <a:pt x="460277" y="635759"/>
                    </a:cubicBezTo>
                    <a:lnTo>
                      <a:pt x="394554" y="635759"/>
                    </a:lnTo>
                    <a:lnTo>
                      <a:pt x="394554" y="750059"/>
                    </a:lnTo>
                    <a:lnTo>
                      <a:pt x="131664" y="750059"/>
                    </a:lnTo>
                    <a:lnTo>
                      <a:pt x="131664" y="518745"/>
                    </a:lnTo>
                    <a:lnTo>
                      <a:pt x="124273" y="513030"/>
                    </a:lnTo>
                    <a:cubicBezTo>
                      <a:pt x="57580" y="461497"/>
                      <a:pt x="18748" y="381798"/>
                      <a:pt x="19269" y="297517"/>
                    </a:cubicBezTo>
                    <a:lnTo>
                      <a:pt x="19269" y="297174"/>
                    </a:lnTo>
                    <a:lnTo>
                      <a:pt x="19269" y="296831"/>
                    </a:lnTo>
                    <a:cubicBezTo>
                      <a:pt x="15402" y="198860"/>
                      <a:pt x="65567" y="106658"/>
                      <a:pt x="149924" y="56687"/>
                    </a:cubicBezTo>
                    <a:close/>
                  </a:path>
                </a:pathLst>
              </a:custGeom>
              <a:solidFill>
                <a:schemeClr val="accent1"/>
              </a:solidFill>
              <a:ln w="9525" cap="flat">
                <a:noFill/>
                <a:prstDash val="solid"/>
                <a:miter/>
              </a:ln>
            </p:spPr>
            <p:txBody>
              <a:bodyPr rtlCol="0" anchor="ctr"/>
              <a:lstStyle/>
              <a:p>
                <a:endParaRPr lang="es-CL" sz="1350"/>
              </a:p>
            </p:txBody>
          </p:sp>
        </p:grpSp>
        <p:sp>
          <p:nvSpPr>
            <p:cNvPr id="30" name="Forma libre: forma 29">
              <a:extLst>
                <a:ext uri="{FF2B5EF4-FFF2-40B4-BE49-F238E27FC236}">
                  <a16:creationId xmlns:a16="http://schemas.microsoft.com/office/drawing/2014/main" id="{27D641BF-3620-1D24-53C9-7633BB527EF1}"/>
                </a:ext>
              </a:extLst>
            </p:cNvPr>
            <p:cNvSpPr/>
            <p:nvPr/>
          </p:nvSpPr>
          <p:spPr>
            <a:xfrm>
              <a:off x="548525" y="484516"/>
              <a:ext cx="194658" cy="194907"/>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1"/>
            </a:solidFill>
            <a:ln w="9525" cap="flat">
              <a:noFill/>
              <a:prstDash val="solid"/>
              <a:miter/>
            </a:ln>
          </p:spPr>
          <p:txBody>
            <a:bodyPr rtlCol="0" anchor="ctr"/>
            <a:lstStyle/>
            <a:p>
              <a:r>
                <a:rPr lang="es-CL" sz="900" dirty="0">
                  <a:solidFill>
                    <a:srgbClr val="FFC000"/>
                  </a:solidFill>
                  <a:highlight>
                    <a:srgbClr val="FFFF00"/>
                  </a:highlight>
                </a:rPr>
                <a:t>T</a:t>
              </a:r>
            </a:p>
          </p:txBody>
        </p:sp>
        <p:sp>
          <p:nvSpPr>
            <p:cNvPr id="31" name="Rectángulo 30">
              <a:extLst>
                <a:ext uri="{FF2B5EF4-FFF2-40B4-BE49-F238E27FC236}">
                  <a16:creationId xmlns:a16="http://schemas.microsoft.com/office/drawing/2014/main" id="{CEA20A17-81AD-4164-3127-E830F36BECAF}"/>
                </a:ext>
              </a:extLst>
            </p:cNvPr>
            <p:cNvSpPr/>
            <p:nvPr/>
          </p:nvSpPr>
          <p:spPr>
            <a:xfrm>
              <a:off x="59406" y="1124744"/>
              <a:ext cx="1044000" cy="276999"/>
            </a:xfrm>
            <a:prstGeom prst="rect">
              <a:avLst/>
            </a:prstGeom>
            <a:solidFill>
              <a:schemeClr val="bg1"/>
            </a:solidFill>
          </p:spPr>
          <p:txBody>
            <a:bodyPr wrap="square" lIns="0" tIns="0" rIns="0" bIns="0">
              <a:spAutoFit/>
            </a:bodyPr>
            <a:lstStyle/>
            <a:p>
              <a:pPr algn="ctr"/>
              <a:r>
                <a:rPr lang="es-ES" b="1" cap="none" spc="0" dirty="0">
                  <a:ln w="13462">
                    <a:noFill/>
                    <a:prstDash val="solid"/>
                  </a:ln>
                  <a:solidFill>
                    <a:schemeClr val="accent1">
                      <a:lumMod val="75000"/>
                    </a:schemeClr>
                  </a:solidFill>
                  <a:effectLst>
                    <a:outerShdw dist="38100" dir="2700000" algn="bl" rotWithShape="0">
                      <a:schemeClr val="accent5"/>
                    </a:outerShdw>
                  </a:effectLst>
                </a:rPr>
                <a:t>PINGESO</a:t>
              </a:r>
            </a:p>
          </p:txBody>
        </p:sp>
      </p:grpSp>
      <p:sp>
        <p:nvSpPr>
          <p:cNvPr id="14" name="CuadroTexto 13">
            <a:extLst>
              <a:ext uri="{FF2B5EF4-FFF2-40B4-BE49-F238E27FC236}">
                <a16:creationId xmlns:a16="http://schemas.microsoft.com/office/drawing/2014/main" id="{C885E63F-D02D-AB0B-B5EC-22CB58A08ABA}"/>
              </a:ext>
            </a:extLst>
          </p:cNvPr>
          <p:cNvSpPr txBox="1"/>
          <p:nvPr/>
        </p:nvSpPr>
        <p:spPr>
          <a:xfrm>
            <a:off x="1115616" y="840189"/>
            <a:ext cx="6856136" cy="5109091"/>
          </a:xfrm>
          <a:prstGeom prst="rect">
            <a:avLst/>
          </a:prstGeom>
          <a:noFill/>
        </p:spPr>
        <p:txBody>
          <a:bodyPr wrap="square">
            <a:spAutoFit/>
          </a:bodyPr>
          <a:lstStyle/>
          <a:p>
            <a:pPr algn="l"/>
            <a:r>
              <a:rPr lang="es-CL" b="1" i="0" u="none" strike="noStrike" baseline="0" dirty="0">
                <a:solidFill>
                  <a:srgbClr val="1C2CC2"/>
                </a:solidFill>
                <a:latin typeface="CIDFont+F4"/>
              </a:rPr>
              <a:t>Objetivo general:</a:t>
            </a:r>
          </a:p>
          <a:p>
            <a:pPr marL="182563" indent="-182563" algn="l"/>
            <a:r>
              <a:rPr lang="es-ES" sz="1600" dirty="0">
                <a:latin typeface="CIDFont+F5"/>
              </a:rPr>
              <a:t>    </a:t>
            </a:r>
            <a:r>
              <a:rPr lang="es-ES" sz="1600" b="0" i="0" u="none" strike="noStrike" baseline="0" dirty="0">
                <a:latin typeface="CIDFont+F5"/>
              </a:rPr>
              <a:t>Desarrollar y gestionar en equipo un proyecto para construir un producto de software para un cliente real de una empresa u organización local, aplicando todos los conocimientos adquiridos en los cursos de la línea de </a:t>
            </a:r>
            <a:r>
              <a:rPr lang="es-ES" sz="1600" dirty="0">
                <a:latin typeface="CIDFont+F5"/>
              </a:rPr>
              <a:t>I</a:t>
            </a:r>
            <a:r>
              <a:rPr lang="es-ES" sz="1600" b="0" i="0" u="none" strike="noStrike" baseline="0" dirty="0">
                <a:latin typeface="CIDFont+F5"/>
              </a:rPr>
              <a:t>ngeniería de S</a:t>
            </a:r>
            <a:r>
              <a:rPr lang="es-CL" sz="1600" b="0" i="0" u="none" strike="noStrike" baseline="0" dirty="0" err="1">
                <a:latin typeface="CIDFont+F5"/>
              </a:rPr>
              <a:t>oftware</a:t>
            </a:r>
            <a:r>
              <a:rPr lang="es-CL" sz="1600" b="0" i="0" u="none" strike="noStrike" baseline="0" dirty="0">
                <a:latin typeface="CIDFont+F5"/>
              </a:rPr>
              <a:t>.</a:t>
            </a:r>
          </a:p>
          <a:p>
            <a:pPr algn="l"/>
            <a:endParaRPr lang="es-CL" b="1" i="0" u="none" strike="noStrike" baseline="0" dirty="0">
              <a:solidFill>
                <a:srgbClr val="1C2CC2"/>
              </a:solidFill>
              <a:latin typeface="CIDFont+F4"/>
            </a:endParaRPr>
          </a:p>
          <a:p>
            <a:pPr algn="l"/>
            <a:r>
              <a:rPr lang="es-CL" b="1" i="0" u="none" strike="noStrike" baseline="0" dirty="0">
                <a:solidFill>
                  <a:srgbClr val="1C2CC2"/>
                </a:solidFill>
                <a:latin typeface="CIDFont+F4"/>
              </a:rPr>
              <a:t>Objetivos específicos:</a:t>
            </a:r>
          </a:p>
          <a:p>
            <a:pPr algn="l"/>
            <a:r>
              <a:rPr lang="es-ES" sz="1600" b="0" i="0" u="none" strike="noStrike" baseline="0" dirty="0">
                <a:latin typeface="CIDFont+F5"/>
              </a:rPr>
              <a:t>Al final del curso, el alumno será capaz de:</a:t>
            </a:r>
          </a:p>
          <a:p>
            <a:pPr algn="l"/>
            <a:r>
              <a:rPr lang="es-ES" sz="1600" b="0" i="0" u="none" strike="noStrike" baseline="0" dirty="0">
                <a:latin typeface="CIDFont+F5"/>
              </a:rPr>
              <a:t>● Desarrollar en equipo un proyecto de software.</a:t>
            </a:r>
          </a:p>
          <a:p>
            <a:pPr algn="l"/>
            <a:r>
              <a:rPr lang="es-ES" sz="1600" b="0" i="0" u="none" strike="noStrike" baseline="0" dirty="0">
                <a:latin typeface="CIDFont+F5"/>
              </a:rPr>
              <a:t>● Gestionar un proyecto de software en un escenario real.</a:t>
            </a:r>
          </a:p>
          <a:p>
            <a:pPr algn="l"/>
            <a:r>
              <a:rPr lang="es-ES" sz="1600" b="0" i="0" u="none" strike="noStrike" baseline="0" dirty="0">
                <a:latin typeface="CIDFont+F5"/>
              </a:rPr>
              <a:t>● Formular una solución de acuerdo a las necesidades del negocio del </a:t>
            </a:r>
            <a:r>
              <a:rPr lang="es-CL" sz="1600" b="0" i="0" u="none" strike="noStrike" baseline="0" dirty="0">
                <a:latin typeface="CIDFont+F5"/>
              </a:rPr>
              <a:t>cliente.</a:t>
            </a:r>
          </a:p>
          <a:p>
            <a:pPr algn="l"/>
            <a:r>
              <a:rPr lang="es-ES" sz="1600" b="0" i="0" u="none" strike="noStrike" baseline="0" dirty="0">
                <a:latin typeface="CIDFont+F5"/>
              </a:rPr>
              <a:t>● Desarrollar y gestionar requisitos en un escenario real.</a:t>
            </a:r>
          </a:p>
          <a:p>
            <a:pPr algn="l"/>
            <a:r>
              <a:rPr lang="es-ES" sz="1600" b="0" i="0" u="none" strike="noStrike" baseline="0" dirty="0">
                <a:latin typeface="CIDFont+F5"/>
              </a:rPr>
              <a:t>● Realizar el diseño de un producto de software en un escenario real.</a:t>
            </a:r>
          </a:p>
          <a:p>
            <a:pPr algn="l"/>
            <a:r>
              <a:rPr lang="es-ES" sz="1600" b="0" i="0" u="none" strike="noStrike" baseline="0" dirty="0">
                <a:latin typeface="CIDFont+F5"/>
              </a:rPr>
              <a:t>● Implementar un producto de software en un escenario real.</a:t>
            </a:r>
          </a:p>
          <a:p>
            <a:pPr algn="l"/>
            <a:r>
              <a:rPr lang="es-ES" sz="1600" b="0" i="0" u="none" strike="noStrike" baseline="0" dirty="0">
                <a:latin typeface="CIDFont+F5"/>
              </a:rPr>
              <a:t>● Verificar y validar un producto de software en un escenario real.</a:t>
            </a:r>
          </a:p>
          <a:p>
            <a:pPr algn="l"/>
            <a:r>
              <a:rPr lang="es-ES" sz="1600" b="0" i="0" u="none" strike="noStrike" baseline="0" dirty="0">
                <a:latin typeface="CIDFont+F5"/>
              </a:rPr>
              <a:t>● Implantar un producto de software en un escenario real.</a:t>
            </a:r>
          </a:p>
          <a:p>
            <a:pPr marL="182563" indent="-182563" algn="l"/>
            <a:r>
              <a:rPr lang="es-ES" sz="1600" b="0" i="0" u="none" strike="noStrike" baseline="0" dirty="0">
                <a:latin typeface="CIDFont+F5"/>
              </a:rPr>
              <a:t>● Cerrar </a:t>
            </a:r>
            <a:r>
              <a:rPr lang="es-ES" sz="1600" dirty="0">
                <a:latin typeface="CIDFont+F5"/>
              </a:rPr>
              <a:t>un </a:t>
            </a:r>
            <a:r>
              <a:rPr lang="es-ES" sz="1600" b="0" i="0" u="none" strike="noStrike" baseline="0" dirty="0">
                <a:latin typeface="CIDFont+F5"/>
              </a:rPr>
              <a:t>proyecto con entrega del producto según </a:t>
            </a:r>
            <a:r>
              <a:rPr lang="es-ES" sz="1600" dirty="0">
                <a:latin typeface="CIDFont+F5"/>
              </a:rPr>
              <a:t>lo </a:t>
            </a:r>
            <a:r>
              <a:rPr lang="es-ES" sz="1600" b="0" i="0" u="none" strike="noStrike" baseline="0" dirty="0">
                <a:latin typeface="CIDFont+F5"/>
              </a:rPr>
              <a:t>especificado y </a:t>
            </a:r>
            <a:r>
              <a:rPr lang="es-CL" sz="1600" b="0" i="0" u="none" strike="noStrike" baseline="0" dirty="0">
                <a:latin typeface="CIDFont+F5"/>
              </a:rPr>
              <a:t>acordado con el cliente.</a:t>
            </a:r>
          </a:p>
          <a:p>
            <a:pPr algn="l"/>
            <a:r>
              <a:rPr lang="es-ES" sz="1600" b="0" i="0" u="none" strike="noStrike" baseline="0" dirty="0">
                <a:latin typeface="CIDFont+F5"/>
              </a:rPr>
              <a:t>● Aplicar con rigor técnicas y métodos de desarrollo de software.</a:t>
            </a:r>
          </a:p>
          <a:p>
            <a:pPr algn="l"/>
            <a:r>
              <a:rPr lang="es-ES" sz="1600" b="0" i="0" u="none" strike="noStrike" baseline="0" dirty="0">
                <a:latin typeface="CIDFont+F5"/>
              </a:rPr>
              <a:t>● Informar al cliente el potencial de evolución del producto.</a:t>
            </a:r>
            <a:endParaRPr lang="es-CL" sz="1600" dirty="0"/>
          </a:p>
        </p:txBody>
      </p:sp>
    </p:spTree>
    <p:extLst>
      <p:ext uri="{BB962C8B-B14F-4D97-AF65-F5344CB8AC3E}">
        <p14:creationId xmlns:p14="http://schemas.microsoft.com/office/powerpoint/2010/main" val="220604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uadroTexto 22">
            <a:extLst>
              <a:ext uri="{FF2B5EF4-FFF2-40B4-BE49-F238E27FC236}">
                <a16:creationId xmlns:a16="http://schemas.microsoft.com/office/drawing/2014/main" id="{3E34AEE9-5B64-4552-BAED-0CD54B649CD1}"/>
              </a:ext>
            </a:extLst>
          </p:cNvPr>
          <p:cNvSpPr txBox="1"/>
          <p:nvPr/>
        </p:nvSpPr>
        <p:spPr>
          <a:xfrm>
            <a:off x="2195736" y="376341"/>
            <a:ext cx="4350037" cy="400110"/>
          </a:xfrm>
          <a:prstGeom prst="rect">
            <a:avLst/>
          </a:prstGeom>
          <a:noFill/>
        </p:spPr>
        <p:txBody>
          <a:bodyPr wrap="none" rtlCol="0">
            <a:spAutoFit/>
          </a:bodyPr>
          <a:lstStyle/>
          <a:p>
            <a:r>
              <a:rPr lang="es-CL" sz="2000" b="1" u="sng" dirty="0">
                <a:solidFill>
                  <a:schemeClr val="accent1">
                    <a:lumMod val="75000"/>
                  </a:schemeClr>
                </a:solidFill>
                <a:effectLst>
                  <a:outerShdw blurRad="38100" dist="38100" dir="2700000" algn="tl">
                    <a:srgbClr val="000000">
                      <a:alpha val="43137"/>
                    </a:srgbClr>
                  </a:outerShdw>
                </a:effectLst>
              </a:rPr>
              <a:t>ESQUEMA DE ACTIVIDADES DEL CURSO</a:t>
            </a:r>
          </a:p>
        </p:txBody>
      </p:sp>
      <p:pic>
        <p:nvPicPr>
          <p:cNvPr id="6" name="Imagen 5">
            <a:extLst>
              <a:ext uri="{FF2B5EF4-FFF2-40B4-BE49-F238E27FC236}">
                <a16:creationId xmlns:a16="http://schemas.microsoft.com/office/drawing/2014/main" id="{D4C75B41-0608-396D-069C-370234EC4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1604213"/>
            <a:ext cx="8172400" cy="5137155"/>
          </a:xfrm>
          <a:prstGeom prst="rect">
            <a:avLst/>
          </a:prstGeom>
        </p:spPr>
      </p:pic>
      <p:grpSp>
        <p:nvGrpSpPr>
          <p:cNvPr id="28" name="Grupo 27">
            <a:extLst>
              <a:ext uri="{FF2B5EF4-FFF2-40B4-BE49-F238E27FC236}">
                <a16:creationId xmlns:a16="http://schemas.microsoft.com/office/drawing/2014/main" id="{8FFC7934-7110-0502-04ED-6EBFA66B7BAE}"/>
              </a:ext>
            </a:extLst>
          </p:cNvPr>
          <p:cNvGrpSpPr/>
          <p:nvPr/>
        </p:nvGrpSpPr>
        <p:grpSpPr>
          <a:xfrm>
            <a:off x="131414" y="116632"/>
            <a:ext cx="912194" cy="1008112"/>
            <a:chOff x="59406" y="260648"/>
            <a:chExt cx="1044000" cy="1141095"/>
          </a:xfrm>
        </p:grpSpPr>
        <p:grpSp>
          <p:nvGrpSpPr>
            <p:cNvPr id="29" name="Gráfico 4" descr="888Cabeza con engranajes contorno">
              <a:extLst>
                <a:ext uri="{FF2B5EF4-FFF2-40B4-BE49-F238E27FC236}">
                  <a16:creationId xmlns:a16="http://schemas.microsoft.com/office/drawing/2014/main" id="{D03AAA0A-E13C-4739-24D9-EF120584832E}"/>
                </a:ext>
              </a:extLst>
            </p:cNvPr>
            <p:cNvGrpSpPr/>
            <p:nvPr/>
          </p:nvGrpSpPr>
          <p:grpSpPr>
            <a:xfrm>
              <a:off x="266431" y="260648"/>
              <a:ext cx="777177" cy="934841"/>
              <a:chOff x="2482340" y="2908985"/>
              <a:chExt cx="865420" cy="1035546"/>
            </a:xfrm>
            <a:solidFill>
              <a:schemeClr val="accent1"/>
            </a:solidFill>
          </p:grpSpPr>
          <p:sp>
            <p:nvSpPr>
              <p:cNvPr id="32" name="Forma libre: forma 31">
                <a:extLst>
                  <a:ext uri="{FF2B5EF4-FFF2-40B4-BE49-F238E27FC236}">
                    <a16:creationId xmlns:a16="http://schemas.microsoft.com/office/drawing/2014/main" id="{43A1EC63-B154-6802-EA5E-1B8540AF8F32}"/>
                  </a:ext>
                </a:extLst>
              </p:cNvPr>
              <p:cNvSpPr/>
              <p:nvPr/>
            </p:nvSpPr>
            <p:spPr>
              <a:xfrm>
                <a:off x="2756879" y="3050473"/>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125" y="59090"/>
                      <a:pt x="17110" y="76075"/>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183" y="27635"/>
                      <a:pt x="27635" y="19183"/>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33" name="Forma libre: forma 32">
                <a:extLst>
                  <a:ext uri="{FF2B5EF4-FFF2-40B4-BE49-F238E27FC236}">
                    <a16:creationId xmlns:a16="http://schemas.microsoft.com/office/drawing/2014/main" id="{6030978C-11E0-49DF-0A2C-DFCE250D5B9F}"/>
                  </a:ext>
                </a:extLst>
              </p:cNvPr>
              <p:cNvSpPr/>
              <p:nvPr/>
            </p:nvSpPr>
            <p:spPr>
              <a:xfrm>
                <a:off x="2642579" y="3234620"/>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0" y="59142"/>
                      <a:pt x="17058" y="76200"/>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050" y="27579"/>
                      <a:pt x="27579" y="19050"/>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34" name="Forma libre: forma 33">
                <a:extLst>
                  <a:ext uri="{FF2B5EF4-FFF2-40B4-BE49-F238E27FC236}">
                    <a16:creationId xmlns:a16="http://schemas.microsoft.com/office/drawing/2014/main" id="{72C355FE-EA6E-7BF9-0CEC-51F917BDCA93}"/>
                  </a:ext>
                </a:extLst>
              </p:cNvPr>
              <p:cNvSpPr/>
              <p:nvPr/>
            </p:nvSpPr>
            <p:spPr>
              <a:xfrm>
                <a:off x="2572790" y="3162953"/>
                <a:ext cx="216779" cy="216808"/>
              </a:xfrm>
              <a:custGeom>
                <a:avLst/>
                <a:gdLst>
                  <a:gd name="connsiteX0" fmla="*/ 30832 w 216779"/>
                  <a:gd name="connsiteY0" fmla="*/ 151495 h 216808"/>
                  <a:gd name="connsiteX1" fmla="*/ 22670 w 216779"/>
                  <a:gd name="connsiteY1" fmla="*/ 175079 h 216808"/>
                  <a:gd name="connsiteX2" fmla="*/ 40767 w 216779"/>
                  <a:gd name="connsiteY2" fmla="*/ 193224 h 216808"/>
                  <a:gd name="connsiteX3" fmla="*/ 64351 w 216779"/>
                  <a:gd name="connsiteY3" fmla="*/ 185966 h 216808"/>
                  <a:gd name="connsiteX4" fmla="*/ 84353 w 216779"/>
                  <a:gd name="connsiteY4" fmla="*/ 194129 h 216808"/>
                  <a:gd name="connsiteX5" fmla="*/ 95221 w 216779"/>
                  <a:gd name="connsiteY5" fmla="*/ 216808 h 216808"/>
                  <a:gd name="connsiteX6" fmla="*/ 120615 w 216779"/>
                  <a:gd name="connsiteY6" fmla="*/ 216808 h 216808"/>
                  <a:gd name="connsiteX7" fmla="*/ 130597 w 216779"/>
                  <a:gd name="connsiteY7" fmla="*/ 195034 h 216808"/>
                  <a:gd name="connsiteX8" fmla="*/ 150600 w 216779"/>
                  <a:gd name="connsiteY8" fmla="*/ 186871 h 216808"/>
                  <a:gd name="connsiteX9" fmla="*/ 174174 w 216779"/>
                  <a:gd name="connsiteY9" fmla="*/ 195034 h 216808"/>
                  <a:gd name="connsiteX10" fmla="*/ 192272 w 216779"/>
                  <a:gd name="connsiteY10" fmla="*/ 176936 h 216808"/>
                  <a:gd name="connsiteX11" fmla="*/ 185042 w 216779"/>
                  <a:gd name="connsiteY11" fmla="*/ 153305 h 216808"/>
                  <a:gd name="connsiteX12" fmla="*/ 193205 w 216779"/>
                  <a:gd name="connsiteY12" fmla="*/ 133350 h 216808"/>
                  <a:gd name="connsiteX13" fmla="*/ 215875 w 216779"/>
                  <a:gd name="connsiteY13" fmla="*/ 122463 h 216808"/>
                  <a:gd name="connsiteX14" fmla="*/ 216779 w 216779"/>
                  <a:gd name="connsiteY14" fmla="*/ 95250 h 216808"/>
                  <a:gd name="connsiteX15" fmla="*/ 194081 w 216779"/>
                  <a:gd name="connsiteY15" fmla="*/ 84411 h 216808"/>
                  <a:gd name="connsiteX16" fmla="*/ 185918 w 216779"/>
                  <a:gd name="connsiteY16" fmla="*/ 64408 h 216808"/>
                  <a:gd name="connsiteX17" fmla="*/ 194081 w 216779"/>
                  <a:gd name="connsiteY17" fmla="*/ 40824 h 216808"/>
                  <a:gd name="connsiteX18" fmla="*/ 175984 w 216779"/>
                  <a:gd name="connsiteY18" fmla="*/ 22679 h 216808"/>
                  <a:gd name="connsiteX19" fmla="*/ 152400 w 216779"/>
                  <a:gd name="connsiteY19" fmla="*/ 30842 h 216808"/>
                  <a:gd name="connsiteX20" fmla="*/ 132445 w 216779"/>
                  <a:gd name="connsiteY20" fmla="*/ 22679 h 216808"/>
                  <a:gd name="connsiteX21" fmla="*/ 121568 w 216779"/>
                  <a:gd name="connsiteY21" fmla="*/ 0 h 216808"/>
                  <a:gd name="connsiteX22" fmla="*/ 95221 w 216779"/>
                  <a:gd name="connsiteY22" fmla="*/ 0 h 216808"/>
                  <a:gd name="connsiteX23" fmla="*/ 84344 w 216779"/>
                  <a:gd name="connsiteY23" fmla="*/ 22679 h 216808"/>
                  <a:gd name="connsiteX24" fmla="*/ 64341 w 216779"/>
                  <a:gd name="connsiteY24" fmla="*/ 30842 h 216808"/>
                  <a:gd name="connsiteX25" fmla="*/ 40757 w 216779"/>
                  <a:gd name="connsiteY25" fmla="*/ 22679 h 216808"/>
                  <a:gd name="connsiteX26" fmla="*/ 22660 w 216779"/>
                  <a:gd name="connsiteY26" fmla="*/ 40824 h 216808"/>
                  <a:gd name="connsiteX27" fmla="*/ 30832 w 216779"/>
                  <a:gd name="connsiteY27" fmla="*/ 64408 h 216808"/>
                  <a:gd name="connsiteX28" fmla="*/ 22670 w 216779"/>
                  <a:gd name="connsiteY28" fmla="*/ 84363 h 216808"/>
                  <a:gd name="connsiteX29" fmla="*/ 0 w 216779"/>
                  <a:gd name="connsiteY29" fmla="*/ 95250 h 216808"/>
                  <a:gd name="connsiteX30" fmla="*/ 0 w 216779"/>
                  <a:gd name="connsiteY30" fmla="*/ 120653 h 216808"/>
                  <a:gd name="connsiteX31" fmla="*/ 22670 w 216779"/>
                  <a:gd name="connsiteY31" fmla="*/ 131540 h 216808"/>
                  <a:gd name="connsiteX32" fmla="*/ 30832 w 216779"/>
                  <a:gd name="connsiteY32" fmla="*/ 151495 h 216808"/>
                  <a:gd name="connsiteX33" fmla="*/ 19050 w 216779"/>
                  <a:gd name="connsiteY33" fmla="*/ 107271 h 216808"/>
                  <a:gd name="connsiteX34" fmla="*/ 30918 w 216779"/>
                  <a:gd name="connsiteY34" fmla="*/ 101556 h 216808"/>
                  <a:gd name="connsiteX35" fmla="*/ 38986 w 216779"/>
                  <a:gd name="connsiteY35" fmla="*/ 97688 h 216808"/>
                  <a:gd name="connsiteX36" fmla="*/ 41148 w 216779"/>
                  <a:gd name="connsiteY36" fmla="*/ 89002 h 216808"/>
                  <a:gd name="connsiteX37" fmla="*/ 47377 w 216779"/>
                  <a:gd name="connsiteY37" fmla="*/ 73876 h 216808"/>
                  <a:gd name="connsiteX38" fmla="*/ 51664 w 216779"/>
                  <a:gd name="connsiteY38" fmla="*/ 66370 h 216808"/>
                  <a:gd name="connsiteX39" fmla="*/ 48806 w 216779"/>
                  <a:gd name="connsiteY39" fmla="*/ 58198 h 216808"/>
                  <a:gd name="connsiteX40" fmla="*/ 44539 w 216779"/>
                  <a:gd name="connsiteY40" fmla="*/ 45882 h 216808"/>
                  <a:gd name="connsiteX41" fmla="*/ 45815 w 216779"/>
                  <a:gd name="connsiteY41" fmla="*/ 44606 h 216808"/>
                  <a:gd name="connsiteX42" fmla="*/ 58131 w 216779"/>
                  <a:gd name="connsiteY42" fmla="*/ 48863 h 216808"/>
                  <a:gd name="connsiteX43" fmla="*/ 66304 w 216779"/>
                  <a:gd name="connsiteY43" fmla="*/ 51721 h 216808"/>
                  <a:gd name="connsiteX44" fmla="*/ 73809 w 216779"/>
                  <a:gd name="connsiteY44" fmla="*/ 47434 h 216808"/>
                  <a:gd name="connsiteX45" fmla="*/ 88935 w 216779"/>
                  <a:gd name="connsiteY45" fmla="*/ 41205 h 216808"/>
                  <a:gd name="connsiteX46" fmla="*/ 97612 w 216779"/>
                  <a:gd name="connsiteY46" fmla="*/ 39033 h 216808"/>
                  <a:gd name="connsiteX47" fmla="*/ 101489 w 216779"/>
                  <a:gd name="connsiteY47" fmla="*/ 30966 h 216808"/>
                  <a:gd name="connsiteX48" fmla="*/ 107204 w 216779"/>
                  <a:gd name="connsiteY48" fmla="*/ 19098 h 216808"/>
                  <a:gd name="connsiteX49" fmla="*/ 109528 w 216779"/>
                  <a:gd name="connsiteY49" fmla="*/ 19098 h 216808"/>
                  <a:gd name="connsiteX50" fmla="*/ 115243 w 216779"/>
                  <a:gd name="connsiteY50" fmla="*/ 30966 h 216808"/>
                  <a:gd name="connsiteX51" fmla="*/ 119120 w 216779"/>
                  <a:gd name="connsiteY51" fmla="*/ 39033 h 216808"/>
                  <a:gd name="connsiteX52" fmla="*/ 127797 w 216779"/>
                  <a:gd name="connsiteY52" fmla="*/ 41205 h 216808"/>
                  <a:gd name="connsiteX53" fmla="*/ 142923 w 216779"/>
                  <a:gd name="connsiteY53" fmla="*/ 47434 h 216808"/>
                  <a:gd name="connsiteX54" fmla="*/ 150428 w 216779"/>
                  <a:gd name="connsiteY54" fmla="*/ 51721 h 216808"/>
                  <a:gd name="connsiteX55" fmla="*/ 158601 w 216779"/>
                  <a:gd name="connsiteY55" fmla="*/ 48863 h 216808"/>
                  <a:gd name="connsiteX56" fmla="*/ 170917 w 216779"/>
                  <a:gd name="connsiteY56" fmla="*/ 44606 h 216808"/>
                  <a:gd name="connsiteX57" fmla="*/ 172183 w 216779"/>
                  <a:gd name="connsiteY57" fmla="*/ 45882 h 216808"/>
                  <a:gd name="connsiteX58" fmla="*/ 167897 w 216779"/>
                  <a:gd name="connsiteY58" fmla="*/ 58179 h 216808"/>
                  <a:gd name="connsiteX59" fmla="*/ 165040 w 216779"/>
                  <a:gd name="connsiteY59" fmla="*/ 66351 h 216808"/>
                  <a:gd name="connsiteX60" fmla="*/ 169326 w 216779"/>
                  <a:gd name="connsiteY60" fmla="*/ 73857 h 216808"/>
                  <a:gd name="connsiteX61" fmla="*/ 175555 w 216779"/>
                  <a:gd name="connsiteY61" fmla="*/ 88983 h 216808"/>
                  <a:gd name="connsiteX62" fmla="*/ 177717 w 216779"/>
                  <a:gd name="connsiteY62" fmla="*/ 97669 h 216808"/>
                  <a:gd name="connsiteX63" fmla="*/ 185785 w 216779"/>
                  <a:gd name="connsiteY63" fmla="*/ 101537 h 216808"/>
                  <a:gd name="connsiteX64" fmla="*/ 197215 w 216779"/>
                  <a:gd name="connsiteY64" fmla="*/ 107042 h 216808"/>
                  <a:gd name="connsiteX65" fmla="*/ 197110 w 216779"/>
                  <a:gd name="connsiteY65" fmla="*/ 110290 h 216808"/>
                  <a:gd name="connsiteX66" fmla="*/ 184842 w 216779"/>
                  <a:gd name="connsiteY66" fmla="*/ 116176 h 216808"/>
                  <a:gd name="connsiteX67" fmla="*/ 176775 w 216779"/>
                  <a:gd name="connsiteY67" fmla="*/ 120053 h 216808"/>
                  <a:gd name="connsiteX68" fmla="*/ 174603 w 216779"/>
                  <a:gd name="connsiteY68" fmla="*/ 128730 h 216808"/>
                  <a:gd name="connsiteX69" fmla="*/ 168383 w 216779"/>
                  <a:gd name="connsiteY69" fmla="*/ 143856 h 216808"/>
                  <a:gd name="connsiteX70" fmla="*/ 164287 w 216779"/>
                  <a:gd name="connsiteY70" fmla="*/ 151019 h 216808"/>
                  <a:gd name="connsiteX71" fmla="*/ 166716 w 216779"/>
                  <a:gd name="connsiteY71" fmla="*/ 158906 h 216808"/>
                  <a:gd name="connsiteX72" fmla="*/ 170602 w 216779"/>
                  <a:gd name="connsiteY72" fmla="*/ 171536 h 216808"/>
                  <a:gd name="connsiteX73" fmla="*/ 169002 w 216779"/>
                  <a:gd name="connsiteY73" fmla="*/ 173136 h 216808"/>
                  <a:gd name="connsiteX74" fmla="*/ 156696 w 216779"/>
                  <a:gd name="connsiteY74" fmla="*/ 168869 h 216808"/>
                  <a:gd name="connsiteX75" fmla="*/ 148523 w 216779"/>
                  <a:gd name="connsiteY75" fmla="*/ 166011 h 216808"/>
                  <a:gd name="connsiteX76" fmla="*/ 141008 w 216779"/>
                  <a:gd name="connsiteY76" fmla="*/ 170307 h 216808"/>
                  <a:gd name="connsiteX77" fmla="*/ 125892 w 216779"/>
                  <a:gd name="connsiteY77" fmla="*/ 176527 h 216808"/>
                  <a:gd name="connsiteX78" fmla="*/ 117005 w 216779"/>
                  <a:gd name="connsiteY78" fmla="*/ 178746 h 216808"/>
                  <a:gd name="connsiteX79" fmla="*/ 113195 w 216779"/>
                  <a:gd name="connsiteY79" fmla="*/ 187071 h 216808"/>
                  <a:gd name="connsiteX80" fmla="*/ 108395 w 216779"/>
                  <a:gd name="connsiteY80" fmla="*/ 197758 h 216808"/>
                  <a:gd name="connsiteX81" fmla="*/ 107213 w 216779"/>
                  <a:gd name="connsiteY81" fmla="*/ 197758 h 216808"/>
                  <a:gd name="connsiteX82" fmla="*/ 101498 w 216779"/>
                  <a:gd name="connsiteY82" fmla="*/ 185890 h 216808"/>
                  <a:gd name="connsiteX83" fmla="*/ 97622 w 216779"/>
                  <a:gd name="connsiteY83" fmla="*/ 177822 h 216808"/>
                  <a:gd name="connsiteX84" fmla="*/ 88944 w 216779"/>
                  <a:gd name="connsiteY84" fmla="*/ 175651 h 216808"/>
                  <a:gd name="connsiteX85" fmla="*/ 73819 w 216779"/>
                  <a:gd name="connsiteY85" fmla="*/ 169421 h 216808"/>
                  <a:gd name="connsiteX86" fmla="*/ 66656 w 216779"/>
                  <a:gd name="connsiteY86" fmla="*/ 165325 h 216808"/>
                  <a:gd name="connsiteX87" fmla="*/ 58769 w 216779"/>
                  <a:gd name="connsiteY87" fmla="*/ 167754 h 216808"/>
                  <a:gd name="connsiteX88" fmla="*/ 46149 w 216779"/>
                  <a:gd name="connsiteY88" fmla="*/ 171641 h 216808"/>
                  <a:gd name="connsiteX89" fmla="*/ 44548 w 216779"/>
                  <a:gd name="connsiteY89" fmla="*/ 170040 h 216808"/>
                  <a:gd name="connsiteX90" fmla="*/ 48835 w 216779"/>
                  <a:gd name="connsiteY90" fmla="*/ 157753 h 216808"/>
                  <a:gd name="connsiteX91" fmla="*/ 51692 w 216779"/>
                  <a:gd name="connsiteY91" fmla="*/ 149581 h 216808"/>
                  <a:gd name="connsiteX92" fmla="*/ 47406 w 216779"/>
                  <a:gd name="connsiteY92" fmla="*/ 142075 h 216808"/>
                  <a:gd name="connsiteX93" fmla="*/ 41177 w 216779"/>
                  <a:gd name="connsiteY93" fmla="*/ 126949 h 216808"/>
                  <a:gd name="connsiteX94" fmla="*/ 39014 w 216779"/>
                  <a:gd name="connsiteY94" fmla="*/ 118262 h 216808"/>
                  <a:gd name="connsiteX95" fmla="*/ 30947 w 216779"/>
                  <a:gd name="connsiteY95" fmla="*/ 114395 h 216808"/>
                  <a:gd name="connsiteX96" fmla="*/ 19079 w 216779"/>
                  <a:gd name="connsiteY96" fmla="*/ 108680 h 21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79" h="216808">
                    <a:moveTo>
                      <a:pt x="30832" y="151495"/>
                    </a:moveTo>
                    <a:lnTo>
                      <a:pt x="22670" y="175079"/>
                    </a:lnTo>
                    <a:lnTo>
                      <a:pt x="40767" y="193224"/>
                    </a:lnTo>
                    <a:lnTo>
                      <a:pt x="64351" y="185966"/>
                    </a:lnTo>
                    <a:cubicBezTo>
                      <a:pt x="70600" y="189615"/>
                      <a:pt x="77334" y="192364"/>
                      <a:pt x="84353" y="194129"/>
                    </a:cubicBezTo>
                    <a:lnTo>
                      <a:pt x="95221" y="216808"/>
                    </a:lnTo>
                    <a:lnTo>
                      <a:pt x="120615" y="216808"/>
                    </a:lnTo>
                    <a:lnTo>
                      <a:pt x="130597" y="195034"/>
                    </a:lnTo>
                    <a:cubicBezTo>
                      <a:pt x="137616" y="193269"/>
                      <a:pt x="144349" y="190520"/>
                      <a:pt x="150600" y="186871"/>
                    </a:cubicBezTo>
                    <a:lnTo>
                      <a:pt x="174174" y="195034"/>
                    </a:lnTo>
                    <a:lnTo>
                      <a:pt x="192272" y="176936"/>
                    </a:lnTo>
                    <a:lnTo>
                      <a:pt x="185042" y="153305"/>
                    </a:lnTo>
                    <a:cubicBezTo>
                      <a:pt x="188686" y="147069"/>
                      <a:pt x="191433" y="140352"/>
                      <a:pt x="193205" y="133350"/>
                    </a:cubicBezTo>
                    <a:lnTo>
                      <a:pt x="215875" y="122463"/>
                    </a:lnTo>
                    <a:lnTo>
                      <a:pt x="216779" y="95250"/>
                    </a:lnTo>
                    <a:lnTo>
                      <a:pt x="194081" y="84411"/>
                    </a:lnTo>
                    <a:cubicBezTo>
                      <a:pt x="192312" y="77393"/>
                      <a:pt x="189564" y="70659"/>
                      <a:pt x="185918" y="64408"/>
                    </a:cubicBezTo>
                    <a:lnTo>
                      <a:pt x="194081" y="40824"/>
                    </a:lnTo>
                    <a:lnTo>
                      <a:pt x="175984" y="22679"/>
                    </a:lnTo>
                    <a:lnTo>
                      <a:pt x="152400" y="30842"/>
                    </a:lnTo>
                    <a:cubicBezTo>
                      <a:pt x="146163" y="27201"/>
                      <a:pt x="139446" y="24453"/>
                      <a:pt x="132445" y="22679"/>
                    </a:cubicBezTo>
                    <a:lnTo>
                      <a:pt x="121568" y="0"/>
                    </a:lnTo>
                    <a:lnTo>
                      <a:pt x="95221" y="0"/>
                    </a:lnTo>
                    <a:lnTo>
                      <a:pt x="84344" y="22679"/>
                    </a:lnTo>
                    <a:cubicBezTo>
                      <a:pt x="77327" y="24449"/>
                      <a:pt x="70593" y="27197"/>
                      <a:pt x="64341" y="30842"/>
                    </a:cubicBezTo>
                    <a:lnTo>
                      <a:pt x="40757" y="22679"/>
                    </a:lnTo>
                    <a:lnTo>
                      <a:pt x="22660" y="40824"/>
                    </a:lnTo>
                    <a:lnTo>
                      <a:pt x="30832" y="64408"/>
                    </a:lnTo>
                    <a:cubicBezTo>
                      <a:pt x="27187" y="70643"/>
                      <a:pt x="24439" y="77361"/>
                      <a:pt x="22670" y="84363"/>
                    </a:cubicBezTo>
                    <a:lnTo>
                      <a:pt x="0" y="95250"/>
                    </a:lnTo>
                    <a:lnTo>
                      <a:pt x="0" y="120653"/>
                    </a:lnTo>
                    <a:lnTo>
                      <a:pt x="22670" y="131540"/>
                    </a:lnTo>
                    <a:cubicBezTo>
                      <a:pt x="24439" y="138542"/>
                      <a:pt x="27187" y="145260"/>
                      <a:pt x="30832" y="151495"/>
                    </a:cubicBezTo>
                    <a:close/>
                    <a:moveTo>
                      <a:pt x="19050" y="107271"/>
                    </a:moveTo>
                    <a:lnTo>
                      <a:pt x="30918" y="101556"/>
                    </a:lnTo>
                    <a:lnTo>
                      <a:pt x="38986" y="97688"/>
                    </a:lnTo>
                    <a:lnTo>
                      <a:pt x="41148" y="89002"/>
                    </a:lnTo>
                    <a:cubicBezTo>
                      <a:pt x="42493" y="83689"/>
                      <a:pt x="44590" y="78595"/>
                      <a:pt x="47377" y="73876"/>
                    </a:cubicBezTo>
                    <a:lnTo>
                      <a:pt x="51664" y="66370"/>
                    </a:lnTo>
                    <a:lnTo>
                      <a:pt x="48806" y="58198"/>
                    </a:lnTo>
                    <a:lnTo>
                      <a:pt x="44539" y="45882"/>
                    </a:lnTo>
                    <a:lnTo>
                      <a:pt x="45815" y="44606"/>
                    </a:lnTo>
                    <a:lnTo>
                      <a:pt x="58131" y="48863"/>
                    </a:lnTo>
                    <a:lnTo>
                      <a:pt x="66304" y="51721"/>
                    </a:lnTo>
                    <a:lnTo>
                      <a:pt x="73809" y="47434"/>
                    </a:lnTo>
                    <a:cubicBezTo>
                      <a:pt x="78529" y="44649"/>
                      <a:pt x="83623" y="42552"/>
                      <a:pt x="88935" y="41205"/>
                    </a:cubicBezTo>
                    <a:lnTo>
                      <a:pt x="97612" y="39033"/>
                    </a:lnTo>
                    <a:lnTo>
                      <a:pt x="101489" y="30966"/>
                    </a:lnTo>
                    <a:lnTo>
                      <a:pt x="107204" y="19098"/>
                    </a:lnTo>
                    <a:lnTo>
                      <a:pt x="109528" y="19098"/>
                    </a:lnTo>
                    <a:lnTo>
                      <a:pt x="115243" y="30966"/>
                    </a:lnTo>
                    <a:lnTo>
                      <a:pt x="119120" y="39033"/>
                    </a:lnTo>
                    <a:lnTo>
                      <a:pt x="127797" y="41205"/>
                    </a:lnTo>
                    <a:cubicBezTo>
                      <a:pt x="133109" y="42552"/>
                      <a:pt x="138203" y="44649"/>
                      <a:pt x="142923" y="47434"/>
                    </a:cubicBezTo>
                    <a:lnTo>
                      <a:pt x="150428" y="51721"/>
                    </a:lnTo>
                    <a:lnTo>
                      <a:pt x="158601" y="48863"/>
                    </a:lnTo>
                    <a:lnTo>
                      <a:pt x="170917" y="44606"/>
                    </a:lnTo>
                    <a:lnTo>
                      <a:pt x="172183" y="45882"/>
                    </a:lnTo>
                    <a:lnTo>
                      <a:pt x="167897" y="58179"/>
                    </a:lnTo>
                    <a:lnTo>
                      <a:pt x="165040" y="66351"/>
                    </a:lnTo>
                    <a:lnTo>
                      <a:pt x="169326" y="73857"/>
                    </a:lnTo>
                    <a:cubicBezTo>
                      <a:pt x="172107" y="78578"/>
                      <a:pt x="174205" y="83671"/>
                      <a:pt x="175555" y="88983"/>
                    </a:cubicBezTo>
                    <a:lnTo>
                      <a:pt x="177717" y="97669"/>
                    </a:lnTo>
                    <a:lnTo>
                      <a:pt x="185785" y="101537"/>
                    </a:lnTo>
                    <a:lnTo>
                      <a:pt x="197215" y="107042"/>
                    </a:lnTo>
                    <a:lnTo>
                      <a:pt x="197110" y="110290"/>
                    </a:lnTo>
                    <a:lnTo>
                      <a:pt x="184842" y="116176"/>
                    </a:lnTo>
                    <a:lnTo>
                      <a:pt x="176775" y="120053"/>
                    </a:lnTo>
                    <a:lnTo>
                      <a:pt x="174603" y="128730"/>
                    </a:lnTo>
                    <a:cubicBezTo>
                      <a:pt x="173264" y="134043"/>
                      <a:pt x="171169" y="139137"/>
                      <a:pt x="168383" y="143856"/>
                    </a:cubicBezTo>
                    <a:lnTo>
                      <a:pt x="164287" y="151019"/>
                    </a:lnTo>
                    <a:lnTo>
                      <a:pt x="166716" y="158906"/>
                    </a:lnTo>
                    <a:lnTo>
                      <a:pt x="170602" y="171536"/>
                    </a:lnTo>
                    <a:lnTo>
                      <a:pt x="169002" y="173136"/>
                    </a:lnTo>
                    <a:lnTo>
                      <a:pt x="156696" y="168869"/>
                    </a:lnTo>
                    <a:lnTo>
                      <a:pt x="148523" y="166011"/>
                    </a:lnTo>
                    <a:lnTo>
                      <a:pt x="141008" y="170307"/>
                    </a:lnTo>
                    <a:cubicBezTo>
                      <a:pt x="136290" y="173087"/>
                      <a:pt x="131200" y="175181"/>
                      <a:pt x="125892" y="176527"/>
                    </a:cubicBezTo>
                    <a:lnTo>
                      <a:pt x="117005" y="178746"/>
                    </a:lnTo>
                    <a:lnTo>
                      <a:pt x="113195" y="187071"/>
                    </a:lnTo>
                    <a:lnTo>
                      <a:pt x="108395" y="197758"/>
                    </a:lnTo>
                    <a:lnTo>
                      <a:pt x="107213" y="197758"/>
                    </a:lnTo>
                    <a:lnTo>
                      <a:pt x="101498" y="185890"/>
                    </a:lnTo>
                    <a:lnTo>
                      <a:pt x="97622" y="177822"/>
                    </a:lnTo>
                    <a:lnTo>
                      <a:pt x="88944" y="175651"/>
                    </a:lnTo>
                    <a:cubicBezTo>
                      <a:pt x="83631" y="174306"/>
                      <a:pt x="78537" y="172208"/>
                      <a:pt x="73819" y="169421"/>
                    </a:cubicBezTo>
                    <a:lnTo>
                      <a:pt x="66656" y="165325"/>
                    </a:lnTo>
                    <a:lnTo>
                      <a:pt x="58769" y="167754"/>
                    </a:lnTo>
                    <a:lnTo>
                      <a:pt x="46149" y="171641"/>
                    </a:lnTo>
                    <a:lnTo>
                      <a:pt x="44548" y="170040"/>
                    </a:lnTo>
                    <a:lnTo>
                      <a:pt x="48835" y="157753"/>
                    </a:lnTo>
                    <a:lnTo>
                      <a:pt x="51692" y="149581"/>
                    </a:lnTo>
                    <a:lnTo>
                      <a:pt x="47406" y="142075"/>
                    </a:lnTo>
                    <a:cubicBezTo>
                      <a:pt x="44621" y="137355"/>
                      <a:pt x="42523" y="132261"/>
                      <a:pt x="41177" y="126949"/>
                    </a:cubicBezTo>
                    <a:lnTo>
                      <a:pt x="39014" y="118262"/>
                    </a:lnTo>
                    <a:lnTo>
                      <a:pt x="30947" y="114395"/>
                    </a:lnTo>
                    <a:lnTo>
                      <a:pt x="19079" y="108680"/>
                    </a:lnTo>
                    <a:close/>
                  </a:path>
                </a:pathLst>
              </a:custGeom>
              <a:solidFill>
                <a:srgbClr val="FFC000"/>
              </a:solidFill>
              <a:ln w="9525" cap="flat">
                <a:noFill/>
                <a:prstDash val="solid"/>
                <a:miter/>
              </a:ln>
            </p:spPr>
            <p:txBody>
              <a:bodyPr rtlCol="0" anchor="ctr"/>
              <a:lstStyle/>
              <a:p>
                <a:endParaRPr lang="es-CL" sz="1350"/>
              </a:p>
            </p:txBody>
          </p:sp>
          <p:sp>
            <p:nvSpPr>
              <p:cNvPr id="35" name="Forma libre: forma 34">
                <a:extLst>
                  <a:ext uri="{FF2B5EF4-FFF2-40B4-BE49-F238E27FC236}">
                    <a16:creationId xmlns:a16="http://schemas.microsoft.com/office/drawing/2014/main" id="{71ED906A-B366-5D13-B105-EE9E81F98CBC}"/>
                  </a:ext>
                </a:extLst>
              </p:cNvPr>
              <p:cNvSpPr/>
              <p:nvPr/>
            </p:nvSpPr>
            <p:spPr>
              <a:xfrm>
                <a:off x="2686156" y="2979712"/>
                <a:ext cx="216760" cy="215903"/>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6"/>
              </a:solidFill>
              <a:ln w="9525" cap="flat">
                <a:noFill/>
                <a:prstDash val="solid"/>
                <a:miter/>
              </a:ln>
            </p:spPr>
            <p:txBody>
              <a:bodyPr rtlCol="0" anchor="ctr"/>
              <a:lstStyle/>
              <a:p>
                <a:endParaRPr lang="es-CL" sz="1350"/>
              </a:p>
            </p:txBody>
          </p:sp>
          <p:sp>
            <p:nvSpPr>
              <p:cNvPr id="36" name="Forma libre: forma 35">
                <a:extLst>
                  <a:ext uri="{FF2B5EF4-FFF2-40B4-BE49-F238E27FC236}">
                    <a16:creationId xmlns:a16="http://schemas.microsoft.com/office/drawing/2014/main" id="{BC7DDEB0-1BB7-856D-E561-D8DAEAD17539}"/>
                  </a:ext>
                </a:extLst>
              </p:cNvPr>
              <p:cNvSpPr/>
              <p:nvPr/>
            </p:nvSpPr>
            <p:spPr>
              <a:xfrm>
                <a:off x="2482340" y="2908985"/>
                <a:ext cx="865420" cy="1035546"/>
              </a:xfrm>
              <a:custGeom>
                <a:avLst/>
                <a:gdLst>
                  <a:gd name="connsiteX0" fmla="*/ 112614 w 648013"/>
                  <a:gd name="connsiteY0" fmla="*/ 528089 h 769137"/>
                  <a:gd name="connsiteX1" fmla="*/ 112614 w 648013"/>
                  <a:gd name="connsiteY1" fmla="*/ 769138 h 769137"/>
                  <a:gd name="connsiteX2" fmla="*/ 413604 w 648013"/>
                  <a:gd name="connsiteY2" fmla="*/ 769138 h 769137"/>
                  <a:gd name="connsiteX3" fmla="*/ 413604 w 648013"/>
                  <a:gd name="connsiteY3" fmla="*/ 654838 h 769137"/>
                  <a:gd name="connsiteX4" fmla="*/ 460277 w 648013"/>
                  <a:gd name="connsiteY4" fmla="*/ 654838 h 769137"/>
                  <a:gd name="connsiteX5" fmla="*/ 540287 w 648013"/>
                  <a:gd name="connsiteY5" fmla="*/ 621500 h 769137"/>
                  <a:gd name="connsiteX6" fmla="*/ 572672 w 648013"/>
                  <a:gd name="connsiteY6" fmla="*/ 540538 h 769137"/>
                  <a:gd name="connsiteX7" fmla="*/ 572672 w 648013"/>
                  <a:gd name="connsiteY7" fmla="*/ 483388 h 769137"/>
                  <a:gd name="connsiteX8" fmla="*/ 614582 w 648013"/>
                  <a:gd name="connsiteY8" fmla="*/ 483388 h 769137"/>
                  <a:gd name="connsiteX9" fmla="*/ 638394 w 648013"/>
                  <a:gd name="connsiteY9" fmla="*/ 416713 h 769137"/>
                  <a:gd name="connsiteX10" fmla="*/ 572672 w 648013"/>
                  <a:gd name="connsiteY10" fmla="*/ 302413 h 769137"/>
                  <a:gd name="connsiteX11" fmla="*/ 572672 w 648013"/>
                  <a:gd name="connsiteY11" fmla="*/ 297650 h 769137"/>
                  <a:gd name="connsiteX12" fmla="*/ 297646 w 648013"/>
                  <a:gd name="connsiteY12" fmla="*/ 223 h 769137"/>
                  <a:gd name="connsiteX13" fmla="*/ 219 w 648013"/>
                  <a:gd name="connsiteY13" fmla="*/ 275248 h 769137"/>
                  <a:gd name="connsiteX14" fmla="*/ 219 w 648013"/>
                  <a:gd name="connsiteY14" fmla="*/ 297650 h 769137"/>
                  <a:gd name="connsiteX15" fmla="*/ 112614 w 648013"/>
                  <a:gd name="connsiteY15" fmla="*/ 528089 h 769137"/>
                  <a:gd name="connsiteX16" fmla="*/ 149914 w 648013"/>
                  <a:gd name="connsiteY16" fmla="*/ 56687 h 769137"/>
                  <a:gd name="connsiteX17" fmla="*/ 516368 w 648013"/>
                  <a:gd name="connsiteY17" fmla="*/ 150027 h 769137"/>
                  <a:gd name="connsiteX18" fmla="*/ 553669 w 648013"/>
                  <a:gd name="connsiteY18" fmla="*/ 296831 h 769137"/>
                  <a:gd name="connsiteX19" fmla="*/ 553669 w 648013"/>
                  <a:gd name="connsiteY19" fmla="*/ 307366 h 769137"/>
                  <a:gd name="connsiteX20" fmla="*/ 556203 w 648013"/>
                  <a:gd name="connsiteY20" fmla="*/ 311776 h 769137"/>
                  <a:gd name="connsiteX21" fmla="*/ 621926 w 648013"/>
                  <a:gd name="connsiteY21" fmla="*/ 426076 h 769137"/>
                  <a:gd name="connsiteX22" fmla="*/ 622183 w 648013"/>
                  <a:gd name="connsiteY22" fmla="*/ 426514 h 769137"/>
                  <a:gd name="connsiteX23" fmla="*/ 622459 w 648013"/>
                  <a:gd name="connsiteY23" fmla="*/ 426943 h 769137"/>
                  <a:gd name="connsiteX24" fmla="*/ 627279 w 648013"/>
                  <a:gd name="connsiteY24" fmla="*/ 453717 h 769137"/>
                  <a:gd name="connsiteX25" fmla="*/ 613334 w 648013"/>
                  <a:gd name="connsiteY25" fmla="*/ 464195 h 769137"/>
                  <a:gd name="connsiteX26" fmla="*/ 553622 w 648013"/>
                  <a:gd name="connsiteY26" fmla="*/ 464195 h 769137"/>
                  <a:gd name="connsiteX27" fmla="*/ 553622 w 648013"/>
                  <a:gd name="connsiteY27" fmla="*/ 540395 h 769137"/>
                  <a:gd name="connsiteX28" fmla="*/ 526809 w 648013"/>
                  <a:gd name="connsiteY28" fmla="*/ 607918 h 769137"/>
                  <a:gd name="connsiteX29" fmla="*/ 460277 w 648013"/>
                  <a:gd name="connsiteY29" fmla="*/ 635759 h 769137"/>
                  <a:gd name="connsiteX30" fmla="*/ 394554 w 648013"/>
                  <a:gd name="connsiteY30" fmla="*/ 635759 h 769137"/>
                  <a:gd name="connsiteX31" fmla="*/ 394554 w 648013"/>
                  <a:gd name="connsiteY31" fmla="*/ 750059 h 769137"/>
                  <a:gd name="connsiteX32" fmla="*/ 131664 w 648013"/>
                  <a:gd name="connsiteY32" fmla="*/ 750059 h 769137"/>
                  <a:gd name="connsiteX33" fmla="*/ 131664 w 648013"/>
                  <a:gd name="connsiteY33" fmla="*/ 518745 h 769137"/>
                  <a:gd name="connsiteX34" fmla="*/ 124273 w 648013"/>
                  <a:gd name="connsiteY34" fmla="*/ 513030 h 769137"/>
                  <a:gd name="connsiteX35" fmla="*/ 19269 w 648013"/>
                  <a:gd name="connsiteY35" fmla="*/ 297517 h 769137"/>
                  <a:gd name="connsiteX36" fmla="*/ 19269 w 648013"/>
                  <a:gd name="connsiteY36" fmla="*/ 297174 h 769137"/>
                  <a:gd name="connsiteX37" fmla="*/ 19269 w 648013"/>
                  <a:gd name="connsiteY37" fmla="*/ 296831 h 769137"/>
                  <a:gd name="connsiteX38" fmla="*/ 149924 w 648013"/>
                  <a:gd name="connsiteY38" fmla="*/ 56687 h 76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48013" h="769137">
                    <a:moveTo>
                      <a:pt x="112614" y="528089"/>
                    </a:moveTo>
                    <a:lnTo>
                      <a:pt x="112614" y="769138"/>
                    </a:lnTo>
                    <a:lnTo>
                      <a:pt x="413604" y="769138"/>
                    </a:lnTo>
                    <a:lnTo>
                      <a:pt x="413604" y="654838"/>
                    </a:lnTo>
                    <a:lnTo>
                      <a:pt x="460277" y="654838"/>
                    </a:lnTo>
                    <a:cubicBezTo>
                      <a:pt x="490314" y="654784"/>
                      <a:pt x="519098" y="642790"/>
                      <a:pt x="540287" y="621500"/>
                    </a:cubicBezTo>
                    <a:cubicBezTo>
                      <a:pt x="561182" y="599740"/>
                      <a:pt x="572796" y="570706"/>
                      <a:pt x="572672" y="540538"/>
                    </a:cubicBezTo>
                    <a:lnTo>
                      <a:pt x="572672" y="483388"/>
                    </a:lnTo>
                    <a:lnTo>
                      <a:pt x="614582" y="483388"/>
                    </a:lnTo>
                    <a:cubicBezTo>
                      <a:pt x="639347" y="480530"/>
                      <a:pt x="661254" y="451955"/>
                      <a:pt x="638394" y="416713"/>
                    </a:cubicBezTo>
                    <a:lnTo>
                      <a:pt x="572672" y="302413"/>
                    </a:lnTo>
                    <a:lnTo>
                      <a:pt x="572672" y="297650"/>
                    </a:lnTo>
                    <a:cubicBezTo>
                      <a:pt x="578858" y="139572"/>
                      <a:pt x="455725" y="6409"/>
                      <a:pt x="297646" y="223"/>
                    </a:cubicBezTo>
                    <a:cubicBezTo>
                      <a:pt x="139568" y="-5963"/>
                      <a:pt x="6406" y="117171"/>
                      <a:pt x="219" y="275248"/>
                    </a:cubicBezTo>
                    <a:cubicBezTo>
                      <a:pt x="-73" y="282713"/>
                      <a:pt x="-73" y="290186"/>
                      <a:pt x="219" y="297650"/>
                    </a:cubicBezTo>
                    <a:cubicBezTo>
                      <a:pt x="-109" y="387744"/>
                      <a:pt x="41416" y="472882"/>
                      <a:pt x="112614" y="528089"/>
                    </a:cubicBezTo>
                    <a:close/>
                    <a:moveTo>
                      <a:pt x="149914" y="56687"/>
                    </a:moveTo>
                    <a:cubicBezTo>
                      <a:pt x="276882" y="-18731"/>
                      <a:pt x="440950" y="23059"/>
                      <a:pt x="516368" y="150027"/>
                    </a:cubicBezTo>
                    <a:cubicBezTo>
                      <a:pt x="542691" y="194344"/>
                      <a:pt x="555645" y="245324"/>
                      <a:pt x="553669" y="296831"/>
                    </a:cubicBezTo>
                    <a:lnTo>
                      <a:pt x="553669" y="307366"/>
                    </a:lnTo>
                    <a:lnTo>
                      <a:pt x="556203" y="311776"/>
                    </a:lnTo>
                    <a:lnTo>
                      <a:pt x="621926" y="426076"/>
                    </a:lnTo>
                    <a:lnTo>
                      <a:pt x="622183" y="426514"/>
                    </a:lnTo>
                    <a:lnTo>
                      <a:pt x="622459" y="426943"/>
                    </a:lnTo>
                    <a:cubicBezTo>
                      <a:pt x="628644" y="434407"/>
                      <a:pt x="630471" y="444564"/>
                      <a:pt x="627279" y="453717"/>
                    </a:cubicBezTo>
                    <a:cubicBezTo>
                      <a:pt x="624577" y="459242"/>
                      <a:pt x="619393" y="463139"/>
                      <a:pt x="613334" y="464195"/>
                    </a:cubicBezTo>
                    <a:lnTo>
                      <a:pt x="553622" y="464195"/>
                    </a:lnTo>
                    <a:lnTo>
                      <a:pt x="553622" y="540395"/>
                    </a:lnTo>
                    <a:cubicBezTo>
                      <a:pt x="553724" y="565517"/>
                      <a:pt x="544118" y="589709"/>
                      <a:pt x="526809" y="607918"/>
                    </a:cubicBezTo>
                    <a:cubicBezTo>
                      <a:pt x="509244" y="625717"/>
                      <a:pt x="485284" y="635744"/>
                      <a:pt x="460277" y="635759"/>
                    </a:cubicBezTo>
                    <a:lnTo>
                      <a:pt x="394554" y="635759"/>
                    </a:lnTo>
                    <a:lnTo>
                      <a:pt x="394554" y="750059"/>
                    </a:lnTo>
                    <a:lnTo>
                      <a:pt x="131664" y="750059"/>
                    </a:lnTo>
                    <a:lnTo>
                      <a:pt x="131664" y="518745"/>
                    </a:lnTo>
                    <a:lnTo>
                      <a:pt x="124273" y="513030"/>
                    </a:lnTo>
                    <a:cubicBezTo>
                      <a:pt x="57580" y="461497"/>
                      <a:pt x="18748" y="381798"/>
                      <a:pt x="19269" y="297517"/>
                    </a:cubicBezTo>
                    <a:lnTo>
                      <a:pt x="19269" y="297174"/>
                    </a:lnTo>
                    <a:lnTo>
                      <a:pt x="19269" y="296831"/>
                    </a:lnTo>
                    <a:cubicBezTo>
                      <a:pt x="15402" y="198860"/>
                      <a:pt x="65567" y="106658"/>
                      <a:pt x="149924" y="56687"/>
                    </a:cubicBezTo>
                    <a:close/>
                  </a:path>
                </a:pathLst>
              </a:custGeom>
              <a:solidFill>
                <a:schemeClr val="accent1"/>
              </a:solidFill>
              <a:ln w="9525" cap="flat">
                <a:noFill/>
                <a:prstDash val="solid"/>
                <a:miter/>
              </a:ln>
            </p:spPr>
            <p:txBody>
              <a:bodyPr rtlCol="0" anchor="ctr"/>
              <a:lstStyle/>
              <a:p>
                <a:endParaRPr lang="es-CL" sz="1350"/>
              </a:p>
            </p:txBody>
          </p:sp>
        </p:grpSp>
        <p:sp>
          <p:nvSpPr>
            <p:cNvPr id="30" name="Forma libre: forma 29">
              <a:extLst>
                <a:ext uri="{FF2B5EF4-FFF2-40B4-BE49-F238E27FC236}">
                  <a16:creationId xmlns:a16="http://schemas.microsoft.com/office/drawing/2014/main" id="{27D641BF-3620-1D24-53C9-7633BB527EF1}"/>
                </a:ext>
              </a:extLst>
            </p:cNvPr>
            <p:cNvSpPr/>
            <p:nvPr/>
          </p:nvSpPr>
          <p:spPr>
            <a:xfrm>
              <a:off x="548525" y="484516"/>
              <a:ext cx="194658" cy="194907"/>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1"/>
            </a:solidFill>
            <a:ln w="9525" cap="flat">
              <a:noFill/>
              <a:prstDash val="solid"/>
              <a:miter/>
            </a:ln>
          </p:spPr>
          <p:txBody>
            <a:bodyPr rtlCol="0" anchor="ctr"/>
            <a:lstStyle/>
            <a:p>
              <a:r>
                <a:rPr lang="es-CL" sz="900" dirty="0">
                  <a:solidFill>
                    <a:srgbClr val="FFC000"/>
                  </a:solidFill>
                  <a:highlight>
                    <a:srgbClr val="FFFF00"/>
                  </a:highlight>
                </a:rPr>
                <a:t>T</a:t>
              </a:r>
            </a:p>
          </p:txBody>
        </p:sp>
        <p:sp>
          <p:nvSpPr>
            <p:cNvPr id="31" name="Rectángulo 30">
              <a:extLst>
                <a:ext uri="{FF2B5EF4-FFF2-40B4-BE49-F238E27FC236}">
                  <a16:creationId xmlns:a16="http://schemas.microsoft.com/office/drawing/2014/main" id="{CEA20A17-81AD-4164-3127-E830F36BECAF}"/>
                </a:ext>
              </a:extLst>
            </p:cNvPr>
            <p:cNvSpPr/>
            <p:nvPr/>
          </p:nvSpPr>
          <p:spPr>
            <a:xfrm>
              <a:off x="59406" y="1124744"/>
              <a:ext cx="1044000" cy="276999"/>
            </a:xfrm>
            <a:prstGeom prst="rect">
              <a:avLst/>
            </a:prstGeom>
            <a:solidFill>
              <a:schemeClr val="bg1"/>
            </a:solidFill>
          </p:spPr>
          <p:txBody>
            <a:bodyPr wrap="square" lIns="0" tIns="0" rIns="0" bIns="0">
              <a:spAutoFit/>
            </a:bodyPr>
            <a:lstStyle/>
            <a:p>
              <a:pPr algn="ctr"/>
              <a:r>
                <a:rPr lang="es-ES" b="1" cap="none" spc="0" dirty="0">
                  <a:ln w="13462">
                    <a:noFill/>
                    <a:prstDash val="solid"/>
                  </a:ln>
                  <a:solidFill>
                    <a:schemeClr val="accent1">
                      <a:lumMod val="75000"/>
                    </a:schemeClr>
                  </a:solidFill>
                  <a:effectLst>
                    <a:outerShdw dist="38100" dir="2700000" algn="bl" rotWithShape="0">
                      <a:schemeClr val="accent5"/>
                    </a:outerShdw>
                  </a:effectLst>
                </a:rPr>
                <a:t>PINGESO</a:t>
              </a:r>
            </a:p>
          </p:txBody>
        </p:sp>
      </p:grpSp>
      <p:sp>
        <p:nvSpPr>
          <p:cNvPr id="2" name="Rectángulo: esquinas redondeadas 1">
            <a:extLst>
              <a:ext uri="{FF2B5EF4-FFF2-40B4-BE49-F238E27FC236}">
                <a16:creationId xmlns:a16="http://schemas.microsoft.com/office/drawing/2014/main" id="{B7F04BFB-123A-BCA3-B049-02C913DA67EA}"/>
              </a:ext>
            </a:extLst>
          </p:cNvPr>
          <p:cNvSpPr/>
          <p:nvPr/>
        </p:nvSpPr>
        <p:spPr>
          <a:xfrm>
            <a:off x="6545773" y="3132336"/>
            <a:ext cx="1008112" cy="504056"/>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1200" b="1" dirty="0">
                <a:solidFill>
                  <a:srgbClr val="1C2CC2"/>
                </a:solidFill>
              </a:rPr>
              <a:t>PARTICIPA EL CLIENTE</a:t>
            </a:r>
          </a:p>
        </p:txBody>
      </p:sp>
      <p:cxnSp>
        <p:nvCxnSpPr>
          <p:cNvPr id="4" name="Conector: angular 3">
            <a:extLst>
              <a:ext uri="{FF2B5EF4-FFF2-40B4-BE49-F238E27FC236}">
                <a16:creationId xmlns:a16="http://schemas.microsoft.com/office/drawing/2014/main" id="{ABE7B1B1-5B43-8A80-44C1-B662AC21AB5C}"/>
              </a:ext>
            </a:extLst>
          </p:cNvPr>
          <p:cNvCxnSpPr>
            <a:stCxn id="2" idx="1"/>
          </p:cNvCxnSpPr>
          <p:nvPr/>
        </p:nvCxnSpPr>
        <p:spPr>
          <a:xfrm rot="10800000" flipV="1">
            <a:off x="6156177" y="3384364"/>
            <a:ext cx="389597" cy="1124756"/>
          </a:xfrm>
          <a:prstGeom prst="bentConnector2">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5" name="Conector recto de flecha 4">
            <a:extLst>
              <a:ext uri="{FF2B5EF4-FFF2-40B4-BE49-F238E27FC236}">
                <a16:creationId xmlns:a16="http://schemas.microsoft.com/office/drawing/2014/main" id="{9C964A54-BD1D-F72E-1D95-DFC65816950C}"/>
              </a:ext>
            </a:extLst>
          </p:cNvPr>
          <p:cNvCxnSpPr/>
          <p:nvPr/>
        </p:nvCxnSpPr>
        <p:spPr>
          <a:xfrm>
            <a:off x="7092280" y="3636392"/>
            <a:ext cx="0" cy="82776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7297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uadroTexto 22">
            <a:extLst>
              <a:ext uri="{FF2B5EF4-FFF2-40B4-BE49-F238E27FC236}">
                <a16:creationId xmlns:a16="http://schemas.microsoft.com/office/drawing/2014/main" id="{3E34AEE9-5B64-4552-BAED-0CD54B649CD1}"/>
              </a:ext>
            </a:extLst>
          </p:cNvPr>
          <p:cNvSpPr txBox="1"/>
          <p:nvPr/>
        </p:nvSpPr>
        <p:spPr>
          <a:xfrm>
            <a:off x="2843808" y="259136"/>
            <a:ext cx="2361929" cy="400110"/>
          </a:xfrm>
          <a:prstGeom prst="rect">
            <a:avLst/>
          </a:prstGeom>
          <a:noFill/>
        </p:spPr>
        <p:txBody>
          <a:bodyPr wrap="none" rtlCol="0">
            <a:spAutoFit/>
          </a:bodyPr>
          <a:lstStyle/>
          <a:p>
            <a:r>
              <a:rPr lang="es-CL" sz="2000" b="1" u="sng" dirty="0">
                <a:solidFill>
                  <a:schemeClr val="accent1">
                    <a:lumMod val="75000"/>
                  </a:schemeClr>
                </a:solidFill>
                <a:effectLst>
                  <a:outerShdw blurRad="38100" dist="38100" dir="2700000" algn="tl">
                    <a:srgbClr val="000000">
                      <a:alpha val="43137"/>
                    </a:srgbClr>
                  </a:outerShdw>
                </a:effectLst>
              </a:rPr>
              <a:t>CALENDARIO 2-2022</a:t>
            </a:r>
          </a:p>
        </p:txBody>
      </p:sp>
      <p:grpSp>
        <p:nvGrpSpPr>
          <p:cNvPr id="28" name="Grupo 27">
            <a:extLst>
              <a:ext uri="{FF2B5EF4-FFF2-40B4-BE49-F238E27FC236}">
                <a16:creationId xmlns:a16="http://schemas.microsoft.com/office/drawing/2014/main" id="{8FFC7934-7110-0502-04ED-6EBFA66B7BAE}"/>
              </a:ext>
            </a:extLst>
          </p:cNvPr>
          <p:cNvGrpSpPr/>
          <p:nvPr/>
        </p:nvGrpSpPr>
        <p:grpSpPr>
          <a:xfrm>
            <a:off x="131414" y="116632"/>
            <a:ext cx="912194" cy="1008112"/>
            <a:chOff x="59406" y="260648"/>
            <a:chExt cx="1044000" cy="1141095"/>
          </a:xfrm>
        </p:grpSpPr>
        <p:grpSp>
          <p:nvGrpSpPr>
            <p:cNvPr id="29" name="Gráfico 4" descr="888Cabeza con engranajes contorno">
              <a:extLst>
                <a:ext uri="{FF2B5EF4-FFF2-40B4-BE49-F238E27FC236}">
                  <a16:creationId xmlns:a16="http://schemas.microsoft.com/office/drawing/2014/main" id="{D03AAA0A-E13C-4739-24D9-EF120584832E}"/>
                </a:ext>
              </a:extLst>
            </p:cNvPr>
            <p:cNvGrpSpPr/>
            <p:nvPr/>
          </p:nvGrpSpPr>
          <p:grpSpPr>
            <a:xfrm>
              <a:off x="266431" y="260648"/>
              <a:ext cx="777177" cy="934841"/>
              <a:chOff x="2482340" y="2908985"/>
              <a:chExt cx="865420" cy="1035546"/>
            </a:xfrm>
            <a:solidFill>
              <a:schemeClr val="accent1"/>
            </a:solidFill>
          </p:grpSpPr>
          <p:sp>
            <p:nvSpPr>
              <p:cNvPr id="32" name="Forma libre: forma 31">
                <a:extLst>
                  <a:ext uri="{FF2B5EF4-FFF2-40B4-BE49-F238E27FC236}">
                    <a16:creationId xmlns:a16="http://schemas.microsoft.com/office/drawing/2014/main" id="{43A1EC63-B154-6802-EA5E-1B8540AF8F32}"/>
                  </a:ext>
                </a:extLst>
              </p:cNvPr>
              <p:cNvSpPr/>
              <p:nvPr/>
            </p:nvSpPr>
            <p:spPr>
              <a:xfrm>
                <a:off x="2756879" y="3050473"/>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125" y="59090"/>
                      <a:pt x="17110" y="76075"/>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183" y="27635"/>
                      <a:pt x="27635" y="19183"/>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33" name="Forma libre: forma 32">
                <a:extLst>
                  <a:ext uri="{FF2B5EF4-FFF2-40B4-BE49-F238E27FC236}">
                    <a16:creationId xmlns:a16="http://schemas.microsoft.com/office/drawing/2014/main" id="{6030978C-11E0-49DF-0A2C-DFCE250D5B9F}"/>
                  </a:ext>
                </a:extLst>
              </p:cNvPr>
              <p:cNvSpPr/>
              <p:nvPr/>
            </p:nvSpPr>
            <p:spPr>
              <a:xfrm>
                <a:off x="2642579" y="3234620"/>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0" y="59142"/>
                      <a:pt x="17058" y="76200"/>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050" y="27579"/>
                      <a:pt x="27579" y="19050"/>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34" name="Forma libre: forma 33">
                <a:extLst>
                  <a:ext uri="{FF2B5EF4-FFF2-40B4-BE49-F238E27FC236}">
                    <a16:creationId xmlns:a16="http://schemas.microsoft.com/office/drawing/2014/main" id="{72C355FE-EA6E-7BF9-0CEC-51F917BDCA93}"/>
                  </a:ext>
                </a:extLst>
              </p:cNvPr>
              <p:cNvSpPr/>
              <p:nvPr/>
            </p:nvSpPr>
            <p:spPr>
              <a:xfrm>
                <a:off x="2572790" y="3162953"/>
                <a:ext cx="216779" cy="216808"/>
              </a:xfrm>
              <a:custGeom>
                <a:avLst/>
                <a:gdLst>
                  <a:gd name="connsiteX0" fmla="*/ 30832 w 216779"/>
                  <a:gd name="connsiteY0" fmla="*/ 151495 h 216808"/>
                  <a:gd name="connsiteX1" fmla="*/ 22670 w 216779"/>
                  <a:gd name="connsiteY1" fmla="*/ 175079 h 216808"/>
                  <a:gd name="connsiteX2" fmla="*/ 40767 w 216779"/>
                  <a:gd name="connsiteY2" fmla="*/ 193224 h 216808"/>
                  <a:gd name="connsiteX3" fmla="*/ 64351 w 216779"/>
                  <a:gd name="connsiteY3" fmla="*/ 185966 h 216808"/>
                  <a:gd name="connsiteX4" fmla="*/ 84353 w 216779"/>
                  <a:gd name="connsiteY4" fmla="*/ 194129 h 216808"/>
                  <a:gd name="connsiteX5" fmla="*/ 95221 w 216779"/>
                  <a:gd name="connsiteY5" fmla="*/ 216808 h 216808"/>
                  <a:gd name="connsiteX6" fmla="*/ 120615 w 216779"/>
                  <a:gd name="connsiteY6" fmla="*/ 216808 h 216808"/>
                  <a:gd name="connsiteX7" fmla="*/ 130597 w 216779"/>
                  <a:gd name="connsiteY7" fmla="*/ 195034 h 216808"/>
                  <a:gd name="connsiteX8" fmla="*/ 150600 w 216779"/>
                  <a:gd name="connsiteY8" fmla="*/ 186871 h 216808"/>
                  <a:gd name="connsiteX9" fmla="*/ 174174 w 216779"/>
                  <a:gd name="connsiteY9" fmla="*/ 195034 h 216808"/>
                  <a:gd name="connsiteX10" fmla="*/ 192272 w 216779"/>
                  <a:gd name="connsiteY10" fmla="*/ 176936 h 216808"/>
                  <a:gd name="connsiteX11" fmla="*/ 185042 w 216779"/>
                  <a:gd name="connsiteY11" fmla="*/ 153305 h 216808"/>
                  <a:gd name="connsiteX12" fmla="*/ 193205 w 216779"/>
                  <a:gd name="connsiteY12" fmla="*/ 133350 h 216808"/>
                  <a:gd name="connsiteX13" fmla="*/ 215875 w 216779"/>
                  <a:gd name="connsiteY13" fmla="*/ 122463 h 216808"/>
                  <a:gd name="connsiteX14" fmla="*/ 216779 w 216779"/>
                  <a:gd name="connsiteY14" fmla="*/ 95250 h 216808"/>
                  <a:gd name="connsiteX15" fmla="*/ 194081 w 216779"/>
                  <a:gd name="connsiteY15" fmla="*/ 84411 h 216808"/>
                  <a:gd name="connsiteX16" fmla="*/ 185918 w 216779"/>
                  <a:gd name="connsiteY16" fmla="*/ 64408 h 216808"/>
                  <a:gd name="connsiteX17" fmla="*/ 194081 w 216779"/>
                  <a:gd name="connsiteY17" fmla="*/ 40824 h 216808"/>
                  <a:gd name="connsiteX18" fmla="*/ 175984 w 216779"/>
                  <a:gd name="connsiteY18" fmla="*/ 22679 h 216808"/>
                  <a:gd name="connsiteX19" fmla="*/ 152400 w 216779"/>
                  <a:gd name="connsiteY19" fmla="*/ 30842 h 216808"/>
                  <a:gd name="connsiteX20" fmla="*/ 132445 w 216779"/>
                  <a:gd name="connsiteY20" fmla="*/ 22679 h 216808"/>
                  <a:gd name="connsiteX21" fmla="*/ 121568 w 216779"/>
                  <a:gd name="connsiteY21" fmla="*/ 0 h 216808"/>
                  <a:gd name="connsiteX22" fmla="*/ 95221 w 216779"/>
                  <a:gd name="connsiteY22" fmla="*/ 0 h 216808"/>
                  <a:gd name="connsiteX23" fmla="*/ 84344 w 216779"/>
                  <a:gd name="connsiteY23" fmla="*/ 22679 h 216808"/>
                  <a:gd name="connsiteX24" fmla="*/ 64341 w 216779"/>
                  <a:gd name="connsiteY24" fmla="*/ 30842 h 216808"/>
                  <a:gd name="connsiteX25" fmla="*/ 40757 w 216779"/>
                  <a:gd name="connsiteY25" fmla="*/ 22679 h 216808"/>
                  <a:gd name="connsiteX26" fmla="*/ 22660 w 216779"/>
                  <a:gd name="connsiteY26" fmla="*/ 40824 h 216808"/>
                  <a:gd name="connsiteX27" fmla="*/ 30832 w 216779"/>
                  <a:gd name="connsiteY27" fmla="*/ 64408 h 216808"/>
                  <a:gd name="connsiteX28" fmla="*/ 22670 w 216779"/>
                  <a:gd name="connsiteY28" fmla="*/ 84363 h 216808"/>
                  <a:gd name="connsiteX29" fmla="*/ 0 w 216779"/>
                  <a:gd name="connsiteY29" fmla="*/ 95250 h 216808"/>
                  <a:gd name="connsiteX30" fmla="*/ 0 w 216779"/>
                  <a:gd name="connsiteY30" fmla="*/ 120653 h 216808"/>
                  <a:gd name="connsiteX31" fmla="*/ 22670 w 216779"/>
                  <a:gd name="connsiteY31" fmla="*/ 131540 h 216808"/>
                  <a:gd name="connsiteX32" fmla="*/ 30832 w 216779"/>
                  <a:gd name="connsiteY32" fmla="*/ 151495 h 216808"/>
                  <a:gd name="connsiteX33" fmla="*/ 19050 w 216779"/>
                  <a:gd name="connsiteY33" fmla="*/ 107271 h 216808"/>
                  <a:gd name="connsiteX34" fmla="*/ 30918 w 216779"/>
                  <a:gd name="connsiteY34" fmla="*/ 101556 h 216808"/>
                  <a:gd name="connsiteX35" fmla="*/ 38986 w 216779"/>
                  <a:gd name="connsiteY35" fmla="*/ 97688 h 216808"/>
                  <a:gd name="connsiteX36" fmla="*/ 41148 w 216779"/>
                  <a:gd name="connsiteY36" fmla="*/ 89002 h 216808"/>
                  <a:gd name="connsiteX37" fmla="*/ 47377 w 216779"/>
                  <a:gd name="connsiteY37" fmla="*/ 73876 h 216808"/>
                  <a:gd name="connsiteX38" fmla="*/ 51664 w 216779"/>
                  <a:gd name="connsiteY38" fmla="*/ 66370 h 216808"/>
                  <a:gd name="connsiteX39" fmla="*/ 48806 w 216779"/>
                  <a:gd name="connsiteY39" fmla="*/ 58198 h 216808"/>
                  <a:gd name="connsiteX40" fmla="*/ 44539 w 216779"/>
                  <a:gd name="connsiteY40" fmla="*/ 45882 h 216808"/>
                  <a:gd name="connsiteX41" fmla="*/ 45815 w 216779"/>
                  <a:gd name="connsiteY41" fmla="*/ 44606 h 216808"/>
                  <a:gd name="connsiteX42" fmla="*/ 58131 w 216779"/>
                  <a:gd name="connsiteY42" fmla="*/ 48863 h 216808"/>
                  <a:gd name="connsiteX43" fmla="*/ 66304 w 216779"/>
                  <a:gd name="connsiteY43" fmla="*/ 51721 h 216808"/>
                  <a:gd name="connsiteX44" fmla="*/ 73809 w 216779"/>
                  <a:gd name="connsiteY44" fmla="*/ 47434 h 216808"/>
                  <a:gd name="connsiteX45" fmla="*/ 88935 w 216779"/>
                  <a:gd name="connsiteY45" fmla="*/ 41205 h 216808"/>
                  <a:gd name="connsiteX46" fmla="*/ 97612 w 216779"/>
                  <a:gd name="connsiteY46" fmla="*/ 39033 h 216808"/>
                  <a:gd name="connsiteX47" fmla="*/ 101489 w 216779"/>
                  <a:gd name="connsiteY47" fmla="*/ 30966 h 216808"/>
                  <a:gd name="connsiteX48" fmla="*/ 107204 w 216779"/>
                  <a:gd name="connsiteY48" fmla="*/ 19098 h 216808"/>
                  <a:gd name="connsiteX49" fmla="*/ 109528 w 216779"/>
                  <a:gd name="connsiteY49" fmla="*/ 19098 h 216808"/>
                  <a:gd name="connsiteX50" fmla="*/ 115243 w 216779"/>
                  <a:gd name="connsiteY50" fmla="*/ 30966 h 216808"/>
                  <a:gd name="connsiteX51" fmla="*/ 119120 w 216779"/>
                  <a:gd name="connsiteY51" fmla="*/ 39033 h 216808"/>
                  <a:gd name="connsiteX52" fmla="*/ 127797 w 216779"/>
                  <a:gd name="connsiteY52" fmla="*/ 41205 h 216808"/>
                  <a:gd name="connsiteX53" fmla="*/ 142923 w 216779"/>
                  <a:gd name="connsiteY53" fmla="*/ 47434 h 216808"/>
                  <a:gd name="connsiteX54" fmla="*/ 150428 w 216779"/>
                  <a:gd name="connsiteY54" fmla="*/ 51721 h 216808"/>
                  <a:gd name="connsiteX55" fmla="*/ 158601 w 216779"/>
                  <a:gd name="connsiteY55" fmla="*/ 48863 h 216808"/>
                  <a:gd name="connsiteX56" fmla="*/ 170917 w 216779"/>
                  <a:gd name="connsiteY56" fmla="*/ 44606 h 216808"/>
                  <a:gd name="connsiteX57" fmla="*/ 172183 w 216779"/>
                  <a:gd name="connsiteY57" fmla="*/ 45882 h 216808"/>
                  <a:gd name="connsiteX58" fmla="*/ 167897 w 216779"/>
                  <a:gd name="connsiteY58" fmla="*/ 58179 h 216808"/>
                  <a:gd name="connsiteX59" fmla="*/ 165040 w 216779"/>
                  <a:gd name="connsiteY59" fmla="*/ 66351 h 216808"/>
                  <a:gd name="connsiteX60" fmla="*/ 169326 w 216779"/>
                  <a:gd name="connsiteY60" fmla="*/ 73857 h 216808"/>
                  <a:gd name="connsiteX61" fmla="*/ 175555 w 216779"/>
                  <a:gd name="connsiteY61" fmla="*/ 88983 h 216808"/>
                  <a:gd name="connsiteX62" fmla="*/ 177717 w 216779"/>
                  <a:gd name="connsiteY62" fmla="*/ 97669 h 216808"/>
                  <a:gd name="connsiteX63" fmla="*/ 185785 w 216779"/>
                  <a:gd name="connsiteY63" fmla="*/ 101537 h 216808"/>
                  <a:gd name="connsiteX64" fmla="*/ 197215 w 216779"/>
                  <a:gd name="connsiteY64" fmla="*/ 107042 h 216808"/>
                  <a:gd name="connsiteX65" fmla="*/ 197110 w 216779"/>
                  <a:gd name="connsiteY65" fmla="*/ 110290 h 216808"/>
                  <a:gd name="connsiteX66" fmla="*/ 184842 w 216779"/>
                  <a:gd name="connsiteY66" fmla="*/ 116176 h 216808"/>
                  <a:gd name="connsiteX67" fmla="*/ 176775 w 216779"/>
                  <a:gd name="connsiteY67" fmla="*/ 120053 h 216808"/>
                  <a:gd name="connsiteX68" fmla="*/ 174603 w 216779"/>
                  <a:gd name="connsiteY68" fmla="*/ 128730 h 216808"/>
                  <a:gd name="connsiteX69" fmla="*/ 168383 w 216779"/>
                  <a:gd name="connsiteY69" fmla="*/ 143856 h 216808"/>
                  <a:gd name="connsiteX70" fmla="*/ 164287 w 216779"/>
                  <a:gd name="connsiteY70" fmla="*/ 151019 h 216808"/>
                  <a:gd name="connsiteX71" fmla="*/ 166716 w 216779"/>
                  <a:gd name="connsiteY71" fmla="*/ 158906 h 216808"/>
                  <a:gd name="connsiteX72" fmla="*/ 170602 w 216779"/>
                  <a:gd name="connsiteY72" fmla="*/ 171536 h 216808"/>
                  <a:gd name="connsiteX73" fmla="*/ 169002 w 216779"/>
                  <a:gd name="connsiteY73" fmla="*/ 173136 h 216808"/>
                  <a:gd name="connsiteX74" fmla="*/ 156696 w 216779"/>
                  <a:gd name="connsiteY74" fmla="*/ 168869 h 216808"/>
                  <a:gd name="connsiteX75" fmla="*/ 148523 w 216779"/>
                  <a:gd name="connsiteY75" fmla="*/ 166011 h 216808"/>
                  <a:gd name="connsiteX76" fmla="*/ 141008 w 216779"/>
                  <a:gd name="connsiteY76" fmla="*/ 170307 h 216808"/>
                  <a:gd name="connsiteX77" fmla="*/ 125892 w 216779"/>
                  <a:gd name="connsiteY77" fmla="*/ 176527 h 216808"/>
                  <a:gd name="connsiteX78" fmla="*/ 117005 w 216779"/>
                  <a:gd name="connsiteY78" fmla="*/ 178746 h 216808"/>
                  <a:gd name="connsiteX79" fmla="*/ 113195 w 216779"/>
                  <a:gd name="connsiteY79" fmla="*/ 187071 h 216808"/>
                  <a:gd name="connsiteX80" fmla="*/ 108395 w 216779"/>
                  <a:gd name="connsiteY80" fmla="*/ 197758 h 216808"/>
                  <a:gd name="connsiteX81" fmla="*/ 107213 w 216779"/>
                  <a:gd name="connsiteY81" fmla="*/ 197758 h 216808"/>
                  <a:gd name="connsiteX82" fmla="*/ 101498 w 216779"/>
                  <a:gd name="connsiteY82" fmla="*/ 185890 h 216808"/>
                  <a:gd name="connsiteX83" fmla="*/ 97622 w 216779"/>
                  <a:gd name="connsiteY83" fmla="*/ 177822 h 216808"/>
                  <a:gd name="connsiteX84" fmla="*/ 88944 w 216779"/>
                  <a:gd name="connsiteY84" fmla="*/ 175651 h 216808"/>
                  <a:gd name="connsiteX85" fmla="*/ 73819 w 216779"/>
                  <a:gd name="connsiteY85" fmla="*/ 169421 h 216808"/>
                  <a:gd name="connsiteX86" fmla="*/ 66656 w 216779"/>
                  <a:gd name="connsiteY86" fmla="*/ 165325 h 216808"/>
                  <a:gd name="connsiteX87" fmla="*/ 58769 w 216779"/>
                  <a:gd name="connsiteY87" fmla="*/ 167754 h 216808"/>
                  <a:gd name="connsiteX88" fmla="*/ 46149 w 216779"/>
                  <a:gd name="connsiteY88" fmla="*/ 171641 h 216808"/>
                  <a:gd name="connsiteX89" fmla="*/ 44548 w 216779"/>
                  <a:gd name="connsiteY89" fmla="*/ 170040 h 216808"/>
                  <a:gd name="connsiteX90" fmla="*/ 48835 w 216779"/>
                  <a:gd name="connsiteY90" fmla="*/ 157753 h 216808"/>
                  <a:gd name="connsiteX91" fmla="*/ 51692 w 216779"/>
                  <a:gd name="connsiteY91" fmla="*/ 149581 h 216808"/>
                  <a:gd name="connsiteX92" fmla="*/ 47406 w 216779"/>
                  <a:gd name="connsiteY92" fmla="*/ 142075 h 216808"/>
                  <a:gd name="connsiteX93" fmla="*/ 41177 w 216779"/>
                  <a:gd name="connsiteY93" fmla="*/ 126949 h 216808"/>
                  <a:gd name="connsiteX94" fmla="*/ 39014 w 216779"/>
                  <a:gd name="connsiteY94" fmla="*/ 118262 h 216808"/>
                  <a:gd name="connsiteX95" fmla="*/ 30947 w 216779"/>
                  <a:gd name="connsiteY95" fmla="*/ 114395 h 216808"/>
                  <a:gd name="connsiteX96" fmla="*/ 19079 w 216779"/>
                  <a:gd name="connsiteY96" fmla="*/ 108680 h 21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79" h="216808">
                    <a:moveTo>
                      <a:pt x="30832" y="151495"/>
                    </a:moveTo>
                    <a:lnTo>
                      <a:pt x="22670" y="175079"/>
                    </a:lnTo>
                    <a:lnTo>
                      <a:pt x="40767" y="193224"/>
                    </a:lnTo>
                    <a:lnTo>
                      <a:pt x="64351" y="185966"/>
                    </a:lnTo>
                    <a:cubicBezTo>
                      <a:pt x="70600" y="189615"/>
                      <a:pt x="77334" y="192364"/>
                      <a:pt x="84353" y="194129"/>
                    </a:cubicBezTo>
                    <a:lnTo>
                      <a:pt x="95221" y="216808"/>
                    </a:lnTo>
                    <a:lnTo>
                      <a:pt x="120615" y="216808"/>
                    </a:lnTo>
                    <a:lnTo>
                      <a:pt x="130597" y="195034"/>
                    </a:lnTo>
                    <a:cubicBezTo>
                      <a:pt x="137616" y="193269"/>
                      <a:pt x="144349" y="190520"/>
                      <a:pt x="150600" y="186871"/>
                    </a:cubicBezTo>
                    <a:lnTo>
                      <a:pt x="174174" y="195034"/>
                    </a:lnTo>
                    <a:lnTo>
                      <a:pt x="192272" y="176936"/>
                    </a:lnTo>
                    <a:lnTo>
                      <a:pt x="185042" y="153305"/>
                    </a:lnTo>
                    <a:cubicBezTo>
                      <a:pt x="188686" y="147069"/>
                      <a:pt x="191433" y="140352"/>
                      <a:pt x="193205" y="133350"/>
                    </a:cubicBezTo>
                    <a:lnTo>
                      <a:pt x="215875" y="122463"/>
                    </a:lnTo>
                    <a:lnTo>
                      <a:pt x="216779" y="95250"/>
                    </a:lnTo>
                    <a:lnTo>
                      <a:pt x="194081" y="84411"/>
                    </a:lnTo>
                    <a:cubicBezTo>
                      <a:pt x="192312" y="77393"/>
                      <a:pt x="189564" y="70659"/>
                      <a:pt x="185918" y="64408"/>
                    </a:cubicBezTo>
                    <a:lnTo>
                      <a:pt x="194081" y="40824"/>
                    </a:lnTo>
                    <a:lnTo>
                      <a:pt x="175984" y="22679"/>
                    </a:lnTo>
                    <a:lnTo>
                      <a:pt x="152400" y="30842"/>
                    </a:lnTo>
                    <a:cubicBezTo>
                      <a:pt x="146163" y="27201"/>
                      <a:pt x="139446" y="24453"/>
                      <a:pt x="132445" y="22679"/>
                    </a:cubicBezTo>
                    <a:lnTo>
                      <a:pt x="121568" y="0"/>
                    </a:lnTo>
                    <a:lnTo>
                      <a:pt x="95221" y="0"/>
                    </a:lnTo>
                    <a:lnTo>
                      <a:pt x="84344" y="22679"/>
                    </a:lnTo>
                    <a:cubicBezTo>
                      <a:pt x="77327" y="24449"/>
                      <a:pt x="70593" y="27197"/>
                      <a:pt x="64341" y="30842"/>
                    </a:cubicBezTo>
                    <a:lnTo>
                      <a:pt x="40757" y="22679"/>
                    </a:lnTo>
                    <a:lnTo>
                      <a:pt x="22660" y="40824"/>
                    </a:lnTo>
                    <a:lnTo>
                      <a:pt x="30832" y="64408"/>
                    </a:lnTo>
                    <a:cubicBezTo>
                      <a:pt x="27187" y="70643"/>
                      <a:pt x="24439" y="77361"/>
                      <a:pt x="22670" y="84363"/>
                    </a:cubicBezTo>
                    <a:lnTo>
                      <a:pt x="0" y="95250"/>
                    </a:lnTo>
                    <a:lnTo>
                      <a:pt x="0" y="120653"/>
                    </a:lnTo>
                    <a:lnTo>
                      <a:pt x="22670" y="131540"/>
                    </a:lnTo>
                    <a:cubicBezTo>
                      <a:pt x="24439" y="138542"/>
                      <a:pt x="27187" y="145260"/>
                      <a:pt x="30832" y="151495"/>
                    </a:cubicBezTo>
                    <a:close/>
                    <a:moveTo>
                      <a:pt x="19050" y="107271"/>
                    </a:moveTo>
                    <a:lnTo>
                      <a:pt x="30918" y="101556"/>
                    </a:lnTo>
                    <a:lnTo>
                      <a:pt x="38986" y="97688"/>
                    </a:lnTo>
                    <a:lnTo>
                      <a:pt x="41148" y="89002"/>
                    </a:lnTo>
                    <a:cubicBezTo>
                      <a:pt x="42493" y="83689"/>
                      <a:pt x="44590" y="78595"/>
                      <a:pt x="47377" y="73876"/>
                    </a:cubicBezTo>
                    <a:lnTo>
                      <a:pt x="51664" y="66370"/>
                    </a:lnTo>
                    <a:lnTo>
                      <a:pt x="48806" y="58198"/>
                    </a:lnTo>
                    <a:lnTo>
                      <a:pt x="44539" y="45882"/>
                    </a:lnTo>
                    <a:lnTo>
                      <a:pt x="45815" y="44606"/>
                    </a:lnTo>
                    <a:lnTo>
                      <a:pt x="58131" y="48863"/>
                    </a:lnTo>
                    <a:lnTo>
                      <a:pt x="66304" y="51721"/>
                    </a:lnTo>
                    <a:lnTo>
                      <a:pt x="73809" y="47434"/>
                    </a:lnTo>
                    <a:cubicBezTo>
                      <a:pt x="78529" y="44649"/>
                      <a:pt x="83623" y="42552"/>
                      <a:pt x="88935" y="41205"/>
                    </a:cubicBezTo>
                    <a:lnTo>
                      <a:pt x="97612" y="39033"/>
                    </a:lnTo>
                    <a:lnTo>
                      <a:pt x="101489" y="30966"/>
                    </a:lnTo>
                    <a:lnTo>
                      <a:pt x="107204" y="19098"/>
                    </a:lnTo>
                    <a:lnTo>
                      <a:pt x="109528" y="19098"/>
                    </a:lnTo>
                    <a:lnTo>
                      <a:pt x="115243" y="30966"/>
                    </a:lnTo>
                    <a:lnTo>
                      <a:pt x="119120" y="39033"/>
                    </a:lnTo>
                    <a:lnTo>
                      <a:pt x="127797" y="41205"/>
                    </a:lnTo>
                    <a:cubicBezTo>
                      <a:pt x="133109" y="42552"/>
                      <a:pt x="138203" y="44649"/>
                      <a:pt x="142923" y="47434"/>
                    </a:cubicBezTo>
                    <a:lnTo>
                      <a:pt x="150428" y="51721"/>
                    </a:lnTo>
                    <a:lnTo>
                      <a:pt x="158601" y="48863"/>
                    </a:lnTo>
                    <a:lnTo>
                      <a:pt x="170917" y="44606"/>
                    </a:lnTo>
                    <a:lnTo>
                      <a:pt x="172183" y="45882"/>
                    </a:lnTo>
                    <a:lnTo>
                      <a:pt x="167897" y="58179"/>
                    </a:lnTo>
                    <a:lnTo>
                      <a:pt x="165040" y="66351"/>
                    </a:lnTo>
                    <a:lnTo>
                      <a:pt x="169326" y="73857"/>
                    </a:lnTo>
                    <a:cubicBezTo>
                      <a:pt x="172107" y="78578"/>
                      <a:pt x="174205" y="83671"/>
                      <a:pt x="175555" y="88983"/>
                    </a:cubicBezTo>
                    <a:lnTo>
                      <a:pt x="177717" y="97669"/>
                    </a:lnTo>
                    <a:lnTo>
                      <a:pt x="185785" y="101537"/>
                    </a:lnTo>
                    <a:lnTo>
                      <a:pt x="197215" y="107042"/>
                    </a:lnTo>
                    <a:lnTo>
                      <a:pt x="197110" y="110290"/>
                    </a:lnTo>
                    <a:lnTo>
                      <a:pt x="184842" y="116176"/>
                    </a:lnTo>
                    <a:lnTo>
                      <a:pt x="176775" y="120053"/>
                    </a:lnTo>
                    <a:lnTo>
                      <a:pt x="174603" y="128730"/>
                    </a:lnTo>
                    <a:cubicBezTo>
                      <a:pt x="173264" y="134043"/>
                      <a:pt x="171169" y="139137"/>
                      <a:pt x="168383" y="143856"/>
                    </a:cubicBezTo>
                    <a:lnTo>
                      <a:pt x="164287" y="151019"/>
                    </a:lnTo>
                    <a:lnTo>
                      <a:pt x="166716" y="158906"/>
                    </a:lnTo>
                    <a:lnTo>
                      <a:pt x="170602" y="171536"/>
                    </a:lnTo>
                    <a:lnTo>
                      <a:pt x="169002" y="173136"/>
                    </a:lnTo>
                    <a:lnTo>
                      <a:pt x="156696" y="168869"/>
                    </a:lnTo>
                    <a:lnTo>
                      <a:pt x="148523" y="166011"/>
                    </a:lnTo>
                    <a:lnTo>
                      <a:pt x="141008" y="170307"/>
                    </a:lnTo>
                    <a:cubicBezTo>
                      <a:pt x="136290" y="173087"/>
                      <a:pt x="131200" y="175181"/>
                      <a:pt x="125892" y="176527"/>
                    </a:cubicBezTo>
                    <a:lnTo>
                      <a:pt x="117005" y="178746"/>
                    </a:lnTo>
                    <a:lnTo>
                      <a:pt x="113195" y="187071"/>
                    </a:lnTo>
                    <a:lnTo>
                      <a:pt x="108395" y="197758"/>
                    </a:lnTo>
                    <a:lnTo>
                      <a:pt x="107213" y="197758"/>
                    </a:lnTo>
                    <a:lnTo>
                      <a:pt x="101498" y="185890"/>
                    </a:lnTo>
                    <a:lnTo>
                      <a:pt x="97622" y="177822"/>
                    </a:lnTo>
                    <a:lnTo>
                      <a:pt x="88944" y="175651"/>
                    </a:lnTo>
                    <a:cubicBezTo>
                      <a:pt x="83631" y="174306"/>
                      <a:pt x="78537" y="172208"/>
                      <a:pt x="73819" y="169421"/>
                    </a:cubicBezTo>
                    <a:lnTo>
                      <a:pt x="66656" y="165325"/>
                    </a:lnTo>
                    <a:lnTo>
                      <a:pt x="58769" y="167754"/>
                    </a:lnTo>
                    <a:lnTo>
                      <a:pt x="46149" y="171641"/>
                    </a:lnTo>
                    <a:lnTo>
                      <a:pt x="44548" y="170040"/>
                    </a:lnTo>
                    <a:lnTo>
                      <a:pt x="48835" y="157753"/>
                    </a:lnTo>
                    <a:lnTo>
                      <a:pt x="51692" y="149581"/>
                    </a:lnTo>
                    <a:lnTo>
                      <a:pt x="47406" y="142075"/>
                    </a:lnTo>
                    <a:cubicBezTo>
                      <a:pt x="44621" y="137355"/>
                      <a:pt x="42523" y="132261"/>
                      <a:pt x="41177" y="126949"/>
                    </a:cubicBezTo>
                    <a:lnTo>
                      <a:pt x="39014" y="118262"/>
                    </a:lnTo>
                    <a:lnTo>
                      <a:pt x="30947" y="114395"/>
                    </a:lnTo>
                    <a:lnTo>
                      <a:pt x="19079" y="108680"/>
                    </a:lnTo>
                    <a:close/>
                  </a:path>
                </a:pathLst>
              </a:custGeom>
              <a:solidFill>
                <a:srgbClr val="FFC000"/>
              </a:solidFill>
              <a:ln w="9525" cap="flat">
                <a:noFill/>
                <a:prstDash val="solid"/>
                <a:miter/>
              </a:ln>
            </p:spPr>
            <p:txBody>
              <a:bodyPr rtlCol="0" anchor="ctr"/>
              <a:lstStyle/>
              <a:p>
                <a:endParaRPr lang="es-CL" sz="1350"/>
              </a:p>
            </p:txBody>
          </p:sp>
          <p:sp>
            <p:nvSpPr>
              <p:cNvPr id="35" name="Forma libre: forma 34">
                <a:extLst>
                  <a:ext uri="{FF2B5EF4-FFF2-40B4-BE49-F238E27FC236}">
                    <a16:creationId xmlns:a16="http://schemas.microsoft.com/office/drawing/2014/main" id="{71ED906A-B366-5D13-B105-EE9E81F98CBC}"/>
                  </a:ext>
                </a:extLst>
              </p:cNvPr>
              <p:cNvSpPr/>
              <p:nvPr/>
            </p:nvSpPr>
            <p:spPr>
              <a:xfrm>
                <a:off x="2686156" y="2979712"/>
                <a:ext cx="216760" cy="215903"/>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6"/>
              </a:solidFill>
              <a:ln w="9525" cap="flat">
                <a:noFill/>
                <a:prstDash val="solid"/>
                <a:miter/>
              </a:ln>
            </p:spPr>
            <p:txBody>
              <a:bodyPr rtlCol="0" anchor="ctr"/>
              <a:lstStyle/>
              <a:p>
                <a:endParaRPr lang="es-CL" sz="1350"/>
              </a:p>
            </p:txBody>
          </p:sp>
          <p:sp>
            <p:nvSpPr>
              <p:cNvPr id="36" name="Forma libre: forma 35">
                <a:extLst>
                  <a:ext uri="{FF2B5EF4-FFF2-40B4-BE49-F238E27FC236}">
                    <a16:creationId xmlns:a16="http://schemas.microsoft.com/office/drawing/2014/main" id="{BC7DDEB0-1BB7-856D-E561-D8DAEAD17539}"/>
                  </a:ext>
                </a:extLst>
              </p:cNvPr>
              <p:cNvSpPr/>
              <p:nvPr/>
            </p:nvSpPr>
            <p:spPr>
              <a:xfrm>
                <a:off x="2482340" y="2908985"/>
                <a:ext cx="865420" cy="1035546"/>
              </a:xfrm>
              <a:custGeom>
                <a:avLst/>
                <a:gdLst>
                  <a:gd name="connsiteX0" fmla="*/ 112614 w 648013"/>
                  <a:gd name="connsiteY0" fmla="*/ 528089 h 769137"/>
                  <a:gd name="connsiteX1" fmla="*/ 112614 w 648013"/>
                  <a:gd name="connsiteY1" fmla="*/ 769138 h 769137"/>
                  <a:gd name="connsiteX2" fmla="*/ 413604 w 648013"/>
                  <a:gd name="connsiteY2" fmla="*/ 769138 h 769137"/>
                  <a:gd name="connsiteX3" fmla="*/ 413604 w 648013"/>
                  <a:gd name="connsiteY3" fmla="*/ 654838 h 769137"/>
                  <a:gd name="connsiteX4" fmla="*/ 460277 w 648013"/>
                  <a:gd name="connsiteY4" fmla="*/ 654838 h 769137"/>
                  <a:gd name="connsiteX5" fmla="*/ 540287 w 648013"/>
                  <a:gd name="connsiteY5" fmla="*/ 621500 h 769137"/>
                  <a:gd name="connsiteX6" fmla="*/ 572672 w 648013"/>
                  <a:gd name="connsiteY6" fmla="*/ 540538 h 769137"/>
                  <a:gd name="connsiteX7" fmla="*/ 572672 w 648013"/>
                  <a:gd name="connsiteY7" fmla="*/ 483388 h 769137"/>
                  <a:gd name="connsiteX8" fmla="*/ 614582 w 648013"/>
                  <a:gd name="connsiteY8" fmla="*/ 483388 h 769137"/>
                  <a:gd name="connsiteX9" fmla="*/ 638394 w 648013"/>
                  <a:gd name="connsiteY9" fmla="*/ 416713 h 769137"/>
                  <a:gd name="connsiteX10" fmla="*/ 572672 w 648013"/>
                  <a:gd name="connsiteY10" fmla="*/ 302413 h 769137"/>
                  <a:gd name="connsiteX11" fmla="*/ 572672 w 648013"/>
                  <a:gd name="connsiteY11" fmla="*/ 297650 h 769137"/>
                  <a:gd name="connsiteX12" fmla="*/ 297646 w 648013"/>
                  <a:gd name="connsiteY12" fmla="*/ 223 h 769137"/>
                  <a:gd name="connsiteX13" fmla="*/ 219 w 648013"/>
                  <a:gd name="connsiteY13" fmla="*/ 275248 h 769137"/>
                  <a:gd name="connsiteX14" fmla="*/ 219 w 648013"/>
                  <a:gd name="connsiteY14" fmla="*/ 297650 h 769137"/>
                  <a:gd name="connsiteX15" fmla="*/ 112614 w 648013"/>
                  <a:gd name="connsiteY15" fmla="*/ 528089 h 769137"/>
                  <a:gd name="connsiteX16" fmla="*/ 149914 w 648013"/>
                  <a:gd name="connsiteY16" fmla="*/ 56687 h 769137"/>
                  <a:gd name="connsiteX17" fmla="*/ 516368 w 648013"/>
                  <a:gd name="connsiteY17" fmla="*/ 150027 h 769137"/>
                  <a:gd name="connsiteX18" fmla="*/ 553669 w 648013"/>
                  <a:gd name="connsiteY18" fmla="*/ 296831 h 769137"/>
                  <a:gd name="connsiteX19" fmla="*/ 553669 w 648013"/>
                  <a:gd name="connsiteY19" fmla="*/ 307366 h 769137"/>
                  <a:gd name="connsiteX20" fmla="*/ 556203 w 648013"/>
                  <a:gd name="connsiteY20" fmla="*/ 311776 h 769137"/>
                  <a:gd name="connsiteX21" fmla="*/ 621926 w 648013"/>
                  <a:gd name="connsiteY21" fmla="*/ 426076 h 769137"/>
                  <a:gd name="connsiteX22" fmla="*/ 622183 w 648013"/>
                  <a:gd name="connsiteY22" fmla="*/ 426514 h 769137"/>
                  <a:gd name="connsiteX23" fmla="*/ 622459 w 648013"/>
                  <a:gd name="connsiteY23" fmla="*/ 426943 h 769137"/>
                  <a:gd name="connsiteX24" fmla="*/ 627279 w 648013"/>
                  <a:gd name="connsiteY24" fmla="*/ 453717 h 769137"/>
                  <a:gd name="connsiteX25" fmla="*/ 613334 w 648013"/>
                  <a:gd name="connsiteY25" fmla="*/ 464195 h 769137"/>
                  <a:gd name="connsiteX26" fmla="*/ 553622 w 648013"/>
                  <a:gd name="connsiteY26" fmla="*/ 464195 h 769137"/>
                  <a:gd name="connsiteX27" fmla="*/ 553622 w 648013"/>
                  <a:gd name="connsiteY27" fmla="*/ 540395 h 769137"/>
                  <a:gd name="connsiteX28" fmla="*/ 526809 w 648013"/>
                  <a:gd name="connsiteY28" fmla="*/ 607918 h 769137"/>
                  <a:gd name="connsiteX29" fmla="*/ 460277 w 648013"/>
                  <a:gd name="connsiteY29" fmla="*/ 635759 h 769137"/>
                  <a:gd name="connsiteX30" fmla="*/ 394554 w 648013"/>
                  <a:gd name="connsiteY30" fmla="*/ 635759 h 769137"/>
                  <a:gd name="connsiteX31" fmla="*/ 394554 w 648013"/>
                  <a:gd name="connsiteY31" fmla="*/ 750059 h 769137"/>
                  <a:gd name="connsiteX32" fmla="*/ 131664 w 648013"/>
                  <a:gd name="connsiteY32" fmla="*/ 750059 h 769137"/>
                  <a:gd name="connsiteX33" fmla="*/ 131664 w 648013"/>
                  <a:gd name="connsiteY33" fmla="*/ 518745 h 769137"/>
                  <a:gd name="connsiteX34" fmla="*/ 124273 w 648013"/>
                  <a:gd name="connsiteY34" fmla="*/ 513030 h 769137"/>
                  <a:gd name="connsiteX35" fmla="*/ 19269 w 648013"/>
                  <a:gd name="connsiteY35" fmla="*/ 297517 h 769137"/>
                  <a:gd name="connsiteX36" fmla="*/ 19269 w 648013"/>
                  <a:gd name="connsiteY36" fmla="*/ 297174 h 769137"/>
                  <a:gd name="connsiteX37" fmla="*/ 19269 w 648013"/>
                  <a:gd name="connsiteY37" fmla="*/ 296831 h 769137"/>
                  <a:gd name="connsiteX38" fmla="*/ 149924 w 648013"/>
                  <a:gd name="connsiteY38" fmla="*/ 56687 h 76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48013" h="769137">
                    <a:moveTo>
                      <a:pt x="112614" y="528089"/>
                    </a:moveTo>
                    <a:lnTo>
                      <a:pt x="112614" y="769138"/>
                    </a:lnTo>
                    <a:lnTo>
                      <a:pt x="413604" y="769138"/>
                    </a:lnTo>
                    <a:lnTo>
                      <a:pt x="413604" y="654838"/>
                    </a:lnTo>
                    <a:lnTo>
                      <a:pt x="460277" y="654838"/>
                    </a:lnTo>
                    <a:cubicBezTo>
                      <a:pt x="490314" y="654784"/>
                      <a:pt x="519098" y="642790"/>
                      <a:pt x="540287" y="621500"/>
                    </a:cubicBezTo>
                    <a:cubicBezTo>
                      <a:pt x="561182" y="599740"/>
                      <a:pt x="572796" y="570706"/>
                      <a:pt x="572672" y="540538"/>
                    </a:cubicBezTo>
                    <a:lnTo>
                      <a:pt x="572672" y="483388"/>
                    </a:lnTo>
                    <a:lnTo>
                      <a:pt x="614582" y="483388"/>
                    </a:lnTo>
                    <a:cubicBezTo>
                      <a:pt x="639347" y="480530"/>
                      <a:pt x="661254" y="451955"/>
                      <a:pt x="638394" y="416713"/>
                    </a:cubicBezTo>
                    <a:lnTo>
                      <a:pt x="572672" y="302413"/>
                    </a:lnTo>
                    <a:lnTo>
                      <a:pt x="572672" y="297650"/>
                    </a:lnTo>
                    <a:cubicBezTo>
                      <a:pt x="578858" y="139572"/>
                      <a:pt x="455725" y="6409"/>
                      <a:pt x="297646" y="223"/>
                    </a:cubicBezTo>
                    <a:cubicBezTo>
                      <a:pt x="139568" y="-5963"/>
                      <a:pt x="6406" y="117171"/>
                      <a:pt x="219" y="275248"/>
                    </a:cubicBezTo>
                    <a:cubicBezTo>
                      <a:pt x="-73" y="282713"/>
                      <a:pt x="-73" y="290186"/>
                      <a:pt x="219" y="297650"/>
                    </a:cubicBezTo>
                    <a:cubicBezTo>
                      <a:pt x="-109" y="387744"/>
                      <a:pt x="41416" y="472882"/>
                      <a:pt x="112614" y="528089"/>
                    </a:cubicBezTo>
                    <a:close/>
                    <a:moveTo>
                      <a:pt x="149914" y="56687"/>
                    </a:moveTo>
                    <a:cubicBezTo>
                      <a:pt x="276882" y="-18731"/>
                      <a:pt x="440950" y="23059"/>
                      <a:pt x="516368" y="150027"/>
                    </a:cubicBezTo>
                    <a:cubicBezTo>
                      <a:pt x="542691" y="194344"/>
                      <a:pt x="555645" y="245324"/>
                      <a:pt x="553669" y="296831"/>
                    </a:cubicBezTo>
                    <a:lnTo>
                      <a:pt x="553669" y="307366"/>
                    </a:lnTo>
                    <a:lnTo>
                      <a:pt x="556203" y="311776"/>
                    </a:lnTo>
                    <a:lnTo>
                      <a:pt x="621926" y="426076"/>
                    </a:lnTo>
                    <a:lnTo>
                      <a:pt x="622183" y="426514"/>
                    </a:lnTo>
                    <a:lnTo>
                      <a:pt x="622459" y="426943"/>
                    </a:lnTo>
                    <a:cubicBezTo>
                      <a:pt x="628644" y="434407"/>
                      <a:pt x="630471" y="444564"/>
                      <a:pt x="627279" y="453717"/>
                    </a:cubicBezTo>
                    <a:cubicBezTo>
                      <a:pt x="624577" y="459242"/>
                      <a:pt x="619393" y="463139"/>
                      <a:pt x="613334" y="464195"/>
                    </a:cubicBezTo>
                    <a:lnTo>
                      <a:pt x="553622" y="464195"/>
                    </a:lnTo>
                    <a:lnTo>
                      <a:pt x="553622" y="540395"/>
                    </a:lnTo>
                    <a:cubicBezTo>
                      <a:pt x="553724" y="565517"/>
                      <a:pt x="544118" y="589709"/>
                      <a:pt x="526809" y="607918"/>
                    </a:cubicBezTo>
                    <a:cubicBezTo>
                      <a:pt x="509244" y="625717"/>
                      <a:pt x="485284" y="635744"/>
                      <a:pt x="460277" y="635759"/>
                    </a:cubicBezTo>
                    <a:lnTo>
                      <a:pt x="394554" y="635759"/>
                    </a:lnTo>
                    <a:lnTo>
                      <a:pt x="394554" y="750059"/>
                    </a:lnTo>
                    <a:lnTo>
                      <a:pt x="131664" y="750059"/>
                    </a:lnTo>
                    <a:lnTo>
                      <a:pt x="131664" y="518745"/>
                    </a:lnTo>
                    <a:lnTo>
                      <a:pt x="124273" y="513030"/>
                    </a:lnTo>
                    <a:cubicBezTo>
                      <a:pt x="57580" y="461497"/>
                      <a:pt x="18748" y="381798"/>
                      <a:pt x="19269" y="297517"/>
                    </a:cubicBezTo>
                    <a:lnTo>
                      <a:pt x="19269" y="297174"/>
                    </a:lnTo>
                    <a:lnTo>
                      <a:pt x="19269" y="296831"/>
                    </a:lnTo>
                    <a:cubicBezTo>
                      <a:pt x="15402" y="198860"/>
                      <a:pt x="65567" y="106658"/>
                      <a:pt x="149924" y="56687"/>
                    </a:cubicBezTo>
                    <a:close/>
                  </a:path>
                </a:pathLst>
              </a:custGeom>
              <a:solidFill>
                <a:schemeClr val="accent1"/>
              </a:solidFill>
              <a:ln w="9525" cap="flat">
                <a:noFill/>
                <a:prstDash val="solid"/>
                <a:miter/>
              </a:ln>
            </p:spPr>
            <p:txBody>
              <a:bodyPr rtlCol="0" anchor="ctr"/>
              <a:lstStyle/>
              <a:p>
                <a:endParaRPr lang="es-CL" sz="1350"/>
              </a:p>
            </p:txBody>
          </p:sp>
        </p:grpSp>
        <p:sp>
          <p:nvSpPr>
            <p:cNvPr id="30" name="Forma libre: forma 29">
              <a:extLst>
                <a:ext uri="{FF2B5EF4-FFF2-40B4-BE49-F238E27FC236}">
                  <a16:creationId xmlns:a16="http://schemas.microsoft.com/office/drawing/2014/main" id="{27D641BF-3620-1D24-53C9-7633BB527EF1}"/>
                </a:ext>
              </a:extLst>
            </p:cNvPr>
            <p:cNvSpPr/>
            <p:nvPr/>
          </p:nvSpPr>
          <p:spPr>
            <a:xfrm>
              <a:off x="548525" y="484516"/>
              <a:ext cx="194658" cy="194907"/>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1"/>
            </a:solidFill>
            <a:ln w="9525" cap="flat">
              <a:noFill/>
              <a:prstDash val="solid"/>
              <a:miter/>
            </a:ln>
          </p:spPr>
          <p:txBody>
            <a:bodyPr rtlCol="0" anchor="ctr"/>
            <a:lstStyle/>
            <a:p>
              <a:r>
                <a:rPr lang="es-CL" sz="900" dirty="0">
                  <a:solidFill>
                    <a:srgbClr val="FFC000"/>
                  </a:solidFill>
                  <a:highlight>
                    <a:srgbClr val="FFFF00"/>
                  </a:highlight>
                </a:rPr>
                <a:t>T</a:t>
              </a:r>
            </a:p>
          </p:txBody>
        </p:sp>
        <p:sp>
          <p:nvSpPr>
            <p:cNvPr id="31" name="Rectángulo 30">
              <a:extLst>
                <a:ext uri="{FF2B5EF4-FFF2-40B4-BE49-F238E27FC236}">
                  <a16:creationId xmlns:a16="http://schemas.microsoft.com/office/drawing/2014/main" id="{CEA20A17-81AD-4164-3127-E830F36BECAF}"/>
                </a:ext>
              </a:extLst>
            </p:cNvPr>
            <p:cNvSpPr/>
            <p:nvPr/>
          </p:nvSpPr>
          <p:spPr>
            <a:xfrm>
              <a:off x="59406" y="1124744"/>
              <a:ext cx="1044000" cy="276999"/>
            </a:xfrm>
            <a:prstGeom prst="rect">
              <a:avLst/>
            </a:prstGeom>
            <a:solidFill>
              <a:schemeClr val="bg1"/>
            </a:solidFill>
          </p:spPr>
          <p:txBody>
            <a:bodyPr wrap="square" lIns="0" tIns="0" rIns="0" bIns="0">
              <a:spAutoFit/>
            </a:bodyPr>
            <a:lstStyle/>
            <a:p>
              <a:pPr algn="ctr"/>
              <a:r>
                <a:rPr lang="es-ES" b="1" cap="none" spc="0" dirty="0">
                  <a:ln w="13462">
                    <a:noFill/>
                    <a:prstDash val="solid"/>
                  </a:ln>
                  <a:solidFill>
                    <a:schemeClr val="accent1">
                      <a:lumMod val="75000"/>
                    </a:schemeClr>
                  </a:solidFill>
                  <a:effectLst>
                    <a:outerShdw dist="38100" dir="2700000" algn="bl" rotWithShape="0">
                      <a:schemeClr val="accent5"/>
                    </a:outerShdw>
                  </a:effectLst>
                </a:rPr>
                <a:t>PINGESO</a:t>
              </a:r>
            </a:p>
          </p:txBody>
        </p:sp>
      </p:grpSp>
      <p:graphicFrame>
        <p:nvGraphicFramePr>
          <p:cNvPr id="5" name="Objeto 4">
            <a:extLst>
              <a:ext uri="{FF2B5EF4-FFF2-40B4-BE49-F238E27FC236}">
                <a16:creationId xmlns:a16="http://schemas.microsoft.com/office/drawing/2014/main" id="{6E252D04-68A7-6153-E942-5FC955CE799A}"/>
              </a:ext>
            </a:extLst>
          </p:cNvPr>
          <p:cNvGraphicFramePr>
            <a:graphicFrameLocks noChangeAspect="1"/>
          </p:cNvGraphicFramePr>
          <p:nvPr>
            <p:extLst>
              <p:ext uri="{D42A27DB-BD31-4B8C-83A1-F6EECF244321}">
                <p14:modId xmlns:p14="http://schemas.microsoft.com/office/powerpoint/2010/main" val="1305911291"/>
              </p:ext>
            </p:extLst>
          </p:nvPr>
        </p:nvGraphicFramePr>
        <p:xfrm>
          <a:off x="1172248" y="634798"/>
          <a:ext cx="6352080" cy="6206004"/>
        </p:xfrm>
        <a:graphic>
          <a:graphicData uri="http://schemas.openxmlformats.org/presentationml/2006/ole">
            <mc:AlternateContent xmlns:mc="http://schemas.openxmlformats.org/markup-compatibility/2006">
              <mc:Choice xmlns:v="urn:schemas-microsoft-com:vml" Requires="v">
                <p:oleObj name="Worksheet" r:id="rId2" imgW="6972343" imgH="6812218" progId="Excel.Sheet.12">
                  <p:embed/>
                </p:oleObj>
              </mc:Choice>
              <mc:Fallback>
                <p:oleObj name="Worksheet" r:id="rId2" imgW="6972343" imgH="6812218" progId="Excel.Sheet.12">
                  <p:embed/>
                  <p:pic>
                    <p:nvPicPr>
                      <p:cNvPr id="0" name=""/>
                      <p:cNvPicPr/>
                      <p:nvPr/>
                    </p:nvPicPr>
                    <p:blipFill>
                      <a:blip r:embed="rId3"/>
                      <a:stretch>
                        <a:fillRect/>
                      </a:stretch>
                    </p:blipFill>
                    <p:spPr>
                      <a:xfrm>
                        <a:off x="1172248" y="634798"/>
                        <a:ext cx="6352080" cy="6206004"/>
                      </a:xfrm>
                      <a:prstGeom prst="rect">
                        <a:avLst/>
                      </a:prstGeom>
                    </p:spPr>
                  </p:pic>
                </p:oleObj>
              </mc:Fallback>
            </mc:AlternateContent>
          </a:graphicData>
        </a:graphic>
      </p:graphicFrame>
    </p:spTree>
    <p:extLst>
      <p:ext uri="{BB962C8B-B14F-4D97-AF65-F5344CB8AC3E}">
        <p14:creationId xmlns:p14="http://schemas.microsoft.com/office/powerpoint/2010/main" val="208498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uadroTexto 22">
            <a:extLst>
              <a:ext uri="{FF2B5EF4-FFF2-40B4-BE49-F238E27FC236}">
                <a16:creationId xmlns:a16="http://schemas.microsoft.com/office/drawing/2014/main" id="{3E34AEE9-5B64-4552-BAED-0CD54B649CD1}"/>
              </a:ext>
            </a:extLst>
          </p:cNvPr>
          <p:cNvSpPr txBox="1"/>
          <p:nvPr/>
        </p:nvSpPr>
        <p:spPr>
          <a:xfrm>
            <a:off x="2267744" y="290248"/>
            <a:ext cx="4739311" cy="400110"/>
          </a:xfrm>
          <a:prstGeom prst="rect">
            <a:avLst/>
          </a:prstGeom>
          <a:noFill/>
        </p:spPr>
        <p:txBody>
          <a:bodyPr wrap="none" rtlCol="0">
            <a:spAutoFit/>
          </a:bodyPr>
          <a:lstStyle/>
          <a:p>
            <a:r>
              <a:rPr lang="es-CL" sz="2000" b="1" u="sng" dirty="0">
                <a:solidFill>
                  <a:schemeClr val="accent1">
                    <a:lumMod val="75000"/>
                  </a:schemeClr>
                </a:solidFill>
                <a:effectLst>
                  <a:outerShdw blurRad="38100" dist="38100" dir="2700000" algn="tl">
                    <a:srgbClr val="000000">
                      <a:alpha val="43137"/>
                    </a:srgbClr>
                  </a:outerShdw>
                </a:effectLst>
              </a:rPr>
              <a:t>ALGUNOS ARTEFACTOS A TENER PRESENTE</a:t>
            </a:r>
          </a:p>
        </p:txBody>
      </p:sp>
      <p:grpSp>
        <p:nvGrpSpPr>
          <p:cNvPr id="28" name="Grupo 27">
            <a:extLst>
              <a:ext uri="{FF2B5EF4-FFF2-40B4-BE49-F238E27FC236}">
                <a16:creationId xmlns:a16="http://schemas.microsoft.com/office/drawing/2014/main" id="{8FFC7934-7110-0502-04ED-6EBFA66B7BAE}"/>
              </a:ext>
            </a:extLst>
          </p:cNvPr>
          <p:cNvGrpSpPr/>
          <p:nvPr/>
        </p:nvGrpSpPr>
        <p:grpSpPr>
          <a:xfrm>
            <a:off x="131414" y="116632"/>
            <a:ext cx="912194" cy="1008112"/>
            <a:chOff x="59406" y="260648"/>
            <a:chExt cx="1044000" cy="1141095"/>
          </a:xfrm>
        </p:grpSpPr>
        <p:grpSp>
          <p:nvGrpSpPr>
            <p:cNvPr id="29" name="Gráfico 4" descr="888Cabeza con engranajes contorno">
              <a:extLst>
                <a:ext uri="{FF2B5EF4-FFF2-40B4-BE49-F238E27FC236}">
                  <a16:creationId xmlns:a16="http://schemas.microsoft.com/office/drawing/2014/main" id="{D03AAA0A-E13C-4739-24D9-EF120584832E}"/>
                </a:ext>
              </a:extLst>
            </p:cNvPr>
            <p:cNvGrpSpPr/>
            <p:nvPr/>
          </p:nvGrpSpPr>
          <p:grpSpPr>
            <a:xfrm>
              <a:off x="266431" y="260648"/>
              <a:ext cx="777177" cy="934841"/>
              <a:chOff x="2482340" y="2908985"/>
              <a:chExt cx="865420" cy="1035546"/>
            </a:xfrm>
            <a:solidFill>
              <a:schemeClr val="accent1"/>
            </a:solidFill>
          </p:grpSpPr>
          <p:sp>
            <p:nvSpPr>
              <p:cNvPr id="32" name="Forma libre: forma 31">
                <a:extLst>
                  <a:ext uri="{FF2B5EF4-FFF2-40B4-BE49-F238E27FC236}">
                    <a16:creationId xmlns:a16="http://schemas.microsoft.com/office/drawing/2014/main" id="{43A1EC63-B154-6802-EA5E-1B8540AF8F32}"/>
                  </a:ext>
                </a:extLst>
              </p:cNvPr>
              <p:cNvSpPr/>
              <p:nvPr/>
            </p:nvSpPr>
            <p:spPr>
              <a:xfrm>
                <a:off x="2756879" y="3050473"/>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125" y="59090"/>
                      <a:pt x="17110" y="76075"/>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183" y="27635"/>
                      <a:pt x="27635" y="19183"/>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33" name="Forma libre: forma 32">
                <a:extLst>
                  <a:ext uri="{FF2B5EF4-FFF2-40B4-BE49-F238E27FC236}">
                    <a16:creationId xmlns:a16="http://schemas.microsoft.com/office/drawing/2014/main" id="{6030978C-11E0-49DF-0A2C-DFCE250D5B9F}"/>
                  </a:ext>
                </a:extLst>
              </p:cNvPr>
              <p:cNvSpPr/>
              <p:nvPr/>
            </p:nvSpPr>
            <p:spPr>
              <a:xfrm>
                <a:off x="2642579" y="3234620"/>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0" y="59142"/>
                      <a:pt x="17058" y="76200"/>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050" y="27579"/>
                      <a:pt x="27579" y="19050"/>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34" name="Forma libre: forma 33">
                <a:extLst>
                  <a:ext uri="{FF2B5EF4-FFF2-40B4-BE49-F238E27FC236}">
                    <a16:creationId xmlns:a16="http://schemas.microsoft.com/office/drawing/2014/main" id="{72C355FE-EA6E-7BF9-0CEC-51F917BDCA93}"/>
                  </a:ext>
                </a:extLst>
              </p:cNvPr>
              <p:cNvSpPr/>
              <p:nvPr/>
            </p:nvSpPr>
            <p:spPr>
              <a:xfrm>
                <a:off x="2572790" y="3162953"/>
                <a:ext cx="216779" cy="216808"/>
              </a:xfrm>
              <a:custGeom>
                <a:avLst/>
                <a:gdLst>
                  <a:gd name="connsiteX0" fmla="*/ 30832 w 216779"/>
                  <a:gd name="connsiteY0" fmla="*/ 151495 h 216808"/>
                  <a:gd name="connsiteX1" fmla="*/ 22670 w 216779"/>
                  <a:gd name="connsiteY1" fmla="*/ 175079 h 216808"/>
                  <a:gd name="connsiteX2" fmla="*/ 40767 w 216779"/>
                  <a:gd name="connsiteY2" fmla="*/ 193224 h 216808"/>
                  <a:gd name="connsiteX3" fmla="*/ 64351 w 216779"/>
                  <a:gd name="connsiteY3" fmla="*/ 185966 h 216808"/>
                  <a:gd name="connsiteX4" fmla="*/ 84353 w 216779"/>
                  <a:gd name="connsiteY4" fmla="*/ 194129 h 216808"/>
                  <a:gd name="connsiteX5" fmla="*/ 95221 w 216779"/>
                  <a:gd name="connsiteY5" fmla="*/ 216808 h 216808"/>
                  <a:gd name="connsiteX6" fmla="*/ 120615 w 216779"/>
                  <a:gd name="connsiteY6" fmla="*/ 216808 h 216808"/>
                  <a:gd name="connsiteX7" fmla="*/ 130597 w 216779"/>
                  <a:gd name="connsiteY7" fmla="*/ 195034 h 216808"/>
                  <a:gd name="connsiteX8" fmla="*/ 150600 w 216779"/>
                  <a:gd name="connsiteY8" fmla="*/ 186871 h 216808"/>
                  <a:gd name="connsiteX9" fmla="*/ 174174 w 216779"/>
                  <a:gd name="connsiteY9" fmla="*/ 195034 h 216808"/>
                  <a:gd name="connsiteX10" fmla="*/ 192272 w 216779"/>
                  <a:gd name="connsiteY10" fmla="*/ 176936 h 216808"/>
                  <a:gd name="connsiteX11" fmla="*/ 185042 w 216779"/>
                  <a:gd name="connsiteY11" fmla="*/ 153305 h 216808"/>
                  <a:gd name="connsiteX12" fmla="*/ 193205 w 216779"/>
                  <a:gd name="connsiteY12" fmla="*/ 133350 h 216808"/>
                  <a:gd name="connsiteX13" fmla="*/ 215875 w 216779"/>
                  <a:gd name="connsiteY13" fmla="*/ 122463 h 216808"/>
                  <a:gd name="connsiteX14" fmla="*/ 216779 w 216779"/>
                  <a:gd name="connsiteY14" fmla="*/ 95250 h 216808"/>
                  <a:gd name="connsiteX15" fmla="*/ 194081 w 216779"/>
                  <a:gd name="connsiteY15" fmla="*/ 84411 h 216808"/>
                  <a:gd name="connsiteX16" fmla="*/ 185918 w 216779"/>
                  <a:gd name="connsiteY16" fmla="*/ 64408 h 216808"/>
                  <a:gd name="connsiteX17" fmla="*/ 194081 w 216779"/>
                  <a:gd name="connsiteY17" fmla="*/ 40824 h 216808"/>
                  <a:gd name="connsiteX18" fmla="*/ 175984 w 216779"/>
                  <a:gd name="connsiteY18" fmla="*/ 22679 h 216808"/>
                  <a:gd name="connsiteX19" fmla="*/ 152400 w 216779"/>
                  <a:gd name="connsiteY19" fmla="*/ 30842 h 216808"/>
                  <a:gd name="connsiteX20" fmla="*/ 132445 w 216779"/>
                  <a:gd name="connsiteY20" fmla="*/ 22679 h 216808"/>
                  <a:gd name="connsiteX21" fmla="*/ 121568 w 216779"/>
                  <a:gd name="connsiteY21" fmla="*/ 0 h 216808"/>
                  <a:gd name="connsiteX22" fmla="*/ 95221 w 216779"/>
                  <a:gd name="connsiteY22" fmla="*/ 0 h 216808"/>
                  <a:gd name="connsiteX23" fmla="*/ 84344 w 216779"/>
                  <a:gd name="connsiteY23" fmla="*/ 22679 h 216808"/>
                  <a:gd name="connsiteX24" fmla="*/ 64341 w 216779"/>
                  <a:gd name="connsiteY24" fmla="*/ 30842 h 216808"/>
                  <a:gd name="connsiteX25" fmla="*/ 40757 w 216779"/>
                  <a:gd name="connsiteY25" fmla="*/ 22679 h 216808"/>
                  <a:gd name="connsiteX26" fmla="*/ 22660 w 216779"/>
                  <a:gd name="connsiteY26" fmla="*/ 40824 h 216808"/>
                  <a:gd name="connsiteX27" fmla="*/ 30832 w 216779"/>
                  <a:gd name="connsiteY27" fmla="*/ 64408 h 216808"/>
                  <a:gd name="connsiteX28" fmla="*/ 22670 w 216779"/>
                  <a:gd name="connsiteY28" fmla="*/ 84363 h 216808"/>
                  <a:gd name="connsiteX29" fmla="*/ 0 w 216779"/>
                  <a:gd name="connsiteY29" fmla="*/ 95250 h 216808"/>
                  <a:gd name="connsiteX30" fmla="*/ 0 w 216779"/>
                  <a:gd name="connsiteY30" fmla="*/ 120653 h 216808"/>
                  <a:gd name="connsiteX31" fmla="*/ 22670 w 216779"/>
                  <a:gd name="connsiteY31" fmla="*/ 131540 h 216808"/>
                  <a:gd name="connsiteX32" fmla="*/ 30832 w 216779"/>
                  <a:gd name="connsiteY32" fmla="*/ 151495 h 216808"/>
                  <a:gd name="connsiteX33" fmla="*/ 19050 w 216779"/>
                  <a:gd name="connsiteY33" fmla="*/ 107271 h 216808"/>
                  <a:gd name="connsiteX34" fmla="*/ 30918 w 216779"/>
                  <a:gd name="connsiteY34" fmla="*/ 101556 h 216808"/>
                  <a:gd name="connsiteX35" fmla="*/ 38986 w 216779"/>
                  <a:gd name="connsiteY35" fmla="*/ 97688 h 216808"/>
                  <a:gd name="connsiteX36" fmla="*/ 41148 w 216779"/>
                  <a:gd name="connsiteY36" fmla="*/ 89002 h 216808"/>
                  <a:gd name="connsiteX37" fmla="*/ 47377 w 216779"/>
                  <a:gd name="connsiteY37" fmla="*/ 73876 h 216808"/>
                  <a:gd name="connsiteX38" fmla="*/ 51664 w 216779"/>
                  <a:gd name="connsiteY38" fmla="*/ 66370 h 216808"/>
                  <a:gd name="connsiteX39" fmla="*/ 48806 w 216779"/>
                  <a:gd name="connsiteY39" fmla="*/ 58198 h 216808"/>
                  <a:gd name="connsiteX40" fmla="*/ 44539 w 216779"/>
                  <a:gd name="connsiteY40" fmla="*/ 45882 h 216808"/>
                  <a:gd name="connsiteX41" fmla="*/ 45815 w 216779"/>
                  <a:gd name="connsiteY41" fmla="*/ 44606 h 216808"/>
                  <a:gd name="connsiteX42" fmla="*/ 58131 w 216779"/>
                  <a:gd name="connsiteY42" fmla="*/ 48863 h 216808"/>
                  <a:gd name="connsiteX43" fmla="*/ 66304 w 216779"/>
                  <a:gd name="connsiteY43" fmla="*/ 51721 h 216808"/>
                  <a:gd name="connsiteX44" fmla="*/ 73809 w 216779"/>
                  <a:gd name="connsiteY44" fmla="*/ 47434 h 216808"/>
                  <a:gd name="connsiteX45" fmla="*/ 88935 w 216779"/>
                  <a:gd name="connsiteY45" fmla="*/ 41205 h 216808"/>
                  <a:gd name="connsiteX46" fmla="*/ 97612 w 216779"/>
                  <a:gd name="connsiteY46" fmla="*/ 39033 h 216808"/>
                  <a:gd name="connsiteX47" fmla="*/ 101489 w 216779"/>
                  <a:gd name="connsiteY47" fmla="*/ 30966 h 216808"/>
                  <a:gd name="connsiteX48" fmla="*/ 107204 w 216779"/>
                  <a:gd name="connsiteY48" fmla="*/ 19098 h 216808"/>
                  <a:gd name="connsiteX49" fmla="*/ 109528 w 216779"/>
                  <a:gd name="connsiteY49" fmla="*/ 19098 h 216808"/>
                  <a:gd name="connsiteX50" fmla="*/ 115243 w 216779"/>
                  <a:gd name="connsiteY50" fmla="*/ 30966 h 216808"/>
                  <a:gd name="connsiteX51" fmla="*/ 119120 w 216779"/>
                  <a:gd name="connsiteY51" fmla="*/ 39033 h 216808"/>
                  <a:gd name="connsiteX52" fmla="*/ 127797 w 216779"/>
                  <a:gd name="connsiteY52" fmla="*/ 41205 h 216808"/>
                  <a:gd name="connsiteX53" fmla="*/ 142923 w 216779"/>
                  <a:gd name="connsiteY53" fmla="*/ 47434 h 216808"/>
                  <a:gd name="connsiteX54" fmla="*/ 150428 w 216779"/>
                  <a:gd name="connsiteY54" fmla="*/ 51721 h 216808"/>
                  <a:gd name="connsiteX55" fmla="*/ 158601 w 216779"/>
                  <a:gd name="connsiteY55" fmla="*/ 48863 h 216808"/>
                  <a:gd name="connsiteX56" fmla="*/ 170917 w 216779"/>
                  <a:gd name="connsiteY56" fmla="*/ 44606 h 216808"/>
                  <a:gd name="connsiteX57" fmla="*/ 172183 w 216779"/>
                  <a:gd name="connsiteY57" fmla="*/ 45882 h 216808"/>
                  <a:gd name="connsiteX58" fmla="*/ 167897 w 216779"/>
                  <a:gd name="connsiteY58" fmla="*/ 58179 h 216808"/>
                  <a:gd name="connsiteX59" fmla="*/ 165040 w 216779"/>
                  <a:gd name="connsiteY59" fmla="*/ 66351 h 216808"/>
                  <a:gd name="connsiteX60" fmla="*/ 169326 w 216779"/>
                  <a:gd name="connsiteY60" fmla="*/ 73857 h 216808"/>
                  <a:gd name="connsiteX61" fmla="*/ 175555 w 216779"/>
                  <a:gd name="connsiteY61" fmla="*/ 88983 h 216808"/>
                  <a:gd name="connsiteX62" fmla="*/ 177717 w 216779"/>
                  <a:gd name="connsiteY62" fmla="*/ 97669 h 216808"/>
                  <a:gd name="connsiteX63" fmla="*/ 185785 w 216779"/>
                  <a:gd name="connsiteY63" fmla="*/ 101537 h 216808"/>
                  <a:gd name="connsiteX64" fmla="*/ 197215 w 216779"/>
                  <a:gd name="connsiteY64" fmla="*/ 107042 h 216808"/>
                  <a:gd name="connsiteX65" fmla="*/ 197110 w 216779"/>
                  <a:gd name="connsiteY65" fmla="*/ 110290 h 216808"/>
                  <a:gd name="connsiteX66" fmla="*/ 184842 w 216779"/>
                  <a:gd name="connsiteY66" fmla="*/ 116176 h 216808"/>
                  <a:gd name="connsiteX67" fmla="*/ 176775 w 216779"/>
                  <a:gd name="connsiteY67" fmla="*/ 120053 h 216808"/>
                  <a:gd name="connsiteX68" fmla="*/ 174603 w 216779"/>
                  <a:gd name="connsiteY68" fmla="*/ 128730 h 216808"/>
                  <a:gd name="connsiteX69" fmla="*/ 168383 w 216779"/>
                  <a:gd name="connsiteY69" fmla="*/ 143856 h 216808"/>
                  <a:gd name="connsiteX70" fmla="*/ 164287 w 216779"/>
                  <a:gd name="connsiteY70" fmla="*/ 151019 h 216808"/>
                  <a:gd name="connsiteX71" fmla="*/ 166716 w 216779"/>
                  <a:gd name="connsiteY71" fmla="*/ 158906 h 216808"/>
                  <a:gd name="connsiteX72" fmla="*/ 170602 w 216779"/>
                  <a:gd name="connsiteY72" fmla="*/ 171536 h 216808"/>
                  <a:gd name="connsiteX73" fmla="*/ 169002 w 216779"/>
                  <a:gd name="connsiteY73" fmla="*/ 173136 h 216808"/>
                  <a:gd name="connsiteX74" fmla="*/ 156696 w 216779"/>
                  <a:gd name="connsiteY74" fmla="*/ 168869 h 216808"/>
                  <a:gd name="connsiteX75" fmla="*/ 148523 w 216779"/>
                  <a:gd name="connsiteY75" fmla="*/ 166011 h 216808"/>
                  <a:gd name="connsiteX76" fmla="*/ 141008 w 216779"/>
                  <a:gd name="connsiteY76" fmla="*/ 170307 h 216808"/>
                  <a:gd name="connsiteX77" fmla="*/ 125892 w 216779"/>
                  <a:gd name="connsiteY77" fmla="*/ 176527 h 216808"/>
                  <a:gd name="connsiteX78" fmla="*/ 117005 w 216779"/>
                  <a:gd name="connsiteY78" fmla="*/ 178746 h 216808"/>
                  <a:gd name="connsiteX79" fmla="*/ 113195 w 216779"/>
                  <a:gd name="connsiteY79" fmla="*/ 187071 h 216808"/>
                  <a:gd name="connsiteX80" fmla="*/ 108395 w 216779"/>
                  <a:gd name="connsiteY80" fmla="*/ 197758 h 216808"/>
                  <a:gd name="connsiteX81" fmla="*/ 107213 w 216779"/>
                  <a:gd name="connsiteY81" fmla="*/ 197758 h 216808"/>
                  <a:gd name="connsiteX82" fmla="*/ 101498 w 216779"/>
                  <a:gd name="connsiteY82" fmla="*/ 185890 h 216808"/>
                  <a:gd name="connsiteX83" fmla="*/ 97622 w 216779"/>
                  <a:gd name="connsiteY83" fmla="*/ 177822 h 216808"/>
                  <a:gd name="connsiteX84" fmla="*/ 88944 w 216779"/>
                  <a:gd name="connsiteY84" fmla="*/ 175651 h 216808"/>
                  <a:gd name="connsiteX85" fmla="*/ 73819 w 216779"/>
                  <a:gd name="connsiteY85" fmla="*/ 169421 h 216808"/>
                  <a:gd name="connsiteX86" fmla="*/ 66656 w 216779"/>
                  <a:gd name="connsiteY86" fmla="*/ 165325 h 216808"/>
                  <a:gd name="connsiteX87" fmla="*/ 58769 w 216779"/>
                  <a:gd name="connsiteY87" fmla="*/ 167754 h 216808"/>
                  <a:gd name="connsiteX88" fmla="*/ 46149 w 216779"/>
                  <a:gd name="connsiteY88" fmla="*/ 171641 h 216808"/>
                  <a:gd name="connsiteX89" fmla="*/ 44548 w 216779"/>
                  <a:gd name="connsiteY89" fmla="*/ 170040 h 216808"/>
                  <a:gd name="connsiteX90" fmla="*/ 48835 w 216779"/>
                  <a:gd name="connsiteY90" fmla="*/ 157753 h 216808"/>
                  <a:gd name="connsiteX91" fmla="*/ 51692 w 216779"/>
                  <a:gd name="connsiteY91" fmla="*/ 149581 h 216808"/>
                  <a:gd name="connsiteX92" fmla="*/ 47406 w 216779"/>
                  <a:gd name="connsiteY92" fmla="*/ 142075 h 216808"/>
                  <a:gd name="connsiteX93" fmla="*/ 41177 w 216779"/>
                  <a:gd name="connsiteY93" fmla="*/ 126949 h 216808"/>
                  <a:gd name="connsiteX94" fmla="*/ 39014 w 216779"/>
                  <a:gd name="connsiteY94" fmla="*/ 118262 h 216808"/>
                  <a:gd name="connsiteX95" fmla="*/ 30947 w 216779"/>
                  <a:gd name="connsiteY95" fmla="*/ 114395 h 216808"/>
                  <a:gd name="connsiteX96" fmla="*/ 19079 w 216779"/>
                  <a:gd name="connsiteY96" fmla="*/ 108680 h 21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79" h="216808">
                    <a:moveTo>
                      <a:pt x="30832" y="151495"/>
                    </a:moveTo>
                    <a:lnTo>
                      <a:pt x="22670" y="175079"/>
                    </a:lnTo>
                    <a:lnTo>
                      <a:pt x="40767" y="193224"/>
                    </a:lnTo>
                    <a:lnTo>
                      <a:pt x="64351" y="185966"/>
                    </a:lnTo>
                    <a:cubicBezTo>
                      <a:pt x="70600" y="189615"/>
                      <a:pt x="77334" y="192364"/>
                      <a:pt x="84353" y="194129"/>
                    </a:cubicBezTo>
                    <a:lnTo>
                      <a:pt x="95221" y="216808"/>
                    </a:lnTo>
                    <a:lnTo>
                      <a:pt x="120615" y="216808"/>
                    </a:lnTo>
                    <a:lnTo>
                      <a:pt x="130597" y="195034"/>
                    </a:lnTo>
                    <a:cubicBezTo>
                      <a:pt x="137616" y="193269"/>
                      <a:pt x="144349" y="190520"/>
                      <a:pt x="150600" y="186871"/>
                    </a:cubicBezTo>
                    <a:lnTo>
                      <a:pt x="174174" y="195034"/>
                    </a:lnTo>
                    <a:lnTo>
                      <a:pt x="192272" y="176936"/>
                    </a:lnTo>
                    <a:lnTo>
                      <a:pt x="185042" y="153305"/>
                    </a:lnTo>
                    <a:cubicBezTo>
                      <a:pt x="188686" y="147069"/>
                      <a:pt x="191433" y="140352"/>
                      <a:pt x="193205" y="133350"/>
                    </a:cubicBezTo>
                    <a:lnTo>
                      <a:pt x="215875" y="122463"/>
                    </a:lnTo>
                    <a:lnTo>
                      <a:pt x="216779" y="95250"/>
                    </a:lnTo>
                    <a:lnTo>
                      <a:pt x="194081" y="84411"/>
                    </a:lnTo>
                    <a:cubicBezTo>
                      <a:pt x="192312" y="77393"/>
                      <a:pt x="189564" y="70659"/>
                      <a:pt x="185918" y="64408"/>
                    </a:cubicBezTo>
                    <a:lnTo>
                      <a:pt x="194081" y="40824"/>
                    </a:lnTo>
                    <a:lnTo>
                      <a:pt x="175984" y="22679"/>
                    </a:lnTo>
                    <a:lnTo>
                      <a:pt x="152400" y="30842"/>
                    </a:lnTo>
                    <a:cubicBezTo>
                      <a:pt x="146163" y="27201"/>
                      <a:pt x="139446" y="24453"/>
                      <a:pt x="132445" y="22679"/>
                    </a:cubicBezTo>
                    <a:lnTo>
                      <a:pt x="121568" y="0"/>
                    </a:lnTo>
                    <a:lnTo>
                      <a:pt x="95221" y="0"/>
                    </a:lnTo>
                    <a:lnTo>
                      <a:pt x="84344" y="22679"/>
                    </a:lnTo>
                    <a:cubicBezTo>
                      <a:pt x="77327" y="24449"/>
                      <a:pt x="70593" y="27197"/>
                      <a:pt x="64341" y="30842"/>
                    </a:cubicBezTo>
                    <a:lnTo>
                      <a:pt x="40757" y="22679"/>
                    </a:lnTo>
                    <a:lnTo>
                      <a:pt x="22660" y="40824"/>
                    </a:lnTo>
                    <a:lnTo>
                      <a:pt x="30832" y="64408"/>
                    </a:lnTo>
                    <a:cubicBezTo>
                      <a:pt x="27187" y="70643"/>
                      <a:pt x="24439" y="77361"/>
                      <a:pt x="22670" y="84363"/>
                    </a:cubicBezTo>
                    <a:lnTo>
                      <a:pt x="0" y="95250"/>
                    </a:lnTo>
                    <a:lnTo>
                      <a:pt x="0" y="120653"/>
                    </a:lnTo>
                    <a:lnTo>
                      <a:pt x="22670" y="131540"/>
                    </a:lnTo>
                    <a:cubicBezTo>
                      <a:pt x="24439" y="138542"/>
                      <a:pt x="27187" y="145260"/>
                      <a:pt x="30832" y="151495"/>
                    </a:cubicBezTo>
                    <a:close/>
                    <a:moveTo>
                      <a:pt x="19050" y="107271"/>
                    </a:moveTo>
                    <a:lnTo>
                      <a:pt x="30918" y="101556"/>
                    </a:lnTo>
                    <a:lnTo>
                      <a:pt x="38986" y="97688"/>
                    </a:lnTo>
                    <a:lnTo>
                      <a:pt x="41148" y="89002"/>
                    </a:lnTo>
                    <a:cubicBezTo>
                      <a:pt x="42493" y="83689"/>
                      <a:pt x="44590" y="78595"/>
                      <a:pt x="47377" y="73876"/>
                    </a:cubicBezTo>
                    <a:lnTo>
                      <a:pt x="51664" y="66370"/>
                    </a:lnTo>
                    <a:lnTo>
                      <a:pt x="48806" y="58198"/>
                    </a:lnTo>
                    <a:lnTo>
                      <a:pt x="44539" y="45882"/>
                    </a:lnTo>
                    <a:lnTo>
                      <a:pt x="45815" y="44606"/>
                    </a:lnTo>
                    <a:lnTo>
                      <a:pt x="58131" y="48863"/>
                    </a:lnTo>
                    <a:lnTo>
                      <a:pt x="66304" y="51721"/>
                    </a:lnTo>
                    <a:lnTo>
                      <a:pt x="73809" y="47434"/>
                    </a:lnTo>
                    <a:cubicBezTo>
                      <a:pt x="78529" y="44649"/>
                      <a:pt x="83623" y="42552"/>
                      <a:pt x="88935" y="41205"/>
                    </a:cubicBezTo>
                    <a:lnTo>
                      <a:pt x="97612" y="39033"/>
                    </a:lnTo>
                    <a:lnTo>
                      <a:pt x="101489" y="30966"/>
                    </a:lnTo>
                    <a:lnTo>
                      <a:pt x="107204" y="19098"/>
                    </a:lnTo>
                    <a:lnTo>
                      <a:pt x="109528" y="19098"/>
                    </a:lnTo>
                    <a:lnTo>
                      <a:pt x="115243" y="30966"/>
                    </a:lnTo>
                    <a:lnTo>
                      <a:pt x="119120" y="39033"/>
                    </a:lnTo>
                    <a:lnTo>
                      <a:pt x="127797" y="41205"/>
                    </a:lnTo>
                    <a:cubicBezTo>
                      <a:pt x="133109" y="42552"/>
                      <a:pt x="138203" y="44649"/>
                      <a:pt x="142923" y="47434"/>
                    </a:cubicBezTo>
                    <a:lnTo>
                      <a:pt x="150428" y="51721"/>
                    </a:lnTo>
                    <a:lnTo>
                      <a:pt x="158601" y="48863"/>
                    </a:lnTo>
                    <a:lnTo>
                      <a:pt x="170917" y="44606"/>
                    </a:lnTo>
                    <a:lnTo>
                      <a:pt x="172183" y="45882"/>
                    </a:lnTo>
                    <a:lnTo>
                      <a:pt x="167897" y="58179"/>
                    </a:lnTo>
                    <a:lnTo>
                      <a:pt x="165040" y="66351"/>
                    </a:lnTo>
                    <a:lnTo>
                      <a:pt x="169326" y="73857"/>
                    </a:lnTo>
                    <a:cubicBezTo>
                      <a:pt x="172107" y="78578"/>
                      <a:pt x="174205" y="83671"/>
                      <a:pt x="175555" y="88983"/>
                    </a:cubicBezTo>
                    <a:lnTo>
                      <a:pt x="177717" y="97669"/>
                    </a:lnTo>
                    <a:lnTo>
                      <a:pt x="185785" y="101537"/>
                    </a:lnTo>
                    <a:lnTo>
                      <a:pt x="197215" y="107042"/>
                    </a:lnTo>
                    <a:lnTo>
                      <a:pt x="197110" y="110290"/>
                    </a:lnTo>
                    <a:lnTo>
                      <a:pt x="184842" y="116176"/>
                    </a:lnTo>
                    <a:lnTo>
                      <a:pt x="176775" y="120053"/>
                    </a:lnTo>
                    <a:lnTo>
                      <a:pt x="174603" y="128730"/>
                    </a:lnTo>
                    <a:cubicBezTo>
                      <a:pt x="173264" y="134043"/>
                      <a:pt x="171169" y="139137"/>
                      <a:pt x="168383" y="143856"/>
                    </a:cubicBezTo>
                    <a:lnTo>
                      <a:pt x="164287" y="151019"/>
                    </a:lnTo>
                    <a:lnTo>
                      <a:pt x="166716" y="158906"/>
                    </a:lnTo>
                    <a:lnTo>
                      <a:pt x="170602" y="171536"/>
                    </a:lnTo>
                    <a:lnTo>
                      <a:pt x="169002" y="173136"/>
                    </a:lnTo>
                    <a:lnTo>
                      <a:pt x="156696" y="168869"/>
                    </a:lnTo>
                    <a:lnTo>
                      <a:pt x="148523" y="166011"/>
                    </a:lnTo>
                    <a:lnTo>
                      <a:pt x="141008" y="170307"/>
                    </a:lnTo>
                    <a:cubicBezTo>
                      <a:pt x="136290" y="173087"/>
                      <a:pt x="131200" y="175181"/>
                      <a:pt x="125892" y="176527"/>
                    </a:cubicBezTo>
                    <a:lnTo>
                      <a:pt x="117005" y="178746"/>
                    </a:lnTo>
                    <a:lnTo>
                      <a:pt x="113195" y="187071"/>
                    </a:lnTo>
                    <a:lnTo>
                      <a:pt x="108395" y="197758"/>
                    </a:lnTo>
                    <a:lnTo>
                      <a:pt x="107213" y="197758"/>
                    </a:lnTo>
                    <a:lnTo>
                      <a:pt x="101498" y="185890"/>
                    </a:lnTo>
                    <a:lnTo>
                      <a:pt x="97622" y="177822"/>
                    </a:lnTo>
                    <a:lnTo>
                      <a:pt x="88944" y="175651"/>
                    </a:lnTo>
                    <a:cubicBezTo>
                      <a:pt x="83631" y="174306"/>
                      <a:pt x="78537" y="172208"/>
                      <a:pt x="73819" y="169421"/>
                    </a:cubicBezTo>
                    <a:lnTo>
                      <a:pt x="66656" y="165325"/>
                    </a:lnTo>
                    <a:lnTo>
                      <a:pt x="58769" y="167754"/>
                    </a:lnTo>
                    <a:lnTo>
                      <a:pt x="46149" y="171641"/>
                    </a:lnTo>
                    <a:lnTo>
                      <a:pt x="44548" y="170040"/>
                    </a:lnTo>
                    <a:lnTo>
                      <a:pt x="48835" y="157753"/>
                    </a:lnTo>
                    <a:lnTo>
                      <a:pt x="51692" y="149581"/>
                    </a:lnTo>
                    <a:lnTo>
                      <a:pt x="47406" y="142075"/>
                    </a:lnTo>
                    <a:cubicBezTo>
                      <a:pt x="44621" y="137355"/>
                      <a:pt x="42523" y="132261"/>
                      <a:pt x="41177" y="126949"/>
                    </a:cubicBezTo>
                    <a:lnTo>
                      <a:pt x="39014" y="118262"/>
                    </a:lnTo>
                    <a:lnTo>
                      <a:pt x="30947" y="114395"/>
                    </a:lnTo>
                    <a:lnTo>
                      <a:pt x="19079" y="108680"/>
                    </a:lnTo>
                    <a:close/>
                  </a:path>
                </a:pathLst>
              </a:custGeom>
              <a:solidFill>
                <a:srgbClr val="FFC000"/>
              </a:solidFill>
              <a:ln w="9525" cap="flat">
                <a:noFill/>
                <a:prstDash val="solid"/>
                <a:miter/>
              </a:ln>
            </p:spPr>
            <p:txBody>
              <a:bodyPr rtlCol="0" anchor="ctr"/>
              <a:lstStyle/>
              <a:p>
                <a:endParaRPr lang="es-CL" sz="1350"/>
              </a:p>
            </p:txBody>
          </p:sp>
          <p:sp>
            <p:nvSpPr>
              <p:cNvPr id="35" name="Forma libre: forma 34">
                <a:extLst>
                  <a:ext uri="{FF2B5EF4-FFF2-40B4-BE49-F238E27FC236}">
                    <a16:creationId xmlns:a16="http://schemas.microsoft.com/office/drawing/2014/main" id="{71ED906A-B366-5D13-B105-EE9E81F98CBC}"/>
                  </a:ext>
                </a:extLst>
              </p:cNvPr>
              <p:cNvSpPr/>
              <p:nvPr/>
            </p:nvSpPr>
            <p:spPr>
              <a:xfrm>
                <a:off x="2686156" y="2979712"/>
                <a:ext cx="216760" cy="215903"/>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6"/>
              </a:solidFill>
              <a:ln w="9525" cap="flat">
                <a:noFill/>
                <a:prstDash val="solid"/>
                <a:miter/>
              </a:ln>
            </p:spPr>
            <p:txBody>
              <a:bodyPr rtlCol="0" anchor="ctr"/>
              <a:lstStyle/>
              <a:p>
                <a:endParaRPr lang="es-CL" sz="1350"/>
              </a:p>
            </p:txBody>
          </p:sp>
          <p:sp>
            <p:nvSpPr>
              <p:cNvPr id="36" name="Forma libre: forma 35">
                <a:extLst>
                  <a:ext uri="{FF2B5EF4-FFF2-40B4-BE49-F238E27FC236}">
                    <a16:creationId xmlns:a16="http://schemas.microsoft.com/office/drawing/2014/main" id="{BC7DDEB0-1BB7-856D-E561-D8DAEAD17539}"/>
                  </a:ext>
                </a:extLst>
              </p:cNvPr>
              <p:cNvSpPr/>
              <p:nvPr/>
            </p:nvSpPr>
            <p:spPr>
              <a:xfrm>
                <a:off x="2482340" y="2908985"/>
                <a:ext cx="865420" cy="1035546"/>
              </a:xfrm>
              <a:custGeom>
                <a:avLst/>
                <a:gdLst>
                  <a:gd name="connsiteX0" fmla="*/ 112614 w 648013"/>
                  <a:gd name="connsiteY0" fmla="*/ 528089 h 769137"/>
                  <a:gd name="connsiteX1" fmla="*/ 112614 w 648013"/>
                  <a:gd name="connsiteY1" fmla="*/ 769138 h 769137"/>
                  <a:gd name="connsiteX2" fmla="*/ 413604 w 648013"/>
                  <a:gd name="connsiteY2" fmla="*/ 769138 h 769137"/>
                  <a:gd name="connsiteX3" fmla="*/ 413604 w 648013"/>
                  <a:gd name="connsiteY3" fmla="*/ 654838 h 769137"/>
                  <a:gd name="connsiteX4" fmla="*/ 460277 w 648013"/>
                  <a:gd name="connsiteY4" fmla="*/ 654838 h 769137"/>
                  <a:gd name="connsiteX5" fmla="*/ 540287 w 648013"/>
                  <a:gd name="connsiteY5" fmla="*/ 621500 h 769137"/>
                  <a:gd name="connsiteX6" fmla="*/ 572672 w 648013"/>
                  <a:gd name="connsiteY6" fmla="*/ 540538 h 769137"/>
                  <a:gd name="connsiteX7" fmla="*/ 572672 w 648013"/>
                  <a:gd name="connsiteY7" fmla="*/ 483388 h 769137"/>
                  <a:gd name="connsiteX8" fmla="*/ 614582 w 648013"/>
                  <a:gd name="connsiteY8" fmla="*/ 483388 h 769137"/>
                  <a:gd name="connsiteX9" fmla="*/ 638394 w 648013"/>
                  <a:gd name="connsiteY9" fmla="*/ 416713 h 769137"/>
                  <a:gd name="connsiteX10" fmla="*/ 572672 w 648013"/>
                  <a:gd name="connsiteY10" fmla="*/ 302413 h 769137"/>
                  <a:gd name="connsiteX11" fmla="*/ 572672 w 648013"/>
                  <a:gd name="connsiteY11" fmla="*/ 297650 h 769137"/>
                  <a:gd name="connsiteX12" fmla="*/ 297646 w 648013"/>
                  <a:gd name="connsiteY12" fmla="*/ 223 h 769137"/>
                  <a:gd name="connsiteX13" fmla="*/ 219 w 648013"/>
                  <a:gd name="connsiteY13" fmla="*/ 275248 h 769137"/>
                  <a:gd name="connsiteX14" fmla="*/ 219 w 648013"/>
                  <a:gd name="connsiteY14" fmla="*/ 297650 h 769137"/>
                  <a:gd name="connsiteX15" fmla="*/ 112614 w 648013"/>
                  <a:gd name="connsiteY15" fmla="*/ 528089 h 769137"/>
                  <a:gd name="connsiteX16" fmla="*/ 149914 w 648013"/>
                  <a:gd name="connsiteY16" fmla="*/ 56687 h 769137"/>
                  <a:gd name="connsiteX17" fmla="*/ 516368 w 648013"/>
                  <a:gd name="connsiteY17" fmla="*/ 150027 h 769137"/>
                  <a:gd name="connsiteX18" fmla="*/ 553669 w 648013"/>
                  <a:gd name="connsiteY18" fmla="*/ 296831 h 769137"/>
                  <a:gd name="connsiteX19" fmla="*/ 553669 w 648013"/>
                  <a:gd name="connsiteY19" fmla="*/ 307366 h 769137"/>
                  <a:gd name="connsiteX20" fmla="*/ 556203 w 648013"/>
                  <a:gd name="connsiteY20" fmla="*/ 311776 h 769137"/>
                  <a:gd name="connsiteX21" fmla="*/ 621926 w 648013"/>
                  <a:gd name="connsiteY21" fmla="*/ 426076 h 769137"/>
                  <a:gd name="connsiteX22" fmla="*/ 622183 w 648013"/>
                  <a:gd name="connsiteY22" fmla="*/ 426514 h 769137"/>
                  <a:gd name="connsiteX23" fmla="*/ 622459 w 648013"/>
                  <a:gd name="connsiteY23" fmla="*/ 426943 h 769137"/>
                  <a:gd name="connsiteX24" fmla="*/ 627279 w 648013"/>
                  <a:gd name="connsiteY24" fmla="*/ 453717 h 769137"/>
                  <a:gd name="connsiteX25" fmla="*/ 613334 w 648013"/>
                  <a:gd name="connsiteY25" fmla="*/ 464195 h 769137"/>
                  <a:gd name="connsiteX26" fmla="*/ 553622 w 648013"/>
                  <a:gd name="connsiteY26" fmla="*/ 464195 h 769137"/>
                  <a:gd name="connsiteX27" fmla="*/ 553622 w 648013"/>
                  <a:gd name="connsiteY27" fmla="*/ 540395 h 769137"/>
                  <a:gd name="connsiteX28" fmla="*/ 526809 w 648013"/>
                  <a:gd name="connsiteY28" fmla="*/ 607918 h 769137"/>
                  <a:gd name="connsiteX29" fmla="*/ 460277 w 648013"/>
                  <a:gd name="connsiteY29" fmla="*/ 635759 h 769137"/>
                  <a:gd name="connsiteX30" fmla="*/ 394554 w 648013"/>
                  <a:gd name="connsiteY30" fmla="*/ 635759 h 769137"/>
                  <a:gd name="connsiteX31" fmla="*/ 394554 w 648013"/>
                  <a:gd name="connsiteY31" fmla="*/ 750059 h 769137"/>
                  <a:gd name="connsiteX32" fmla="*/ 131664 w 648013"/>
                  <a:gd name="connsiteY32" fmla="*/ 750059 h 769137"/>
                  <a:gd name="connsiteX33" fmla="*/ 131664 w 648013"/>
                  <a:gd name="connsiteY33" fmla="*/ 518745 h 769137"/>
                  <a:gd name="connsiteX34" fmla="*/ 124273 w 648013"/>
                  <a:gd name="connsiteY34" fmla="*/ 513030 h 769137"/>
                  <a:gd name="connsiteX35" fmla="*/ 19269 w 648013"/>
                  <a:gd name="connsiteY35" fmla="*/ 297517 h 769137"/>
                  <a:gd name="connsiteX36" fmla="*/ 19269 w 648013"/>
                  <a:gd name="connsiteY36" fmla="*/ 297174 h 769137"/>
                  <a:gd name="connsiteX37" fmla="*/ 19269 w 648013"/>
                  <a:gd name="connsiteY37" fmla="*/ 296831 h 769137"/>
                  <a:gd name="connsiteX38" fmla="*/ 149924 w 648013"/>
                  <a:gd name="connsiteY38" fmla="*/ 56687 h 76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48013" h="769137">
                    <a:moveTo>
                      <a:pt x="112614" y="528089"/>
                    </a:moveTo>
                    <a:lnTo>
                      <a:pt x="112614" y="769138"/>
                    </a:lnTo>
                    <a:lnTo>
                      <a:pt x="413604" y="769138"/>
                    </a:lnTo>
                    <a:lnTo>
                      <a:pt x="413604" y="654838"/>
                    </a:lnTo>
                    <a:lnTo>
                      <a:pt x="460277" y="654838"/>
                    </a:lnTo>
                    <a:cubicBezTo>
                      <a:pt x="490314" y="654784"/>
                      <a:pt x="519098" y="642790"/>
                      <a:pt x="540287" y="621500"/>
                    </a:cubicBezTo>
                    <a:cubicBezTo>
                      <a:pt x="561182" y="599740"/>
                      <a:pt x="572796" y="570706"/>
                      <a:pt x="572672" y="540538"/>
                    </a:cubicBezTo>
                    <a:lnTo>
                      <a:pt x="572672" y="483388"/>
                    </a:lnTo>
                    <a:lnTo>
                      <a:pt x="614582" y="483388"/>
                    </a:lnTo>
                    <a:cubicBezTo>
                      <a:pt x="639347" y="480530"/>
                      <a:pt x="661254" y="451955"/>
                      <a:pt x="638394" y="416713"/>
                    </a:cubicBezTo>
                    <a:lnTo>
                      <a:pt x="572672" y="302413"/>
                    </a:lnTo>
                    <a:lnTo>
                      <a:pt x="572672" y="297650"/>
                    </a:lnTo>
                    <a:cubicBezTo>
                      <a:pt x="578858" y="139572"/>
                      <a:pt x="455725" y="6409"/>
                      <a:pt x="297646" y="223"/>
                    </a:cubicBezTo>
                    <a:cubicBezTo>
                      <a:pt x="139568" y="-5963"/>
                      <a:pt x="6406" y="117171"/>
                      <a:pt x="219" y="275248"/>
                    </a:cubicBezTo>
                    <a:cubicBezTo>
                      <a:pt x="-73" y="282713"/>
                      <a:pt x="-73" y="290186"/>
                      <a:pt x="219" y="297650"/>
                    </a:cubicBezTo>
                    <a:cubicBezTo>
                      <a:pt x="-109" y="387744"/>
                      <a:pt x="41416" y="472882"/>
                      <a:pt x="112614" y="528089"/>
                    </a:cubicBezTo>
                    <a:close/>
                    <a:moveTo>
                      <a:pt x="149914" y="56687"/>
                    </a:moveTo>
                    <a:cubicBezTo>
                      <a:pt x="276882" y="-18731"/>
                      <a:pt x="440950" y="23059"/>
                      <a:pt x="516368" y="150027"/>
                    </a:cubicBezTo>
                    <a:cubicBezTo>
                      <a:pt x="542691" y="194344"/>
                      <a:pt x="555645" y="245324"/>
                      <a:pt x="553669" y="296831"/>
                    </a:cubicBezTo>
                    <a:lnTo>
                      <a:pt x="553669" y="307366"/>
                    </a:lnTo>
                    <a:lnTo>
                      <a:pt x="556203" y="311776"/>
                    </a:lnTo>
                    <a:lnTo>
                      <a:pt x="621926" y="426076"/>
                    </a:lnTo>
                    <a:lnTo>
                      <a:pt x="622183" y="426514"/>
                    </a:lnTo>
                    <a:lnTo>
                      <a:pt x="622459" y="426943"/>
                    </a:lnTo>
                    <a:cubicBezTo>
                      <a:pt x="628644" y="434407"/>
                      <a:pt x="630471" y="444564"/>
                      <a:pt x="627279" y="453717"/>
                    </a:cubicBezTo>
                    <a:cubicBezTo>
                      <a:pt x="624577" y="459242"/>
                      <a:pt x="619393" y="463139"/>
                      <a:pt x="613334" y="464195"/>
                    </a:cubicBezTo>
                    <a:lnTo>
                      <a:pt x="553622" y="464195"/>
                    </a:lnTo>
                    <a:lnTo>
                      <a:pt x="553622" y="540395"/>
                    </a:lnTo>
                    <a:cubicBezTo>
                      <a:pt x="553724" y="565517"/>
                      <a:pt x="544118" y="589709"/>
                      <a:pt x="526809" y="607918"/>
                    </a:cubicBezTo>
                    <a:cubicBezTo>
                      <a:pt x="509244" y="625717"/>
                      <a:pt x="485284" y="635744"/>
                      <a:pt x="460277" y="635759"/>
                    </a:cubicBezTo>
                    <a:lnTo>
                      <a:pt x="394554" y="635759"/>
                    </a:lnTo>
                    <a:lnTo>
                      <a:pt x="394554" y="750059"/>
                    </a:lnTo>
                    <a:lnTo>
                      <a:pt x="131664" y="750059"/>
                    </a:lnTo>
                    <a:lnTo>
                      <a:pt x="131664" y="518745"/>
                    </a:lnTo>
                    <a:lnTo>
                      <a:pt x="124273" y="513030"/>
                    </a:lnTo>
                    <a:cubicBezTo>
                      <a:pt x="57580" y="461497"/>
                      <a:pt x="18748" y="381798"/>
                      <a:pt x="19269" y="297517"/>
                    </a:cubicBezTo>
                    <a:lnTo>
                      <a:pt x="19269" y="297174"/>
                    </a:lnTo>
                    <a:lnTo>
                      <a:pt x="19269" y="296831"/>
                    </a:lnTo>
                    <a:cubicBezTo>
                      <a:pt x="15402" y="198860"/>
                      <a:pt x="65567" y="106658"/>
                      <a:pt x="149924" y="56687"/>
                    </a:cubicBezTo>
                    <a:close/>
                  </a:path>
                </a:pathLst>
              </a:custGeom>
              <a:solidFill>
                <a:schemeClr val="accent1"/>
              </a:solidFill>
              <a:ln w="9525" cap="flat">
                <a:noFill/>
                <a:prstDash val="solid"/>
                <a:miter/>
              </a:ln>
            </p:spPr>
            <p:txBody>
              <a:bodyPr rtlCol="0" anchor="ctr"/>
              <a:lstStyle/>
              <a:p>
                <a:endParaRPr lang="es-CL" sz="1350"/>
              </a:p>
            </p:txBody>
          </p:sp>
        </p:grpSp>
        <p:sp>
          <p:nvSpPr>
            <p:cNvPr id="30" name="Forma libre: forma 29">
              <a:extLst>
                <a:ext uri="{FF2B5EF4-FFF2-40B4-BE49-F238E27FC236}">
                  <a16:creationId xmlns:a16="http://schemas.microsoft.com/office/drawing/2014/main" id="{27D641BF-3620-1D24-53C9-7633BB527EF1}"/>
                </a:ext>
              </a:extLst>
            </p:cNvPr>
            <p:cNvSpPr/>
            <p:nvPr/>
          </p:nvSpPr>
          <p:spPr>
            <a:xfrm>
              <a:off x="548525" y="484516"/>
              <a:ext cx="194658" cy="194907"/>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1"/>
            </a:solidFill>
            <a:ln w="9525" cap="flat">
              <a:noFill/>
              <a:prstDash val="solid"/>
              <a:miter/>
            </a:ln>
          </p:spPr>
          <p:txBody>
            <a:bodyPr rtlCol="0" anchor="ctr"/>
            <a:lstStyle/>
            <a:p>
              <a:r>
                <a:rPr lang="es-CL" sz="900" dirty="0">
                  <a:solidFill>
                    <a:srgbClr val="FFC000"/>
                  </a:solidFill>
                  <a:highlight>
                    <a:srgbClr val="FFFF00"/>
                  </a:highlight>
                </a:rPr>
                <a:t>T</a:t>
              </a:r>
            </a:p>
          </p:txBody>
        </p:sp>
        <p:sp>
          <p:nvSpPr>
            <p:cNvPr id="31" name="Rectángulo 30">
              <a:extLst>
                <a:ext uri="{FF2B5EF4-FFF2-40B4-BE49-F238E27FC236}">
                  <a16:creationId xmlns:a16="http://schemas.microsoft.com/office/drawing/2014/main" id="{CEA20A17-81AD-4164-3127-E830F36BECAF}"/>
                </a:ext>
              </a:extLst>
            </p:cNvPr>
            <p:cNvSpPr/>
            <p:nvPr/>
          </p:nvSpPr>
          <p:spPr>
            <a:xfrm>
              <a:off x="59406" y="1124744"/>
              <a:ext cx="1044000" cy="276999"/>
            </a:xfrm>
            <a:prstGeom prst="rect">
              <a:avLst/>
            </a:prstGeom>
            <a:solidFill>
              <a:schemeClr val="bg1"/>
            </a:solidFill>
          </p:spPr>
          <p:txBody>
            <a:bodyPr wrap="square" lIns="0" tIns="0" rIns="0" bIns="0">
              <a:spAutoFit/>
            </a:bodyPr>
            <a:lstStyle/>
            <a:p>
              <a:pPr algn="ctr"/>
              <a:r>
                <a:rPr lang="es-ES" b="1" cap="none" spc="0" dirty="0">
                  <a:ln w="13462">
                    <a:noFill/>
                    <a:prstDash val="solid"/>
                  </a:ln>
                  <a:solidFill>
                    <a:schemeClr val="accent1">
                      <a:lumMod val="75000"/>
                    </a:schemeClr>
                  </a:solidFill>
                  <a:effectLst>
                    <a:outerShdw dist="38100" dir="2700000" algn="bl" rotWithShape="0">
                      <a:schemeClr val="accent5"/>
                    </a:outerShdw>
                  </a:effectLst>
                </a:rPr>
                <a:t>PINGESO</a:t>
              </a:r>
            </a:p>
          </p:txBody>
        </p:sp>
      </p:grpSp>
      <p:sp>
        <p:nvSpPr>
          <p:cNvPr id="13" name="CuadroTexto 12">
            <a:extLst>
              <a:ext uri="{FF2B5EF4-FFF2-40B4-BE49-F238E27FC236}">
                <a16:creationId xmlns:a16="http://schemas.microsoft.com/office/drawing/2014/main" id="{7EAAA998-6FFB-43C9-AAD3-185490D64C37}"/>
              </a:ext>
            </a:extLst>
          </p:cNvPr>
          <p:cNvSpPr txBox="1"/>
          <p:nvPr/>
        </p:nvSpPr>
        <p:spPr>
          <a:xfrm>
            <a:off x="1043608" y="1225689"/>
            <a:ext cx="3651379" cy="5632311"/>
          </a:xfrm>
          <a:prstGeom prst="rect">
            <a:avLst/>
          </a:prstGeom>
          <a:noFill/>
        </p:spPr>
        <p:txBody>
          <a:bodyPr wrap="square">
            <a:spAutoFit/>
          </a:bodyPr>
          <a:lstStyle/>
          <a:p>
            <a:r>
              <a:rPr lang="es-ES" b="1" dirty="0"/>
              <a:t>Levantamiento </a:t>
            </a:r>
          </a:p>
          <a:p>
            <a:pPr marL="176213" indent="-176213">
              <a:buFont typeface="Arial" panose="020B0604020202020204" pitchFamily="34" charset="0"/>
              <a:buChar char="•"/>
            </a:pPr>
            <a:r>
              <a:rPr lang="es-ES" dirty="0"/>
              <a:t>Épicas</a:t>
            </a:r>
          </a:p>
          <a:p>
            <a:pPr marL="176213" indent="-176213">
              <a:buFont typeface="Arial" panose="020B0604020202020204" pitchFamily="34" charset="0"/>
              <a:buChar char="•"/>
            </a:pPr>
            <a:r>
              <a:rPr lang="es-ES" dirty="0"/>
              <a:t>Historias de Usuario</a:t>
            </a:r>
          </a:p>
          <a:p>
            <a:pPr marL="176213" indent="-176213">
              <a:buFont typeface="Arial" panose="020B0604020202020204" pitchFamily="34" charset="0"/>
              <a:buChar char="•"/>
            </a:pPr>
            <a:r>
              <a:rPr lang="es-ES" dirty="0"/>
              <a:t>Esfuerzo </a:t>
            </a:r>
          </a:p>
          <a:p>
            <a:pPr marL="176213" indent="-176213">
              <a:buFont typeface="Arial" panose="020B0604020202020204" pitchFamily="34" charset="0"/>
              <a:buChar char="•"/>
            </a:pPr>
            <a:r>
              <a:rPr lang="es-ES" dirty="0"/>
              <a:t>Casos de uso</a:t>
            </a:r>
          </a:p>
          <a:p>
            <a:pPr marL="176213" indent="-176213">
              <a:buFont typeface="Arial" panose="020B0604020202020204" pitchFamily="34" charset="0"/>
              <a:buChar char="•"/>
            </a:pPr>
            <a:r>
              <a:rPr lang="es-ES" dirty="0"/>
              <a:t>Diagrama de actividades</a:t>
            </a:r>
          </a:p>
          <a:p>
            <a:pPr marL="176213" indent="-176213">
              <a:buFont typeface="Arial" panose="020B0604020202020204" pitchFamily="34" charset="0"/>
              <a:buChar char="•"/>
            </a:pPr>
            <a:r>
              <a:rPr lang="es-ES" dirty="0"/>
              <a:t>Requisitos Funcionales</a:t>
            </a:r>
          </a:p>
          <a:p>
            <a:pPr marL="176213" indent="-176213">
              <a:buFont typeface="Arial" panose="020B0604020202020204" pitchFamily="34" charset="0"/>
              <a:buChar char="•"/>
            </a:pPr>
            <a:r>
              <a:rPr lang="es-ES" dirty="0"/>
              <a:t>Requisitos no funcionales</a:t>
            </a:r>
          </a:p>
          <a:p>
            <a:pPr marL="176213" indent="-176213">
              <a:buFont typeface="Arial" panose="020B0604020202020204" pitchFamily="34" charset="0"/>
              <a:buChar char="•"/>
            </a:pPr>
            <a:r>
              <a:rPr lang="es-ES" dirty="0"/>
              <a:t>Mockups</a:t>
            </a:r>
          </a:p>
          <a:p>
            <a:pPr marL="176213" indent="-176213">
              <a:buFont typeface="Arial" panose="020B0604020202020204" pitchFamily="34" charset="0"/>
              <a:buChar char="•"/>
            </a:pPr>
            <a:r>
              <a:rPr lang="es-ES" dirty="0"/>
              <a:t>Análisis de riesgos </a:t>
            </a:r>
          </a:p>
          <a:p>
            <a:pPr marL="176213" indent="-176213">
              <a:buFont typeface="Arial" panose="020B0604020202020204" pitchFamily="34" charset="0"/>
              <a:buChar char="•"/>
            </a:pPr>
            <a:r>
              <a:rPr lang="es-ES" dirty="0"/>
              <a:t>Conceptos</a:t>
            </a:r>
          </a:p>
          <a:p>
            <a:pPr marL="176213" indent="-176213">
              <a:buFont typeface="Arial" panose="020B0604020202020204" pitchFamily="34" charset="0"/>
              <a:buChar char="•"/>
            </a:pPr>
            <a:r>
              <a:rPr lang="es-ES" dirty="0" err="1"/>
              <a:t>DFDs</a:t>
            </a:r>
            <a:endParaRPr lang="es-ES" dirty="0"/>
          </a:p>
          <a:p>
            <a:pPr marL="176213" indent="-176213">
              <a:buFont typeface="Arial" panose="020B0604020202020204" pitchFamily="34" charset="0"/>
              <a:buChar char="•"/>
            </a:pPr>
            <a:r>
              <a:rPr lang="es-ES" dirty="0"/>
              <a:t>BPMN</a:t>
            </a:r>
          </a:p>
          <a:p>
            <a:endParaRPr lang="es-ES" dirty="0"/>
          </a:p>
          <a:p>
            <a:r>
              <a:rPr lang="es-ES" b="1" dirty="0"/>
              <a:t>Análisis y diseño </a:t>
            </a:r>
          </a:p>
          <a:p>
            <a:r>
              <a:rPr lang="es-ES" dirty="0"/>
              <a:t>• Arquitectura </a:t>
            </a:r>
          </a:p>
          <a:p>
            <a:r>
              <a:rPr lang="es-ES" dirty="0"/>
              <a:t>• Clases de análisis y/o colaboración</a:t>
            </a:r>
          </a:p>
          <a:p>
            <a:r>
              <a:rPr lang="es-ES" dirty="0"/>
              <a:t>• Modelo de datos</a:t>
            </a:r>
          </a:p>
          <a:p>
            <a:r>
              <a:rPr lang="es-ES" dirty="0"/>
              <a:t>• Diagrama de secuencia</a:t>
            </a:r>
          </a:p>
          <a:p>
            <a:r>
              <a:rPr lang="es-ES" dirty="0"/>
              <a:t>• Clases de diseño</a:t>
            </a:r>
          </a:p>
        </p:txBody>
      </p:sp>
      <p:sp>
        <p:nvSpPr>
          <p:cNvPr id="14" name="CuadroTexto 13">
            <a:extLst>
              <a:ext uri="{FF2B5EF4-FFF2-40B4-BE49-F238E27FC236}">
                <a16:creationId xmlns:a16="http://schemas.microsoft.com/office/drawing/2014/main" id="{BFD33DCB-D27A-0351-0D18-98E29189E966}"/>
              </a:ext>
            </a:extLst>
          </p:cNvPr>
          <p:cNvSpPr txBox="1"/>
          <p:nvPr/>
        </p:nvSpPr>
        <p:spPr>
          <a:xfrm>
            <a:off x="4665467" y="1235319"/>
            <a:ext cx="3107094" cy="5632311"/>
          </a:xfrm>
          <a:prstGeom prst="rect">
            <a:avLst/>
          </a:prstGeom>
          <a:noFill/>
        </p:spPr>
        <p:txBody>
          <a:bodyPr wrap="square">
            <a:spAutoFit/>
          </a:bodyPr>
          <a:lstStyle/>
          <a:p>
            <a:r>
              <a:rPr lang="es-ES" b="1" dirty="0"/>
              <a:t>Implementación </a:t>
            </a:r>
          </a:p>
          <a:p>
            <a:r>
              <a:rPr lang="es-ES" dirty="0"/>
              <a:t>• Diagrama de despliegue</a:t>
            </a:r>
          </a:p>
          <a:p>
            <a:r>
              <a:rPr lang="es-ES" dirty="0"/>
              <a:t>• Diagrama de componentes</a:t>
            </a:r>
          </a:p>
          <a:p>
            <a:r>
              <a:rPr lang="es-ES" dirty="0"/>
              <a:t>• Plan de </a:t>
            </a:r>
            <a:r>
              <a:rPr lang="es-ES" dirty="0" err="1"/>
              <a:t>cutover</a:t>
            </a:r>
            <a:endParaRPr lang="es-ES" dirty="0"/>
          </a:p>
          <a:p>
            <a:endParaRPr lang="es-ES" dirty="0"/>
          </a:p>
          <a:p>
            <a:r>
              <a:rPr lang="es-ES" b="1" dirty="0"/>
              <a:t>Pruebas </a:t>
            </a:r>
          </a:p>
          <a:p>
            <a:r>
              <a:rPr lang="es-ES" dirty="0"/>
              <a:t>• Plan de pruebas</a:t>
            </a:r>
          </a:p>
          <a:p>
            <a:r>
              <a:rPr lang="es-ES" dirty="0"/>
              <a:t>• Procedimiento</a:t>
            </a:r>
          </a:p>
          <a:p>
            <a:r>
              <a:rPr lang="es-ES" dirty="0"/>
              <a:t>• Casos de prueba</a:t>
            </a:r>
          </a:p>
          <a:p>
            <a:r>
              <a:rPr lang="es-ES" dirty="0"/>
              <a:t>• Reporte de incidentes</a:t>
            </a:r>
          </a:p>
          <a:p>
            <a:endParaRPr lang="es-ES" dirty="0"/>
          </a:p>
          <a:p>
            <a:r>
              <a:rPr lang="es-ES" b="1" dirty="0"/>
              <a:t>Gestión</a:t>
            </a:r>
            <a:r>
              <a:rPr lang="es-ES" dirty="0"/>
              <a:t>. </a:t>
            </a:r>
          </a:p>
          <a:p>
            <a:r>
              <a:rPr lang="es-ES" dirty="0"/>
              <a:t>• Cronogramas</a:t>
            </a:r>
          </a:p>
          <a:p>
            <a:r>
              <a:rPr lang="es-ES" dirty="0"/>
              <a:t>• Gestión esfuerzo</a:t>
            </a:r>
          </a:p>
          <a:p>
            <a:r>
              <a:rPr lang="es-ES" dirty="0"/>
              <a:t>• Minutas </a:t>
            </a:r>
          </a:p>
          <a:p>
            <a:r>
              <a:rPr lang="es-ES" dirty="0"/>
              <a:t>• Estados de Avance</a:t>
            </a:r>
          </a:p>
          <a:p>
            <a:r>
              <a:rPr lang="es-ES" dirty="0"/>
              <a:t>• Tablero Kanban</a:t>
            </a:r>
          </a:p>
          <a:p>
            <a:r>
              <a:rPr lang="es-ES" dirty="0"/>
              <a:t>• </a:t>
            </a:r>
            <a:r>
              <a:rPr lang="es-ES" dirty="0" err="1"/>
              <a:t>Burndown</a:t>
            </a:r>
            <a:r>
              <a:rPr lang="es-ES" dirty="0"/>
              <a:t> chart</a:t>
            </a:r>
          </a:p>
          <a:p>
            <a:r>
              <a:rPr lang="es-ES" dirty="0"/>
              <a:t>• Riesgos y mitigaciones</a:t>
            </a:r>
          </a:p>
          <a:p>
            <a:r>
              <a:rPr lang="es-ES" dirty="0"/>
              <a:t>• Control de Cambios </a:t>
            </a:r>
            <a:endParaRPr lang="es-CL" dirty="0"/>
          </a:p>
        </p:txBody>
      </p:sp>
    </p:spTree>
    <p:extLst>
      <p:ext uri="{BB962C8B-B14F-4D97-AF65-F5344CB8AC3E}">
        <p14:creationId xmlns:p14="http://schemas.microsoft.com/office/powerpoint/2010/main" val="269202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uadroTexto 22">
            <a:extLst>
              <a:ext uri="{FF2B5EF4-FFF2-40B4-BE49-F238E27FC236}">
                <a16:creationId xmlns:a16="http://schemas.microsoft.com/office/drawing/2014/main" id="{3E34AEE9-5B64-4552-BAED-0CD54B649CD1}"/>
              </a:ext>
            </a:extLst>
          </p:cNvPr>
          <p:cNvSpPr txBox="1"/>
          <p:nvPr/>
        </p:nvSpPr>
        <p:spPr>
          <a:xfrm>
            <a:off x="2843808" y="259136"/>
            <a:ext cx="1565493" cy="400110"/>
          </a:xfrm>
          <a:prstGeom prst="rect">
            <a:avLst/>
          </a:prstGeom>
          <a:noFill/>
        </p:spPr>
        <p:txBody>
          <a:bodyPr wrap="none" rtlCol="0">
            <a:spAutoFit/>
          </a:bodyPr>
          <a:lstStyle/>
          <a:p>
            <a:r>
              <a:rPr lang="es-CL" sz="2000" b="1" u="sng" dirty="0">
                <a:solidFill>
                  <a:schemeClr val="accent1">
                    <a:lumMod val="75000"/>
                  </a:schemeClr>
                </a:solidFill>
                <a:effectLst>
                  <a:outerShdw blurRad="38100" dist="38100" dir="2700000" algn="tl">
                    <a:srgbClr val="000000">
                      <a:alpha val="43137"/>
                    </a:srgbClr>
                  </a:outerShdw>
                </a:effectLst>
              </a:rPr>
              <a:t>EVALUACIÓN</a:t>
            </a:r>
          </a:p>
        </p:txBody>
      </p:sp>
      <p:grpSp>
        <p:nvGrpSpPr>
          <p:cNvPr id="28" name="Grupo 27">
            <a:extLst>
              <a:ext uri="{FF2B5EF4-FFF2-40B4-BE49-F238E27FC236}">
                <a16:creationId xmlns:a16="http://schemas.microsoft.com/office/drawing/2014/main" id="{8FFC7934-7110-0502-04ED-6EBFA66B7BAE}"/>
              </a:ext>
            </a:extLst>
          </p:cNvPr>
          <p:cNvGrpSpPr/>
          <p:nvPr/>
        </p:nvGrpSpPr>
        <p:grpSpPr>
          <a:xfrm>
            <a:off x="131414" y="116632"/>
            <a:ext cx="912194" cy="1008112"/>
            <a:chOff x="59406" y="260648"/>
            <a:chExt cx="1044000" cy="1141095"/>
          </a:xfrm>
        </p:grpSpPr>
        <p:grpSp>
          <p:nvGrpSpPr>
            <p:cNvPr id="29" name="Gráfico 4" descr="888Cabeza con engranajes contorno">
              <a:extLst>
                <a:ext uri="{FF2B5EF4-FFF2-40B4-BE49-F238E27FC236}">
                  <a16:creationId xmlns:a16="http://schemas.microsoft.com/office/drawing/2014/main" id="{D03AAA0A-E13C-4739-24D9-EF120584832E}"/>
                </a:ext>
              </a:extLst>
            </p:cNvPr>
            <p:cNvGrpSpPr/>
            <p:nvPr/>
          </p:nvGrpSpPr>
          <p:grpSpPr>
            <a:xfrm>
              <a:off x="266431" y="260648"/>
              <a:ext cx="777177" cy="934841"/>
              <a:chOff x="2482340" y="2908985"/>
              <a:chExt cx="865420" cy="1035546"/>
            </a:xfrm>
            <a:solidFill>
              <a:schemeClr val="accent1"/>
            </a:solidFill>
          </p:grpSpPr>
          <p:sp>
            <p:nvSpPr>
              <p:cNvPr id="32" name="Forma libre: forma 31">
                <a:extLst>
                  <a:ext uri="{FF2B5EF4-FFF2-40B4-BE49-F238E27FC236}">
                    <a16:creationId xmlns:a16="http://schemas.microsoft.com/office/drawing/2014/main" id="{43A1EC63-B154-6802-EA5E-1B8540AF8F32}"/>
                  </a:ext>
                </a:extLst>
              </p:cNvPr>
              <p:cNvSpPr/>
              <p:nvPr/>
            </p:nvSpPr>
            <p:spPr>
              <a:xfrm>
                <a:off x="2756879" y="3050473"/>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125" y="59090"/>
                      <a:pt x="17110" y="76075"/>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183" y="27635"/>
                      <a:pt x="27635" y="19183"/>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33" name="Forma libre: forma 32">
                <a:extLst>
                  <a:ext uri="{FF2B5EF4-FFF2-40B4-BE49-F238E27FC236}">
                    <a16:creationId xmlns:a16="http://schemas.microsoft.com/office/drawing/2014/main" id="{6030978C-11E0-49DF-0A2C-DFCE250D5B9F}"/>
                  </a:ext>
                </a:extLst>
              </p:cNvPr>
              <p:cNvSpPr/>
              <p:nvPr/>
            </p:nvSpPr>
            <p:spPr>
              <a:xfrm>
                <a:off x="2642579" y="3234620"/>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 name="connsiteX5" fmla="*/ 38100 w 76200"/>
                  <a:gd name="connsiteY5" fmla="*/ 19050 h 76200"/>
                  <a:gd name="connsiteX6" fmla="*/ 57150 w 76200"/>
                  <a:gd name="connsiteY6" fmla="*/ 38100 h 76200"/>
                  <a:gd name="connsiteX7" fmla="*/ 38100 w 76200"/>
                  <a:gd name="connsiteY7" fmla="*/ 57150 h 76200"/>
                  <a:gd name="connsiteX8" fmla="*/ 19050 w 76200"/>
                  <a:gd name="connsiteY8" fmla="*/ 38100 h 76200"/>
                  <a:gd name="connsiteX9" fmla="*/ 38100 w 7620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0" y="59142"/>
                      <a:pt x="17058" y="76200"/>
                      <a:pt x="38100" y="76200"/>
                    </a:cubicBezTo>
                    <a:close/>
                    <a:moveTo>
                      <a:pt x="38100" y="19050"/>
                    </a:moveTo>
                    <a:cubicBezTo>
                      <a:pt x="48621" y="19050"/>
                      <a:pt x="57150" y="27579"/>
                      <a:pt x="57150" y="38100"/>
                    </a:cubicBezTo>
                    <a:cubicBezTo>
                      <a:pt x="57150" y="48621"/>
                      <a:pt x="48621" y="57150"/>
                      <a:pt x="38100" y="57150"/>
                    </a:cubicBezTo>
                    <a:cubicBezTo>
                      <a:pt x="27579" y="57150"/>
                      <a:pt x="19050" y="48621"/>
                      <a:pt x="19050" y="38100"/>
                    </a:cubicBezTo>
                    <a:cubicBezTo>
                      <a:pt x="19050" y="27579"/>
                      <a:pt x="27579" y="19050"/>
                      <a:pt x="38100" y="19050"/>
                    </a:cubicBezTo>
                    <a:close/>
                  </a:path>
                </a:pathLst>
              </a:custGeom>
              <a:solidFill>
                <a:schemeClr val="accent1"/>
              </a:solidFill>
              <a:ln w="9525" cap="flat">
                <a:noFill/>
                <a:prstDash val="solid"/>
                <a:miter/>
              </a:ln>
            </p:spPr>
            <p:txBody>
              <a:bodyPr rtlCol="0" anchor="ctr"/>
              <a:lstStyle/>
              <a:p>
                <a:endParaRPr lang="es-CL" sz="1350"/>
              </a:p>
            </p:txBody>
          </p:sp>
          <p:sp>
            <p:nvSpPr>
              <p:cNvPr id="34" name="Forma libre: forma 33">
                <a:extLst>
                  <a:ext uri="{FF2B5EF4-FFF2-40B4-BE49-F238E27FC236}">
                    <a16:creationId xmlns:a16="http://schemas.microsoft.com/office/drawing/2014/main" id="{72C355FE-EA6E-7BF9-0CEC-51F917BDCA93}"/>
                  </a:ext>
                </a:extLst>
              </p:cNvPr>
              <p:cNvSpPr/>
              <p:nvPr/>
            </p:nvSpPr>
            <p:spPr>
              <a:xfrm>
                <a:off x="2572790" y="3162953"/>
                <a:ext cx="216779" cy="216808"/>
              </a:xfrm>
              <a:custGeom>
                <a:avLst/>
                <a:gdLst>
                  <a:gd name="connsiteX0" fmla="*/ 30832 w 216779"/>
                  <a:gd name="connsiteY0" fmla="*/ 151495 h 216808"/>
                  <a:gd name="connsiteX1" fmla="*/ 22670 w 216779"/>
                  <a:gd name="connsiteY1" fmla="*/ 175079 h 216808"/>
                  <a:gd name="connsiteX2" fmla="*/ 40767 w 216779"/>
                  <a:gd name="connsiteY2" fmla="*/ 193224 h 216808"/>
                  <a:gd name="connsiteX3" fmla="*/ 64351 w 216779"/>
                  <a:gd name="connsiteY3" fmla="*/ 185966 h 216808"/>
                  <a:gd name="connsiteX4" fmla="*/ 84353 w 216779"/>
                  <a:gd name="connsiteY4" fmla="*/ 194129 h 216808"/>
                  <a:gd name="connsiteX5" fmla="*/ 95221 w 216779"/>
                  <a:gd name="connsiteY5" fmla="*/ 216808 h 216808"/>
                  <a:gd name="connsiteX6" fmla="*/ 120615 w 216779"/>
                  <a:gd name="connsiteY6" fmla="*/ 216808 h 216808"/>
                  <a:gd name="connsiteX7" fmla="*/ 130597 w 216779"/>
                  <a:gd name="connsiteY7" fmla="*/ 195034 h 216808"/>
                  <a:gd name="connsiteX8" fmla="*/ 150600 w 216779"/>
                  <a:gd name="connsiteY8" fmla="*/ 186871 h 216808"/>
                  <a:gd name="connsiteX9" fmla="*/ 174174 w 216779"/>
                  <a:gd name="connsiteY9" fmla="*/ 195034 h 216808"/>
                  <a:gd name="connsiteX10" fmla="*/ 192272 w 216779"/>
                  <a:gd name="connsiteY10" fmla="*/ 176936 h 216808"/>
                  <a:gd name="connsiteX11" fmla="*/ 185042 w 216779"/>
                  <a:gd name="connsiteY11" fmla="*/ 153305 h 216808"/>
                  <a:gd name="connsiteX12" fmla="*/ 193205 w 216779"/>
                  <a:gd name="connsiteY12" fmla="*/ 133350 h 216808"/>
                  <a:gd name="connsiteX13" fmla="*/ 215875 w 216779"/>
                  <a:gd name="connsiteY13" fmla="*/ 122463 h 216808"/>
                  <a:gd name="connsiteX14" fmla="*/ 216779 w 216779"/>
                  <a:gd name="connsiteY14" fmla="*/ 95250 h 216808"/>
                  <a:gd name="connsiteX15" fmla="*/ 194081 w 216779"/>
                  <a:gd name="connsiteY15" fmla="*/ 84411 h 216808"/>
                  <a:gd name="connsiteX16" fmla="*/ 185918 w 216779"/>
                  <a:gd name="connsiteY16" fmla="*/ 64408 h 216808"/>
                  <a:gd name="connsiteX17" fmla="*/ 194081 w 216779"/>
                  <a:gd name="connsiteY17" fmla="*/ 40824 h 216808"/>
                  <a:gd name="connsiteX18" fmla="*/ 175984 w 216779"/>
                  <a:gd name="connsiteY18" fmla="*/ 22679 h 216808"/>
                  <a:gd name="connsiteX19" fmla="*/ 152400 w 216779"/>
                  <a:gd name="connsiteY19" fmla="*/ 30842 h 216808"/>
                  <a:gd name="connsiteX20" fmla="*/ 132445 w 216779"/>
                  <a:gd name="connsiteY20" fmla="*/ 22679 h 216808"/>
                  <a:gd name="connsiteX21" fmla="*/ 121568 w 216779"/>
                  <a:gd name="connsiteY21" fmla="*/ 0 h 216808"/>
                  <a:gd name="connsiteX22" fmla="*/ 95221 w 216779"/>
                  <a:gd name="connsiteY22" fmla="*/ 0 h 216808"/>
                  <a:gd name="connsiteX23" fmla="*/ 84344 w 216779"/>
                  <a:gd name="connsiteY23" fmla="*/ 22679 h 216808"/>
                  <a:gd name="connsiteX24" fmla="*/ 64341 w 216779"/>
                  <a:gd name="connsiteY24" fmla="*/ 30842 h 216808"/>
                  <a:gd name="connsiteX25" fmla="*/ 40757 w 216779"/>
                  <a:gd name="connsiteY25" fmla="*/ 22679 h 216808"/>
                  <a:gd name="connsiteX26" fmla="*/ 22660 w 216779"/>
                  <a:gd name="connsiteY26" fmla="*/ 40824 h 216808"/>
                  <a:gd name="connsiteX27" fmla="*/ 30832 w 216779"/>
                  <a:gd name="connsiteY27" fmla="*/ 64408 h 216808"/>
                  <a:gd name="connsiteX28" fmla="*/ 22670 w 216779"/>
                  <a:gd name="connsiteY28" fmla="*/ 84363 h 216808"/>
                  <a:gd name="connsiteX29" fmla="*/ 0 w 216779"/>
                  <a:gd name="connsiteY29" fmla="*/ 95250 h 216808"/>
                  <a:gd name="connsiteX30" fmla="*/ 0 w 216779"/>
                  <a:gd name="connsiteY30" fmla="*/ 120653 h 216808"/>
                  <a:gd name="connsiteX31" fmla="*/ 22670 w 216779"/>
                  <a:gd name="connsiteY31" fmla="*/ 131540 h 216808"/>
                  <a:gd name="connsiteX32" fmla="*/ 30832 w 216779"/>
                  <a:gd name="connsiteY32" fmla="*/ 151495 h 216808"/>
                  <a:gd name="connsiteX33" fmla="*/ 19050 w 216779"/>
                  <a:gd name="connsiteY33" fmla="*/ 107271 h 216808"/>
                  <a:gd name="connsiteX34" fmla="*/ 30918 w 216779"/>
                  <a:gd name="connsiteY34" fmla="*/ 101556 h 216808"/>
                  <a:gd name="connsiteX35" fmla="*/ 38986 w 216779"/>
                  <a:gd name="connsiteY35" fmla="*/ 97688 h 216808"/>
                  <a:gd name="connsiteX36" fmla="*/ 41148 w 216779"/>
                  <a:gd name="connsiteY36" fmla="*/ 89002 h 216808"/>
                  <a:gd name="connsiteX37" fmla="*/ 47377 w 216779"/>
                  <a:gd name="connsiteY37" fmla="*/ 73876 h 216808"/>
                  <a:gd name="connsiteX38" fmla="*/ 51664 w 216779"/>
                  <a:gd name="connsiteY38" fmla="*/ 66370 h 216808"/>
                  <a:gd name="connsiteX39" fmla="*/ 48806 w 216779"/>
                  <a:gd name="connsiteY39" fmla="*/ 58198 h 216808"/>
                  <a:gd name="connsiteX40" fmla="*/ 44539 w 216779"/>
                  <a:gd name="connsiteY40" fmla="*/ 45882 h 216808"/>
                  <a:gd name="connsiteX41" fmla="*/ 45815 w 216779"/>
                  <a:gd name="connsiteY41" fmla="*/ 44606 h 216808"/>
                  <a:gd name="connsiteX42" fmla="*/ 58131 w 216779"/>
                  <a:gd name="connsiteY42" fmla="*/ 48863 h 216808"/>
                  <a:gd name="connsiteX43" fmla="*/ 66304 w 216779"/>
                  <a:gd name="connsiteY43" fmla="*/ 51721 h 216808"/>
                  <a:gd name="connsiteX44" fmla="*/ 73809 w 216779"/>
                  <a:gd name="connsiteY44" fmla="*/ 47434 h 216808"/>
                  <a:gd name="connsiteX45" fmla="*/ 88935 w 216779"/>
                  <a:gd name="connsiteY45" fmla="*/ 41205 h 216808"/>
                  <a:gd name="connsiteX46" fmla="*/ 97612 w 216779"/>
                  <a:gd name="connsiteY46" fmla="*/ 39033 h 216808"/>
                  <a:gd name="connsiteX47" fmla="*/ 101489 w 216779"/>
                  <a:gd name="connsiteY47" fmla="*/ 30966 h 216808"/>
                  <a:gd name="connsiteX48" fmla="*/ 107204 w 216779"/>
                  <a:gd name="connsiteY48" fmla="*/ 19098 h 216808"/>
                  <a:gd name="connsiteX49" fmla="*/ 109528 w 216779"/>
                  <a:gd name="connsiteY49" fmla="*/ 19098 h 216808"/>
                  <a:gd name="connsiteX50" fmla="*/ 115243 w 216779"/>
                  <a:gd name="connsiteY50" fmla="*/ 30966 h 216808"/>
                  <a:gd name="connsiteX51" fmla="*/ 119120 w 216779"/>
                  <a:gd name="connsiteY51" fmla="*/ 39033 h 216808"/>
                  <a:gd name="connsiteX52" fmla="*/ 127797 w 216779"/>
                  <a:gd name="connsiteY52" fmla="*/ 41205 h 216808"/>
                  <a:gd name="connsiteX53" fmla="*/ 142923 w 216779"/>
                  <a:gd name="connsiteY53" fmla="*/ 47434 h 216808"/>
                  <a:gd name="connsiteX54" fmla="*/ 150428 w 216779"/>
                  <a:gd name="connsiteY54" fmla="*/ 51721 h 216808"/>
                  <a:gd name="connsiteX55" fmla="*/ 158601 w 216779"/>
                  <a:gd name="connsiteY55" fmla="*/ 48863 h 216808"/>
                  <a:gd name="connsiteX56" fmla="*/ 170917 w 216779"/>
                  <a:gd name="connsiteY56" fmla="*/ 44606 h 216808"/>
                  <a:gd name="connsiteX57" fmla="*/ 172183 w 216779"/>
                  <a:gd name="connsiteY57" fmla="*/ 45882 h 216808"/>
                  <a:gd name="connsiteX58" fmla="*/ 167897 w 216779"/>
                  <a:gd name="connsiteY58" fmla="*/ 58179 h 216808"/>
                  <a:gd name="connsiteX59" fmla="*/ 165040 w 216779"/>
                  <a:gd name="connsiteY59" fmla="*/ 66351 h 216808"/>
                  <a:gd name="connsiteX60" fmla="*/ 169326 w 216779"/>
                  <a:gd name="connsiteY60" fmla="*/ 73857 h 216808"/>
                  <a:gd name="connsiteX61" fmla="*/ 175555 w 216779"/>
                  <a:gd name="connsiteY61" fmla="*/ 88983 h 216808"/>
                  <a:gd name="connsiteX62" fmla="*/ 177717 w 216779"/>
                  <a:gd name="connsiteY62" fmla="*/ 97669 h 216808"/>
                  <a:gd name="connsiteX63" fmla="*/ 185785 w 216779"/>
                  <a:gd name="connsiteY63" fmla="*/ 101537 h 216808"/>
                  <a:gd name="connsiteX64" fmla="*/ 197215 w 216779"/>
                  <a:gd name="connsiteY64" fmla="*/ 107042 h 216808"/>
                  <a:gd name="connsiteX65" fmla="*/ 197110 w 216779"/>
                  <a:gd name="connsiteY65" fmla="*/ 110290 h 216808"/>
                  <a:gd name="connsiteX66" fmla="*/ 184842 w 216779"/>
                  <a:gd name="connsiteY66" fmla="*/ 116176 h 216808"/>
                  <a:gd name="connsiteX67" fmla="*/ 176775 w 216779"/>
                  <a:gd name="connsiteY67" fmla="*/ 120053 h 216808"/>
                  <a:gd name="connsiteX68" fmla="*/ 174603 w 216779"/>
                  <a:gd name="connsiteY68" fmla="*/ 128730 h 216808"/>
                  <a:gd name="connsiteX69" fmla="*/ 168383 w 216779"/>
                  <a:gd name="connsiteY69" fmla="*/ 143856 h 216808"/>
                  <a:gd name="connsiteX70" fmla="*/ 164287 w 216779"/>
                  <a:gd name="connsiteY70" fmla="*/ 151019 h 216808"/>
                  <a:gd name="connsiteX71" fmla="*/ 166716 w 216779"/>
                  <a:gd name="connsiteY71" fmla="*/ 158906 h 216808"/>
                  <a:gd name="connsiteX72" fmla="*/ 170602 w 216779"/>
                  <a:gd name="connsiteY72" fmla="*/ 171536 h 216808"/>
                  <a:gd name="connsiteX73" fmla="*/ 169002 w 216779"/>
                  <a:gd name="connsiteY73" fmla="*/ 173136 h 216808"/>
                  <a:gd name="connsiteX74" fmla="*/ 156696 w 216779"/>
                  <a:gd name="connsiteY74" fmla="*/ 168869 h 216808"/>
                  <a:gd name="connsiteX75" fmla="*/ 148523 w 216779"/>
                  <a:gd name="connsiteY75" fmla="*/ 166011 h 216808"/>
                  <a:gd name="connsiteX76" fmla="*/ 141008 w 216779"/>
                  <a:gd name="connsiteY76" fmla="*/ 170307 h 216808"/>
                  <a:gd name="connsiteX77" fmla="*/ 125892 w 216779"/>
                  <a:gd name="connsiteY77" fmla="*/ 176527 h 216808"/>
                  <a:gd name="connsiteX78" fmla="*/ 117005 w 216779"/>
                  <a:gd name="connsiteY78" fmla="*/ 178746 h 216808"/>
                  <a:gd name="connsiteX79" fmla="*/ 113195 w 216779"/>
                  <a:gd name="connsiteY79" fmla="*/ 187071 h 216808"/>
                  <a:gd name="connsiteX80" fmla="*/ 108395 w 216779"/>
                  <a:gd name="connsiteY80" fmla="*/ 197758 h 216808"/>
                  <a:gd name="connsiteX81" fmla="*/ 107213 w 216779"/>
                  <a:gd name="connsiteY81" fmla="*/ 197758 h 216808"/>
                  <a:gd name="connsiteX82" fmla="*/ 101498 w 216779"/>
                  <a:gd name="connsiteY82" fmla="*/ 185890 h 216808"/>
                  <a:gd name="connsiteX83" fmla="*/ 97622 w 216779"/>
                  <a:gd name="connsiteY83" fmla="*/ 177822 h 216808"/>
                  <a:gd name="connsiteX84" fmla="*/ 88944 w 216779"/>
                  <a:gd name="connsiteY84" fmla="*/ 175651 h 216808"/>
                  <a:gd name="connsiteX85" fmla="*/ 73819 w 216779"/>
                  <a:gd name="connsiteY85" fmla="*/ 169421 h 216808"/>
                  <a:gd name="connsiteX86" fmla="*/ 66656 w 216779"/>
                  <a:gd name="connsiteY86" fmla="*/ 165325 h 216808"/>
                  <a:gd name="connsiteX87" fmla="*/ 58769 w 216779"/>
                  <a:gd name="connsiteY87" fmla="*/ 167754 h 216808"/>
                  <a:gd name="connsiteX88" fmla="*/ 46149 w 216779"/>
                  <a:gd name="connsiteY88" fmla="*/ 171641 h 216808"/>
                  <a:gd name="connsiteX89" fmla="*/ 44548 w 216779"/>
                  <a:gd name="connsiteY89" fmla="*/ 170040 h 216808"/>
                  <a:gd name="connsiteX90" fmla="*/ 48835 w 216779"/>
                  <a:gd name="connsiteY90" fmla="*/ 157753 h 216808"/>
                  <a:gd name="connsiteX91" fmla="*/ 51692 w 216779"/>
                  <a:gd name="connsiteY91" fmla="*/ 149581 h 216808"/>
                  <a:gd name="connsiteX92" fmla="*/ 47406 w 216779"/>
                  <a:gd name="connsiteY92" fmla="*/ 142075 h 216808"/>
                  <a:gd name="connsiteX93" fmla="*/ 41177 w 216779"/>
                  <a:gd name="connsiteY93" fmla="*/ 126949 h 216808"/>
                  <a:gd name="connsiteX94" fmla="*/ 39014 w 216779"/>
                  <a:gd name="connsiteY94" fmla="*/ 118262 h 216808"/>
                  <a:gd name="connsiteX95" fmla="*/ 30947 w 216779"/>
                  <a:gd name="connsiteY95" fmla="*/ 114395 h 216808"/>
                  <a:gd name="connsiteX96" fmla="*/ 19079 w 216779"/>
                  <a:gd name="connsiteY96" fmla="*/ 108680 h 21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79" h="216808">
                    <a:moveTo>
                      <a:pt x="30832" y="151495"/>
                    </a:moveTo>
                    <a:lnTo>
                      <a:pt x="22670" y="175079"/>
                    </a:lnTo>
                    <a:lnTo>
                      <a:pt x="40767" y="193224"/>
                    </a:lnTo>
                    <a:lnTo>
                      <a:pt x="64351" y="185966"/>
                    </a:lnTo>
                    <a:cubicBezTo>
                      <a:pt x="70600" y="189615"/>
                      <a:pt x="77334" y="192364"/>
                      <a:pt x="84353" y="194129"/>
                    </a:cubicBezTo>
                    <a:lnTo>
                      <a:pt x="95221" y="216808"/>
                    </a:lnTo>
                    <a:lnTo>
                      <a:pt x="120615" y="216808"/>
                    </a:lnTo>
                    <a:lnTo>
                      <a:pt x="130597" y="195034"/>
                    </a:lnTo>
                    <a:cubicBezTo>
                      <a:pt x="137616" y="193269"/>
                      <a:pt x="144349" y="190520"/>
                      <a:pt x="150600" y="186871"/>
                    </a:cubicBezTo>
                    <a:lnTo>
                      <a:pt x="174174" y="195034"/>
                    </a:lnTo>
                    <a:lnTo>
                      <a:pt x="192272" y="176936"/>
                    </a:lnTo>
                    <a:lnTo>
                      <a:pt x="185042" y="153305"/>
                    </a:lnTo>
                    <a:cubicBezTo>
                      <a:pt x="188686" y="147069"/>
                      <a:pt x="191433" y="140352"/>
                      <a:pt x="193205" y="133350"/>
                    </a:cubicBezTo>
                    <a:lnTo>
                      <a:pt x="215875" y="122463"/>
                    </a:lnTo>
                    <a:lnTo>
                      <a:pt x="216779" y="95250"/>
                    </a:lnTo>
                    <a:lnTo>
                      <a:pt x="194081" y="84411"/>
                    </a:lnTo>
                    <a:cubicBezTo>
                      <a:pt x="192312" y="77393"/>
                      <a:pt x="189564" y="70659"/>
                      <a:pt x="185918" y="64408"/>
                    </a:cubicBezTo>
                    <a:lnTo>
                      <a:pt x="194081" y="40824"/>
                    </a:lnTo>
                    <a:lnTo>
                      <a:pt x="175984" y="22679"/>
                    </a:lnTo>
                    <a:lnTo>
                      <a:pt x="152400" y="30842"/>
                    </a:lnTo>
                    <a:cubicBezTo>
                      <a:pt x="146163" y="27201"/>
                      <a:pt x="139446" y="24453"/>
                      <a:pt x="132445" y="22679"/>
                    </a:cubicBezTo>
                    <a:lnTo>
                      <a:pt x="121568" y="0"/>
                    </a:lnTo>
                    <a:lnTo>
                      <a:pt x="95221" y="0"/>
                    </a:lnTo>
                    <a:lnTo>
                      <a:pt x="84344" y="22679"/>
                    </a:lnTo>
                    <a:cubicBezTo>
                      <a:pt x="77327" y="24449"/>
                      <a:pt x="70593" y="27197"/>
                      <a:pt x="64341" y="30842"/>
                    </a:cubicBezTo>
                    <a:lnTo>
                      <a:pt x="40757" y="22679"/>
                    </a:lnTo>
                    <a:lnTo>
                      <a:pt x="22660" y="40824"/>
                    </a:lnTo>
                    <a:lnTo>
                      <a:pt x="30832" y="64408"/>
                    </a:lnTo>
                    <a:cubicBezTo>
                      <a:pt x="27187" y="70643"/>
                      <a:pt x="24439" y="77361"/>
                      <a:pt x="22670" y="84363"/>
                    </a:cubicBezTo>
                    <a:lnTo>
                      <a:pt x="0" y="95250"/>
                    </a:lnTo>
                    <a:lnTo>
                      <a:pt x="0" y="120653"/>
                    </a:lnTo>
                    <a:lnTo>
                      <a:pt x="22670" y="131540"/>
                    </a:lnTo>
                    <a:cubicBezTo>
                      <a:pt x="24439" y="138542"/>
                      <a:pt x="27187" y="145260"/>
                      <a:pt x="30832" y="151495"/>
                    </a:cubicBezTo>
                    <a:close/>
                    <a:moveTo>
                      <a:pt x="19050" y="107271"/>
                    </a:moveTo>
                    <a:lnTo>
                      <a:pt x="30918" y="101556"/>
                    </a:lnTo>
                    <a:lnTo>
                      <a:pt x="38986" y="97688"/>
                    </a:lnTo>
                    <a:lnTo>
                      <a:pt x="41148" y="89002"/>
                    </a:lnTo>
                    <a:cubicBezTo>
                      <a:pt x="42493" y="83689"/>
                      <a:pt x="44590" y="78595"/>
                      <a:pt x="47377" y="73876"/>
                    </a:cubicBezTo>
                    <a:lnTo>
                      <a:pt x="51664" y="66370"/>
                    </a:lnTo>
                    <a:lnTo>
                      <a:pt x="48806" y="58198"/>
                    </a:lnTo>
                    <a:lnTo>
                      <a:pt x="44539" y="45882"/>
                    </a:lnTo>
                    <a:lnTo>
                      <a:pt x="45815" y="44606"/>
                    </a:lnTo>
                    <a:lnTo>
                      <a:pt x="58131" y="48863"/>
                    </a:lnTo>
                    <a:lnTo>
                      <a:pt x="66304" y="51721"/>
                    </a:lnTo>
                    <a:lnTo>
                      <a:pt x="73809" y="47434"/>
                    </a:lnTo>
                    <a:cubicBezTo>
                      <a:pt x="78529" y="44649"/>
                      <a:pt x="83623" y="42552"/>
                      <a:pt x="88935" y="41205"/>
                    </a:cubicBezTo>
                    <a:lnTo>
                      <a:pt x="97612" y="39033"/>
                    </a:lnTo>
                    <a:lnTo>
                      <a:pt x="101489" y="30966"/>
                    </a:lnTo>
                    <a:lnTo>
                      <a:pt x="107204" y="19098"/>
                    </a:lnTo>
                    <a:lnTo>
                      <a:pt x="109528" y="19098"/>
                    </a:lnTo>
                    <a:lnTo>
                      <a:pt x="115243" y="30966"/>
                    </a:lnTo>
                    <a:lnTo>
                      <a:pt x="119120" y="39033"/>
                    </a:lnTo>
                    <a:lnTo>
                      <a:pt x="127797" y="41205"/>
                    </a:lnTo>
                    <a:cubicBezTo>
                      <a:pt x="133109" y="42552"/>
                      <a:pt x="138203" y="44649"/>
                      <a:pt x="142923" y="47434"/>
                    </a:cubicBezTo>
                    <a:lnTo>
                      <a:pt x="150428" y="51721"/>
                    </a:lnTo>
                    <a:lnTo>
                      <a:pt x="158601" y="48863"/>
                    </a:lnTo>
                    <a:lnTo>
                      <a:pt x="170917" y="44606"/>
                    </a:lnTo>
                    <a:lnTo>
                      <a:pt x="172183" y="45882"/>
                    </a:lnTo>
                    <a:lnTo>
                      <a:pt x="167897" y="58179"/>
                    </a:lnTo>
                    <a:lnTo>
                      <a:pt x="165040" y="66351"/>
                    </a:lnTo>
                    <a:lnTo>
                      <a:pt x="169326" y="73857"/>
                    </a:lnTo>
                    <a:cubicBezTo>
                      <a:pt x="172107" y="78578"/>
                      <a:pt x="174205" y="83671"/>
                      <a:pt x="175555" y="88983"/>
                    </a:cubicBezTo>
                    <a:lnTo>
                      <a:pt x="177717" y="97669"/>
                    </a:lnTo>
                    <a:lnTo>
                      <a:pt x="185785" y="101537"/>
                    </a:lnTo>
                    <a:lnTo>
                      <a:pt x="197215" y="107042"/>
                    </a:lnTo>
                    <a:lnTo>
                      <a:pt x="197110" y="110290"/>
                    </a:lnTo>
                    <a:lnTo>
                      <a:pt x="184842" y="116176"/>
                    </a:lnTo>
                    <a:lnTo>
                      <a:pt x="176775" y="120053"/>
                    </a:lnTo>
                    <a:lnTo>
                      <a:pt x="174603" y="128730"/>
                    </a:lnTo>
                    <a:cubicBezTo>
                      <a:pt x="173264" y="134043"/>
                      <a:pt x="171169" y="139137"/>
                      <a:pt x="168383" y="143856"/>
                    </a:cubicBezTo>
                    <a:lnTo>
                      <a:pt x="164287" y="151019"/>
                    </a:lnTo>
                    <a:lnTo>
                      <a:pt x="166716" y="158906"/>
                    </a:lnTo>
                    <a:lnTo>
                      <a:pt x="170602" y="171536"/>
                    </a:lnTo>
                    <a:lnTo>
                      <a:pt x="169002" y="173136"/>
                    </a:lnTo>
                    <a:lnTo>
                      <a:pt x="156696" y="168869"/>
                    </a:lnTo>
                    <a:lnTo>
                      <a:pt x="148523" y="166011"/>
                    </a:lnTo>
                    <a:lnTo>
                      <a:pt x="141008" y="170307"/>
                    </a:lnTo>
                    <a:cubicBezTo>
                      <a:pt x="136290" y="173087"/>
                      <a:pt x="131200" y="175181"/>
                      <a:pt x="125892" y="176527"/>
                    </a:cubicBezTo>
                    <a:lnTo>
                      <a:pt x="117005" y="178746"/>
                    </a:lnTo>
                    <a:lnTo>
                      <a:pt x="113195" y="187071"/>
                    </a:lnTo>
                    <a:lnTo>
                      <a:pt x="108395" y="197758"/>
                    </a:lnTo>
                    <a:lnTo>
                      <a:pt x="107213" y="197758"/>
                    </a:lnTo>
                    <a:lnTo>
                      <a:pt x="101498" y="185890"/>
                    </a:lnTo>
                    <a:lnTo>
                      <a:pt x="97622" y="177822"/>
                    </a:lnTo>
                    <a:lnTo>
                      <a:pt x="88944" y="175651"/>
                    </a:lnTo>
                    <a:cubicBezTo>
                      <a:pt x="83631" y="174306"/>
                      <a:pt x="78537" y="172208"/>
                      <a:pt x="73819" y="169421"/>
                    </a:cubicBezTo>
                    <a:lnTo>
                      <a:pt x="66656" y="165325"/>
                    </a:lnTo>
                    <a:lnTo>
                      <a:pt x="58769" y="167754"/>
                    </a:lnTo>
                    <a:lnTo>
                      <a:pt x="46149" y="171641"/>
                    </a:lnTo>
                    <a:lnTo>
                      <a:pt x="44548" y="170040"/>
                    </a:lnTo>
                    <a:lnTo>
                      <a:pt x="48835" y="157753"/>
                    </a:lnTo>
                    <a:lnTo>
                      <a:pt x="51692" y="149581"/>
                    </a:lnTo>
                    <a:lnTo>
                      <a:pt x="47406" y="142075"/>
                    </a:lnTo>
                    <a:cubicBezTo>
                      <a:pt x="44621" y="137355"/>
                      <a:pt x="42523" y="132261"/>
                      <a:pt x="41177" y="126949"/>
                    </a:cubicBezTo>
                    <a:lnTo>
                      <a:pt x="39014" y="118262"/>
                    </a:lnTo>
                    <a:lnTo>
                      <a:pt x="30947" y="114395"/>
                    </a:lnTo>
                    <a:lnTo>
                      <a:pt x="19079" y="108680"/>
                    </a:lnTo>
                    <a:close/>
                  </a:path>
                </a:pathLst>
              </a:custGeom>
              <a:solidFill>
                <a:srgbClr val="FFC000"/>
              </a:solidFill>
              <a:ln w="9525" cap="flat">
                <a:noFill/>
                <a:prstDash val="solid"/>
                <a:miter/>
              </a:ln>
            </p:spPr>
            <p:txBody>
              <a:bodyPr rtlCol="0" anchor="ctr"/>
              <a:lstStyle/>
              <a:p>
                <a:endParaRPr lang="es-CL" sz="1350"/>
              </a:p>
            </p:txBody>
          </p:sp>
          <p:sp>
            <p:nvSpPr>
              <p:cNvPr id="35" name="Forma libre: forma 34">
                <a:extLst>
                  <a:ext uri="{FF2B5EF4-FFF2-40B4-BE49-F238E27FC236}">
                    <a16:creationId xmlns:a16="http://schemas.microsoft.com/office/drawing/2014/main" id="{71ED906A-B366-5D13-B105-EE9E81F98CBC}"/>
                  </a:ext>
                </a:extLst>
              </p:cNvPr>
              <p:cNvSpPr/>
              <p:nvPr/>
            </p:nvSpPr>
            <p:spPr>
              <a:xfrm>
                <a:off x="2686156" y="2979712"/>
                <a:ext cx="216760" cy="215903"/>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6"/>
              </a:solidFill>
              <a:ln w="9525" cap="flat">
                <a:noFill/>
                <a:prstDash val="solid"/>
                <a:miter/>
              </a:ln>
            </p:spPr>
            <p:txBody>
              <a:bodyPr rtlCol="0" anchor="ctr"/>
              <a:lstStyle/>
              <a:p>
                <a:endParaRPr lang="es-CL" sz="1350"/>
              </a:p>
            </p:txBody>
          </p:sp>
          <p:sp>
            <p:nvSpPr>
              <p:cNvPr id="36" name="Forma libre: forma 35">
                <a:extLst>
                  <a:ext uri="{FF2B5EF4-FFF2-40B4-BE49-F238E27FC236}">
                    <a16:creationId xmlns:a16="http://schemas.microsoft.com/office/drawing/2014/main" id="{BC7DDEB0-1BB7-856D-E561-D8DAEAD17539}"/>
                  </a:ext>
                </a:extLst>
              </p:cNvPr>
              <p:cNvSpPr/>
              <p:nvPr/>
            </p:nvSpPr>
            <p:spPr>
              <a:xfrm>
                <a:off x="2482340" y="2908985"/>
                <a:ext cx="865420" cy="1035546"/>
              </a:xfrm>
              <a:custGeom>
                <a:avLst/>
                <a:gdLst>
                  <a:gd name="connsiteX0" fmla="*/ 112614 w 648013"/>
                  <a:gd name="connsiteY0" fmla="*/ 528089 h 769137"/>
                  <a:gd name="connsiteX1" fmla="*/ 112614 w 648013"/>
                  <a:gd name="connsiteY1" fmla="*/ 769138 h 769137"/>
                  <a:gd name="connsiteX2" fmla="*/ 413604 w 648013"/>
                  <a:gd name="connsiteY2" fmla="*/ 769138 h 769137"/>
                  <a:gd name="connsiteX3" fmla="*/ 413604 w 648013"/>
                  <a:gd name="connsiteY3" fmla="*/ 654838 h 769137"/>
                  <a:gd name="connsiteX4" fmla="*/ 460277 w 648013"/>
                  <a:gd name="connsiteY4" fmla="*/ 654838 h 769137"/>
                  <a:gd name="connsiteX5" fmla="*/ 540287 w 648013"/>
                  <a:gd name="connsiteY5" fmla="*/ 621500 h 769137"/>
                  <a:gd name="connsiteX6" fmla="*/ 572672 w 648013"/>
                  <a:gd name="connsiteY6" fmla="*/ 540538 h 769137"/>
                  <a:gd name="connsiteX7" fmla="*/ 572672 w 648013"/>
                  <a:gd name="connsiteY7" fmla="*/ 483388 h 769137"/>
                  <a:gd name="connsiteX8" fmla="*/ 614582 w 648013"/>
                  <a:gd name="connsiteY8" fmla="*/ 483388 h 769137"/>
                  <a:gd name="connsiteX9" fmla="*/ 638394 w 648013"/>
                  <a:gd name="connsiteY9" fmla="*/ 416713 h 769137"/>
                  <a:gd name="connsiteX10" fmla="*/ 572672 w 648013"/>
                  <a:gd name="connsiteY10" fmla="*/ 302413 h 769137"/>
                  <a:gd name="connsiteX11" fmla="*/ 572672 w 648013"/>
                  <a:gd name="connsiteY11" fmla="*/ 297650 h 769137"/>
                  <a:gd name="connsiteX12" fmla="*/ 297646 w 648013"/>
                  <a:gd name="connsiteY12" fmla="*/ 223 h 769137"/>
                  <a:gd name="connsiteX13" fmla="*/ 219 w 648013"/>
                  <a:gd name="connsiteY13" fmla="*/ 275248 h 769137"/>
                  <a:gd name="connsiteX14" fmla="*/ 219 w 648013"/>
                  <a:gd name="connsiteY14" fmla="*/ 297650 h 769137"/>
                  <a:gd name="connsiteX15" fmla="*/ 112614 w 648013"/>
                  <a:gd name="connsiteY15" fmla="*/ 528089 h 769137"/>
                  <a:gd name="connsiteX16" fmla="*/ 149914 w 648013"/>
                  <a:gd name="connsiteY16" fmla="*/ 56687 h 769137"/>
                  <a:gd name="connsiteX17" fmla="*/ 516368 w 648013"/>
                  <a:gd name="connsiteY17" fmla="*/ 150027 h 769137"/>
                  <a:gd name="connsiteX18" fmla="*/ 553669 w 648013"/>
                  <a:gd name="connsiteY18" fmla="*/ 296831 h 769137"/>
                  <a:gd name="connsiteX19" fmla="*/ 553669 w 648013"/>
                  <a:gd name="connsiteY19" fmla="*/ 307366 h 769137"/>
                  <a:gd name="connsiteX20" fmla="*/ 556203 w 648013"/>
                  <a:gd name="connsiteY20" fmla="*/ 311776 h 769137"/>
                  <a:gd name="connsiteX21" fmla="*/ 621926 w 648013"/>
                  <a:gd name="connsiteY21" fmla="*/ 426076 h 769137"/>
                  <a:gd name="connsiteX22" fmla="*/ 622183 w 648013"/>
                  <a:gd name="connsiteY22" fmla="*/ 426514 h 769137"/>
                  <a:gd name="connsiteX23" fmla="*/ 622459 w 648013"/>
                  <a:gd name="connsiteY23" fmla="*/ 426943 h 769137"/>
                  <a:gd name="connsiteX24" fmla="*/ 627279 w 648013"/>
                  <a:gd name="connsiteY24" fmla="*/ 453717 h 769137"/>
                  <a:gd name="connsiteX25" fmla="*/ 613334 w 648013"/>
                  <a:gd name="connsiteY25" fmla="*/ 464195 h 769137"/>
                  <a:gd name="connsiteX26" fmla="*/ 553622 w 648013"/>
                  <a:gd name="connsiteY26" fmla="*/ 464195 h 769137"/>
                  <a:gd name="connsiteX27" fmla="*/ 553622 w 648013"/>
                  <a:gd name="connsiteY27" fmla="*/ 540395 h 769137"/>
                  <a:gd name="connsiteX28" fmla="*/ 526809 w 648013"/>
                  <a:gd name="connsiteY28" fmla="*/ 607918 h 769137"/>
                  <a:gd name="connsiteX29" fmla="*/ 460277 w 648013"/>
                  <a:gd name="connsiteY29" fmla="*/ 635759 h 769137"/>
                  <a:gd name="connsiteX30" fmla="*/ 394554 w 648013"/>
                  <a:gd name="connsiteY30" fmla="*/ 635759 h 769137"/>
                  <a:gd name="connsiteX31" fmla="*/ 394554 w 648013"/>
                  <a:gd name="connsiteY31" fmla="*/ 750059 h 769137"/>
                  <a:gd name="connsiteX32" fmla="*/ 131664 w 648013"/>
                  <a:gd name="connsiteY32" fmla="*/ 750059 h 769137"/>
                  <a:gd name="connsiteX33" fmla="*/ 131664 w 648013"/>
                  <a:gd name="connsiteY33" fmla="*/ 518745 h 769137"/>
                  <a:gd name="connsiteX34" fmla="*/ 124273 w 648013"/>
                  <a:gd name="connsiteY34" fmla="*/ 513030 h 769137"/>
                  <a:gd name="connsiteX35" fmla="*/ 19269 w 648013"/>
                  <a:gd name="connsiteY35" fmla="*/ 297517 h 769137"/>
                  <a:gd name="connsiteX36" fmla="*/ 19269 w 648013"/>
                  <a:gd name="connsiteY36" fmla="*/ 297174 h 769137"/>
                  <a:gd name="connsiteX37" fmla="*/ 19269 w 648013"/>
                  <a:gd name="connsiteY37" fmla="*/ 296831 h 769137"/>
                  <a:gd name="connsiteX38" fmla="*/ 149924 w 648013"/>
                  <a:gd name="connsiteY38" fmla="*/ 56687 h 76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48013" h="769137">
                    <a:moveTo>
                      <a:pt x="112614" y="528089"/>
                    </a:moveTo>
                    <a:lnTo>
                      <a:pt x="112614" y="769138"/>
                    </a:lnTo>
                    <a:lnTo>
                      <a:pt x="413604" y="769138"/>
                    </a:lnTo>
                    <a:lnTo>
                      <a:pt x="413604" y="654838"/>
                    </a:lnTo>
                    <a:lnTo>
                      <a:pt x="460277" y="654838"/>
                    </a:lnTo>
                    <a:cubicBezTo>
                      <a:pt x="490314" y="654784"/>
                      <a:pt x="519098" y="642790"/>
                      <a:pt x="540287" y="621500"/>
                    </a:cubicBezTo>
                    <a:cubicBezTo>
                      <a:pt x="561182" y="599740"/>
                      <a:pt x="572796" y="570706"/>
                      <a:pt x="572672" y="540538"/>
                    </a:cubicBezTo>
                    <a:lnTo>
                      <a:pt x="572672" y="483388"/>
                    </a:lnTo>
                    <a:lnTo>
                      <a:pt x="614582" y="483388"/>
                    </a:lnTo>
                    <a:cubicBezTo>
                      <a:pt x="639347" y="480530"/>
                      <a:pt x="661254" y="451955"/>
                      <a:pt x="638394" y="416713"/>
                    </a:cubicBezTo>
                    <a:lnTo>
                      <a:pt x="572672" y="302413"/>
                    </a:lnTo>
                    <a:lnTo>
                      <a:pt x="572672" y="297650"/>
                    </a:lnTo>
                    <a:cubicBezTo>
                      <a:pt x="578858" y="139572"/>
                      <a:pt x="455725" y="6409"/>
                      <a:pt x="297646" y="223"/>
                    </a:cubicBezTo>
                    <a:cubicBezTo>
                      <a:pt x="139568" y="-5963"/>
                      <a:pt x="6406" y="117171"/>
                      <a:pt x="219" y="275248"/>
                    </a:cubicBezTo>
                    <a:cubicBezTo>
                      <a:pt x="-73" y="282713"/>
                      <a:pt x="-73" y="290186"/>
                      <a:pt x="219" y="297650"/>
                    </a:cubicBezTo>
                    <a:cubicBezTo>
                      <a:pt x="-109" y="387744"/>
                      <a:pt x="41416" y="472882"/>
                      <a:pt x="112614" y="528089"/>
                    </a:cubicBezTo>
                    <a:close/>
                    <a:moveTo>
                      <a:pt x="149914" y="56687"/>
                    </a:moveTo>
                    <a:cubicBezTo>
                      <a:pt x="276882" y="-18731"/>
                      <a:pt x="440950" y="23059"/>
                      <a:pt x="516368" y="150027"/>
                    </a:cubicBezTo>
                    <a:cubicBezTo>
                      <a:pt x="542691" y="194344"/>
                      <a:pt x="555645" y="245324"/>
                      <a:pt x="553669" y="296831"/>
                    </a:cubicBezTo>
                    <a:lnTo>
                      <a:pt x="553669" y="307366"/>
                    </a:lnTo>
                    <a:lnTo>
                      <a:pt x="556203" y="311776"/>
                    </a:lnTo>
                    <a:lnTo>
                      <a:pt x="621926" y="426076"/>
                    </a:lnTo>
                    <a:lnTo>
                      <a:pt x="622183" y="426514"/>
                    </a:lnTo>
                    <a:lnTo>
                      <a:pt x="622459" y="426943"/>
                    </a:lnTo>
                    <a:cubicBezTo>
                      <a:pt x="628644" y="434407"/>
                      <a:pt x="630471" y="444564"/>
                      <a:pt x="627279" y="453717"/>
                    </a:cubicBezTo>
                    <a:cubicBezTo>
                      <a:pt x="624577" y="459242"/>
                      <a:pt x="619393" y="463139"/>
                      <a:pt x="613334" y="464195"/>
                    </a:cubicBezTo>
                    <a:lnTo>
                      <a:pt x="553622" y="464195"/>
                    </a:lnTo>
                    <a:lnTo>
                      <a:pt x="553622" y="540395"/>
                    </a:lnTo>
                    <a:cubicBezTo>
                      <a:pt x="553724" y="565517"/>
                      <a:pt x="544118" y="589709"/>
                      <a:pt x="526809" y="607918"/>
                    </a:cubicBezTo>
                    <a:cubicBezTo>
                      <a:pt x="509244" y="625717"/>
                      <a:pt x="485284" y="635744"/>
                      <a:pt x="460277" y="635759"/>
                    </a:cubicBezTo>
                    <a:lnTo>
                      <a:pt x="394554" y="635759"/>
                    </a:lnTo>
                    <a:lnTo>
                      <a:pt x="394554" y="750059"/>
                    </a:lnTo>
                    <a:lnTo>
                      <a:pt x="131664" y="750059"/>
                    </a:lnTo>
                    <a:lnTo>
                      <a:pt x="131664" y="518745"/>
                    </a:lnTo>
                    <a:lnTo>
                      <a:pt x="124273" y="513030"/>
                    </a:lnTo>
                    <a:cubicBezTo>
                      <a:pt x="57580" y="461497"/>
                      <a:pt x="18748" y="381798"/>
                      <a:pt x="19269" y="297517"/>
                    </a:cubicBezTo>
                    <a:lnTo>
                      <a:pt x="19269" y="297174"/>
                    </a:lnTo>
                    <a:lnTo>
                      <a:pt x="19269" y="296831"/>
                    </a:lnTo>
                    <a:cubicBezTo>
                      <a:pt x="15402" y="198860"/>
                      <a:pt x="65567" y="106658"/>
                      <a:pt x="149924" y="56687"/>
                    </a:cubicBezTo>
                    <a:close/>
                  </a:path>
                </a:pathLst>
              </a:custGeom>
              <a:solidFill>
                <a:schemeClr val="accent1"/>
              </a:solidFill>
              <a:ln w="9525" cap="flat">
                <a:noFill/>
                <a:prstDash val="solid"/>
                <a:miter/>
              </a:ln>
            </p:spPr>
            <p:txBody>
              <a:bodyPr rtlCol="0" anchor="ctr"/>
              <a:lstStyle/>
              <a:p>
                <a:endParaRPr lang="es-CL" sz="1350"/>
              </a:p>
            </p:txBody>
          </p:sp>
        </p:grpSp>
        <p:sp>
          <p:nvSpPr>
            <p:cNvPr id="30" name="Forma libre: forma 29">
              <a:extLst>
                <a:ext uri="{FF2B5EF4-FFF2-40B4-BE49-F238E27FC236}">
                  <a16:creationId xmlns:a16="http://schemas.microsoft.com/office/drawing/2014/main" id="{27D641BF-3620-1D24-53C9-7633BB527EF1}"/>
                </a:ext>
              </a:extLst>
            </p:cNvPr>
            <p:cNvSpPr/>
            <p:nvPr/>
          </p:nvSpPr>
          <p:spPr>
            <a:xfrm>
              <a:off x="548525" y="484516"/>
              <a:ext cx="194658" cy="194907"/>
            </a:xfrm>
            <a:custGeom>
              <a:avLst/>
              <a:gdLst>
                <a:gd name="connsiteX0" fmla="*/ 30832 w 216760"/>
                <a:gd name="connsiteY0" fmla="*/ 151495 h 215903"/>
                <a:gd name="connsiteX1" fmla="*/ 22670 w 216760"/>
                <a:gd name="connsiteY1" fmla="*/ 175079 h 215903"/>
                <a:gd name="connsiteX2" fmla="*/ 40767 w 216760"/>
                <a:gd name="connsiteY2" fmla="*/ 193224 h 215903"/>
                <a:gd name="connsiteX3" fmla="*/ 64351 w 216760"/>
                <a:gd name="connsiteY3" fmla="*/ 185061 h 215903"/>
                <a:gd name="connsiteX4" fmla="*/ 84306 w 216760"/>
                <a:gd name="connsiteY4" fmla="*/ 193224 h 215903"/>
                <a:gd name="connsiteX5" fmla="*/ 95183 w 216760"/>
                <a:gd name="connsiteY5" fmla="*/ 215903 h 215903"/>
                <a:gd name="connsiteX6" fmla="*/ 120577 w 216760"/>
                <a:gd name="connsiteY6" fmla="*/ 215903 h 215903"/>
                <a:gd name="connsiteX7" fmla="*/ 131464 w 216760"/>
                <a:gd name="connsiteY7" fmla="*/ 194129 h 215903"/>
                <a:gd name="connsiteX8" fmla="*/ 151467 w 216760"/>
                <a:gd name="connsiteY8" fmla="*/ 185966 h 215903"/>
                <a:gd name="connsiteX9" fmla="*/ 175041 w 216760"/>
                <a:gd name="connsiteY9" fmla="*/ 194129 h 215903"/>
                <a:gd name="connsiteX10" fmla="*/ 193186 w 216760"/>
                <a:gd name="connsiteY10" fmla="*/ 175984 h 215903"/>
                <a:gd name="connsiteX11" fmla="*/ 185023 w 216760"/>
                <a:gd name="connsiteY11" fmla="*/ 152400 h 215903"/>
                <a:gd name="connsiteX12" fmla="*/ 194091 w 216760"/>
                <a:gd name="connsiteY12" fmla="*/ 132445 h 215903"/>
                <a:gd name="connsiteX13" fmla="*/ 216760 w 216760"/>
                <a:gd name="connsiteY13" fmla="*/ 121558 h 215903"/>
                <a:gd name="connsiteX14" fmla="*/ 216760 w 216760"/>
                <a:gd name="connsiteY14" fmla="*/ 94345 h 215903"/>
                <a:gd name="connsiteX15" fmla="*/ 194091 w 216760"/>
                <a:gd name="connsiteY15" fmla="*/ 83458 h 215903"/>
                <a:gd name="connsiteX16" fmla="*/ 185928 w 216760"/>
                <a:gd name="connsiteY16" fmla="*/ 63503 h 215903"/>
                <a:gd name="connsiteX17" fmla="*/ 194091 w 216760"/>
                <a:gd name="connsiteY17" fmla="*/ 39910 h 215903"/>
                <a:gd name="connsiteX18" fmla="*/ 175993 w 216760"/>
                <a:gd name="connsiteY18" fmla="*/ 21812 h 215903"/>
                <a:gd name="connsiteX19" fmla="*/ 152410 w 216760"/>
                <a:gd name="connsiteY19" fmla="*/ 29975 h 215903"/>
                <a:gd name="connsiteX20" fmla="*/ 132455 w 216760"/>
                <a:gd name="connsiteY20" fmla="*/ 21812 h 215903"/>
                <a:gd name="connsiteX21" fmla="*/ 121529 w 216760"/>
                <a:gd name="connsiteY21" fmla="*/ 0 h 215903"/>
                <a:gd name="connsiteX22" fmla="*/ 96136 w 216760"/>
                <a:gd name="connsiteY22" fmla="*/ 0 h 215903"/>
                <a:gd name="connsiteX23" fmla="*/ 85249 w 216760"/>
                <a:gd name="connsiteY23" fmla="*/ 22679 h 215903"/>
                <a:gd name="connsiteX24" fmla="*/ 65246 w 216760"/>
                <a:gd name="connsiteY24" fmla="*/ 30842 h 215903"/>
                <a:gd name="connsiteX25" fmla="*/ 41672 w 216760"/>
                <a:gd name="connsiteY25" fmla="*/ 22679 h 215903"/>
                <a:gd name="connsiteX26" fmla="*/ 23574 w 216760"/>
                <a:gd name="connsiteY26" fmla="*/ 40824 h 215903"/>
                <a:gd name="connsiteX27" fmla="*/ 30832 w 216760"/>
                <a:gd name="connsiteY27" fmla="*/ 64408 h 215903"/>
                <a:gd name="connsiteX28" fmla="*/ 22670 w 216760"/>
                <a:gd name="connsiteY28" fmla="*/ 84363 h 215903"/>
                <a:gd name="connsiteX29" fmla="*/ 0 w 216760"/>
                <a:gd name="connsiteY29" fmla="*/ 95250 h 215903"/>
                <a:gd name="connsiteX30" fmla="*/ 0 w 216760"/>
                <a:gd name="connsiteY30" fmla="*/ 120653 h 215903"/>
                <a:gd name="connsiteX31" fmla="*/ 22670 w 216760"/>
                <a:gd name="connsiteY31" fmla="*/ 131540 h 215903"/>
                <a:gd name="connsiteX32" fmla="*/ 30832 w 216760"/>
                <a:gd name="connsiteY32" fmla="*/ 151495 h 215903"/>
                <a:gd name="connsiteX33" fmla="*/ 19050 w 216760"/>
                <a:gd name="connsiteY33" fmla="*/ 107232 h 215903"/>
                <a:gd name="connsiteX34" fmla="*/ 30918 w 216760"/>
                <a:gd name="connsiteY34" fmla="*/ 101517 h 215903"/>
                <a:gd name="connsiteX35" fmla="*/ 38986 w 216760"/>
                <a:gd name="connsiteY35" fmla="*/ 97650 h 215903"/>
                <a:gd name="connsiteX36" fmla="*/ 41148 w 216760"/>
                <a:gd name="connsiteY36" fmla="*/ 88964 h 215903"/>
                <a:gd name="connsiteX37" fmla="*/ 47377 w 216760"/>
                <a:gd name="connsiteY37" fmla="*/ 73838 h 215903"/>
                <a:gd name="connsiteX38" fmla="*/ 51464 w 216760"/>
                <a:gd name="connsiteY38" fmla="*/ 66675 h 215903"/>
                <a:gd name="connsiteX39" fmla="*/ 49044 w 216760"/>
                <a:gd name="connsiteY39" fmla="*/ 58788 h 215903"/>
                <a:gd name="connsiteX40" fmla="*/ 45158 w 216760"/>
                <a:gd name="connsiteY40" fmla="*/ 46158 h 215903"/>
                <a:gd name="connsiteX41" fmla="*/ 46758 w 216760"/>
                <a:gd name="connsiteY41" fmla="*/ 44567 h 215903"/>
                <a:gd name="connsiteX42" fmla="*/ 59065 w 216760"/>
                <a:gd name="connsiteY42" fmla="*/ 48825 h 215903"/>
                <a:gd name="connsiteX43" fmla="*/ 67237 w 216760"/>
                <a:gd name="connsiteY43" fmla="*/ 51683 h 215903"/>
                <a:gd name="connsiteX44" fmla="*/ 74752 w 216760"/>
                <a:gd name="connsiteY44" fmla="*/ 47396 h 215903"/>
                <a:gd name="connsiteX45" fmla="*/ 89868 w 216760"/>
                <a:gd name="connsiteY45" fmla="*/ 41167 h 215903"/>
                <a:gd name="connsiteX46" fmla="*/ 98555 w 216760"/>
                <a:gd name="connsiteY46" fmla="*/ 38995 h 215903"/>
                <a:gd name="connsiteX47" fmla="*/ 102422 w 216760"/>
                <a:gd name="connsiteY47" fmla="*/ 30928 h 215903"/>
                <a:gd name="connsiteX48" fmla="*/ 108137 w 216760"/>
                <a:gd name="connsiteY48" fmla="*/ 19060 h 215903"/>
                <a:gd name="connsiteX49" fmla="*/ 109776 w 216760"/>
                <a:gd name="connsiteY49" fmla="*/ 19060 h 215903"/>
                <a:gd name="connsiteX50" fmla="*/ 115395 w 216760"/>
                <a:gd name="connsiteY50" fmla="*/ 30299 h 215903"/>
                <a:gd name="connsiteX51" fmla="*/ 119301 w 216760"/>
                <a:gd name="connsiteY51" fmla="*/ 38100 h 215903"/>
                <a:gd name="connsiteX52" fmla="*/ 127797 w 216760"/>
                <a:gd name="connsiteY52" fmla="*/ 40224 h 215903"/>
                <a:gd name="connsiteX53" fmla="*/ 142923 w 216760"/>
                <a:gd name="connsiteY53" fmla="*/ 46444 h 215903"/>
                <a:gd name="connsiteX54" fmla="*/ 150428 w 216760"/>
                <a:gd name="connsiteY54" fmla="*/ 50740 h 215903"/>
                <a:gd name="connsiteX55" fmla="*/ 158601 w 216760"/>
                <a:gd name="connsiteY55" fmla="*/ 47882 h 215903"/>
                <a:gd name="connsiteX56" fmla="*/ 170917 w 216760"/>
                <a:gd name="connsiteY56" fmla="*/ 43615 h 215903"/>
                <a:gd name="connsiteX57" fmla="*/ 172183 w 216760"/>
                <a:gd name="connsiteY57" fmla="*/ 44891 h 215903"/>
                <a:gd name="connsiteX58" fmla="*/ 167878 w 216760"/>
                <a:gd name="connsiteY58" fmla="*/ 57274 h 215903"/>
                <a:gd name="connsiteX59" fmla="*/ 165021 w 216760"/>
                <a:gd name="connsiteY59" fmla="*/ 65437 h 215903"/>
                <a:gd name="connsiteX60" fmla="*/ 169307 w 216760"/>
                <a:gd name="connsiteY60" fmla="*/ 72952 h 215903"/>
                <a:gd name="connsiteX61" fmla="*/ 175536 w 216760"/>
                <a:gd name="connsiteY61" fmla="*/ 88078 h 215903"/>
                <a:gd name="connsiteX62" fmla="*/ 177698 w 216760"/>
                <a:gd name="connsiteY62" fmla="*/ 96755 h 215903"/>
                <a:gd name="connsiteX63" fmla="*/ 185766 w 216760"/>
                <a:gd name="connsiteY63" fmla="*/ 100632 h 215903"/>
                <a:gd name="connsiteX64" fmla="*/ 197634 w 216760"/>
                <a:gd name="connsiteY64" fmla="*/ 106347 h 215903"/>
                <a:gd name="connsiteX65" fmla="*/ 197634 w 216760"/>
                <a:gd name="connsiteY65" fmla="*/ 109538 h 215903"/>
                <a:gd name="connsiteX66" fmla="*/ 185766 w 216760"/>
                <a:gd name="connsiteY66" fmla="*/ 115253 h 215903"/>
                <a:gd name="connsiteX67" fmla="*/ 177698 w 216760"/>
                <a:gd name="connsiteY67" fmla="*/ 119120 h 215903"/>
                <a:gd name="connsiteX68" fmla="*/ 175536 w 216760"/>
                <a:gd name="connsiteY68" fmla="*/ 127806 h 215903"/>
                <a:gd name="connsiteX69" fmla="*/ 168402 w 216760"/>
                <a:gd name="connsiteY69" fmla="*/ 142932 h 215903"/>
                <a:gd name="connsiteX70" fmla="*/ 164116 w 216760"/>
                <a:gd name="connsiteY70" fmla="*/ 150438 h 215903"/>
                <a:gd name="connsiteX71" fmla="*/ 166973 w 216760"/>
                <a:gd name="connsiteY71" fmla="*/ 158610 h 215903"/>
                <a:gd name="connsiteX72" fmla="*/ 171231 w 216760"/>
                <a:gd name="connsiteY72" fmla="*/ 170926 h 215903"/>
                <a:gd name="connsiteX73" fmla="*/ 169955 w 216760"/>
                <a:gd name="connsiteY73" fmla="*/ 172202 h 215903"/>
                <a:gd name="connsiteX74" fmla="*/ 157648 w 216760"/>
                <a:gd name="connsiteY74" fmla="*/ 167945 h 215903"/>
                <a:gd name="connsiteX75" fmla="*/ 149476 w 216760"/>
                <a:gd name="connsiteY75" fmla="*/ 165087 h 215903"/>
                <a:gd name="connsiteX76" fmla="*/ 141961 w 216760"/>
                <a:gd name="connsiteY76" fmla="*/ 169374 h 215903"/>
                <a:gd name="connsiteX77" fmla="*/ 126844 w 216760"/>
                <a:gd name="connsiteY77" fmla="*/ 175603 h 215903"/>
                <a:gd name="connsiteX78" fmla="*/ 118339 w 216760"/>
                <a:gd name="connsiteY78" fmla="*/ 177727 h 215903"/>
                <a:gd name="connsiteX79" fmla="*/ 114424 w 216760"/>
                <a:gd name="connsiteY79" fmla="*/ 185566 h 215903"/>
                <a:gd name="connsiteX80" fmla="*/ 108804 w 216760"/>
                <a:gd name="connsiteY80" fmla="*/ 196806 h 215903"/>
                <a:gd name="connsiteX81" fmla="*/ 107175 w 216760"/>
                <a:gd name="connsiteY81" fmla="*/ 196806 h 215903"/>
                <a:gd name="connsiteX82" fmla="*/ 101460 w 216760"/>
                <a:gd name="connsiteY82" fmla="*/ 184928 h 215903"/>
                <a:gd name="connsiteX83" fmla="*/ 97584 w 216760"/>
                <a:gd name="connsiteY83" fmla="*/ 176860 h 215903"/>
                <a:gd name="connsiteX84" fmla="*/ 88906 w 216760"/>
                <a:gd name="connsiteY84" fmla="*/ 174689 h 215903"/>
                <a:gd name="connsiteX85" fmla="*/ 73781 w 216760"/>
                <a:gd name="connsiteY85" fmla="*/ 168469 h 215903"/>
                <a:gd name="connsiteX86" fmla="*/ 66275 w 216760"/>
                <a:gd name="connsiteY86" fmla="*/ 164182 h 215903"/>
                <a:gd name="connsiteX87" fmla="*/ 58102 w 216760"/>
                <a:gd name="connsiteY87" fmla="*/ 167040 h 215903"/>
                <a:gd name="connsiteX88" fmla="*/ 45787 w 216760"/>
                <a:gd name="connsiteY88" fmla="*/ 171298 h 215903"/>
                <a:gd name="connsiteX89" fmla="*/ 44520 w 216760"/>
                <a:gd name="connsiteY89" fmla="*/ 170021 h 215903"/>
                <a:gd name="connsiteX90" fmla="*/ 48778 w 216760"/>
                <a:gd name="connsiteY90" fmla="*/ 157705 h 215903"/>
                <a:gd name="connsiteX91" fmla="*/ 51635 w 216760"/>
                <a:gd name="connsiteY91" fmla="*/ 149533 h 215903"/>
                <a:gd name="connsiteX92" fmla="*/ 47349 w 216760"/>
                <a:gd name="connsiteY92" fmla="*/ 142027 h 215903"/>
                <a:gd name="connsiteX93" fmla="*/ 41119 w 216760"/>
                <a:gd name="connsiteY93" fmla="*/ 126902 h 215903"/>
                <a:gd name="connsiteX94" fmla="*/ 38957 w 216760"/>
                <a:gd name="connsiteY94" fmla="*/ 118215 h 215903"/>
                <a:gd name="connsiteX95" fmla="*/ 30890 w 216760"/>
                <a:gd name="connsiteY95" fmla="*/ 114348 h 215903"/>
                <a:gd name="connsiteX96" fmla="*/ 19021 w 216760"/>
                <a:gd name="connsiteY96" fmla="*/ 108633 h 2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16760" h="215903">
                  <a:moveTo>
                    <a:pt x="30832" y="151495"/>
                  </a:moveTo>
                  <a:lnTo>
                    <a:pt x="22670" y="175079"/>
                  </a:lnTo>
                  <a:lnTo>
                    <a:pt x="40767" y="193224"/>
                  </a:lnTo>
                  <a:lnTo>
                    <a:pt x="64351" y="185061"/>
                  </a:lnTo>
                  <a:cubicBezTo>
                    <a:pt x="70588" y="188703"/>
                    <a:pt x="77305" y="191451"/>
                    <a:pt x="84306" y="193224"/>
                  </a:cubicBezTo>
                  <a:lnTo>
                    <a:pt x="95183" y="215903"/>
                  </a:lnTo>
                  <a:lnTo>
                    <a:pt x="120577" y="215903"/>
                  </a:lnTo>
                  <a:lnTo>
                    <a:pt x="131464" y="194129"/>
                  </a:lnTo>
                  <a:cubicBezTo>
                    <a:pt x="138481" y="192359"/>
                    <a:pt x="145215" y="189611"/>
                    <a:pt x="151467" y="185966"/>
                  </a:cubicBezTo>
                  <a:lnTo>
                    <a:pt x="175041" y="194129"/>
                  </a:lnTo>
                  <a:lnTo>
                    <a:pt x="193186" y="175984"/>
                  </a:lnTo>
                  <a:lnTo>
                    <a:pt x="185023" y="152400"/>
                  </a:lnTo>
                  <a:cubicBezTo>
                    <a:pt x="188951" y="146198"/>
                    <a:pt x="192003" y="139483"/>
                    <a:pt x="194091" y="132445"/>
                  </a:cubicBezTo>
                  <a:lnTo>
                    <a:pt x="216760" y="121558"/>
                  </a:lnTo>
                  <a:lnTo>
                    <a:pt x="216760" y="94345"/>
                  </a:lnTo>
                  <a:lnTo>
                    <a:pt x="194091" y="83458"/>
                  </a:lnTo>
                  <a:cubicBezTo>
                    <a:pt x="192318" y="76456"/>
                    <a:pt x="189571" y="69739"/>
                    <a:pt x="185928" y="63503"/>
                  </a:cubicBezTo>
                  <a:lnTo>
                    <a:pt x="194091" y="39910"/>
                  </a:lnTo>
                  <a:lnTo>
                    <a:pt x="175993" y="21812"/>
                  </a:lnTo>
                  <a:lnTo>
                    <a:pt x="152410" y="29975"/>
                  </a:lnTo>
                  <a:cubicBezTo>
                    <a:pt x="146174" y="26330"/>
                    <a:pt x="139457" y="23582"/>
                    <a:pt x="132455" y="21812"/>
                  </a:cubicBezTo>
                  <a:lnTo>
                    <a:pt x="121529" y="0"/>
                  </a:lnTo>
                  <a:lnTo>
                    <a:pt x="96136" y="0"/>
                  </a:lnTo>
                  <a:lnTo>
                    <a:pt x="85249" y="22679"/>
                  </a:lnTo>
                  <a:cubicBezTo>
                    <a:pt x="78230" y="24444"/>
                    <a:pt x="71496" y="27193"/>
                    <a:pt x="65246" y="30842"/>
                  </a:cubicBezTo>
                  <a:lnTo>
                    <a:pt x="41672" y="22679"/>
                  </a:lnTo>
                  <a:lnTo>
                    <a:pt x="23574" y="40824"/>
                  </a:lnTo>
                  <a:lnTo>
                    <a:pt x="30832" y="64408"/>
                  </a:lnTo>
                  <a:cubicBezTo>
                    <a:pt x="27191" y="70645"/>
                    <a:pt x="24443" y="77362"/>
                    <a:pt x="22670" y="84363"/>
                  </a:cubicBezTo>
                  <a:lnTo>
                    <a:pt x="0" y="95250"/>
                  </a:lnTo>
                  <a:lnTo>
                    <a:pt x="0" y="120653"/>
                  </a:lnTo>
                  <a:lnTo>
                    <a:pt x="22670" y="131540"/>
                  </a:lnTo>
                  <a:cubicBezTo>
                    <a:pt x="24445" y="138540"/>
                    <a:pt x="27193" y="145257"/>
                    <a:pt x="30832" y="151495"/>
                  </a:cubicBezTo>
                  <a:close/>
                  <a:moveTo>
                    <a:pt x="19050" y="107232"/>
                  </a:moveTo>
                  <a:lnTo>
                    <a:pt x="30918" y="101517"/>
                  </a:lnTo>
                  <a:lnTo>
                    <a:pt x="38986" y="97650"/>
                  </a:lnTo>
                  <a:lnTo>
                    <a:pt x="41148" y="88964"/>
                  </a:lnTo>
                  <a:cubicBezTo>
                    <a:pt x="42497" y="83651"/>
                    <a:pt x="44594" y="78559"/>
                    <a:pt x="47377" y="73838"/>
                  </a:cubicBezTo>
                  <a:lnTo>
                    <a:pt x="51464" y="66675"/>
                  </a:lnTo>
                  <a:lnTo>
                    <a:pt x="49044" y="58788"/>
                  </a:lnTo>
                  <a:lnTo>
                    <a:pt x="45158" y="46158"/>
                  </a:lnTo>
                  <a:lnTo>
                    <a:pt x="46758" y="44567"/>
                  </a:lnTo>
                  <a:lnTo>
                    <a:pt x="59065" y="48825"/>
                  </a:lnTo>
                  <a:lnTo>
                    <a:pt x="67237" y="51683"/>
                  </a:lnTo>
                  <a:lnTo>
                    <a:pt x="74752" y="47396"/>
                  </a:lnTo>
                  <a:cubicBezTo>
                    <a:pt x="79468" y="44609"/>
                    <a:pt x="84558" y="42512"/>
                    <a:pt x="89868" y="41167"/>
                  </a:cubicBezTo>
                  <a:lnTo>
                    <a:pt x="98555" y="38995"/>
                  </a:lnTo>
                  <a:lnTo>
                    <a:pt x="102422" y="30928"/>
                  </a:lnTo>
                  <a:lnTo>
                    <a:pt x="108137" y="19060"/>
                  </a:lnTo>
                  <a:lnTo>
                    <a:pt x="109776" y="19060"/>
                  </a:lnTo>
                  <a:lnTo>
                    <a:pt x="115395" y="30299"/>
                  </a:lnTo>
                  <a:lnTo>
                    <a:pt x="119301" y="38100"/>
                  </a:lnTo>
                  <a:lnTo>
                    <a:pt x="127797" y="40224"/>
                  </a:lnTo>
                  <a:cubicBezTo>
                    <a:pt x="133108" y="41569"/>
                    <a:pt x="138201" y="43664"/>
                    <a:pt x="142923" y="46444"/>
                  </a:cubicBezTo>
                  <a:lnTo>
                    <a:pt x="150428" y="50740"/>
                  </a:lnTo>
                  <a:lnTo>
                    <a:pt x="158601" y="47882"/>
                  </a:lnTo>
                  <a:lnTo>
                    <a:pt x="170917" y="43615"/>
                  </a:lnTo>
                  <a:lnTo>
                    <a:pt x="172183" y="44891"/>
                  </a:lnTo>
                  <a:lnTo>
                    <a:pt x="167878" y="57274"/>
                  </a:lnTo>
                  <a:lnTo>
                    <a:pt x="165021" y="65437"/>
                  </a:lnTo>
                  <a:lnTo>
                    <a:pt x="169307" y="72952"/>
                  </a:lnTo>
                  <a:cubicBezTo>
                    <a:pt x="172092" y="77673"/>
                    <a:pt x="174189" y="82766"/>
                    <a:pt x="175536" y="88078"/>
                  </a:cubicBezTo>
                  <a:lnTo>
                    <a:pt x="177698" y="96755"/>
                  </a:lnTo>
                  <a:lnTo>
                    <a:pt x="185766" y="100632"/>
                  </a:lnTo>
                  <a:lnTo>
                    <a:pt x="197634" y="106347"/>
                  </a:lnTo>
                  <a:lnTo>
                    <a:pt x="197634" y="109538"/>
                  </a:lnTo>
                  <a:lnTo>
                    <a:pt x="185766" y="115253"/>
                  </a:lnTo>
                  <a:lnTo>
                    <a:pt x="177698" y="119120"/>
                  </a:lnTo>
                  <a:lnTo>
                    <a:pt x="175536" y="127806"/>
                  </a:lnTo>
                  <a:cubicBezTo>
                    <a:pt x="173823" y="133136"/>
                    <a:pt x="171425" y="138220"/>
                    <a:pt x="168402" y="142932"/>
                  </a:cubicBezTo>
                  <a:lnTo>
                    <a:pt x="164116" y="150438"/>
                  </a:lnTo>
                  <a:lnTo>
                    <a:pt x="166973" y="158610"/>
                  </a:lnTo>
                  <a:lnTo>
                    <a:pt x="171231" y="170926"/>
                  </a:lnTo>
                  <a:lnTo>
                    <a:pt x="169955" y="172202"/>
                  </a:lnTo>
                  <a:lnTo>
                    <a:pt x="157648" y="167945"/>
                  </a:lnTo>
                  <a:lnTo>
                    <a:pt x="149476" y="165087"/>
                  </a:lnTo>
                  <a:lnTo>
                    <a:pt x="141961" y="169374"/>
                  </a:lnTo>
                  <a:cubicBezTo>
                    <a:pt x="137245" y="172161"/>
                    <a:pt x="132155" y="174258"/>
                    <a:pt x="126844" y="175603"/>
                  </a:cubicBezTo>
                  <a:lnTo>
                    <a:pt x="118339" y="177727"/>
                  </a:lnTo>
                  <a:lnTo>
                    <a:pt x="114424" y="185566"/>
                  </a:lnTo>
                  <a:lnTo>
                    <a:pt x="108804" y="196806"/>
                  </a:lnTo>
                  <a:lnTo>
                    <a:pt x="107175" y="196806"/>
                  </a:lnTo>
                  <a:lnTo>
                    <a:pt x="101460" y="184928"/>
                  </a:lnTo>
                  <a:lnTo>
                    <a:pt x="97584" y="176860"/>
                  </a:lnTo>
                  <a:lnTo>
                    <a:pt x="88906" y="174689"/>
                  </a:lnTo>
                  <a:cubicBezTo>
                    <a:pt x="83593" y="173347"/>
                    <a:pt x="78500" y="171253"/>
                    <a:pt x="73781" y="168469"/>
                  </a:cubicBezTo>
                  <a:lnTo>
                    <a:pt x="66275" y="164182"/>
                  </a:lnTo>
                  <a:lnTo>
                    <a:pt x="58102" y="167040"/>
                  </a:lnTo>
                  <a:lnTo>
                    <a:pt x="45787" y="171298"/>
                  </a:lnTo>
                  <a:lnTo>
                    <a:pt x="44520" y="170021"/>
                  </a:lnTo>
                  <a:lnTo>
                    <a:pt x="48778" y="157705"/>
                  </a:lnTo>
                  <a:lnTo>
                    <a:pt x="51635" y="149533"/>
                  </a:lnTo>
                  <a:lnTo>
                    <a:pt x="47349" y="142027"/>
                  </a:lnTo>
                  <a:cubicBezTo>
                    <a:pt x="44567" y="137306"/>
                    <a:pt x="42470" y="132213"/>
                    <a:pt x="41119" y="126902"/>
                  </a:cubicBezTo>
                  <a:lnTo>
                    <a:pt x="38957" y="118215"/>
                  </a:lnTo>
                  <a:lnTo>
                    <a:pt x="30890" y="114348"/>
                  </a:lnTo>
                  <a:lnTo>
                    <a:pt x="19021" y="108633"/>
                  </a:lnTo>
                  <a:close/>
                </a:path>
              </a:pathLst>
            </a:custGeom>
            <a:solidFill>
              <a:schemeClr val="accent1"/>
            </a:solidFill>
            <a:ln w="9525" cap="flat">
              <a:noFill/>
              <a:prstDash val="solid"/>
              <a:miter/>
            </a:ln>
          </p:spPr>
          <p:txBody>
            <a:bodyPr rtlCol="0" anchor="ctr"/>
            <a:lstStyle/>
            <a:p>
              <a:r>
                <a:rPr lang="es-CL" sz="900" dirty="0">
                  <a:solidFill>
                    <a:srgbClr val="FFC000"/>
                  </a:solidFill>
                  <a:highlight>
                    <a:srgbClr val="FFFF00"/>
                  </a:highlight>
                </a:rPr>
                <a:t>T</a:t>
              </a:r>
            </a:p>
          </p:txBody>
        </p:sp>
        <p:sp>
          <p:nvSpPr>
            <p:cNvPr id="31" name="Rectángulo 30">
              <a:extLst>
                <a:ext uri="{FF2B5EF4-FFF2-40B4-BE49-F238E27FC236}">
                  <a16:creationId xmlns:a16="http://schemas.microsoft.com/office/drawing/2014/main" id="{CEA20A17-81AD-4164-3127-E830F36BECAF}"/>
                </a:ext>
              </a:extLst>
            </p:cNvPr>
            <p:cNvSpPr/>
            <p:nvPr/>
          </p:nvSpPr>
          <p:spPr>
            <a:xfrm>
              <a:off x="59406" y="1124744"/>
              <a:ext cx="1044000" cy="276999"/>
            </a:xfrm>
            <a:prstGeom prst="rect">
              <a:avLst/>
            </a:prstGeom>
            <a:solidFill>
              <a:schemeClr val="bg1"/>
            </a:solidFill>
          </p:spPr>
          <p:txBody>
            <a:bodyPr wrap="square" lIns="0" tIns="0" rIns="0" bIns="0">
              <a:spAutoFit/>
            </a:bodyPr>
            <a:lstStyle/>
            <a:p>
              <a:pPr algn="ctr"/>
              <a:r>
                <a:rPr lang="es-ES" b="1" cap="none" spc="0" dirty="0">
                  <a:ln w="13462">
                    <a:noFill/>
                    <a:prstDash val="solid"/>
                  </a:ln>
                  <a:solidFill>
                    <a:schemeClr val="accent1">
                      <a:lumMod val="75000"/>
                    </a:schemeClr>
                  </a:solidFill>
                  <a:effectLst>
                    <a:outerShdw dist="38100" dir="2700000" algn="bl" rotWithShape="0">
                      <a:schemeClr val="accent5"/>
                    </a:outerShdw>
                  </a:effectLst>
                </a:rPr>
                <a:t>PINGESO</a:t>
              </a:r>
            </a:p>
          </p:txBody>
        </p:sp>
      </p:grpSp>
    </p:spTree>
    <p:extLst>
      <p:ext uri="{BB962C8B-B14F-4D97-AF65-F5344CB8AC3E}">
        <p14:creationId xmlns:p14="http://schemas.microsoft.com/office/powerpoint/2010/main" val="31864296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Plantilla_PPT_UdeSantiago2 (1)</Template>
  <TotalTime>7777</TotalTime>
  <Words>725</Words>
  <Application>Microsoft Office PowerPoint</Application>
  <PresentationFormat>Presentación en pantalla (4:3)</PresentationFormat>
  <Paragraphs>167</Paragraphs>
  <Slides>14</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14</vt:i4>
      </vt:variant>
    </vt:vector>
  </HeadingPairs>
  <TitlesOfParts>
    <vt:vector size="21" baseType="lpstr">
      <vt:lpstr>Arial</vt:lpstr>
      <vt:lpstr>Calibri</vt:lpstr>
      <vt:lpstr>CIDFont+F10</vt:lpstr>
      <vt:lpstr>CIDFont+F4</vt:lpstr>
      <vt:lpstr>CIDFont+F5</vt:lpstr>
      <vt:lpstr>Tema de Office</vt:lpstr>
      <vt:lpstr>Worksheet</vt:lpstr>
      <vt:lpstr>Taller/Proyecto de Ingeniería de Software 2-2022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Usach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Campus</dc:title>
  <dc:creator>Usuario</dc:creator>
  <cp:lastModifiedBy>edgardo sepulveda</cp:lastModifiedBy>
  <cp:revision>162</cp:revision>
  <dcterms:created xsi:type="dcterms:W3CDTF">2013-04-09T17:57:06Z</dcterms:created>
  <dcterms:modified xsi:type="dcterms:W3CDTF">2022-07-28T21:02:33Z</dcterms:modified>
</cp:coreProperties>
</file>