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  <p:sldMasterId id="2147483789" r:id="rId5"/>
  </p:sldMasterIdLst>
  <p:notesMasterIdLst>
    <p:notesMasterId r:id="rId31"/>
  </p:notesMasterIdLst>
  <p:handoutMasterIdLst>
    <p:handoutMasterId r:id="rId32"/>
  </p:handoutMasterIdLst>
  <p:sldIdLst>
    <p:sldId id="3825" r:id="rId6"/>
    <p:sldId id="3826" r:id="rId7"/>
    <p:sldId id="3827" r:id="rId8"/>
    <p:sldId id="3828" r:id="rId9"/>
    <p:sldId id="3836" r:id="rId10"/>
    <p:sldId id="3835" r:id="rId11"/>
    <p:sldId id="3837" r:id="rId12"/>
    <p:sldId id="3838" r:id="rId13"/>
    <p:sldId id="3839" r:id="rId14"/>
    <p:sldId id="3840" r:id="rId15"/>
    <p:sldId id="3841" r:id="rId16"/>
    <p:sldId id="3842" r:id="rId17"/>
    <p:sldId id="3843" r:id="rId18"/>
    <p:sldId id="3856" r:id="rId19"/>
    <p:sldId id="3844" r:id="rId20"/>
    <p:sldId id="3845" r:id="rId21"/>
    <p:sldId id="3848" r:id="rId22"/>
    <p:sldId id="3849" r:id="rId23"/>
    <p:sldId id="3850" r:id="rId24"/>
    <p:sldId id="3851" r:id="rId25"/>
    <p:sldId id="3852" r:id="rId26"/>
    <p:sldId id="3853" r:id="rId27"/>
    <p:sldId id="3854" r:id="rId28"/>
    <p:sldId id="3855" r:id="rId29"/>
    <p:sldId id="3834" r:id="rId3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" y="60"/>
      </p:cViewPr>
      <p:guideLst>
        <p:guide orient="horz" pos="1200"/>
        <p:guide orient="horz" pos="3408"/>
        <p:guide pos="6936"/>
        <p:guide pos="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07275-B9A7-4567-9397-36C8A81A13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CCD050-77AD-4BD3-BABD-F8CDC370FA76}">
      <dgm:prSet/>
      <dgm:spPr/>
      <dgm:t>
        <a:bodyPr/>
        <a:lstStyle/>
        <a:p>
          <a:r>
            <a:rPr lang="es-CL" dirty="0"/>
            <a:t>Modelar de manera eficiente y no invasiva la AC</a:t>
          </a:r>
          <a:endParaRPr lang="en-US" dirty="0"/>
        </a:p>
      </dgm:t>
    </dgm:pt>
    <dgm:pt modelId="{31E6CABD-7DC5-4AED-A021-B46745A1B0E7}" type="parTrans" cxnId="{4618856F-C602-45E7-AE13-9754373C7310}">
      <dgm:prSet/>
      <dgm:spPr/>
      <dgm:t>
        <a:bodyPr/>
        <a:lstStyle/>
        <a:p>
          <a:endParaRPr lang="en-US"/>
        </a:p>
      </dgm:t>
    </dgm:pt>
    <dgm:pt modelId="{D0526680-53D6-4DAE-BF95-526F501BEBF2}" type="sibTrans" cxnId="{4618856F-C602-45E7-AE13-9754373C7310}">
      <dgm:prSet/>
      <dgm:spPr/>
      <dgm:t>
        <a:bodyPr/>
        <a:lstStyle/>
        <a:p>
          <a:endParaRPr lang="en-US"/>
        </a:p>
      </dgm:t>
    </dgm:pt>
    <dgm:pt modelId="{F85FABEF-485C-4C16-AFCA-D867DF3AF47A}">
      <dgm:prSet/>
      <dgm:spPr/>
      <dgm:t>
        <a:bodyPr/>
        <a:lstStyle/>
        <a:p>
          <a:r>
            <a:rPr lang="es-CL"/>
            <a:t>Obtener información valiosa de investigación</a:t>
          </a:r>
          <a:endParaRPr lang="en-US"/>
        </a:p>
      </dgm:t>
    </dgm:pt>
    <dgm:pt modelId="{3408BFD2-5226-4246-9558-A99AE2015C2F}" type="parTrans" cxnId="{64C805A8-3250-4EED-BA34-8BC5D30B1052}">
      <dgm:prSet/>
      <dgm:spPr/>
      <dgm:t>
        <a:bodyPr/>
        <a:lstStyle/>
        <a:p>
          <a:endParaRPr lang="en-US"/>
        </a:p>
      </dgm:t>
    </dgm:pt>
    <dgm:pt modelId="{922BFCA4-6ED9-4CCB-BE71-B9DB2AF06BAD}" type="sibTrans" cxnId="{64C805A8-3250-4EED-BA34-8BC5D30B1052}">
      <dgm:prSet/>
      <dgm:spPr/>
      <dgm:t>
        <a:bodyPr/>
        <a:lstStyle/>
        <a:p>
          <a:endParaRPr lang="en-US"/>
        </a:p>
      </dgm:t>
    </dgm:pt>
    <dgm:pt modelId="{1735EA51-A31E-4153-97EF-8008CC721A72}">
      <dgm:prSet/>
      <dgm:spPr/>
      <dgm:t>
        <a:bodyPr/>
        <a:lstStyle/>
        <a:p>
          <a:r>
            <a:rPr lang="es-CL" dirty="0"/>
            <a:t>Mejorar diagnóstico de AC de las personas</a:t>
          </a:r>
          <a:endParaRPr lang="en-US" dirty="0"/>
        </a:p>
      </dgm:t>
    </dgm:pt>
    <dgm:pt modelId="{2AB0B6B0-BBCF-4887-9D8B-D568D7326576}" type="parTrans" cxnId="{DECFB287-2310-4BE4-A502-C547F4BD6A0B}">
      <dgm:prSet/>
      <dgm:spPr/>
      <dgm:t>
        <a:bodyPr/>
        <a:lstStyle/>
        <a:p>
          <a:endParaRPr lang="es-ES"/>
        </a:p>
      </dgm:t>
    </dgm:pt>
    <dgm:pt modelId="{5286ECB9-A05B-4466-B787-DCA5FDFB4C04}" type="sibTrans" cxnId="{DECFB287-2310-4BE4-A502-C547F4BD6A0B}">
      <dgm:prSet/>
      <dgm:spPr/>
      <dgm:t>
        <a:bodyPr/>
        <a:lstStyle/>
        <a:p>
          <a:endParaRPr lang="es-ES"/>
        </a:p>
      </dgm:t>
    </dgm:pt>
    <dgm:pt modelId="{BAB6149A-2E8D-48D3-95B6-F724978B54EF}" type="pres">
      <dgm:prSet presAssocID="{18307275-B9A7-4567-9397-36C8A81A138E}" presName="root" presStyleCnt="0">
        <dgm:presLayoutVars>
          <dgm:dir/>
          <dgm:resizeHandles val="exact"/>
        </dgm:presLayoutVars>
      </dgm:prSet>
      <dgm:spPr/>
    </dgm:pt>
    <dgm:pt modelId="{51DD1D07-7135-4CCC-B666-2D360B9E9748}" type="pres">
      <dgm:prSet presAssocID="{29CCD050-77AD-4BD3-BABD-F8CDC370FA76}" presName="compNode" presStyleCnt="0"/>
      <dgm:spPr/>
    </dgm:pt>
    <dgm:pt modelId="{F0ECA510-EE01-410B-ADD4-7C215B5CFE4A}" type="pres">
      <dgm:prSet presAssocID="{29CCD050-77AD-4BD3-BABD-F8CDC370FA76}" presName="bgRect" presStyleLbl="bgShp" presStyleIdx="0" presStyleCnt="3" custLinFactNeighborY="6783"/>
      <dgm:spPr/>
    </dgm:pt>
    <dgm:pt modelId="{1BBC7F60-AAD5-498E-A5C3-53FC74B5AC74}" type="pres">
      <dgm:prSet presAssocID="{29CCD050-77AD-4BD3-BABD-F8CDC370FA76}" presName="iconRect" presStyleLbl="node1" presStyleIdx="0" presStyleCnt="3" custLinFactNeighborX="-9857" custLinFactNeighborY="63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ebro en la cabeza con relleno sólido"/>
        </a:ext>
      </dgm:extLst>
    </dgm:pt>
    <dgm:pt modelId="{E89C2815-9871-4AC1-B7FB-9AD492380DA0}" type="pres">
      <dgm:prSet presAssocID="{29CCD050-77AD-4BD3-BABD-F8CDC370FA76}" presName="spaceRect" presStyleCnt="0"/>
      <dgm:spPr/>
    </dgm:pt>
    <dgm:pt modelId="{0E67A88F-AEC4-4385-8A68-8DBAC9CD8844}" type="pres">
      <dgm:prSet presAssocID="{29CCD050-77AD-4BD3-BABD-F8CDC370FA76}" presName="parTx" presStyleLbl="revTx" presStyleIdx="0" presStyleCnt="3" custLinFactNeighborX="1062" custLinFactNeighborY="7985">
        <dgm:presLayoutVars>
          <dgm:chMax val="0"/>
          <dgm:chPref val="0"/>
        </dgm:presLayoutVars>
      </dgm:prSet>
      <dgm:spPr/>
    </dgm:pt>
    <dgm:pt modelId="{759B31F8-C753-4384-A9ED-ADF2969F74D9}" type="pres">
      <dgm:prSet presAssocID="{D0526680-53D6-4DAE-BF95-526F501BEBF2}" presName="sibTrans" presStyleCnt="0"/>
      <dgm:spPr/>
    </dgm:pt>
    <dgm:pt modelId="{031AA285-330B-47B4-928C-F16E5F9CFA0E}" type="pres">
      <dgm:prSet presAssocID="{1735EA51-A31E-4153-97EF-8008CC721A72}" presName="compNode" presStyleCnt="0"/>
      <dgm:spPr/>
    </dgm:pt>
    <dgm:pt modelId="{A39C6F1D-ED89-458D-B6E2-A54096BCB021}" type="pres">
      <dgm:prSet presAssocID="{1735EA51-A31E-4153-97EF-8008CC721A72}" presName="bgRect" presStyleLbl="bgShp" presStyleIdx="1" presStyleCnt="3" custLinFactNeighborX="450" custLinFactNeighborY="5988"/>
      <dgm:spPr/>
    </dgm:pt>
    <dgm:pt modelId="{89ACDEE8-D887-4C91-A11F-21817FF92432}" type="pres">
      <dgm:prSet presAssocID="{1735EA51-A31E-4153-97EF-8008CC721A72}" presName="iconRect" presStyleLbl="node1" presStyleIdx="1" presStyleCnt="3" custLinFactNeighborX="-9857" custLinFactNeighborY="1088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3694C8E1-AA4C-4D09-A651-E576C5F2BE09}" type="pres">
      <dgm:prSet presAssocID="{1735EA51-A31E-4153-97EF-8008CC721A72}" presName="spaceRect" presStyleCnt="0"/>
      <dgm:spPr/>
    </dgm:pt>
    <dgm:pt modelId="{585D73C9-E956-45D6-9594-B7B2CC953D20}" type="pres">
      <dgm:prSet presAssocID="{1735EA51-A31E-4153-97EF-8008CC721A72}" presName="parTx" presStyleLbl="revTx" presStyleIdx="1" presStyleCnt="3" custLinFactNeighborX="0" custLinFactNeighborY="3669">
        <dgm:presLayoutVars>
          <dgm:chMax val="0"/>
          <dgm:chPref val="0"/>
        </dgm:presLayoutVars>
      </dgm:prSet>
      <dgm:spPr/>
    </dgm:pt>
    <dgm:pt modelId="{79BC0085-E982-4840-A4D0-C87C9DB300C9}" type="pres">
      <dgm:prSet presAssocID="{5286ECB9-A05B-4466-B787-DCA5FDFB4C04}" presName="sibTrans" presStyleCnt="0"/>
      <dgm:spPr/>
    </dgm:pt>
    <dgm:pt modelId="{33DC3BA4-D93F-4242-BCB3-DE1E162B9ABF}" type="pres">
      <dgm:prSet presAssocID="{F85FABEF-485C-4C16-AFCA-D867DF3AF47A}" presName="compNode" presStyleCnt="0"/>
      <dgm:spPr/>
    </dgm:pt>
    <dgm:pt modelId="{C7AEA567-FCC5-4990-979E-B45286F23FC5}" type="pres">
      <dgm:prSet presAssocID="{F85FABEF-485C-4C16-AFCA-D867DF3AF47A}" presName="bgRect" presStyleLbl="bgShp" presStyleIdx="2" presStyleCnt="3" custLinFactNeighborY="35250"/>
      <dgm:spPr/>
    </dgm:pt>
    <dgm:pt modelId="{A7C57F7B-179A-4AF2-AA60-AAE04C0798C6}" type="pres">
      <dgm:prSet presAssocID="{F85FABEF-485C-4C16-AFCA-D867DF3AF47A}" presName="iconRect" presStyleLbl="node1" presStyleIdx="2" presStyleCnt="3" custLinFactNeighborX="-10466" custLinFactNeighborY="-473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D0E33DA-2208-444C-93DD-BD834E6093DF}" type="pres">
      <dgm:prSet presAssocID="{F85FABEF-485C-4C16-AFCA-D867DF3AF47A}" presName="spaceRect" presStyleCnt="0"/>
      <dgm:spPr/>
    </dgm:pt>
    <dgm:pt modelId="{2BC625D6-0506-4950-8834-147C911E3E1A}" type="pres">
      <dgm:prSet presAssocID="{F85FABEF-485C-4C16-AFCA-D867DF3AF47A}" presName="parTx" presStyleLbl="revTx" presStyleIdx="2" presStyleCnt="3" custLinFactNeighborX="535" custLinFactNeighborY="32312">
        <dgm:presLayoutVars>
          <dgm:chMax val="0"/>
          <dgm:chPref val="0"/>
        </dgm:presLayoutVars>
      </dgm:prSet>
      <dgm:spPr/>
    </dgm:pt>
  </dgm:ptLst>
  <dgm:cxnLst>
    <dgm:cxn modelId="{A4A9233F-95B0-4A94-8FCB-2C971EBDC84E}" type="presOf" srcId="{F85FABEF-485C-4C16-AFCA-D867DF3AF47A}" destId="{2BC625D6-0506-4950-8834-147C911E3E1A}" srcOrd="0" destOrd="0" presId="urn:microsoft.com/office/officeart/2018/2/layout/IconVerticalSolidList"/>
    <dgm:cxn modelId="{4618856F-C602-45E7-AE13-9754373C7310}" srcId="{18307275-B9A7-4567-9397-36C8A81A138E}" destId="{29CCD050-77AD-4BD3-BABD-F8CDC370FA76}" srcOrd="0" destOrd="0" parTransId="{31E6CABD-7DC5-4AED-A021-B46745A1B0E7}" sibTransId="{D0526680-53D6-4DAE-BF95-526F501BEBF2}"/>
    <dgm:cxn modelId="{9A3C467D-4C47-4BA8-ADE5-BEF47D4A316C}" type="presOf" srcId="{1735EA51-A31E-4153-97EF-8008CC721A72}" destId="{585D73C9-E956-45D6-9594-B7B2CC953D20}" srcOrd="0" destOrd="0" presId="urn:microsoft.com/office/officeart/2018/2/layout/IconVerticalSolidList"/>
    <dgm:cxn modelId="{DECFB287-2310-4BE4-A502-C547F4BD6A0B}" srcId="{18307275-B9A7-4567-9397-36C8A81A138E}" destId="{1735EA51-A31E-4153-97EF-8008CC721A72}" srcOrd="1" destOrd="0" parTransId="{2AB0B6B0-BBCF-4887-9D8B-D568D7326576}" sibTransId="{5286ECB9-A05B-4466-B787-DCA5FDFB4C04}"/>
    <dgm:cxn modelId="{12ABCC8C-451C-4ED8-B358-FB29E099EE1D}" type="presOf" srcId="{18307275-B9A7-4567-9397-36C8A81A138E}" destId="{BAB6149A-2E8D-48D3-95B6-F724978B54EF}" srcOrd="0" destOrd="0" presId="urn:microsoft.com/office/officeart/2018/2/layout/IconVerticalSolidList"/>
    <dgm:cxn modelId="{64C805A8-3250-4EED-BA34-8BC5D30B1052}" srcId="{18307275-B9A7-4567-9397-36C8A81A138E}" destId="{F85FABEF-485C-4C16-AFCA-D867DF3AF47A}" srcOrd="2" destOrd="0" parTransId="{3408BFD2-5226-4246-9558-A99AE2015C2F}" sibTransId="{922BFCA4-6ED9-4CCB-BE71-B9DB2AF06BAD}"/>
    <dgm:cxn modelId="{F6B376FB-AC5E-4BB4-98A5-216CCF21BDDC}" type="presOf" srcId="{29CCD050-77AD-4BD3-BABD-F8CDC370FA76}" destId="{0E67A88F-AEC4-4385-8A68-8DBAC9CD8844}" srcOrd="0" destOrd="0" presId="urn:microsoft.com/office/officeart/2018/2/layout/IconVerticalSolidList"/>
    <dgm:cxn modelId="{B15F758A-BBE2-41E7-9D36-AB2D05144FD8}" type="presParOf" srcId="{BAB6149A-2E8D-48D3-95B6-F724978B54EF}" destId="{51DD1D07-7135-4CCC-B666-2D360B9E9748}" srcOrd="0" destOrd="0" presId="urn:microsoft.com/office/officeart/2018/2/layout/IconVerticalSolidList"/>
    <dgm:cxn modelId="{18D805E7-70F4-4B92-B654-A2F34E0CD49A}" type="presParOf" srcId="{51DD1D07-7135-4CCC-B666-2D360B9E9748}" destId="{F0ECA510-EE01-410B-ADD4-7C215B5CFE4A}" srcOrd="0" destOrd="0" presId="urn:microsoft.com/office/officeart/2018/2/layout/IconVerticalSolidList"/>
    <dgm:cxn modelId="{C9EDA537-BB61-419F-B4CF-0BA0D19AF795}" type="presParOf" srcId="{51DD1D07-7135-4CCC-B666-2D360B9E9748}" destId="{1BBC7F60-AAD5-498E-A5C3-53FC74B5AC74}" srcOrd="1" destOrd="0" presId="urn:microsoft.com/office/officeart/2018/2/layout/IconVerticalSolidList"/>
    <dgm:cxn modelId="{E14CEA96-7E19-4D6C-9E25-9993D686E402}" type="presParOf" srcId="{51DD1D07-7135-4CCC-B666-2D360B9E9748}" destId="{E89C2815-9871-4AC1-B7FB-9AD492380DA0}" srcOrd="2" destOrd="0" presId="urn:microsoft.com/office/officeart/2018/2/layout/IconVerticalSolidList"/>
    <dgm:cxn modelId="{8DF38C92-2A35-4AFA-8168-DF757F570631}" type="presParOf" srcId="{51DD1D07-7135-4CCC-B666-2D360B9E9748}" destId="{0E67A88F-AEC4-4385-8A68-8DBAC9CD8844}" srcOrd="3" destOrd="0" presId="urn:microsoft.com/office/officeart/2018/2/layout/IconVerticalSolidList"/>
    <dgm:cxn modelId="{E33BF419-A92B-40F9-93E4-68D31C1FF1EE}" type="presParOf" srcId="{BAB6149A-2E8D-48D3-95B6-F724978B54EF}" destId="{759B31F8-C753-4384-A9ED-ADF2969F74D9}" srcOrd="1" destOrd="0" presId="urn:microsoft.com/office/officeart/2018/2/layout/IconVerticalSolidList"/>
    <dgm:cxn modelId="{3406809F-F13C-46DD-8DB2-0AF97EBE595E}" type="presParOf" srcId="{BAB6149A-2E8D-48D3-95B6-F724978B54EF}" destId="{031AA285-330B-47B4-928C-F16E5F9CFA0E}" srcOrd="2" destOrd="0" presId="urn:microsoft.com/office/officeart/2018/2/layout/IconVerticalSolidList"/>
    <dgm:cxn modelId="{8365EA49-E5D5-49B6-9A9A-D75E8DFEE055}" type="presParOf" srcId="{031AA285-330B-47B4-928C-F16E5F9CFA0E}" destId="{A39C6F1D-ED89-458D-B6E2-A54096BCB021}" srcOrd="0" destOrd="0" presId="urn:microsoft.com/office/officeart/2018/2/layout/IconVerticalSolidList"/>
    <dgm:cxn modelId="{B7703496-8EA8-4D9F-97A6-12EAFFCF8123}" type="presParOf" srcId="{031AA285-330B-47B4-928C-F16E5F9CFA0E}" destId="{89ACDEE8-D887-4C91-A11F-21817FF92432}" srcOrd="1" destOrd="0" presId="urn:microsoft.com/office/officeart/2018/2/layout/IconVerticalSolidList"/>
    <dgm:cxn modelId="{C3A58017-E24C-41FD-900B-92C9C85A0D4B}" type="presParOf" srcId="{031AA285-330B-47B4-928C-F16E5F9CFA0E}" destId="{3694C8E1-AA4C-4D09-A651-E576C5F2BE09}" srcOrd="2" destOrd="0" presId="urn:microsoft.com/office/officeart/2018/2/layout/IconVerticalSolidList"/>
    <dgm:cxn modelId="{9001066F-3FDA-47A8-B8CD-471126D80084}" type="presParOf" srcId="{031AA285-330B-47B4-928C-F16E5F9CFA0E}" destId="{585D73C9-E956-45D6-9594-B7B2CC953D20}" srcOrd="3" destOrd="0" presId="urn:microsoft.com/office/officeart/2018/2/layout/IconVerticalSolidList"/>
    <dgm:cxn modelId="{49D6C1CF-EFBA-4DEB-BEAD-29E6FDBCC29D}" type="presParOf" srcId="{BAB6149A-2E8D-48D3-95B6-F724978B54EF}" destId="{79BC0085-E982-4840-A4D0-C87C9DB300C9}" srcOrd="3" destOrd="0" presId="urn:microsoft.com/office/officeart/2018/2/layout/IconVerticalSolidList"/>
    <dgm:cxn modelId="{C219CB62-A2CF-4FC9-B907-066F59B89D88}" type="presParOf" srcId="{BAB6149A-2E8D-48D3-95B6-F724978B54EF}" destId="{33DC3BA4-D93F-4242-BCB3-DE1E162B9ABF}" srcOrd="4" destOrd="0" presId="urn:microsoft.com/office/officeart/2018/2/layout/IconVerticalSolidList"/>
    <dgm:cxn modelId="{6A11FB06-76C6-4229-BCFE-1086508FC0E9}" type="presParOf" srcId="{33DC3BA4-D93F-4242-BCB3-DE1E162B9ABF}" destId="{C7AEA567-FCC5-4990-979E-B45286F23FC5}" srcOrd="0" destOrd="0" presId="urn:microsoft.com/office/officeart/2018/2/layout/IconVerticalSolidList"/>
    <dgm:cxn modelId="{A8DB588E-A37E-4242-AF60-5F28C9DAB3BD}" type="presParOf" srcId="{33DC3BA4-D93F-4242-BCB3-DE1E162B9ABF}" destId="{A7C57F7B-179A-4AF2-AA60-AAE04C0798C6}" srcOrd="1" destOrd="0" presId="urn:microsoft.com/office/officeart/2018/2/layout/IconVerticalSolidList"/>
    <dgm:cxn modelId="{13585CD9-3DE6-41C4-8E76-A8235DDCAF05}" type="presParOf" srcId="{33DC3BA4-D93F-4242-BCB3-DE1E162B9ABF}" destId="{DD0E33DA-2208-444C-93DD-BD834E6093DF}" srcOrd="2" destOrd="0" presId="urn:microsoft.com/office/officeart/2018/2/layout/IconVerticalSolidList"/>
    <dgm:cxn modelId="{DB9F41A9-7A8C-46AF-885A-EC0C0F01F869}" type="presParOf" srcId="{33DC3BA4-D93F-4242-BCB3-DE1E162B9ABF}" destId="{2BC625D6-0506-4950-8834-147C911E3E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36331B-30AD-4EE8-A23B-C5A8D38E5343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D12028-0DA6-4421-8D64-013FED2BD27D}">
      <dgm:prSet/>
      <dgm:spPr/>
      <dgm:t>
        <a:bodyPr/>
        <a:lstStyle/>
        <a:p>
          <a:r>
            <a:rPr lang="es-CL"/>
            <a:t>Algoritmo MOPSO en R</a:t>
          </a:r>
          <a:endParaRPr lang="en-US"/>
        </a:p>
      </dgm:t>
    </dgm:pt>
    <dgm:pt modelId="{1C73DF9F-F3E2-4433-B78F-2DC9E77F2D2B}" type="parTrans" cxnId="{FF76A439-E450-49ED-9746-93F4BDFEED16}">
      <dgm:prSet/>
      <dgm:spPr/>
      <dgm:t>
        <a:bodyPr/>
        <a:lstStyle/>
        <a:p>
          <a:endParaRPr lang="en-US"/>
        </a:p>
      </dgm:t>
    </dgm:pt>
    <dgm:pt modelId="{8EF116C1-53AE-41A8-9AED-C6C901B787C4}" type="sibTrans" cxnId="{FF76A439-E450-49ED-9746-93F4BDFEED16}">
      <dgm:prSet/>
      <dgm:spPr/>
      <dgm:t>
        <a:bodyPr/>
        <a:lstStyle/>
        <a:p>
          <a:endParaRPr lang="en-US"/>
        </a:p>
      </dgm:t>
    </dgm:pt>
    <dgm:pt modelId="{02280DF4-E259-40F2-9D0A-37F9412DAC11}">
      <dgm:prSet/>
      <dgm:spPr/>
      <dgm:t>
        <a:bodyPr/>
        <a:lstStyle/>
        <a:p>
          <a:r>
            <a:rPr lang="es-CL"/>
            <a:t>Generar y seleccionar modelos de AC de calidad</a:t>
          </a:r>
          <a:endParaRPr lang="en-US"/>
        </a:p>
      </dgm:t>
    </dgm:pt>
    <dgm:pt modelId="{AFB238A7-D865-4D99-8AE5-70F99D364DEE}" type="parTrans" cxnId="{A43EB682-8E95-48CF-9DE3-475826E3C459}">
      <dgm:prSet/>
      <dgm:spPr/>
      <dgm:t>
        <a:bodyPr/>
        <a:lstStyle/>
        <a:p>
          <a:endParaRPr lang="en-US"/>
        </a:p>
      </dgm:t>
    </dgm:pt>
    <dgm:pt modelId="{3934ABF8-ABA8-4A43-8575-20E6E46E1D43}" type="sibTrans" cxnId="{A43EB682-8E95-48CF-9DE3-475826E3C459}">
      <dgm:prSet/>
      <dgm:spPr/>
      <dgm:t>
        <a:bodyPr/>
        <a:lstStyle/>
        <a:p>
          <a:endParaRPr lang="en-US"/>
        </a:p>
      </dgm:t>
    </dgm:pt>
    <dgm:pt modelId="{2577F9D9-A019-407D-BDEE-5B1BFAF73798}">
      <dgm:prSet/>
      <dgm:spPr/>
      <dgm:t>
        <a:bodyPr/>
        <a:lstStyle/>
        <a:p>
          <a:r>
            <a:rPr lang="es-CL"/>
            <a:t>Utilizando conjunto de datos de pacientes sanos</a:t>
          </a:r>
          <a:endParaRPr lang="en-US"/>
        </a:p>
      </dgm:t>
    </dgm:pt>
    <dgm:pt modelId="{4CF013AD-C216-40E0-8DA0-611135DDB856}" type="parTrans" cxnId="{1B675A9C-1853-469B-A55C-556DED5FB037}">
      <dgm:prSet/>
      <dgm:spPr/>
      <dgm:t>
        <a:bodyPr/>
        <a:lstStyle/>
        <a:p>
          <a:endParaRPr lang="en-US"/>
        </a:p>
      </dgm:t>
    </dgm:pt>
    <dgm:pt modelId="{E47A8A40-9142-4C7F-AC75-0F4D80B320CE}" type="sibTrans" cxnId="{1B675A9C-1853-469B-A55C-556DED5FB037}">
      <dgm:prSet/>
      <dgm:spPr/>
      <dgm:t>
        <a:bodyPr/>
        <a:lstStyle/>
        <a:p>
          <a:endParaRPr lang="en-US"/>
        </a:p>
      </dgm:t>
    </dgm:pt>
    <dgm:pt modelId="{95CB7D0B-B9CF-44D6-9E99-E9DC53D95D4A}">
      <dgm:prSet/>
      <dgm:spPr/>
      <dgm:t>
        <a:bodyPr/>
        <a:lstStyle/>
        <a:p>
          <a:r>
            <a:rPr lang="es-CL"/>
            <a:t>A partir de los datos de Miranda (2016) y Vallejos (2017)</a:t>
          </a:r>
          <a:endParaRPr lang="en-US"/>
        </a:p>
      </dgm:t>
    </dgm:pt>
    <dgm:pt modelId="{7B0C896C-0D4E-4C96-9D3F-1DC8AAB188CA}" type="parTrans" cxnId="{7476CAFD-5D39-4506-BB0B-E9CEEFAC8A2A}">
      <dgm:prSet/>
      <dgm:spPr/>
      <dgm:t>
        <a:bodyPr/>
        <a:lstStyle/>
        <a:p>
          <a:endParaRPr lang="en-US"/>
        </a:p>
      </dgm:t>
    </dgm:pt>
    <dgm:pt modelId="{CBC21229-A752-4667-9D47-9328C16879E8}" type="sibTrans" cxnId="{7476CAFD-5D39-4506-BB0B-E9CEEFAC8A2A}">
      <dgm:prSet/>
      <dgm:spPr/>
      <dgm:t>
        <a:bodyPr/>
        <a:lstStyle/>
        <a:p>
          <a:endParaRPr lang="en-US"/>
        </a:p>
      </dgm:t>
    </dgm:pt>
    <dgm:pt modelId="{832D3731-6163-43FF-8FF3-63CE027BC9A4}">
      <dgm:prSet/>
      <dgm:spPr/>
      <dgm:t>
        <a:bodyPr/>
        <a:lstStyle/>
        <a:p>
          <a:r>
            <a:rPr lang="es-CL" dirty="0"/>
            <a:t>Ejecutar pruebas y comparar resultados</a:t>
          </a:r>
          <a:endParaRPr lang="en-US" dirty="0"/>
        </a:p>
      </dgm:t>
    </dgm:pt>
    <dgm:pt modelId="{B772CA38-AF89-46C1-8A69-20E7A4D4BDD1}" type="parTrans" cxnId="{EB0B767A-6A8B-4E2D-B69D-455E97AD5326}">
      <dgm:prSet/>
      <dgm:spPr/>
      <dgm:t>
        <a:bodyPr/>
        <a:lstStyle/>
        <a:p>
          <a:endParaRPr lang="en-US"/>
        </a:p>
      </dgm:t>
    </dgm:pt>
    <dgm:pt modelId="{7D332D7A-45B1-4306-B5F8-168D338AAEE4}" type="sibTrans" cxnId="{EB0B767A-6A8B-4E2D-B69D-455E97AD5326}">
      <dgm:prSet/>
      <dgm:spPr/>
      <dgm:t>
        <a:bodyPr/>
        <a:lstStyle/>
        <a:p>
          <a:endParaRPr lang="en-US"/>
        </a:p>
      </dgm:t>
    </dgm:pt>
    <dgm:pt modelId="{4926DB68-0E53-4FA6-A3B0-F05171260319}" type="pres">
      <dgm:prSet presAssocID="{E136331B-30AD-4EE8-A23B-C5A8D38E5343}" presName="diagram" presStyleCnt="0">
        <dgm:presLayoutVars>
          <dgm:dir/>
          <dgm:resizeHandles val="exact"/>
        </dgm:presLayoutVars>
      </dgm:prSet>
      <dgm:spPr/>
    </dgm:pt>
    <dgm:pt modelId="{23AE9B0D-13CD-4F3E-A906-1FAA037CB37E}" type="pres">
      <dgm:prSet presAssocID="{17D12028-0DA6-4421-8D64-013FED2BD27D}" presName="node" presStyleLbl="node1" presStyleIdx="0" presStyleCnt="5">
        <dgm:presLayoutVars>
          <dgm:bulletEnabled val="1"/>
        </dgm:presLayoutVars>
      </dgm:prSet>
      <dgm:spPr/>
    </dgm:pt>
    <dgm:pt modelId="{48EC9F6B-01CA-4BE0-A8BE-A6E0487E0D5E}" type="pres">
      <dgm:prSet presAssocID="{8EF116C1-53AE-41A8-9AED-C6C901B787C4}" presName="sibTrans" presStyleCnt="0"/>
      <dgm:spPr/>
    </dgm:pt>
    <dgm:pt modelId="{68E475E8-E874-40BE-AC05-D9443B013EBD}" type="pres">
      <dgm:prSet presAssocID="{02280DF4-E259-40F2-9D0A-37F9412DAC11}" presName="node" presStyleLbl="node1" presStyleIdx="1" presStyleCnt="5">
        <dgm:presLayoutVars>
          <dgm:bulletEnabled val="1"/>
        </dgm:presLayoutVars>
      </dgm:prSet>
      <dgm:spPr/>
    </dgm:pt>
    <dgm:pt modelId="{301BFBDA-9339-4764-ADA1-A51D17DD8682}" type="pres">
      <dgm:prSet presAssocID="{3934ABF8-ABA8-4A43-8575-20E6E46E1D43}" presName="sibTrans" presStyleCnt="0"/>
      <dgm:spPr/>
    </dgm:pt>
    <dgm:pt modelId="{2872C7CE-5A7F-41A4-93F7-1A69F4A2556E}" type="pres">
      <dgm:prSet presAssocID="{2577F9D9-A019-407D-BDEE-5B1BFAF73798}" presName="node" presStyleLbl="node1" presStyleIdx="2" presStyleCnt="5">
        <dgm:presLayoutVars>
          <dgm:bulletEnabled val="1"/>
        </dgm:presLayoutVars>
      </dgm:prSet>
      <dgm:spPr/>
    </dgm:pt>
    <dgm:pt modelId="{0DA24576-724F-4453-B76D-D4651C6DDD0D}" type="pres">
      <dgm:prSet presAssocID="{E47A8A40-9142-4C7F-AC75-0F4D80B320CE}" presName="sibTrans" presStyleCnt="0"/>
      <dgm:spPr/>
    </dgm:pt>
    <dgm:pt modelId="{8F688657-6E53-4CCA-A650-99E3A45EA6B5}" type="pres">
      <dgm:prSet presAssocID="{95CB7D0B-B9CF-44D6-9E99-E9DC53D95D4A}" presName="node" presStyleLbl="node1" presStyleIdx="3" presStyleCnt="5">
        <dgm:presLayoutVars>
          <dgm:bulletEnabled val="1"/>
        </dgm:presLayoutVars>
      </dgm:prSet>
      <dgm:spPr/>
    </dgm:pt>
    <dgm:pt modelId="{7E08695E-4594-487D-867B-058D776871A5}" type="pres">
      <dgm:prSet presAssocID="{CBC21229-A752-4667-9D47-9328C16879E8}" presName="sibTrans" presStyleCnt="0"/>
      <dgm:spPr/>
    </dgm:pt>
    <dgm:pt modelId="{682B4307-081E-4E0F-B276-FC7DB7E626B0}" type="pres">
      <dgm:prSet presAssocID="{832D3731-6163-43FF-8FF3-63CE027BC9A4}" presName="node" presStyleLbl="node1" presStyleIdx="4" presStyleCnt="5">
        <dgm:presLayoutVars>
          <dgm:bulletEnabled val="1"/>
        </dgm:presLayoutVars>
      </dgm:prSet>
      <dgm:spPr/>
    </dgm:pt>
  </dgm:ptLst>
  <dgm:cxnLst>
    <dgm:cxn modelId="{61F9C904-B519-4D86-8ABB-9E87BCA68DAC}" type="presOf" srcId="{02280DF4-E259-40F2-9D0A-37F9412DAC11}" destId="{68E475E8-E874-40BE-AC05-D9443B013EBD}" srcOrd="0" destOrd="0" presId="urn:microsoft.com/office/officeart/2005/8/layout/default"/>
    <dgm:cxn modelId="{FF76A439-E450-49ED-9746-93F4BDFEED16}" srcId="{E136331B-30AD-4EE8-A23B-C5A8D38E5343}" destId="{17D12028-0DA6-4421-8D64-013FED2BD27D}" srcOrd="0" destOrd="0" parTransId="{1C73DF9F-F3E2-4433-B78F-2DC9E77F2D2B}" sibTransId="{8EF116C1-53AE-41A8-9AED-C6C901B787C4}"/>
    <dgm:cxn modelId="{3CF7C23F-1DC8-4737-9B4E-8B76CE584CB9}" type="presOf" srcId="{832D3731-6163-43FF-8FF3-63CE027BC9A4}" destId="{682B4307-081E-4E0F-B276-FC7DB7E626B0}" srcOrd="0" destOrd="0" presId="urn:microsoft.com/office/officeart/2005/8/layout/default"/>
    <dgm:cxn modelId="{BAEDA041-67F5-44AD-907A-9F043D051616}" type="presOf" srcId="{17D12028-0DA6-4421-8D64-013FED2BD27D}" destId="{23AE9B0D-13CD-4F3E-A906-1FAA037CB37E}" srcOrd="0" destOrd="0" presId="urn:microsoft.com/office/officeart/2005/8/layout/default"/>
    <dgm:cxn modelId="{EB0B767A-6A8B-4E2D-B69D-455E97AD5326}" srcId="{E136331B-30AD-4EE8-A23B-C5A8D38E5343}" destId="{832D3731-6163-43FF-8FF3-63CE027BC9A4}" srcOrd="4" destOrd="0" parTransId="{B772CA38-AF89-46C1-8A69-20E7A4D4BDD1}" sibTransId="{7D332D7A-45B1-4306-B5F8-168D338AAEE4}"/>
    <dgm:cxn modelId="{6B3A5480-D07C-4AEE-8C70-5EA3552D3F53}" type="presOf" srcId="{95CB7D0B-B9CF-44D6-9E99-E9DC53D95D4A}" destId="{8F688657-6E53-4CCA-A650-99E3A45EA6B5}" srcOrd="0" destOrd="0" presId="urn:microsoft.com/office/officeart/2005/8/layout/default"/>
    <dgm:cxn modelId="{A43EB682-8E95-48CF-9DE3-475826E3C459}" srcId="{E136331B-30AD-4EE8-A23B-C5A8D38E5343}" destId="{02280DF4-E259-40F2-9D0A-37F9412DAC11}" srcOrd="1" destOrd="0" parTransId="{AFB238A7-D865-4D99-8AE5-70F99D364DEE}" sibTransId="{3934ABF8-ABA8-4A43-8575-20E6E46E1D43}"/>
    <dgm:cxn modelId="{283ED595-DAB3-48A4-BC28-9C5FDC983B51}" type="presOf" srcId="{2577F9D9-A019-407D-BDEE-5B1BFAF73798}" destId="{2872C7CE-5A7F-41A4-93F7-1A69F4A2556E}" srcOrd="0" destOrd="0" presId="urn:microsoft.com/office/officeart/2005/8/layout/default"/>
    <dgm:cxn modelId="{1B675A9C-1853-469B-A55C-556DED5FB037}" srcId="{E136331B-30AD-4EE8-A23B-C5A8D38E5343}" destId="{2577F9D9-A019-407D-BDEE-5B1BFAF73798}" srcOrd="2" destOrd="0" parTransId="{4CF013AD-C216-40E0-8DA0-611135DDB856}" sibTransId="{E47A8A40-9142-4C7F-AC75-0F4D80B320CE}"/>
    <dgm:cxn modelId="{AB846AC9-E34C-43F8-8A17-E78B61C53F45}" type="presOf" srcId="{E136331B-30AD-4EE8-A23B-C5A8D38E5343}" destId="{4926DB68-0E53-4FA6-A3B0-F05171260319}" srcOrd="0" destOrd="0" presId="urn:microsoft.com/office/officeart/2005/8/layout/default"/>
    <dgm:cxn modelId="{7476CAFD-5D39-4506-BB0B-E9CEEFAC8A2A}" srcId="{E136331B-30AD-4EE8-A23B-C5A8D38E5343}" destId="{95CB7D0B-B9CF-44D6-9E99-E9DC53D95D4A}" srcOrd="3" destOrd="0" parTransId="{7B0C896C-0D4E-4C96-9D3F-1DC8AAB188CA}" sibTransId="{CBC21229-A752-4667-9D47-9328C16879E8}"/>
    <dgm:cxn modelId="{65CC5BD9-3BD2-410A-A1FD-38EEC216E8EF}" type="presParOf" srcId="{4926DB68-0E53-4FA6-A3B0-F05171260319}" destId="{23AE9B0D-13CD-4F3E-A906-1FAA037CB37E}" srcOrd="0" destOrd="0" presId="urn:microsoft.com/office/officeart/2005/8/layout/default"/>
    <dgm:cxn modelId="{F5BB7156-34F2-4461-8AD7-F124733E1D86}" type="presParOf" srcId="{4926DB68-0E53-4FA6-A3B0-F05171260319}" destId="{48EC9F6B-01CA-4BE0-A8BE-A6E0487E0D5E}" srcOrd="1" destOrd="0" presId="urn:microsoft.com/office/officeart/2005/8/layout/default"/>
    <dgm:cxn modelId="{F6FAC577-83F4-4D04-B89B-C3D76FEE8EAE}" type="presParOf" srcId="{4926DB68-0E53-4FA6-A3B0-F05171260319}" destId="{68E475E8-E874-40BE-AC05-D9443B013EBD}" srcOrd="2" destOrd="0" presId="urn:microsoft.com/office/officeart/2005/8/layout/default"/>
    <dgm:cxn modelId="{C11D95EB-2074-4408-8F42-B944F275E376}" type="presParOf" srcId="{4926DB68-0E53-4FA6-A3B0-F05171260319}" destId="{301BFBDA-9339-4764-ADA1-A51D17DD8682}" srcOrd="3" destOrd="0" presId="urn:microsoft.com/office/officeart/2005/8/layout/default"/>
    <dgm:cxn modelId="{BD01354F-4274-44FA-9D6E-1FDA70476C9D}" type="presParOf" srcId="{4926DB68-0E53-4FA6-A3B0-F05171260319}" destId="{2872C7CE-5A7F-41A4-93F7-1A69F4A2556E}" srcOrd="4" destOrd="0" presId="urn:microsoft.com/office/officeart/2005/8/layout/default"/>
    <dgm:cxn modelId="{323687AC-64ED-4ACA-8A20-953CD4C6D86C}" type="presParOf" srcId="{4926DB68-0E53-4FA6-A3B0-F05171260319}" destId="{0DA24576-724F-4453-B76D-D4651C6DDD0D}" srcOrd="5" destOrd="0" presId="urn:microsoft.com/office/officeart/2005/8/layout/default"/>
    <dgm:cxn modelId="{7CCE1544-D605-47B5-B5BF-B63DE8F142A0}" type="presParOf" srcId="{4926DB68-0E53-4FA6-A3B0-F05171260319}" destId="{8F688657-6E53-4CCA-A650-99E3A45EA6B5}" srcOrd="6" destOrd="0" presId="urn:microsoft.com/office/officeart/2005/8/layout/default"/>
    <dgm:cxn modelId="{92A4C47E-CE6D-4C50-9E2A-8DF687BEFAD1}" type="presParOf" srcId="{4926DB68-0E53-4FA6-A3B0-F05171260319}" destId="{7E08695E-4594-487D-867B-058D776871A5}" srcOrd="7" destOrd="0" presId="urn:microsoft.com/office/officeart/2005/8/layout/default"/>
    <dgm:cxn modelId="{DA52DE1B-29D8-4FEE-B5C2-97F5C720865A}" type="presParOf" srcId="{4926DB68-0E53-4FA6-A3B0-F05171260319}" destId="{682B4307-081E-4E0F-B276-FC7DB7E626B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81A78-1A31-43A3-B994-8617468D7E4B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11B78F-1664-4484-8004-7CA1F4A2F277}">
      <dgm:prSet/>
      <dgm:spPr/>
      <dgm:t>
        <a:bodyPr/>
        <a:lstStyle/>
        <a:p>
          <a:r>
            <a:rPr lang="es-CL"/>
            <a:t>Soluciones encontradas por el método</a:t>
          </a:r>
          <a:endParaRPr lang="en-US"/>
        </a:p>
      </dgm:t>
    </dgm:pt>
    <dgm:pt modelId="{F8F79160-D8AB-43EF-B7C0-A43F5C092872}" type="parTrans" cxnId="{000BFB1B-D614-42AB-BA7A-26FB742338CD}">
      <dgm:prSet/>
      <dgm:spPr/>
      <dgm:t>
        <a:bodyPr/>
        <a:lstStyle/>
        <a:p>
          <a:endParaRPr lang="en-US"/>
        </a:p>
      </dgm:t>
    </dgm:pt>
    <dgm:pt modelId="{B6AD91CF-BE45-4AED-8A95-509530539792}" type="sibTrans" cxnId="{000BFB1B-D614-42AB-BA7A-26FB742338CD}">
      <dgm:prSet/>
      <dgm:spPr/>
      <dgm:t>
        <a:bodyPr/>
        <a:lstStyle/>
        <a:p>
          <a:endParaRPr lang="en-US"/>
        </a:p>
      </dgm:t>
    </dgm:pt>
    <dgm:pt modelId="{74314872-8802-41D9-9E03-DDC06F2D528F}">
      <dgm:prSet/>
      <dgm:spPr/>
      <dgm:t>
        <a:bodyPr/>
        <a:lstStyle/>
        <a:p>
          <a:r>
            <a:rPr lang="es-CL"/>
            <a:t>Representación aproximada del fenómeno</a:t>
          </a:r>
          <a:endParaRPr lang="en-US"/>
        </a:p>
      </dgm:t>
    </dgm:pt>
    <dgm:pt modelId="{A5F7DE15-F3CD-4913-8F09-97F2FCE63EB5}" type="parTrans" cxnId="{94E2002F-0C47-4CC9-8B6F-482D82B62E46}">
      <dgm:prSet/>
      <dgm:spPr/>
      <dgm:t>
        <a:bodyPr/>
        <a:lstStyle/>
        <a:p>
          <a:endParaRPr lang="en-US"/>
        </a:p>
      </dgm:t>
    </dgm:pt>
    <dgm:pt modelId="{D959FE68-1926-4E68-907F-16F82BF5DB73}" type="sibTrans" cxnId="{94E2002F-0C47-4CC9-8B6F-482D82B62E46}">
      <dgm:prSet/>
      <dgm:spPr/>
      <dgm:t>
        <a:bodyPr/>
        <a:lstStyle/>
        <a:p>
          <a:endParaRPr lang="en-US"/>
        </a:p>
      </dgm:t>
    </dgm:pt>
    <dgm:pt modelId="{49D1C517-3C49-437F-9C4B-52400C344AD7}">
      <dgm:prSet/>
      <dgm:spPr/>
      <dgm:t>
        <a:bodyPr/>
        <a:lstStyle/>
        <a:p>
          <a:r>
            <a:rPr lang="es-CL"/>
            <a:t>Impacto sobre la investigación de AC</a:t>
          </a:r>
          <a:endParaRPr lang="en-US"/>
        </a:p>
      </dgm:t>
    </dgm:pt>
    <dgm:pt modelId="{1957E293-7D29-4C1E-BD01-A13B1E5BDFA0}" type="parTrans" cxnId="{C6D1FD71-DE95-43E2-8BFC-D7EB6E4F5D00}">
      <dgm:prSet/>
      <dgm:spPr/>
      <dgm:t>
        <a:bodyPr/>
        <a:lstStyle/>
        <a:p>
          <a:endParaRPr lang="en-US"/>
        </a:p>
      </dgm:t>
    </dgm:pt>
    <dgm:pt modelId="{41D7220E-5167-41B0-AD99-3AB571E8E2FC}" type="sibTrans" cxnId="{C6D1FD71-DE95-43E2-8BFC-D7EB6E4F5D00}">
      <dgm:prSet/>
      <dgm:spPr/>
      <dgm:t>
        <a:bodyPr/>
        <a:lstStyle/>
        <a:p>
          <a:endParaRPr lang="en-US"/>
        </a:p>
      </dgm:t>
    </dgm:pt>
    <dgm:pt modelId="{2CA569BF-F854-49B4-9F97-7C852F0656DD}">
      <dgm:prSet/>
      <dgm:spPr/>
      <dgm:t>
        <a:bodyPr/>
        <a:lstStyle/>
        <a:p>
          <a:r>
            <a:rPr lang="es-CL"/>
            <a:t>Limitaciones intrínsecas de las muestras</a:t>
          </a:r>
          <a:endParaRPr lang="en-US"/>
        </a:p>
      </dgm:t>
    </dgm:pt>
    <dgm:pt modelId="{C7003903-ADCD-4639-BCDA-68E5C4FF379C}" type="parTrans" cxnId="{7BD9C3A1-23B9-4349-9A2D-2BAAD38BC13A}">
      <dgm:prSet/>
      <dgm:spPr/>
      <dgm:t>
        <a:bodyPr/>
        <a:lstStyle/>
        <a:p>
          <a:endParaRPr lang="en-US"/>
        </a:p>
      </dgm:t>
    </dgm:pt>
    <dgm:pt modelId="{6EDD117A-0E79-40AA-9A68-58A656FC8EEF}" type="sibTrans" cxnId="{7BD9C3A1-23B9-4349-9A2D-2BAAD38BC13A}">
      <dgm:prSet/>
      <dgm:spPr/>
      <dgm:t>
        <a:bodyPr/>
        <a:lstStyle/>
        <a:p>
          <a:endParaRPr lang="en-US"/>
        </a:p>
      </dgm:t>
    </dgm:pt>
    <dgm:pt modelId="{32F27E56-2358-44DC-8DE1-43C85497AA42}">
      <dgm:prSet/>
      <dgm:spPr/>
      <dgm:t>
        <a:bodyPr/>
        <a:lstStyle/>
        <a:p>
          <a:r>
            <a:rPr lang="es-CL"/>
            <a:t>Limitaciones computacionales</a:t>
          </a:r>
          <a:endParaRPr lang="en-US"/>
        </a:p>
      </dgm:t>
    </dgm:pt>
    <dgm:pt modelId="{54FDCA3D-B9DF-4425-B7C9-A01E1153E761}" type="parTrans" cxnId="{3C1A228C-FC27-4C33-9CFF-3733AE5B02B6}">
      <dgm:prSet/>
      <dgm:spPr/>
      <dgm:t>
        <a:bodyPr/>
        <a:lstStyle/>
        <a:p>
          <a:endParaRPr lang="en-US"/>
        </a:p>
      </dgm:t>
    </dgm:pt>
    <dgm:pt modelId="{13AC96F6-A614-4040-8CB2-C18EC993E18A}" type="sibTrans" cxnId="{3C1A228C-FC27-4C33-9CFF-3733AE5B02B6}">
      <dgm:prSet/>
      <dgm:spPr/>
      <dgm:t>
        <a:bodyPr/>
        <a:lstStyle/>
        <a:p>
          <a:endParaRPr lang="en-US"/>
        </a:p>
      </dgm:t>
    </dgm:pt>
    <dgm:pt modelId="{0D839551-1F92-4788-8D15-70827F0622B3}" type="pres">
      <dgm:prSet presAssocID="{1CE81A78-1A31-43A3-B994-8617468D7E4B}" presName="vert0" presStyleCnt="0">
        <dgm:presLayoutVars>
          <dgm:dir/>
          <dgm:animOne val="branch"/>
          <dgm:animLvl val="lvl"/>
        </dgm:presLayoutVars>
      </dgm:prSet>
      <dgm:spPr/>
    </dgm:pt>
    <dgm:pt modelId="{9BB7BE57-E027-4BC9-8CBF-D0096B90EC73}" type="pres">
      <dgm:prSet presAssocID="{0511B78F-1664-4484-8004-7CA1F4A2F277}" presName="thickLine" presStyleLbl="alignNode1" presStyleIdx="0" presStyleCnt="5"/>
      <dgm:spPr/>
    </dgm:pt>
    <dgm:pt modelId="{E7E03E39-9296-46E8-9B74-05494BDE097D}" type="pres">
      <dgm:prSet presAssocID="{0511B78F-1664-4484-8004-7CA1F4A2F277}" presName="horz1" presStyleCnt="0"/>
      <dgm:spPr/>
    </dgm:pt>
    <dgm:pt modelId="{F6653EBD-A4F9-4999-B4E8-1126ABDB727F}" type="pres">
      <dgm:prSet presAssocID="{0511B78F-1664-4484-8004-7CA1F4A2F277}" presName="tx1" presStyleLbl="revTx" presStyleIdx="0" presStyleCnt="5"/>
      <dgm:spPr/>
    </dgm:pt>
    <dgm:pt modelId="{1C243EBE-951E-434D-9562-2755EAA4BF44}" type="pres">
      <dgm:prSet presAssocID="{0511B78F-1664-4484-8004-7CA1F4A2F277}" presName="vert1" presStyleCnt="0"/>
      <dgm:spPr/>
    </dgm:pt>
    <dgm:pt modelId="{0C864A9E-A509-4A97-9513-A33DA86386D4}" type="pres">
      <dgm:prSet presAssocID="{74314872-8802-41D9-9E03-DDC06F2D528F}" presName="thickLine" presStyleLbl="alignNode1" presStyleIdx="1" presStyleCnt="5"/>
      <dgm:spPr/>
    </dgm:pt>
    <dgm:pt modelId="{35C458C3-84D3-4DF4-9069-75AF42006C52}" type="pres">
      <dgm:prSet presAssocID="{74314872-8802-41D9-9E03-DDC06F2D528F}" presName="horz1" presStyleCnt="0"/>
      <dgm:spPr/>
    </dgm:pt>
    <dgm:pt modelId="{BF3357C5-13F8-479E-9410-49C461C9D064}" type="pres">
      <dgm:prSet presAssocID="{74314872-8802-41D9-9E03-DDC06F2D528F}" presName="tx1" presStyleLbl="revTx" presStyleIdx="1" presStyleCnt="5"/>
      <dgm:spPr/>
    </dgm:pt>
    <dgm:pt modelId="{E4576E95-F0AB-4047-900F-72DA2C5D4121}" type="pres">
      <dgm:prSet presAssocID="{74314872-8802-41D9-9E03-DDC06F2D528F}" presName="vert1" presStyleCnt="0"/>
      <dgm:spPr/>
    </dgm:pt>
    <dgm:pt modelId="{C0263FCB-4DE3-4B94-8969-7DE407B15B73}" type="pres">
      <dgm:prSet presAssocID="{49D1C517-3C49-437F-9C4B-52400C344AD7}" presName="thickLine" presStyleLbl="alignNode1" presStyleIdx="2" presStyleCnt="5"/>
      <dgm:spPr/>
    </dgm:pt>
    <dgm:pt modelId="{F099ED68-D6EE-4D25-BB49-51B2A845D2A9}" type="pres">
      <dgm:prSet presAssocID="{49D1C517-3C49-437F-9C4B-52400C344AD7}" presName="horz1" presStyleCnt="0"/>
      <dgm:spPr/>
    </dgm:pt>
    <dgm:pt modelId="{C81E1179-A9ED-4422-924A-49C210D7DA03}" type="pres">
      <dgm:prSet presAssocID="{49D1C517-3C49-437F-9C4B-52400C344AD7}" presName="tx1" presStyleLbl="revTx" presStyleIdx="2" presStyleCnt="5"/>
      <dgm:spPr/>
    </dgm:pt>
    <dgm:pt modelId="{21D60A99-6202-4425-9952-4BE0D82AB14A}" type="pres">
      <dgm:prSet presAssocID="{49D1C517-3C49-437F-9C4B-52400C344AD7}" presName="vert1" presStyleCnt="0"/>
      <dgm:spPr/>
    </dgm:pt>
    <dgm:pt modelId="{FB589D37-0477-4FAC-A0D1-0A815C807AA5}" type="pres">
      <dgm:prSet presAssocID="{2CA569BF-F854-49B4-9F97-7C852F0656DD}" presName="thickLine" presStyleLbl="alignNode1" presStyleIdx="3" presStyleCnt="5"/>
      <dgm:spPr/>
    </dgm:pt>
    <dgm:pt modelId="{6321E933-F9AB-4467-8102-85AAF275B7CF}" type="pres">
      <dgm:prSet presAssocID="{2CA569BF-F854-49B4-9F97-7C852F0656DD}" presName="horz1" presStyleCnt="0"/>
      <dgm:spPr/>
    </dgm:pt>
    <dgm:pt modelId="{1EFCAFC5-23E3-40F3-B126-4D48B2B1B661}" type="pres">
      <dgm:prSet presAssocID="{2CA569BF-F854-49B4-9F97-7C852F0656DD}" presName="tx1" presStyleLbl="revTx" presStyleIdx="3" presStyleCnt="5"/>
      <dgm:spPr/>
    </dgm:pt>
    <dgm:pt modelId="{C283B912-87DC-40F3-9C47-E7012D473A59}" type="pres">
      <dgm:prSet presAssocID="{2CA569BF-F854-49B4-9F97-7C852F0656DD}" presName="vert1" presStyleCnt="0"/>
      <dgm:spPr/>
    </dgm:pt>
    <dgm:pt modelId="{3AC120B8-043D-410A-9E23-39909A1F5054}" type="pres">
      <dgm:prSet presAssocID="{32F27E56-2358-44DC-8DE1-43C85497AA42}" presName="thickLine" presStyleLbl="alignNode1" presStyleIdx="4" presStyleCnt="5"/>
      <dgm:spPr/>
    </dgm:pt>
    <dgm:pt modelId="{FA472E3E-291C-4294-87ED-AC6C95EA0283}" type="pres">
      <dgm:prSet presAssocID="{32F27E56-2358-44DC-8DE1-43C85497AA42}" presName="horz1" presStyleCnt="0"/>
      <dgm:spPr/>
    </dgm:pt>
    <dgm:pt modelId="{DDE7C9D3-5A8A-4AFF-B35A-1F9A15474715}" type="pres">
      <dgm:prSet presAssocID="{32F27E56-2358-44DC-8DE1-43C85497AA42}" presName="tx1" presStyleLbl="revTx" presStyleIdx="4" presStyleCnt="5"/>
      <dgm:spPr/>
    </dgm:pt>
    <dgm:pt modelId="{512FE22A-2DF9-411F-879D-4ABD4066780E}" type="pres">
      <dgm:prSet presAssocID="{32F27E56-2358-44DC-8DE1-43C85497AA42}" presName="vert1" presStyleCnt="0"/>
      <dgm:spPr/>
    </dgm:pt>
  </dgm:ptLst>
  <dgm:cxnLst>
    <dgm:cxn modelId="{63591D0D-0FD7-4291-A7A3-6E306FA037A2}" type="presOf" srcId="{49D1C517-3C49-437F-9C4B-52400C344AD7}" destId="{C81E1179-A9ED-4422-924A-49C210D7DA03}" srcOrd="0" destOrd="0" presId="urn:microsoft.com/office/officeart/2008/layout/LinedList"/>
    <dgm:cxn modelId="{B9229F1A-75AF-49F1-AF07-3173DA9DA3C0}" type="presOf" srcId="{74314872-8802-41D9-9E03-DDC06F2D528F}" destId="{BF3357C5-13F8-479E-9410-49C461C9D064}" srcOrd="0" destOrd="0" presId="urn:microsoft.com/office/officeart/2008/layout/LinedList"/>
    <dgm:cxn modelId="{000BFB1B-D614-42AB-BA7A-26FB742338CD}" srcId="{1CE81A78-1A31-43A3-B994-8617468D7E4B}" destId="{0511B78F-1664-4484-8004-7CA1F4A2F277}" srcOrd="0" destOrd="0" parTransId="{F8F79160-D8AB-43EF-B7C0-A43F5C092872}" sibTransId="{B6AD91CF-BE45-4AED-8A95-509530539792}"/>
    <dgm:cxn modelId="{94E2002F-0C47-4CC9-8B6F-482D82B62E46}" srcId="{1CE81A78-1A31-43A3-B994-8617468D7E4B}" destId="{74314872-8802-41D9-9E03-DDC06F2D528F}" srcOrd="1" destOrd="0" parTransId="{A5F7DE15-F3CD-4913-8F09-97F2FCE63EB5}" sibTransId="{D959FE68-1926-4E68-907F-16F82BF5DB73}"/>
    <dgm:cxn modelId="{C6D1FD71-DE95-43E2-8BFC-D7EB6E4F5D00}" srcId="{1CE81A78-1A31-43A3-B994-8617468D7E4B}" destId="{49D1C517-3C49-437F-9C4B-52400C344AD7}" srcOrd="2" destOrd="0" parTransId="{1957E293-7D29-4C1E-BD01-A13B1E5BDFA0}" sibTransId="{41D7220E-5167-41B0-AD99-3AB571E8E2FC}"/>
    <dgm:cxn modelId="{3C1A228C-FC27-4C33-9CFF-3733AE5B02B6}" srcId="{1CE81A78-1A31-43A3-B994-8617468D7E4B}" destId="{32F27E56-2358-44DC-8DE1-43C85497AA42}" srcOrd="4" destOrd="0" parTransId="{54FDCA3D-B9DF-4425-B7C9-A01E1153E761}" sibTransId="{13AC96F6-A614-4040-8CB2-C18EC993E18A}"/>
    <dgm:cxn modelId="{90200F91-BECF-4CB9-ABCD-BF809E9D7C42}" type="presOf" srcId="{0511B78F-1664-4484-8004-7CA1F4A2F277}" destId="{F6653EBD-A4F9-4999-B4E8-1126ABDB727F}" srcOrd="0" destOrd="0" presId="urn:microsoft.com/office/officeart/2008/layout/LinedList"/>
    <dgm:cxn modelId="{42028694-B43F-41D5-8BC4-A00072671593}" type="presOf" srcId="{2CA569BF-F854-49B4-9F97-7C852F0656DD}" destId="{1EFCAFC5-23E3-40F3-B126-4D48B2B1B661}" srcOrd="0" destOrd="0" presId="urn:microsoft.com/office/officeart/2008/layout/LinedList"/>
    <dgm:cxn modelId="{7BD9C3A1-23B9-4349-9A2D-2BAAD38BC13A}" srcId="{1CE81A78-1A31-43A3-B994-8617468D7E4B}" destId="{2CA569BF-F854-49B4-9F97-7C852F0656DD}" srcOrd="3" destOrd="0" parTransId="{C7003903-ADCD-4639-BCDA-68E5C4FF379C}" sibTransId="{6EDD117A-0E79-40AA-9A68-58A656FC8EEF}"/>
    <dgm:cxn modelId="{64F609C9-3CC8-4233-8AB1-73DA44B80239}" type="presOf" srcId="{32F27E56-2358-44DC-8DE1-43C85497AA42}" destId="{DDE7C9D3-5A8A-4AFF-B35A-1F9A15474715}" srcOrd="0" destOrd="0" presId="urn:microsoft.com/office/officeart/2008/layout/LinedList"/>
    <dgm:cxn modelId="{BB16F4EC-FB44-4CB8-AF6C-EA50E297A8FC}" type="presOf" srcId="{1CE81A78-1A31-43A3-B994-8617468D7E4B}" destId="{0D839551-1F92-4788-8D15-70827F0622B3}" srcOrd="0" destOrd="0" presId="urn:microsoft.com/office/officeart/2008/layout/LinedList"/>
    <dgm:cxn modelId="{45504EA9-8D61-4472-975F-300E7DE270FE}" type="presParOf" srcId="{0D839551-1F92-4788-8D15-70827F0622B3}" destId="{9BB7BE57-E027-4BC9-8CBF-D0096B90EC73}" srcOrd="0" destOrd="0" presId="urn:microsoft.com/office/officeart/2008/layout/LinedList"/>
    <dgm:cxn modelId="{17DBC75C-4CEC-422F-837D-B13D251F311B}" type="presParOf" srcId="{0D839551-1F92-4788-8D15-70827F0622B3}" destId="{E7E03E39-9296-46E8-9B74-05494BDE097D}" srcOrd="1" destOrd="0" presId="urn:microsoft.com/office/officeart/2008/layout/LinedList"/>
    <dgm:cxn modelId="{34ABA441-3E8E-4B1E-AD2F-0AD678E88B45}" type="presParOf" srcId="{E7E03E39-9296-46E8-9B74-05494BDE097D}" destId="{F6653EBD-A4F9-4999-B4E8-1126ABDB727F}" srcOrd="0" destOrd="0" presId="urn:microsoft.com/office/officeart/2008/layout/LinedList"/>
    <dgm:cxn modelId="{22D7DA65-4E80-489B-B030-5F6579439F25}" type="presParOf" srcId="{E7E03E39-9296-46E8-9B74-05494BDE097D}" destId="{1C243EBE-951E-434D-9562-2755EAA4BF44}" srcOrd="1" destOrd="0" presId="urn:microsoft.com/office/officeart/2008/layout/LinedList"/>
    <dgm:cxn modelId="{327979B2-1EFD-45E8-8B21-8D7506858987}" type="presParOf" srcId="{0D839551-1F92-4788-8D15-70827F0622B3}" destId="{0C864A9E-A509-4A97-9513-A33DA86386D4}" srcOrd="2" destOrd="0" presId="urn:microsoft.com/office/officeart/2008/layout/LinedList"/>
    <dgm:cxn modelId="{797B47FE-6B37-41CF-856B-F947B7FD6EB8}" type="presParOf" srcId="{0D839551-1F92-4788-8D15-70827F0622B3}" destId="{35C458C3-84D3-4DF4-9069-75AF42006C52}" srcOrd="3" destOrd="0" presId="urn:microsoft.com/office/officeart/2008/layout/LinedList"/>
    <dgm:cxn modelId="{9C4083F6-F1FE-4A6F-B53A-91391F951AE6}" type="presParOf" srcId="{35C458C3-84D3-4DF4-9069-75AF42006C52}" destId="{BF3357C5-13F8-479E-9410-49C461C9D064}" srcOrd="0" destOrd="0" presId="urn:microsoft.com/office/officeart/2008/layout/LinedList"/>
    <dgm:cxn modelId="{814C5479-C5BE-4DFA-BB5D-AE5480FCCBF0}" type="presParOf" srcId="{35C458C3-84D3-4DF4-9069-75AF42006C52}" destId="{E4576E95-F0AB-4047-900F-72DA2C5D4121}" srcOrd="1" destOrd="0" presId="urn:microsoft.com/office/officeart/2008/layout/LinedList"/>
    <dgm:cxn modelId="{6529C49B-F951-4F6A-8901-0DEB10721874}" type="presParOf" srcId="{0D839551-1F92-4788-8D15-70827F0622B3}" destId="{C0263FCB-4DE3-4B94-8969-7DE407B15B73}" srcOrd="4" destOrd="0" presId="urn:microsoft.com/office/officeart/2008/layout/LinedList"/>
    <dgm:cxn modelId="{D3C3FA17-1534-4737-BB9F-F6C85DCF1A42}" type="presParOf" srcId="{0D839551-1F92-4788-8D15-70827F0622B3}" destId="{F099ED68-D6EE-4D25-BB49-51B2A845D2A9}" srcOrd="5" destOrd="0" presId="urn:microsoft.com/office/officeart/2008/layout/LinedList"/>
    <dgm:cxn modelId="{C3D22E76-87B7-43BD-A512-4DECBBB5760B}" type="presParOf" srcId="{F099ED68-D6EE-4D25-BB49-51B2A845D2A9}" destId="{C81E1179-A9ED-4422-924A-49C210D7DA03}" srcOrd="0" destOrd="0" presId="urn:microsoft.com/office/officeart/2008/layout/LinedList"/>
    <dgm:cxn modelId="{1507B79C-9528-4C3E-98D6-D9EF57A1783C}" type="presParOf" srcId="{F099ED68-D6EE-4D25-BB49-51B2A845D2A9}" destId="{21D60A99-6202-4425-9952-4BE0D82AB14A}" srcOrd="1" destOrd="0" presId="urn:microsoft.com/office/officeart/2008/layout/LinedList"/>
    <dgm:cxn modelId="{822F1DCC-0740-453B-B7CA-3B79760F1B30}" type="presParOf" srcId="{0D839551-1F92-4788-8D15-70827F0622B3}" destId="{FB589D37-0477-4FAC-A0D1-0A815C807AA5}" srcOrd="6" destOrd="0" presId="urn:microsoft.com/office/officeart/2008/layout/LinedList"/>
    <dgm:cxn modelId="{DFEE6BA8-E7A1-4943-92E2-3634FA7FE08D}" type="presParOf" srcId="{0D839551-1F92-4788-8D15-70827F0622B3}" destId="{6321E933-F9AB-4467-8102-85AAF275B7CF}" srcOrd="7" destOrd="0" presId="urn:microsoft.com/office/officeart/2008/layout/LinedList"/>
    <dgm:cxn modelId="{9D760133-ADD5-4FFB-8A18-3AE0F34190E5}" type="presParOf" srcId="{6321E933-F9AB-4467-8102-85AAF275B7CF}" destId="{1EFCAFC5-23E3-40F3-B126-4D48B2B1B661}" srcOrd="0" destOrd="0" presId="urn:microsoft.com/office/officeart/2008/layout/LinedList"/>
    <dgm:cxn modelId="{E22ABC7B-FC34-4F5C-B0AE-46F98885A829}" type="presParOf" srcId="{6321E933-F9AB-4467-8102-85AAF275B7CF}" destId="{C283B912-87DC-40F3-9C47-E7012D473A59}" srcOrd="1" destOrd="0" presId="urn:microsoft.com/office/officeart/2008/layout/LinedList"/>
    <dgm:cxn modelId="{67FB1AB8-EAC5-4BC9-A539-4E5B808BFCDE}" type="presParOf" srcId="{0D839551-1F92-4788-8D15-70827F0622B3}" destId="{3AC120B8-043D-410A-9E23-39909A1F5054}" srcOrd="8" destOrd="0" presId="urn:microsoft.com/office/officeart/2008/layout/LinedList"/>
    <dgm:cxn modelId="{7C4E8696-98DC-4944-9647-410D3C304CEE}" type="presParOf" srcId="{0D839551-1F92-4788-8D15-70827F0622B3}" destId="{FA472E3E-291C-4294-87ED-AC6C95EA0283}" srcOrd="9" destOrd="0" presId="urn:microsoft.com/office/officeart/2008/layout/LinedList"/>
    <dgm:cxn modelId="{05842E37-FD91-4C46-8C1D-53D0761322E5}" type="presParOf" srcId="{FA472E3E-291C-4294-87ED-AC6C95EA0283}" destId="{DDE7C9D3-5A8A-4AFF-B35A-1F9A15474715}" srcOrd="0" destOrd="0" presId="urn:microsoft.com/office/officeart/2008/layout/LinedList"/>
    <dgm:cxn modelId="{D26C9745-E355-4BF2-8587-C204ABC228B1}" type="presParOf" srcId="{FA472E3E-291C-4294-87ED-AC6C95EA0283}" destId="{512FE22A-2DF9-411F-879D-4ABD406678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93C99B-70A9-4103-9538-441C7A7C8B6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50D9CEF-981E-4112-B23D-164EF383CB91}">
      <dgm:prSet/>
      <dgm:spPr/>
      <dgm:t>
        <a:bodyPr/>
        <a:lstStyle/>
        <a:p>
          <a:pPr>
            <a:defRPr cap="all"/>
          </a:pPr>
          <a:r>
            <a:rPr lang="es-CL"/>
            <a:t>Análisis estadístico</a:t>
          </a:r>
          <a:endParaRPr lang="en-US"/>
        </a:p>
      </dgm:t>
    </dgm:pt>
    <dgm:pt modelId="{3BD43459-F58B-4371-A855-AED5D49BAF05}" type="parTrans" cxnId="{DF920D5A-3B76-492F-8E0F-3ABED035E1A6}">
      <dgm:prSet/>
      <dgm:spPr/>
      <dgm:t>
        <a:bodyPr/>
        <a:lstStyle/>
        <a:p>
          <a:endParaRPr lang="en-US"/>
        </a:p>
      </dgm:t>
    </dgm:pt>
    <dgm:pt modelId="{95379A9A-D8FE-40C3-BB6C-0575BFD7FB4D}" type="sibTrans" cxnId="{DF920D5A-3B76-492F-8E0F-3ABED035E1A6}">
      <dgm:prSet/>
      <dgm:spPr/>
      <dgm:t>
        <a:bodyPr/>
        <a:lstStyle/>
        <a:p>
          <a:endParaRPr lang="en-US"/>
        </a:p>
      </dgm:t>
    </dgm:pt>
    <dgm:pt modelId="{1FDA65B0-146A-4A28-BBFA-6A2D43F7DD9D}">
      <dgm:prSet/>
      <dgm:spPr/>
      <dgm:t>
        <a:bodyPr/>
        <a:lstStyle/>
        <a:p>
          <a:pPr>
            <a:defRPr cap="all"/>
          </a:pPr>
          <a:r>
            <a:rPr lang="es-CL" dirty="0"/>
            <a:t>Comparar los resultados</a:t>
          </a:r>
          <a:endParaRPr lang="en-US" dirty="0"/>
        </a:p>
      </dgm:t>
    </dgm:pt>
    <dgm:pt modelId="{69AF87EE-822B-42BB-B5A5-3F8CAFCDC67B}" type="parTrans" cxnId="{F624DDCB-D3D1-40C9-89BF-5A395EA7DCD9}">
      <dgm:prSet/>
      <dgm:spPr/>
      <dgm:t>
        <a:bodyPr/>
        <a:lstStyle/>
        <a:p>
          <a:endParaRPr lang="en-US"/>
        </a:p>
      </dgm:t>
    </dgm:pt>
    <dgm:pt modelId="{FE0F9495-11FA-4B1F-BB22-6B7F8C725554}" type="sibTrans" cxnId="{F624DDCB-D3D1-40C9-89BF-5A395EA7DCD9}">
      <dgm:prSet/>
      <dgm:spPr/>
      <dgm:t>
        <a:bodyPr/>
        <a:lstStyle/>
        <a:p>
          <a:endParaRPr lang="en-US"/>
        </a:p>
      </dgm:t>
    </dgm:pt>
    <dgm:pt modelId="{FFCE5F15-5E87-42E0-84EF-A3A6EA581B24}" type="pres">
      <dgm:prSet presAssocID="{8293C99B-70A9-4103-9538-441C7A7C8B6F}" presName="root" presStyleCnt="0">
        <dgm:presLayoutVars>
          <dgm:dir/>
          <dgm:resizeHandles val="exact"/>
        </dgm:presLayoutVars>
      </dgm:prSet>
      <dgm:spPr/>
    </dgm:pt>
    <dgm:pt modelId="{0C49917F-B426-46C9-9406-215D415C8A61}" type="pres">
      <dgm:prSet presAssocID="{F50D9CEF-981E-4112-B23D-164EF383CB91}" presName="compNode" presStyleCnt="0"/>
      <dgm:spPr/>
    </dgm:pt>
    <dgm:pt modelId="{DE30F9EC-116C-46BA-928A-25AA55355FFD}" type="pres">
      <dgm:prSet presAssocID="{F50D9CEF-981E-4112-B23D-164EF383CB91}" presName="iconBgRect" presStyleLbl="bgShp" presStyleIdx="0" presStyleCnt="2"/>
      <dgm:spPr/>
    </dgm:pt>
    <dgm:pt modelId="{02C70DD3-24E2-4C1B-844A-B288E92E2A66}" type="pres">
      <dgm:prSet presAssocID="{F50D9CEF-981E-4112-B23D-164EF383C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C040FC-490C-4965-93C5-9E46C60AFFAC}" type="pres">
      <dgm:prSet presAssocID="{F50D9CEF-981E-4112-B23D-164EF383CB91}" presName="spaceRect" presStyleCnt="0"/>
      <dgm:spPr/>
    </dgm:pt>
    <dgm:pt modelId="{58452C9F-B70E-4B1A-86A0-86F341C06553}" type="pres">
      <dgm:prSet presAssocID="{F50D9CEF-981E-4112-B23D-164EF383CB91}" presName="textRect" presStyleLbl="revTx" presStyleIdx="0" presStyleCnt="2">
        <dgm:presLayoutVars>
          <dgm:chMax val="1"/>
          <dgm:chPref val="1"/>
        </dgm:presLayoutVars>
      </dgm:prSet>
      <dgm:spPr/>
    </dgm:pt>
    <dgm:pt modelId="{B824A8ED-C5F8-404D-B36E-DA5203F622D2}" type="pres">
      <dgm:prSet presAssocID="{95379A9A-D8FE-40C3-BB6C-0575BFD7FB4D}" presName="sibTrans" presStyleCnt="0"/>
      <dgm:spPr/>
    </dgm:pt>
    <dgm:pt modelId="{33E75190-4FAB-413B-A64C-63D8596342EF}" type="pres">
      <dgm:prSet presAssocID="{1FDA65B0-146A-4A28-BBFA-6A2D43F7DD9D}" presName="compNode" presStyleCnt="0"/>
      <dgm:spPr/>
    </dgm:pt>
    <dgm:pt modelId="{0F7833D5-1C97-469B-9E8F-3711CCF7A367}" type="pres">
      <dgm:prSet presAssocID="{1FDA65B0-146A-4A28-BBFA-6A2D43F7DD9D}" presName="iconBgRect" presStyleLbl="bgShp" presStyleIdx="1" presStyleCnt="2"/>
      <dgm:spPr/>
    </dgm:pt>
    <dgm:pt modelId="{4B579B82-72EC-42E2-AD84-097ABBC883BD}" type="pres">
      <dgm:prSet presAssocID="{1FDA65B0-146A-4A28-BBFA-6A2D43F7DD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171022A-0F08-4EFC-BB19-8C1B7A52C12B}" type="pres">
      <dgm:prSet presAssocID="{1FDA65B0-146A-4A28-BBFA-6A2D43F7DD9D}" presName="spaceRect" presStyleCnt="0"/>
      <dgm:spPr/>
    </dgm:pt>
    <dgm:pt modelId="{FA08F87D-3C5A-4A7A-995D-01C2FD3793B0}" type="pres">
      <dgm:prSet presAssocID="{1FDA65B0-146A-4A28-BBFA-6A2D43F7DD9D}" presName="textRect" presStyleLbl="revTx" presStyleIdx="1" presStyleCnt="2" custScaleX="157115">
        <dgm:presLayoutVars>
          <dgm:chMax val="1"/>
          <dgm:chPref val="1"/>
        </dgm:presLayoutVars>
      </dgm:prSet>
      <dgm:spPr/>
    </dgm:pt>
  </dgm:ptLst>
  <dgm:cxnLst>
    <dgm:cxn modelId="{2FBBD614-3A51-47B0-BA7F-E6B56F69D691}" type="presOf" srcId="{1FDA65B0-146A-4A28-BBFA-6A2D43F7DD9D}" destId="{FA08F87D-3C5A-4A7A-995D-01C2FD3793B0}" srcOrd="0" destOrd="0" presId="urn:microsoft.com/office/officeart/2018/5/layout/IconCircleLabelList"/>
    <dgm:cxn modelId="{DF920D5A-3B76-492F-8E0F-3ABED035E1A6}" srcId="{8293C99B-70A9-4103-9538-441C7A7C8B6F}" destId="{F50D9CEF-981E-4112-B23D-164EF383CB91}" srcOrd="0" destOrd="0" parTransId="{3BD43459-F58B-4371-A855-AED5D49BAF05}" sibTransId="{95379A9A-D8FE-40C3-BB6C-0575BFD7FB4D}"/>
    <dgm:cxn modelId="{F624DDCB-D3D1-40C9-89BF-5A395EA7DCD9}" srcId="{8293C99B-70A9-4103-9538-441C7A7C8B6F}" destId="{1FDA65B0-146A-4A28-BBFA-6A2D43F7DD9D}" srcOrd="1" destOrd="0" parTransId="{69AF87EE-822B-42BB-B5A5-3F8CAFCDC67B}" sibTransId="{FE0F9495-11FA-4B1F-BB22-6B7F8C725554}"/>
    <dgm:cxn modelId="{46CC6FEB-0F34-49E9-9188-016A2698209A}" type="presOf" srcId="{F50D9CEF-981E-4112-B23D-164EF383CB91}" destId="{58452C9F-B70E-4B1A-86A0-86F341C06553}" srcOrd="0" destOrd="0" presId="urn:microsoft.com/office/officeart/2018/5/layout/IconCircleLabelList"/>
    <dgm:cxn modelId="{8966CBEF-0185-41E3-9A93-DFB245B5C982}" type="presOf" srcId="{8293C99B-70A9-4103-9538-441C7A7C8B6F}" destId="{FFCE5F15-5E87-42E0-84EF-A3A6EA581B24}" srcOrd="0" destOrd="0" presId="urn:microsoft.com/office/officeart/2018/5/layout/IconCircleLabelList"/>
    <dgm:cxn modelId="{58351AD3-CDFF-48C0-B479-CE0A03B961F9}" type="presParOf" srcId="{FFCE5F15-5E87-42E0-84EF-A3A6EA581B24}" destId="{0C49917F-B426-46C9-9406-215D415C8A61}" srcOrd="0" destOrd="0" presId="urn:microsoft.com/office/officeart/2018/5/layout/IconCircleLabelList"/>
    <dgm:cxn modelId="{3FAC4463-96EE-4078-AACA-A49726358966}" type="presParOf" srcId="{0C49917F-B426-46C9-9406-215D415C8A61}" destId="{DE30F9EC-116C-46BA-928A-25AA55355FFD}" srcOrd="0" destOrd="0" presId="urn:microsoft.com/office/officeart/2018/5/layout/IconCircleLabelList"/>
    <dgm:cxn modelId="{CA73391E-96E4-42A7-BD3C-BF703F404484}" type="presParOf" srcId="{0C49917F-B426-46C9-9406-215D415C8A61}" destId="{02C70DD3-24E2-4C1B-844A-B288E92E2A66}" srcOrd="1" destOrd="0" presId="urn:microsoft.com/office/officeart/2018/5/layout/IconCircleLabelList"/>
    <dgm:cxn modelId="{6081F404-7979-4215-9884-AF0A76DE0D7B}" type="presParOf" srcId="{0C49917F-B426-46C9-9406-215D415C8A61}" destId="{D9C040FC-490C-4965-93C5-9E46C60AFFAC}" srcOrd="2" destOrd="0" presId="urn:microsoft.com/office/officeart/2018/5/layout/IconCircleLabelList"/>
    <dgm:cxn modelId="{54AD907C-5829-42FA-842F-31A793993EAE}" type="presParOf" srcId="{0C49917F-B426-46C9-9406-215D415C8A61}" destId="{58452C9F-B70E-4B1A-86A0-86F341C06553}" srcOrd="3" destOrd="0" presId="urn:microsoft.com/office/officeart/2018/5/layout/IconCircleLabelList"/>
    <dgm:cxn modelId="{FBA165CF-6FAD-4001-BCFD-87DEEB48F93F}" type="presParOf" srcId="{FFCE5F15-5E87-42E0-84EF-A3A6EA581B24}" destId="{B824A8ED-C5F8-404D-B36E-DA5203F622D2}" srcOrd="1" destOrd="0" presId="urn:microsoft.com/office/officeart/2018/5/layout/IconCircleLabelList"/>
    <dgm:cxn modelId="{551C4B2E-5120-4257-A507-A0AFC55FD957}" type="presParOf" srcId="{FFCE5F15-5E87-42E0-84EF-A3A6EA581B24}" destId="{33E75190-4FAB-413B-A64C-63D8596342EF}" srcOrd="2" destOrd="0" presId="urn:microsoft.com/office/officeart/2018/5/layout/IconCircleLabelList"/>
    <dgm:cxn modelId="{E00E821D-7ABA-479C-95E0-C326999FA308}" type="presParOf" srcId="{33E75190-4FAB-413B-A64C-63D8596342EF}" destId="{0F7833D5-1C97-469B-9E8F-3711CCF7A367}" srcOrd="0" destOrd="0" presId="urn:microsoft.com/office/officeart/2018/5/layout/IconCircleLabelList"/>
    <dgm:cxn modelId="{DCE3E36D-67EA-4707-92AF-78386B7487CC}" type="presParOf" srcId="{33E75190-4FAB-413B-A64C-63D8596342EF}" destId="{4B579B82-72EC-42E2-AD84-097ABBC883BD}" srcOrd="1" destOrd="0" presId="urn:microsoft.com/office/officeart/2018/5/layout/IconCircleLabelList"/>
    <dgm:cxn modelId="{8CD6ACD9-2684-4A08-A453-58147E6B8BBE}" type="presParOf" srcId="{33E75190-4FAB-413B-A64C-63D8596342EF}" destId="{4171022A-0F08-4EFC-BB19-8C1B7A52C12B}" srcOrd="2" destOrd="0" presId="urn:microsoft.com/office/officeart/2018/5/layout/IconCircleLabelList"/>
    <dgm:cxn modelId="{AA7CFAAC-461A-446B-B005-2D10F1A65A92}" type="presParOf" srcId="{33E75190-4FAB-413B-A64C-63D8596342EF}" destId="{FA08F87D-3C5A-4A7A-995D-01C2FD3793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65345F-AE58-4AD2-8612-65691B7032D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40159D2-746C-4492-AD62-D4F5F87F50CA}">
      <dgm:prSet/>
      <dgm:spPr/>
      <dgm:t>
        <a:bodyPr/>
        <a:lstStyle/>
        <a:p>
          <a:r>
            <a:rPr lang="es-CL"/>
            <a:t>Datos de estudio:</a:t>
          </a:r>
          <a:endParaRPr lang="en-US"/>
        </a:p>
      </dgm:t>
    </dgm:pt>
    <dgm:pt modelId="{7ABCC218-5CA1-4A2C-BFDC-53B5027DD8B6}" type="parTrans" cxnId="{BD07CBE2-857F-4164-AE8B-65F97BB68780}">
      <dgm:prSet/>
      <dgm:spPr/>
      <dgm:t>
        <a:bodyPr/>
        <a:lstStyle/>
        <a:p>
          <a:endParaRPr lang="en-US"/>
        </a:p>
      </dgm:t>
    </dgm:pt>
    <dgm:pt modelId="{662DC00A-4A93-45C2-A976-B7D5C0FF380A}" type="sibTrans" cxnId="{BD07CBE2-857F-4164-AE8B-65F97BB68780}">
      <dgm:prSet/>
      <dgm:spPr/>
      <dgm:t>
        <a:bodyPr/>
        <a:lstStyle/>
        <a:p>
          <a:endParaRPr lang="en-US"/>
        </a:p>
      </dgm:t>
    </dgm:pt>
    <dgm:pt modelId="{E4CD6352-54A8-4AD6-8ACC-BBA1078D034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s-CL" dirty="0"/>
            <a:t>45 pacientes sanos, 29 (</a:t>
          </a:r>
          <a:r>
            <a:rPr lang="es-CL" dirty="0" err="1"/>
            <a:t>Katsogridakis</a:t>
          </a:r>
          <a:r>
            <a:rPr lang="es-CL" dirty="0"/>
            <a:t>, 2013) y 16 (</a:t>
          </a:r>
          <a:r>
            <a:rPr lang="es-CL" dirty="0" err="1"/>
            <a:t>Mahony</a:t>
          </a:r>
          <a:r>
            <a:rPr lang="es-CL" dirty="0"/>
            <a:t>, 2000)</a:t>
          </a:r>
          <a:endParaRPr lang="en-US" dirty="0"/>
        </a:p>
      </dgm:t>
    </dgm:pt>
    <dgm:pt modelId="{AD10130C-29EE-4D63-9052-3F0E3FBA13BE}" type="parTrans" cxnId="{E26763FA-D40D-43CA-B881-E0D3D75AE6D1}">
      <dgm:prSet/>
      <dgm:spPr/>
      <dgm:t>
        <a:bodyPr/>
        <a:lstStyle/>
        <a:p>
          <a:endParaRPr lang="en-US"/>
        </a:p>
      </dgm:t>
    </dgm:pt>
    <dgm:pt modelId="{2B290145-88D6-4E0C-A712-4A7EA7B8CD39}" type="sibTrans" cxnId="{E26763FA-D40D-43CA-B881-E0D3D75AE6D1}">
      <dgm:prSet/>
      <dgm:spPr/>
      <dgm:t>
        <a:bodyPr/>
        <a:lstStyle/>
        <a:p>
          <a:endParaRPr lang="en-US"/>
        </a:p>
      </dgm:t>
    </dgm:pt>
    <dgm:pt modelId="{2A7A514D-221E-4424-B5E9-93046C72A7B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s-CL" dirty="0"/>
            <a:t>Datos del </a:t>
          </a:r>
          <a:r>
            <a:rPr lang="es-CL" dirty="0" err="1"/>
            <a:t>grid</a:t>
          </a:r>
          <a:r>
            <a:rPr lang="es-CL" dirty="0"/>
            <a:t> de SVM de Miranda (2016) y optimizado con OMO por Vallejos (2017)</a:t>
          </a:r>
          <a:endParaRPr lang="en-US" dirty="0"/>
        </a:p>
      </dgm:t>
    </dgm:pt>
    <dgm:pt modelId="{4E6067E6-3281-42A0-B105-23517168DDBF}" type="parTrans" cxnId="{2928088C-95AC-48AB-AA05-4960A46EEFF6}">
      <dgm:prSet/>
      <dgm:spPr/>
      <dgm:t>
        <a:bodyPr/>
        <a:lstStyle/>
        <a:p>
          <a:endParaRPr lang="en-US"/>
        </a:p>
      </dgm:t>
    </dgm:pt>
    <dgm:pt modelId="{251A91FF-2BE7-4BA7-936F-7D10A0435960}" type="sibTrans" cxnId="{2928088C-95AC-48AB-AA05-4960A46EEFF6}">
      <dgm:prSet/>
      <dgm:spPr/>
      <dgm:t>
        <a:bodyPr/>
        <a:lstStyle/>
        <a:p>
          <a:endParaRPr lang="en-US"/>
        </a:p>
      </dgm:t>
    </dgm:pt>
    <dgm:pt modelId="{944FDA6B-C305-4B2C-9C31-3C8D6A10C262}">
      <dgm:prSet/>
      <dgm:spPr/>
      <dgm:t>
        <a:bodyPr/>
        <a:lstStyle/>
        <a:p>
          <a:r>
            <a:rPr lang="es-CL"/>
            <a:t>Herramientas: </a:t>
          </a:r>
          <a:endParaRPr lang="en-US"/>
        </a:p>
      </dgm:t>
    </dgm:pt>
    <dgm:pt modelId="{B20A367E-7430-4986-9E36-DAC100155DEE}" type="parTrans" cxnId="{31C8E15D-E624-4A2B-8B83-C28FF7BCBDF2}">
      <dgm:prSet/>
      <dgm:spPr/>
      <dgm:t>
        <a:bodyPr/>
        <a:lstStyle/>
        <a:p>
          <a:endParaRPr lang="en-US"/>
        </a:p>
      </dgm:t>
    </dgm:pt>
    <dgm:pt modelId="{BDFD06A4-3200-4EAB-9AE8-B5338D38AB83}" type="sibTrans" cxnId="{31C8E15D-E624-4A2B-8B83-C28FF7BCBDF2}">
      <dgm:prSet/>
      <dgm:spPr/>
      <dgm:t>
        <a:bodyPr/>
        <a:lstStyle/>
        <a:p>
          <a:endParaRPr lang="en-US"/>
        </a:p>
      </dgm:t>
    </dgm:pt>
    <dgm:pt modelId="{29CE77EB-5FC7-42DE-BD52-07B441992D6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s-CL" dirty="0"/>
            <a:t>Notebook Samsung (12GB, 2.6 GHz Core i5)</a:t>
          </a:r>
          <a:endParaRPr lang="en-US" dirty="0"/>
        </a:p>
      </dgm:t>
    </dgm:pt>
    <dgm:pt modelId="{47D2889A-9FF5-412E-BF54-480C94300BD0}" type="sibTrans" cxnId="{1F9AD261-383C-468F-8F01-4EB3CE138AF1}">
      <dgm:prSet/>
      <dgm:spPr/>
      <dgm:t>
        <a:bodyPr/>
        <a:lstStyle/>
        <a:p>
          <a:endParaRPr lang="en-US"/>
        </a:p>
      </dgm:t>
    </dgm:pt>
    <dgm:pt modelId="{CA3CB37E-5ADE-451D-8671-98E29E79DEBB}" type="parTrans" cxnId="{1F9AD261-383C-468F-8F01-4EB3CE138AF1}">
      <dgm:prSet/>
      <dgm:spPr/>
      <dgm:t>
        <a:bodyPr/>
        <a:lstStyle/>
        <a:p>
          <a:endParaRPr lang="en-US"/>
        </a:p>
      </dgm:t>
    </dgm:pt>
    <dgm:pt modelId="{66A474CD-8E79-437B-889F-D658588729B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s-CL" dirty="0"/>
            <a:t>Microsoft Office</a:t>
          </a:r>
          <a:endParaRPr lang="en-US" dirty="0"/>
        </a:p>
      </dgm:t>
    </dgm:pt>
    <dgm:pt modelId="{1F5CC3BB-907C-44A5-AA0D-657F236758C3}" type="sibTrans" cxnId="{7284BE00-261E-4CFB-9475-FCEE9E000334}">
      <dgm:prSet/>
      <dgm:spPr/>
      <dgm:t>
        <a:bodyPr/>
        <a:lstStyle/>
        <a:p>
          <a:endParaRPr lang="en-US"/>
        </a:p>
      </dgm:t>
    </dgm:pt>
    <dgm:pt modelId="{D76C1DD3-C70E-43CC-A412-691CCB4C6C28}" type="parTrans" cxnId="{7284BE00-261E-4CFB-9475-FCEE9E000334}">
      <dgm:prSet/>
      <dgm:spPr/>
      <dgm:t>
        <a:bodyPr/>
        <a:lstStyle/>
        <a:p>
          <a:endParaRPr lang="en-US"/>
        </a:p>
      </dgm:t>
    </dgm:pt>
    <dgm:pt modelId="{D81694B3-6DA9-446E-9F94-F33C669C491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/>
            <a:t>Laboratorio</a:t>
          </a:r>
          <a:r>
            <a:rPr lang="en-US" dirty="0"/>
            <a:t> DIINF USACH</a:t>
          </a:r>
        </a:p>
      </dgm:t>
    </dgm:pt>
    <dgm:pt modelId="{490478B6-DC0C-4BBC-B5D5-683A6B9E8FFE}" type="sibTrans" cxnId="{2567D724-1159-4200-BF82-597775F1BF78}">
      <dgm:prSet/>
      <dgm:spPr/>
      <dgm:t>
        <a:bodyPr/>
        <a:lstStyle/>
        <a:p>
          <a:endParaRPr lang="es-ES"/>
        </a:p>
      </dgm:t>
    </dgm:pt>
    <dgm:pt modelId="{E888A97C-F279-456E-8E5F-8D4448ED0736}" type="parTrans" cxnId="{2567D724-1159-4200-BF82-597775F1BF78}">
      <dgm:prSet/>
      <dgm:spPr/>
      <dgm:t>
        <a:bodyPr/>
        <a:lstStyle/>
        <a:p>
          <a:endParaRPr lang="es-ES"/>
        </a:p>
      </dgm:t>
    </dgm:pt>
    <dgm:pt modelId="{6C4BAE8C-8CE6-4BF3-A04C-851786207D83}" type="pres">
      <dgm:prSet presAssocID="{CD65345F-AE58-4AD2-8612-65691B7032D6}" presName="Name0" presStyleCnt="0">
        <dgm:presLayoutVars>
          <dgm:dir/>
          <dgm:animLvl val="lvl"/>
          <dgm:resizeHandles val="exact"/>
        </dgm:presLayoutVars>
      </dgm:prSet>
      <dgm:spPr/>
    </dgm:pt>
    <dgm:pt modelId="{73034925-699B-462E-AF31-94948D154F6E}" type="pres">
      <dgm:prSet presAssocID="{440159D2-746C-4492-AD62-D4F5F87F50CA}" presName="composite" presStyleCnt="0"/>
      <dgm:spPr/>
    </dgm:pt>
    <dgm:pt modelId="{726A1D56-6E0B-4745-9A64-FCB0C92F9846}" type="pres">
      <dgm:prSet presAssocID="{440159D2-746C-4492-AD62-D4F5F87F50C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54FC495-C350-4F78-9C61-524294E21DA8}" type="pres">
      <dgm:prSet presAssocID="{440159D2-746C-4492-AD62-D4F5F87F50CA}" presName="desTx" presStyleLbl="alignAccFollowNode1" presStyleIdx="0" presStyleCnt="2">
        <dgm:presLayoutVars>
          <dgm:bulletEnabled val="1"/>
        </dgm:presLayoutVars>
      </dgm:prSet>
      <dgm:spPr/>
    </dgm:pt>
    <dgm:pt modelId="{81B2D817-46B6-43BE-9752-ECC7DB9100BC}" type="pres">
      <dgm:prSet presAssocID="{662DC00A-4A93-45C2-A976-B7D5C0FF380A}" presName="space" presStyleCnt="0"/>
      <dgm:spPr/>
    </dgm:pt>
    <dgm:pt modelId="{466C5D3B-072C-4BD3-8ADB-B84535BAE4F5}" type="pres">
      <dgm:prSet presAssocID="{944FDA6B-C305-4B2C-9C31-3C8D6A10C262}" presName="composite" presStyleCnt="0"/>
      <dgm:spPr/>
    </dgm:pt>
    <dgm:pt modelId="{0DF51272-F55A-4CCC-9656-EF080CF4AE30}" type="pres">
      <dgm:prSet presAssocID="{944FDA6B-C305-4B2C-9C31-3C8D6A10C26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68B87AD-26CB-4267-80EB-B5211BF9C10F}" type="pres">
      <dgm:prSet presAssocID="{944FDA6B-C305-4B2C-9C31-3C8D6A10C26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284BE00-261E-4CFB-9475-FCEE9E000334}" srcId="{944FDA6B-C305-4B2C-9C31-3C8D6A10C262}" destId="{66A474CD-8E79-437B-889F-D658588729BC}" srcOrd="1" destOrd="0" parTransId="{D76C1DD3-C70E-43CC-A412-691CCB4C6C28}" sibTransId="{1F5CC3BB-907C-44A5-AA0D-657F236758C3}"/>
    <dgm:cxn modelId="{2567D724-1159-4200-BF82-597775F1BF78}" srcId="{944FDA6B-C305-4B2C-9C31-3C8D6A10C262}" destId="{D81694B3-6DA9-446E-9F94-F33C669C4910}" srcOrd="2" destOrd="0" parTransId="{E888A97C-F279-456E-8E5F-8D4448ED0736}" sibTransId="{490478B6-DC0C-4BBC-B5D5-683A6B9E8FFE}"/>
    <dgm:cxn modelId="{9B0CB236-73F5-4F62-A8B7-E6076E0B3726}" type="presOf" srcId="{D81694B3-6DA9-446E-9F94-F33C669C4910}" destId="{968B87AD-26CB-4267-80EB-B5211BF9C10F}" srcOrd="0" destOrd="2" presId="urn:microsoft.com/office/officeart/2005/8/layout/hList1"/>
    <dgm:cxn modelId="{AF79DA3A-B43E-44A9-874F-E7C9C4B63BC4}" type="presOf" srcId="{CD65345F-AE58-4AD2-8612-65691B7032D6}" destId="{6C4BAE8C-8CE6-4BF3-A04C-851786207D83}" srcOrd="0" destOrd="0" presId="urn:microsoft.com/office/officeart/2005/8/layout/hList1"/>
    <dgm:cxn modelId="{31C8E15D-E624-4A2B-8B83-C28FF7BCBDF2}" srcId="{CD65345F-AE58-4AD2-8612-65691B7032D6}" destId="{944FDA6B-C305-4B2C-9C31-3C8D6A10C262}" srcOrd="1" destOrd="0" parTransId="{B20A367E-7430-4986-9E36-DAC100155DEE}" sibTransId="{BDFD06A4-3200-4EAB-9AE8-B5338D38AB83}"/>
    <dgm:cxn modelId="{1691C75E-6717-4047-924B-41FD8716477F}" type="presOf" srcId="{944FDA6B-C305-4B2C-9C31-3C8D6A10C262}" destId="{0DF51272-F55A-4CCC-9656-EF080CF4AE30}" srcOrd="0" destOrd="0" presId="urn:microsoft.com/office/officeart/2005/8/layout/hList1"/>
    <dgm:cxn modelId="{1F9AD261-383C-468F-8F01-4EB3CE138AF1}" srcId="{944FDA6B-C305-4B2C-9C31-3C8D6A10C262}" destId="{29CE77EB-5FC7-42DE-BD52-07B441992D69}" srcOrd="0" destOrd="0" parTransId="{CA3CB37E-5ADE-451D-8671-98E29E79DEBB}" sibTransId="{47D2889A-9FF5-412E-BF54-480C94300BD0}"/>
    <dgm:cxn modelId="{4141FA58-31FA-4038-AB4F-8D7A979B2DB5}" type="presOf" srcId="{440159D2-746C-4492-AD62-D4F5F87F50CA}" destId="{726A1D56-6E0B-4745-9A64-FCB0C92F9846}" srcOrd="0" destOrd="0" presId="urn:microsoft.com/office/officeart/2005/8/layout/hList1"/>
    <dgm:cxn modelId="{82A0625A-5C46-4469-8A22-5CAC78C7AE49}" type="presOf" srcId="{E4CD6352-54A8-4AD6-8ACC-BBA1078D0346}" destId="{A54FC495-C350-4F78-9C61-524294E21DA8}" srcOrd="0" destOrd="0" presId="urn:microsoft.com/office/officeart/2005/8/layout/hList1"/>
    <dgm:cxn modelId="{2928088C-95AC-48AB-AA05-4960A46EEFF6}" srcId="{440159D2-746C-4492-AD62-D4F5F87F50CA}" destId="{2A7A514D-221E-4424-B5E9-93046C72A7B4}" srcOrd="1" destOrd="0" parTransId="{4E6067E6-3281-42A0-B105-23517168DDBF}" sibTransId="{251A91FF-2BE7-4BA7-936F-7D10A0435960}"/>
    <dgm:cxn modelId="{FC1CB6BF-4C22-4ECC-A9A4-28DB8326E92F}" type="presOf" srcId="{66A474CD-8E79-437B-889F-D658588729BC}" destId="{968B87AD-26CB-4267-80EB-B5211BF9C10F}" srcOrd="0" destOrd="1" presId="urn:microsoft.com/office/officeart/2005/8/layout/hList1"/>
    <dgm:cxn modelId="{BD07CBE2-857F-4164-AE8B-65F97BB68780}" srcId="{CD65345F-AE58-4AD2-8612-65691B7032D6}" destId="{440159D2-746C-4492-AD62-D4F5F87F50CA}" srcOrd="0" destOrd="0" parTransId="{7ABCC218-5CA1-4A2C-BFDC-53B5027DD8B6}" sibTransId="{662DC00A-4A93-45C2-A976-B7D5C0FF380A}"/>
    <dgm:cxn modelId="{A5FB22F8-7BB3-444A-879E-361D6FDA0C58}" type="presOf" srcId="{29CE77EB-5FC7-42DE-BD52-07B441992D69}" destId="{968B87AD-26CB-4267-80EB-B5211BF9C10F}" srcOrd="0" destOrd="0" presId="urn:microsoft.com/office/officeart/2005/8/layout/hList1"/>
    <dgm:cxn modelId="{E26763FA-D40D-43CA-B881-E0D3D75AE6D1}" srcId="{440159D2-746C-4492-AD62-D4F5F87F50CA}" destId="{E4CD6352-54A8-4AD6-8ACC-BBA1078D0346}" srcOrd="0" destOrd="0" parTransId="{AD10130C-29EE-4D63-9052-3F0E3FBA13BE}" sibTransId="{2B290145-88D6-4E0C-A712-4A7EA7B8CD39}"/>
    <dgm:cxn modelId="{C92A41FE-0E42-474B-9A68-695F79D772BD}" type="presOf" srcId="{2A7A514D-221E-4424-B5E9-93046C72A7B4}" destId="{A54FC495-C350-4F78-9C61-524294E21DA8}" srcOrd="0" destOrd="1" presId="urn:microsoft.com/office/officeart/2005/8/layout/hList1"/>
    <dgm:cxn modelId="{02A71F15-21E5-402C-8B0C-A50B3AFAB0B7}" type="presParOf" srcId="{6C4BAE8C-8CE6-4BF3-A04C-851786207D83}" destId="{73034925-699B-462E-AF31-94948D154F6E}" srcOrd="0" destOrd="0" presId="urn:microsoft.com/office/officeart/2005/8/layout/hList1"/>
    <dgm:cxn modelId="{FAF50AE1-CBAC-4902-8A6B-5A2E1D0A7C96}" type="presParOf" srcId="{73034925-699B-462E-AF31-94948D154F6E}" destId="{726A1D56-6E0B-4745-9A64-FCB0C92F9846}" srcOrd="0" destOrd="0" presId="urn:microsoft.com/office/officeart/2005/8/layout/hList1"/>
    <dgm:cxn modelId="{E5880780-3147-4757-8FD4-F5C8A9F05F3B}" type="presParOf" srcId="{73034925-699B-462E-AF31-94948D154F6E}" destId="{A54FC495-C350-4F78-9C61-524294E21DA8}" srcOrd="1" destOrd="0" presId="urn:microsoft.com/office/officeart/2005/8/layout/hList1"/>
    <dgm:cxn modelId="{61960D52-8968-486A-83DD-35A6B71558B3}" type="presParOf" srcId="{6C4BAE8C-8CE6-4BF3-A04C-851786207D83}" destId="{81B2D817-46B6-43BE-9752-ECC7DB9100BC}" srcOrd="1" destOrd="0" presId="urn:microsoft.com/office/officeart/2005/8/layout/hList1"/>
    <dgm:cxn modelId="{D36B87A3-9EF7-4B8C-8112-7E620F3C74F6}" type="presParOf" srcId="{6C4BAE8C-8CE6-4BF3-A04C-851786207D83}" destId="{466C5D3B-072C-4BD3-8ADB-B84535BAE4F5}" srcOrd="2" destOrd="0" presId="urn:microsoft.com/office/officeart/2005/8/layout/hList1"/>
    <dgm:cxn modelId="{86CA62D8-AC34-420A-9A0F-08BB53D05A40}" type="presParOf" srcId="{466C5D3B-072C-4BD3-8ADB-B84535BAE4F5}" destId="{0DF51272-F55A-4CCC-9656-EF080CF4AE30}" srcOrd="0" destOrd="0" presId="urn:microsoft.com/office/officeart/2005/8/layout/hList1"/>
    <dgm:cxn modelId="{A226540C-B731-40DB-B700-85E42A6383C4}" type="presParOf" srcId="{466C5D3B-072C-4BD3-8ADB-B84535BAE4F5}" destId="{968B87AD-26CB-4267-80EB-B5211BF9C1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DF614D-3098-4CCB-9052-7B117037359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D1E04D7-702D-447D-AEA5-048AA85BE4A5}">
      <dgm:prSet/>
      <dgm:spPr/>
      <dgm:t>
        <a:bodyPr/>
        <a:lstStyle/>
        <a:p>
          <a:pPr>
            <a:defRPr cap="all"/>
          </a:pPr>
          <a:r>
            <a:rPr lang="es-CL"/>
            <a:t>R y sus paquetes</a:t>
          </a:r>
          <a:endParaRPr lang="en-US"/>
        </a:p>
      </dgm:t>
    </dgm:pt>
    <dgm:pt modelId="{D3CC482E-8C3F-458A-94D5-FC5F1ADBD9EB}" type="parTrans" cxnId="{8100016A-FDCE-4695-BCAB-BA73E30605BC}">
      <dgm:prSet/>
      <dgm:spPr/>
      <dgm:t>
        <a:bodyPr/>
        <a:lstStyle/>
        <a:p>
          <a:endParaRPr lang="en-US"/>
        </a:p>
      </dgm:t>
    </dgm:pt>
    <dgm:pt modelId="{199AEF22-33BC-4960-96CB-800B2DC41AEE}" type="sibTrans" cxnId="{8100016A-FDCE-4695-BCAB-BA73E30605BC}">
      <dgm:prSet/>
      <dgm:spPr/>
      <dgm:t>
        <a:bodyPr/>
        <a:lstStyle/>
        <a:p>
          <a:endParaRPr lang="en-US"/>
        </a:p>
      </dgm:t>
    </dgm:pt>
    <dgm:pt modelId="{693C60F5-DF62-4671-AD99-B6D594D38737}">
      <dgm:prSet/>
      <dgm:spPr/>
      <dgm:t>
        <a:bodyPr/>
        <a:lstStyle/>
        <a:p>
          <a:pPr>
            <a:defRPr cap="all"/>
          </a:pPr>
          <a:r>
            <a:rPr lang="es-CL"/>
            <a:t>R Studio</a:t>
          </a:r>
          <a:endParaRPr lang="en-US"/>
        </a:p>
      </dgm:t>
    </dgm:pt>
    <dgm:pt modelId="{2F52EA36-5F2B-4036-8382-9E5393CDB543}" type="parTrans" cxnId="{95F58EE2-D58E-4BAA-B6A4-BF0825875712}">
      <dgm:prSet/>
      <dgm:spPr/>
      <dgm:t>
        <a:bodyPr/>
        <a:lstStyle/>
        <a:p>
          <a:endParaRPr lang="en-US"/>
        </a:p>
      </dgm:t>
    </dgm:pt>
    <dgm:pt modelId="{F920ABDC-7AD0-47EF-B7A4-1B162DC2772F}" type="sibTrans" cxnId="{95F58EE2-D58E-4BAA-B6A4-BF0825875712}">
      <dgm:prSet/>
      <dgm:spPr/>
      <dgm:t>
        <a:bodyPr/>
        <a:lstStyle/>
        <a:p>
          <a:endParaRPr lang="en-US"/>
        </a:p>
      </dgm:t>
    </dgm:pt>
    <dgm:pt modelId="{AEC0A7DC-872B-4C91-BAEA-DF9DDAC81528}">
      <dgm:prSet/>
      <dgm:spPr/>
      <dgm:t>
        <a:bodyPr/>
        <a:lstStyle/>
        <a:p>
          <a:pPr>
            <a:defRPr cap="all"/>
          </a:pPr>
          <a:r>
            <a:rPr lang="es-CL"/>
            <a:t>Windows 10</a:t>
          </a:r>
          <a:endParaRPr lang="en-US"/>
        </a:p>
      </dgm:t>
    </dgm:pt>
    <dgm:pt modelId="{44BA251D-9D89-48A6-A9C9-ACD4FBB9A3B2}" type="parTrans" cxnId="{BCDD0891-E62D-403E-832E-980CFCA3A7CA}">
      <dgm:prSet/>
      <dgm:spPr/>
      <dgm:t>
        <a:bodyPr/>
        <a:lstStyle/>
        <a:p>
          <a:endParaRPr lang="en-US"/>
        </a:p>
      </dgm:t>
    </dgm:pt>
    <dgm:pt modelId="{D399DEF2-E665-4BB6-818F-A675A8C9BA06}" type="sibTrans" cxnId="{BCDD0891-E62D-403E-832E-980CFCA3A7CA}">
      <dgm:prSet/>
      <dgm:spPr/>
      <dgm:t>
        <a:bodyPr/>
        <a:lstStyle/>
        <a:p>
          <a:endParaRPr lang="en-US"/>
        </a:p>
      </dgm:t>
    </dgm:pt>
    <dgm:pt modelId="{3020E8CA-457E-445E-BB60-D5D56ADBF65F}" type="pres">
      <dgm:prSet presAssocID="{30DF614D-3098-4CCB-9052-7B1170373594}" presName="root" presStyleCnt="0">
        <dgm:presLayoutVars>
          <dgm:dir/>
          <dgm:resizeHandles val="exact"/>
        </dgm:presLayoutVars>
      </dgm:prSet>
      <dgm:spPr/>
    </dgm:pt>
    <dgm:pt modelId="{D7D52E02-27BC-498B-800F-2A35BC3A55F0}" type="pres">
      <dgm:prSet presAssocID="{CD1E04D7-702D-447D-AEA5-048AA85BE4A5}" presName="compNode" presStyleCnt="0"/>
      <dgm:spPr/>
    </dgm:pt>
    <dgm:pt modelId="{0C260AB7-9921-47FD-8C7B-4097E5A5BBDC}" type="pres">
      <dgm:prSet presAssocID="{CD1E04D7-702D-447D-AEA5-048AA85BE4A5}" presName="iconBgRect" presStyleLbl="bgShp" presStyleIdx="0" presStyleCnt="3"/>
      <dgm:spPr/>
    </dgm:pt>
    <dgm:pt modelId="{B37A4ED4-C50B-45E0-BCE2-C999B80FCDB7}" type="pres">
      <dgm:prSet presAssocID="{CD1E04D7-702D-447D-AEA5-048AA85BE4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bre programador con relleno sólido"/>
        </a:ext>
      </dgm:extLst>
    </dgm:pt>
    <dgm:pt modelId="{E1BE7D3D-A360-4095-B564-A10D26277549}" type="pres">
      <dgm:prSet presAssocID="{CD1E04D7-702D-447D-AEA5-048AA85BE4A5}" presName="spaceRect" presStyleCnt="0"/>
      <dgm:spPr/>
    </dgm:pt>
    <dgm:pt modelId="{C352D91E-F15B-42F1-A293-E34425402332}" type="pres">
      <dgm:prSet presAssocID="{CD1E04D7-702D-447D-AEA5-048AA85BE4A5}" presName="textRect" presStyleLbl="revTx" presStyleIdx="0" presStyleCnt="3">
        <dgm:presLayoutVars>
          <dgm:chMax val="1"/>
          <dgm:chPref val="1"/>
        </dgm:presLayoutVars>
      </dgm:prSet>
      <dgm:spPr/>
    </dgm:pt>
    <dgm:pt modelId="{23E482EA-60C5-4BC2-982C-C8C99E77AA69}" type="pres">
      <dgm:prSet presAssocID="{199AEF22-33BC-4960-96CB-800B2DC41AEE}" presName="sibTrans" presStyleCnt="0"/>
      <dgm:spPr/>
    </dgm:pt>
    <dgm:pt modelId="{7E008780-B76F-4947-B2CB-5D5EC0E69C42}" type="pres">
      <dgm:prSet presAssocID="{693C60F5-DF62-4671-AD99-B6D594D38737}" presName="compNode" presStyleCnt="0"/>
      <dgm:spPr/>
    </dgm:pt>
    <dgm:pt modelId="{954F8FB5-71F7-492C-92FD-B7C8499B9D05}" type="pres">
      <dgm:prSet presAssocID="{693C60F5-DF62-4671-AD99-B6D594D38737}" presName="iconBgRect" presStyleLbl="bgShp" presStyleIdx="1" presStyleCnt="3"/>
      <dgm:spPr/>
    </dgm:pt>
    <dgm:pt modelId="{0C0F5BA4-B476-48D9-A15C-2429F182A167}" type="pres">
      <dgm:prSet presAssocID="{693C60F5-DF62-4671-AD99-B6D594D387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(terminal) con relleno sólido"/>
        </a:ext>
      </dgm:extLst>
    </dgm:pt>
    <dgm:pt modelId="{4848F9C6-1444-437D-84B7-22C17FE65592}" type="pres">
      <dgm:prSet presAssocID="{693C60F5-DF62-4671-AD99-B6D594D38737}" presName="spaceRect" presStyleCnt="0"/>
      <dgm:spPr/>
    </dgm:pt>
    <dgm:pt modelId="{06ACFA27-6C45-4EB4-B4A0-80AABB56DD21}" type="pres">
      <dgm:prSet presAssocID="{693C60F5-DF62-4671-AD99-B6D594D38737}" presName="textRect" presStyleLbl="revTx" presStyleIdx="1" presStyleCnt="3">
        <dgm:presLayoutVars>
          <dgm:chMax val="1"/>
          <dgm:chPref val="1"/>
        </dgm:presLayoutVars>
      </dgm:prSet>
      <dgm:spPr/>
    </dgm:pt>
    <dgm:pt modelId="{641F44D9-798F-4D2E-8B80-AAE19B742726}" type="pres">
      <dgm:prSet presAssocID="{F920ABDC-7AD0-47EF-B7A4-1B162DC2772F}" presName="sibTrans" presStyleCnt="0"/>
      <dgm:spPr/>
    </dgm:pt>
    <dgm:pt modelId="{66D75562-C20F-437C-922E-AB3D04146741}" type="pres">
      <dgm:prSet presAssocID="{AEC0A7DC-872B-4C91-BAEA-DF9DDAC81528}" presName="compNode" presStyleCnt="0"/>
      <dgm:spPr/>
    </dgm:pt>
    <dgm:pt modelId="{3C46CD7E-DF6B-471C-B711-4504B0636F48}" type="pres">
      <dgm:prSet presAssocID="{AEC0A7DC-872B-4C91-BAEA-DF9DDAC81528}" presName="iconBgRect" presStyleLbl="bgShp" presStyleIdx="2" presStyleCnt="3"/>
      <dgm:spPr/>
    </dgm:pt>
    <dgm:pt modelId="{44BB929B-223A-49B2-B8DF-1B1D4450890C}" type="pres">
      <dgm:prSet presAssocID="{AEC0A7DC-872B-4C91-BAEA-DF9DDAC815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0E83C588-3B3B-4304-8B5D-26A34BC56DEB}" type="pres">
      <dgm:prSet presAssocID="{AEC0A7DC-872B-4C91-BAEA-DF9DDAC81528}" presName="spaceRect" presStyleCnt="0"/>
      <dgm:spPr/>
    </dgm:pt>
    <dgm:pt modelId="{6F31DADB-EF8F-4A9F-8B04-33DCE3961E92}" type="pres">
      <dgm:prSet presAssocID="{AEC0A7DC-872B-4C91-BAEA-DF9DDAC815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DFF028-789D-4B78-8B03-5B0042CDBA61}" type="presOf" srcId="{AEC0A7DC-872B-4C91-BAEA-DF9DDAC81528}" destId="{6F31DADB-EF8F-4A9F-8B04-33DCE3961E92}" srcOrd="0" destOrd="0" presId="urn:microsoft.com/office/officeart/2018/5/layout/IconCircleLabelList"/>
    <dgm:cxn modelId="{A383AC2C-1968-4280-A477-4DCE22D8336B}" type="presOf" srcId="{30DF614D-3098-4CCB-9052-7B1170373594}" destId="{3020E8CA-457E-445E-BB60-D5D56ADBF65F}" srcOrd="0" destOrd="0" presId="urn:microsoft.com/office/officeart/2018/5/layout/IconCircleLabelList"/>
    <dgm:cxn modelId="{8100016A-FDCE-4695-BCAB-BA73E30605BC}" srcId="{30DF614D-3098-4CCB-9052-7B1170373594}" destId="{CD1E04D7-702D-447D-AEA5-048AA85BE4A5}" srcOrd="0" destOrd="0" parTransId="{D3CC482E-8C3F-458A-94D5-FC5F1ADBD9EB}" sibTransId="{199AEF22-33BC-4960-96CB-800B2DC41AEE}"/>
    <dgm:cxn modelId="{BCDD0891-E62D-403E-832E-980CFCA3A7CA}" srcId="{30DF614D-3098-4CCB-9052-7B1170373594}" destId="{AEC0A7DC-872B-4C91-BAEA-DF9DDAC81528}" srcOrd="2" destOrd="0" parTransId="{44BA251D-9D89-48A6-A9C9-ACD4FBB9A3B2}" sibTransId="{D399DEF2-E665-4BB6-818F-A675A8C9BA06}"/>
    <dgm:cxn modelId="{8C97E8A8-7D12-4CE9-BF3A-F256ACF1CB95}" type="presOf" srcId="{CD1E04D7-702D-447D-AEA5-048AA85BE4A5}" destId="{C352D91E-F15B-42F1-A293-E34425402332}" srcOrd="0" destOrd="0" presId="urn:microsoft.com/office/officeart/2018/5/layout/IconCircleLabelList"/>
    <dgm:cxn modelId="{50D0DAD3-45BC-4832-9D5C-824EA472EC95}" type="presOf" srcId="{693C60F5-DF62-4671-AD99-B6D594D38737}" destId="{06ACFA27-6C45-4EB4-B4A0-80AABB56DD21}" srcOrd="0" destOrd="0" presId="urn:microsoft.com/office/officeart/2018/5/layout/IconCircleLabelList"/>
    <dgm:cxn modelId="{95F58EE2-D58E-4BAA-B6A4-BF0825875712}" srcId="{30DF614D-3098-4CCB-9052-7B1170373594}" destId="{693C60F5-DF62-4671-AD99-B6D594D38737}" srcOrd="1" destOrd="0" parTransId="{2F52EA36-5F2B-4036-8382-9E5393CDB543}" sibTransId="{F920ABDC-7AD0-47EF-B7A4-1B162DC2772F}"/>
    <dgm:cxn modelId="{4E1593AF-6017-469F-AB02-11B50D9A0F9B}" type="presParOf" srcId="{3020E8CA-457E-445E-BB60-D5D56ADBF65F}" destId="{D7D52E02-27BC-498B-800F-2A35BC3A55F0}" srcOrd="0" destOrd="0" presId="urn:microsoft.com/office/officeart/2018/5/layout/IconCircleLabelList"/>
    <dgm:cxn modelId="{89D535C0-B457-4CC2-A152-273E30DE7CE4}" type="presParOf" srcId="{D7D52E02-27BC-498B-800F-2A35BC3A55F0}" destId="{0C260AB7-9921-47FD-8C7B-4097E5A5BBDC}" srcOrd="0" destOrd="0" presId="urn:microsoft.com/office/officeart/2018/5/layout/IconCircleLabelList"/>
    <dgm:cxn modelId="{8A0CD18D-0129-447F-9CC2-9D6F334D709D}" type="presParOf" srcId="{D7D52E02-27BC-498B-800F-2A35BC3A55F0}" destId="{B37A4ED4-C50B-45E0-BCE2-C999B80FCDB7}" srcOrd="1" destOrd="0" presId="urn:microsoft.com/office/officeart/2018/5/layout/IconCircleLabelList"/>
    <dgm:cxn modelId="{2B8F7056-6FCF-4E86-8947-4B24EFED76EE}" type="presParOf" srcId="{D7D52E02-27BC-498B-800F-2A35BC3A55F0}" destId="{E1BE7D3D-A360-4095-B564-A10D26277549}" srcOrd="2" destOrd="0" presId="urn:microsoft.com/office/officeart/2018/5/layout/IconCircleLabelList"/>
    <dgm:cxn modelId="{F80D8DC5-8927-436D-B568-BD690E723FB0}" type="presParOf" srcId="{D7D52E02-27BC-498B-800F-2A35BC3A55F0}" destId="{C352D91E-F15B-42F1-A293-E34425402332}" srcOrd="3" destOrd="0" presId="urn:microsoft.com/office/officeart/2018/5/layout/IconCircleLabelList"/>
    <dgm:cxn modelId="{2EDC0CD9-8B4E-4088-8FE0-B628EBDA86A8}" type="presParOf" srcId="{3020E8CA-457E-445E-BB60-D5D56ADBF65F}" destId="{23E482EA-60C5-4BC2-982C-C8C99E77AA69}" srcOrd="1" destOrd="0" presId="urn:microsoft.com/office/officeart/2018/5/layout/IconCircleLabelList"/>
    <dgm:cxn modelId="{068E8DDA-94DC-4938-A884-82B4CF2A6EB2}" type="presParOf" srcId="{3020E8CA-457E-445E-BB60-D5D56ADBF65F}" destId="{7E008780-B76F-4947-B2CB-5D5EC0E69C42}" srcOrd="2" destOrd="0" presId="urn:microsoft.com/office/officeart/2018/5/layout/IconCircleLabelList"/>
    <dgm:cxn modelId="{2A14AA76-7C80-4D70-B20C-D1FA88D62549}" type="presParOf" srcId="{7E008780-B76F-4947-B2CB-5D5EC0E69C42}" destId="{954F8FB5-71F7-492C-92FD-B7C8499B9D05}" srcOrd="0" destOrd="0" presId="urn:microsoft.com/office/officeart/2018/5/layout/IconCircleLabelList"/>
    <dgm:cxn modelId="{191460C9-A2B6-4E0E-91D9-F2D9ACB30D7E}" type="presParOf" srcId="{7E008780-B76F-4947-B2CB-5D5EC0E69C42}" destId="{0C0F5BA4-B476-48D9-A15C-2429F182A167}" srcOrd="1" destOrd="0" presId="urn:microsoft.com/office/officeart/2018/5/layout/IconCircleLabelList"/>
    <dgm:cxn modelId="{89833C36-F0DA-4749-A98B-4B609853E0B6}" type="presParOf" srcId="{7E008780-B76F-4947-B2CB-5D5EC0E69C42}" destId="{4848F9C6-1444-437D-84B7-22C17FE65592}" srcOrd="2" destOrd="0" presId="urn:microsoft.com/office/officeart/2018/5/layout/IconCircleLabelList"/>
    <dgm:cxn modelId="{02DAF218-01D6-44E0-BFD1-24DD7BAD1BD6}" type="presParOf" srcId="{7E008780-B76F-4947-B2CB-5D5EC0E69C42}" destId="{06ACFA27-6C45-4EB4-B4A0-80AABB56DD21}" srcOrd="3" destOrd="0" presId="urn:microsoft.com/office/officeart/2018/5/layout/IconCircleLabelList"/>
    <dgm:cxn modelId="{1DBDEA13-FAE8-46AE-AF15-5D5EA8D5622A}" type="presParOf" srcId="{3020E8CA-457E-445E-BB60-D5D56ADBF65F}" destId="{641F44D9-798F-4D2E-8B80-AAE19B742726}" srcOrd="3" destOrd="0" presId="urn:microsoft.com/office/officeart/2018/5/layout/IconCircleLabelList"/>
    <dgm:cxn modelId="{8351C87C-1D71-4DC2-B86F-F4211EF9CFF4}" type="presParOf" srcId="{3020E8CA-457E-445E-BB60-D5D56ADBF65F}" destId="{66D75562-C20F-437C-922E-AB3D04146741}" srcOrd="4" destOrd="0" presId="urn:microsoft.com/office/officeart/2018/5/layout/IconCircleLabelList"/>
    <dgm:cxn modelId="{D1098530-8BB6-465F-A8CB-612C62FFBB5A}" type="presParOf" srcId="{66D75562-C20F-437C-922E-AB3D04146741}" destId="{3C46CD7E-DF6B-471C-B711-4504B0636F48}" srcOrd="0" destOrd="0" presId="urn:microsoft.com/office/officeart/2018/5/layout/IconCircleLabelList"/>
    <dgm:cxn modelId="{A4220FF5-A2ED-471B-B854-F806181B9139}" type="presParOf" srcId="{66D75562-C20F-437C-922E-AB3D04146741}" destId="{44BB929B-223A-49B2-B8DF-1B1D4450890C}" srcOrd="1" destOrd="0" presId="urn:microsoft.com/office/officeart/2018/5/layout/IconCircleLabelList"/>
    <dgm:cxn modelId="{8EE6F69B-1860-4ED4-A88C-AD723033D625}" type="presParOf" srcId="{66D75562-C20F-437C-922E-AB3D04146741}" destId="{0E83C588-3B3B-4304-8B5D-26A34BC56DEB}" srcOrd="2" destOrd="0" presId="urn:microsoft.com/office/officeart/2018/5/layout/IconCircleLabelList"/>
    <dgm:cxn modelId="{4849C8D9-2402-43F4-8658-DD632FEE1FE6}" type="presParOf" srcId="{66D75562-C20F-437C-922E-AB3D04146741}" destId="{6F31DADB-EF8F-4A9F-8B04-33DCE3961E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CA510-EE01-410B-ADD4-7C215B5CFE4A}">
      <dsp:nvSpPr>
        <dsp:cNvPr id="0" name=""/>
        <dsp:cNvSpPr/>
      </dsp:nvSpPr>
      <dsp:spPr>
        <a:xfrm>
          <a:off x="0" y="75254"/>
          <a:ext cx="10515600" cy="11025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C7F60-AAD5-498E-A5C3-53FC74B5AC74}">
      <dsp:nvSpPr>
        <dsp:cNvPr id="0" name=""/>
        <dsp:cNvSpPr/>
      </dsp:nvSpPr>
      <dsp:spPr>
        <a:xfrm>
          <a:off x="273739" y="286781"/>
          <a:ext cx="606382" cy="606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7A88F-AEC4-4385-8A68-8DBAC9CD8844}">
      <dsp:nvSpPr>
        <dsp:cNvPr id="0" name=""/>
        <dsp:cNvSpPr/>
      </dsp:nvSpPr>
      <dsp:spPr>
        <a:xfrm>
          <a:off x="1273403" y="88506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Modelar de manera eficiente y no invasiva la AC</a:t>
          </a:r>
          <a:endParaRPr lang="en-US" sz="2500" kern="1200" dirty="0"/>
        </a:p>
      </dsp:txBody>
      <dsp:txXfrm>
        <a:off x="1273403" y="88506"/>
        <a:ext cx="9242196" cy="1102514"/>
      </dsp:txXfrm>
    </dsp:sp>
    <dsp:sp modelId="{A39C6F1D-ED89-458D-B6E2-A54096BCB021}">
      <dsp:nvSpPr>
        <dsp:cNvPr id="0" name=""/>
        <dsp:cNvSpPr/>
      </dsp:nvSpPr>
      <dsp:spPr>
        <a:xfrm>
          <a:off x="0" y="1444632"/>
          <a:ext cx="10515600" cy="11025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CDEE8-D887-4C91-A11F-21817FF92432}">
      <dsp:nvSpPr>
        <dsp:cNvPr id="0" name=""/>
        <dsp:cNvSpPr/>
      </dsp:nvSpPr>
      <dsp:spPr>
        <a:xfrm>
          <a:off x="273739" y="1692702"/>
          <a:ext cx="606382" cy="606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D73C9-E956-45D6-9594-B7B2CC953D20}">
      <dsp:nvSpPr>
        <dsp:cNvPr id="0" name=""/>
        <dsp:cNvSpPr/>
      </dsp:nvSpPr>
      <dsp:spPr>
        <a:xfrm>
          <a:off x="1273403" y="1419065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Mejorar diagnóstico de AC de las personas</a:t>
          </a:r>
          <a:endParaRPr lang="en-US" sz="2500" kern="1200" dirty="0"/>
        </a:p>
      </dsp:txBody>
      <dsp:txXfrm>
        <a:off x="1273403" y="1419065"/>
        <a:ext cx="9242196" cy="1102514"/>
      </dsp:txXfrm>
    </dsp:sp>
    <dsp:sp modelId="{C7AEA567-FCC5-4990-979E-B45286F23FC5}">
      <dsp:nvSpPr>
        <dsp:cNvPr id="0" name=""/>
        <dsp:cNvSpPr/>
      </dsp:nvSpPr>
      <dsp:spPr>
        <a:xfrm>
          <a:off x="0" y="2757227"/>
          <a:ext cx="10515600" cy="11025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57F7B-179A-4AF2-AA60-AAE04C0798C6}">
      <dsp:nvSpPr>
        <dsp:cNvPr id="0" name=""/>
        <dsp:cNvSpPr/>
      </dsp:nvSpPr>
      <dsp:spPr>
        <a:xfrm>
          <a:off x="270046" y="2976085"/>
          <a:ext cx="606382" cy="606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25D6-0506-4950-8834-147C911E3E1A}">
      <dsp:nvSpPr>
        <dsp:cNvPr id="0" name=""/>
        <dsp:cNvSpPr/>
      </dsp:nvSpPr>
      <dsp:spPr>
        <a:xfrm>
          <a:off x="1273403" y="2757227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Obtener información valiosa de investigación</a:t>
          </a:r>
          <a:endParaRPr lang="en-US" sz="2500" kern="1200"/>
        </a:p>
      </dsp:txBody>
      <dsp:txXfrm>
        <a:off x="1273403" y="2757227"/>
        <a:ext cx="9242196" cy="1102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E9B0D-13CD-4F3E-A906-1FAA037CB37E}">
      <dsp:nvSpPr>
        <dsp:cNvPr id="0" name=""/>
        <dsp:cNvSpPr/>
      </dsp:nvSpPr>
      <dsp:spPr>
        <a:xfrm>
          <a:off x="168949" y="1828"/>
          <a:ext cx="2966218" cy="17797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/>
            <a:t>Algoritmo MOPSO en R</a:t>
          </a:r>
          <a:endParaRPr lang="en-US" sz="2800" kern="1200"/>
        </a:p>
      </dsp:txBody>
      <dsp:txXfrm>
        <a:off x="168949" y="1828"/>
        <a:ext cx="2966218" cy="1779731"/>
      </dsp:txXfrm>
    </dsp:sp>
    <dsp:sp modelId="{68E475E8-E874-40BE-AC05-D9443B013EBD}">
      <dsp:nvSpPr>
        <dsp:cNvPr id="0" name=""/>
        <dsp:cNvSpPr/>
      </dsp:nvSpPr>
      <dsp:spPr>
        <a:xfrm>
          <a:off x="3431790" y="1828"/>
          <a:ext cx="2966218" cy="17797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/>
            <a:t>Generar y seleccionar modelos de AC de calidad</a:t>
          </a:r>
          <a:endParaRPr lang="en-US" sz="2800" kern="1200"/>
        </a:p>
      </dsp:txBody>
      <dsp:txXfrm>
        <a:off x="3431790" y="1828"/>
        <a:ext cx="2966218" cy="1779731"/>
      </dsp:txXfrm>
    </dsp:sp>
    <dsp:sp modelId="{2872C7CE-5A7F-41A4-93F7-1A69F4A2556E}">
      <dsp:nvSpPr>
        <dsp:cNvPr id="0" name=""/>
        <dsp:cNvSpPr/>
      </dsp:nvSpPr>
      <dsp:spPr>
        <a:xfrm>
          <a:off x="6694631" y="1828"/>
          <a:ext cx="2966218" cy="17797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/>
            <a:t>Utilizando conjunto de datos de pacientes sanos</a:t>
          </a:r>
          <a:endParaRPr lang="en-US" sz="2800" kern="1200"/>
        </a:p>
      </dsp:txBody>
      <dsp:txXfrm>
        <a:off x="6694631" y="1828"/>
        <a:ext cx="2966218" cy="1779731"/>
      </dsp:txXfrm>
    </dsp:sp>
    <dsp:sp modelId="{8F688657-6E53-4CCA-A650-99E3A45EA6B5}">
      <dsp:nvSpPr>
        <dsp:cNvPr id="0" name=""/>
        <dsp:cNvSpPr/>
      </dsp:nvSpPr>
      <dsp:spPr>
        <a:xfrm>
          <a:off x="1800370" y="2078181"/>
          <a:ext cx="2966218" cy="17797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/>
            <a:t>A partir de los datos de Miranda (2016) y Vallejos (2017)</a:t>
          </a:r>
          <a:endParaRPr lang="en-US" sz="2800" kern="1200"/>
        </a:p>
      </dsp:txBody>
      <dsp:txXfrm>
        <a:off x="1800370" y="2078181"/>
        <a:ext cx="2966218" cy="1779731"/>
      </dsp:txXfrm>
    </dsp:sp>
    <dsp:sp modelId="{682B4307-081E-4E0F-B276-FC7DB7E626B0}">
      <dsp:nvSpPr>
        <dsp:cNvPr id="0" name=""/>
        <dsp:cNvSpPr/>
      </dsp:nvSpPr>
      <dsp:spPr>
        <a:xfrm>
          <a:off x="5063210" y="2078181"/>
          <a:ext cx="2966218" cy="17797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Ejecutar pruebas y comparar resultados</a:t>
          </a:r>
          <a:endParaRPr lang="en-US" sz="2800" kern="1200" dirty="0"/>
        </a:p>
      </dsp:txBody>
      <dsp:txXfrm>
        <a:off x="5063210" y="2078181"/>
        <a:ext cx="2966218" cy="1779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7BE57-E027-4BC9-8CBF-D0096B90EC73}">
      <dsp:nvSpPr>
        <dsp:cNvPr id="0" name=""/>
        <dsp:cNvSpPr/>
      </dsp:nvSpPr>
      <dsp:spPr>
        <a:xfrm>
          <a:off x="0" y="471"/>
          <a:ext cx="98298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653EBD-A4F9-4999-B4E8-1126ABDB727F}">
      <dsp:nvSpPr>
        <dsp:cNvPr id="0" name=""/>
        <dsp:cNvSpPr/>
      </dsp:nvSpPr>
      <dsp:spPr>
        <a:xfrm>
          <a:off x="0" y="471"/>
          <a:ext cx="9829800" cy="77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kern="1200"/>
            <a:t>Soluciones encontradas por el método</a:t>
          </a:r>
          <a:endParaRPr lang="en-US" sz="3500" kern="1200"/>
        </a:p>
      </dsp:txBody>
      <dsp:txXfrm>
        <a:off x="0" y="471"/>
        <a:ext cx="9829800" cy="771759"/>
      </dsp:txXfrm>
    </dsp:sp>
    <dsp:sp modelId="{0C864A9E-A509-4A97-9513-A33DA86386D4}">
      <dsp:nvSpPr>
        <dsp:cNvPr id="0" name=""/>
        <dsp:cNvSpPr/>
      </dsp:nvSpPr>
      <dsp:spPr>
        <a:xfrm>
          <a:off x="0" y="772231"/>
          <a:ext cx="98298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3357C5-13F8-479E-9410-49C461C9D064}">
      <dsp:nvSpPr>
        <dsp:cNvPr id="0" name=""/>
        <dsp:cNvSpPr/>
      </dsp:nvSpPr>
      <dsp:spPr>
        <a:xfrm>
          <a:off x="0" y="772231"/>
          <a:ext cx="9829800" cy="77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kern="1200"/>
            <a:t>Representación aproximada del fenómeno</a:t>
          </a:r>
          <a:endParaRPr lang="en-US" sz="3500" kern="1200"/>
        </a:p>
      </dsp:txBody>
      <dsp:txXfrm>
        <a:off x="0" y="772231"/>
        <a:ext cx="9829800" cy="771759"/>
      </dsp:txXfrm>
    </dsp:sp>
    <dsp:sp modelId="{C0263FCB-4DE3-4B94-8969-7DE407B15B73}">
      <dsp:nvSpPr>
        <dsp:cNvPr id="0" name=""/>
        <dsp:cNvSpPr/>
      </dsp:nvSpPr>
      <dsp:spPr>
        <a:xfrm>
          <a:off x="0" y="1543991"/>
          <a:ext cx="98298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1E1179-A9ED-4422-924A-49C210D7DA03}">
      <dsp:nvSpPr>
        <dsp:cNvPr id="0" name=""/>
        <dsp:cNvSpPr/>
      </dsp:nvSpPr>
      <dsp:spPr>
        <a:xfrm>
          <a:off x="0" y="1543991"/>
          <a:ext cx="9829800" cy="77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kern="1200"/>
            <a:t>Impacto sobre la investigación de AC</a:t>
          </a:r>
          <a:endParaRPr lang="en-US" sz="3500" kern="1200"/>
        </a:p>
      </dsp:txBody>
      <dsp:txXfrm>
        <a:off x="0" y="1543991"/>
        <a:ext cx="9829800" cy="771759"/>
      </dsp:txXfrm>
    </dsp:sp>
    <dsp:sp modelId="{FB589D37-0477-4FAC-A0D1-0A815C807AA5}">
      <dsp:nvSpPr>
        <dsp:cNvPr id="0" name=""/>
        <dsp:cNvSpPr/>
      </dsp:nvSpPr>
      <dsp:spPr>
        <a:xfrm>
          <a:off x="0" y="2315750"/>
          <a:ext cx="98298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FCAFC5-23E3-40F3-B126-4D48B2B1B661}">
      <dsp:nvSpPr>
        <dsp:cNvPr id="0" name=""/>
        <dsp:cNvSpPr/>
      </dsp:nvSpPr>
      <dsp:spPr>
        <a:xfrm>
          <a:off x="0" y="2315750"/>
          <a:ext cx="9829800" cy="77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kern="1200"/>
            <a:t>Limitaciones intrínsecas de las muestras</a:t>
          </a:r>
          <a:endParaRPr lang="en-US" sz="3500" kern="1200"/>
        </a:p>
      </dsp:txBody>
      <dsp:txXfrm>
        <a:off x="0" y="2315750"/>
        <a:ext cx="9829800" cy="771759"/>
      </dsp:txXfrm>
    </dsp:sp>
    <dsp:sp modelId="{3AC120B8-043D-410A-9E23-39909A1F5054}">
      <dsp:nvSpPr>
        <dsp:cNvPr id="0" name=""/>
        <dsp:cNvSpPr/>
      </dsp:nvSpPr>
      <dsp:spPr>
        <a:xfrm>
          <a:off x="0" y="3087510"/>
          <a:ext cx="98298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E7C9D3-5A8A-4AFF-B35A-1F9A15474715}">
      <dsp:nvSpPr>
        <dsp:cNvPr id="0" name=""/>
        <dsp:cNvSpPr/>
      </dsp:nvSpPr>
      <dsp:spPr>
        <a:xfrm>
          <a:off x="0" y="3087510"/>
          <a:ext cx="9829800" cy="77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kern="1200"/>
            <a:t>Limitaciones computacionales</a:t>
          </a:r>
          <a:endParaRPr lang="en-US" sz="3500" kern="1200"/>
        </a:p>
      </dsp:txBody>
      <dsp:txXfrm>
        <a:off x="0" y="3087510"/>
        <a:ext cx="9829800" cy="771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0F9EC-116C-46BA-928A-25AA55355FFD}">
      <dsp:nvSpPr>
        <dsp:cNvPr id="0" name=""/>
        <dsp:cNvSpPr/>
      </dsp:nvSpPr>
      <dsp:spPr>
        <a:xfrm>
          <a:off x="1016730" y="129870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70DD3-24E2-4C1B-844A-B288E92E2A66}">
      <dsp:nvSpPr>
        <dsp:cNvPr id="0" name=""/>
        <dsp:cNvSpPr/>
      </dsp:nvSpPr>
      <dsp:spPr>
        <a:xfrm>
          <a:off x="1484730" y="59787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52C9F-B70E-4B1A-86A0-86F341C06553}">
      <dsp:nvSpPr>
        <dsp:cNvPr id="0" name=""/>
        <dsp:cNvSpPr/>
      </dsp:nvSpPr>
      <dsp:spPr>
        <a:xfrm>
          <a:off x="314730" y="300987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500" kern="1200"/>
            <a:t>Análisis estadístico</a:t>
          </a:r>
          <a:endParaRPr lang="en-US" sz="2500" kern="1200"/>
        </a:p>
      </dsp:txBody>
      <dsp:txXfrm>
        <a:off x="314730" y="3009871"/>
        <a:ext cx="3600000" cy="720000"/>
      </dsp:txXfrm>
    </dsp:sp>
    <dsp:sp modelId="{0F7833D5-1C97-469B-9E8F-3711CCF7A367}">
      <dsp:nvSpPr>
        <dsp:cNvPr id="0" name=""/>
        <dsp:cNvSpPr/>
      </dsp:nvSpPr>
      <dsp:spPr>
        <a:xfrm>
          <a:off x="6274800" y="129870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79B82-72EC-42E2-AD84-097ABBC883BD}">
      <dsp:nvSpPr>
        <dsp:cNvPr id="0" name=""/>
        <dsp:cNvSpPr/>
      </dsp:nvSpPr>
      <dsp:spPr>
        <a:xfrm>
          <a:off x="6742800" y="59787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8F87D-3C5A-4A7A-995D-01C2FD3793B0}">
      <dsp:nvSpPr>
        <dsp:cNvPr id="0" name=""/>
        <dsp:cNvSpPr/>
      </dsp:nvSpPr>
      <dsp:spPr>
        <a:xfrm>
          <a:off x="4544730" y="3009871"/>
          <a:ext cx="56561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500" kern="1200" dirty="0"/>
            <a:t>Comparar los resultados</a:t>
          </a:r>
          <a:endParaRPr lang="en-US" sz="2500" kern="1200" dirty="0"/>
        </a:p>
      </dsp:txBody>
      <dsp:txXfrm>
        <a:off x="4544730" y="3009871"/>
        <a:ext cx="565614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A1D56-6E0B-4745-9A64-FCB0C92F9846}">
      <dsp:nvSpPr>
        <dsp:cNvPr id="0" name=""/>
        <dsp:cNvSpPr/>
      </dsp:nvSpPr>
      <dsp:spPr>
        <a:xfrm>
          <a:off x="47" y="56701"/>
          <a:ext cx="4593319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Datos de estudio:</a:t>
          </a:r>
          <a:endParaRPr lang="en-US" sz="2600" kern="1200"/>
        </a:p>
      </dsp:txBody>
      <dsp:txXfrm>
        <a:off x="47" y="56701"/>
        <a:ext cx="4593319" cy="748800"/>
      </dsp:txXfrm>
    </dsp:sp>
    <dsp:sp modelId="{A54FC495-C350-4F78-9C61-524294E21DA8}">
      <dsp:nvSpPr>
        <dsp:cNvPr id="0" name=""/>
        <dsp:cNvSpPr/>
      </dsp:nvSpPr>
      <dsp:spPr>
        <a:xfrm>
          <a:off x="47" y="805501"/>
          <a:ext cx="4593319" cy="29975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s-CL" sz="2600" kern="1200" dirty="0"/>
            <a:t>45 pacientes sanos, 29 (</a:t>
          </a:r>
          <a:r>
            <a:rPr lang="es-CL" sz="2600" kern="1200" dirty="0" err="1"/>
            <a:t>Katsogridakis</a:t>
          </a:r>
          <a:r>
            <a:rPr lang="es-CL" sz="2600" kern="1200" dirty="0"/>
            <a:t>, 2013) y 16 (</a:t>
          </a:r>
          <a:r>
            <a:rPr lang="es-CL" sz="2600" kern="1200" dirty="0" err="1"/>
            <a:t>Mahony</a:t>
          </a:r>
          <a:r>
            <a:rPr lang="es-CL" sz="2600" kern="1200" dirty="0"/>
            <a:t>, 2000)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s-CL" sz="2600" kern="1200" dirty="0"/>
            <a:t>Datos del </a:t>
          </a:r>
          <a:r>
            <a:rPr lang="es-CL" sz="2600" kern="1200" dirty="0" err="1"/>
            <a:t>grid</a:t>
          </a:r>
          <a:r>
            <a:rPr lang="es-CL" sz="2600" kern="1200" dirty="0"/>
            <a:t> de SVM de Miranda (2016) y optimizado con OMO por Vallejos (2017)</a:t>
          </a:r>
          <a:endParaRPr lang="en-US" sz="2600" kern="1200" dirty="0"/>
        </a:p>
      </dsp:txBody>
      <dsp:txXfrm>
        <a:off x="47" y="805501"/>
        <a:ext cx="4593319" cy="2997539"/>
      </dsp:txXfrm>
    </dsp:sp>
    <dsp:sp modelId="{0DF51272-F55A-4CCC-9656-EF080CF4AE30}">
      <dsp:nvSpPr>
        <dsp:cNvPr id="0" name=""/>
        <dsp:cNvSpPr/>
      </dsp:nvSpPr>
      <dsp:spPr>
        <a:xfrm>
          <a:off x="5236432" y="56701"/>
          <a:ext cx="4593319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Herramientas: </a:t>
          </a:r>
          <a:endParaRPr lang="en-US" sz="2600" kern="1200"/>
        </a:p>
      </dsp:txBody>
      <dsp:txXfrm>
        <a:off x="5236432" y="56701"/>
        <a:ext cx="4593319" cy="748800"/>
      </dsp:txXfrm>
    </dsp:sp>
    <dsp:sp modelId="{968B87AD-26CB-4267-80EB-B5211BF9C10F}">
      <dsp:nvSpPr>
        <dsp:cNvPr id="0" name=""/>
        <dsp:cNvSpPr/>
      </dsp:nvSpPr>
      <dsp:spPr>
        <a:xfrm>
          <a:off x="5236432" y="805501"/>
          <a:ext cx="4593319" cy="29975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s-CL" sz="2600" kern="1200" dirty="0"/>
            <a:t>Notebook Samsung (12GB, 2.6 GHz Core i5)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s-CL" sz="2600" kern="1200" dirty="0"/>
            <a:t>Microsoft Office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600" kern="1200" dirty="0" err="1"/>
            <a:t>Laboratorio</a:t>
          </a:r>
          <a:r>
            <a:rPr lang="en-US" sz="2600" kern="1200" dirty="0"/>
            <a:t> DIINF USACH</a:t>
          </a:r>
        </a:p>
      </dsp:txBody>
      <dsp:txXfrm>
        <a:off x="5236432" y="805501"/>
        <a:ext cx="4593319" cy="29975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60AB7-9921-47FD-8C7B-4097E5A5BBDC}">
      <dsp:nvSpPr>
        <dsp:cNvPr id="0" name=""/>
        <dsp:cNvSpPr/>
      </dsp:nvSpPr>
      <dsp:spPr>
        <a:xfrm>
          <a:off x="679050" y="332370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A4ED4-C50B-45E0-BCE2-C999B80FCDB7}">
      <dsp:nvSpPr>
        <dsp:cNvPr id="0" name=""/>
        <dsp:cNvSpPr/>
      </dsp:nvSpPr>
      <dsp:spPr>
        <a:xfrm>
          <a:off x="1081237" y="73455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2D91E-F15B-42F1-A293-E34425402332}">
      <dsp:nvSpPr>
        <dsp:cNvPr id="0" name=""/>
        <dsp:cNvSpPr/>
      </dsp:nvSpPr>
      <dsp:spPr>
        <a:xfrm>
          <a:off x="75768" y="280737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700" kern="1200"/>
            <a:t>R y sus paquetes</a:t>
          </a:r>
          <a:endParaRPr lang="en-US" sz="2700" kern="1200"/>
        </a:p>
      </dsp:txBody>
      <dsp:txXfrm>
        <a:off x="75768" y="2807371"/>
        <a:ext cx="3093750" cy="720000"/>
      </dsp:txXfrm>
    </dsp:sp>
    <dsp:sp modelId="{954F8FB5-71F7-492C-92FD-B7C8499B9D05}">
      <dsp:nvSpPr>
        <dsp:cNvPr id="0" name=""/>
        <dsp:cNvSpPr/>
      </dsp:nvSpPr>
      <dsp:spPr>
        <a:xfrm>
          <a:off x="4314206" y="332370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F5BA4-B476-48D9-A15C-2429F182A167}">
      <dsp:nvSpPr>
        <dsp:cNvPr id="0" name=""/>
        <dsp:cNvSpPr/>
      </dsp:nvSpPr>
      <dsp:spPr>
        <a:xfrm>
          <a:off x="4716393" y="73455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CFA27-6C45-4EB4-B4A0-80AABB56DD21}">
      <dsp:nvSpPr>
        <dsp:cNvPr id="0" name=""/>
        <dsp:cNvSpPr/>
      </dsp:nvSpPr>
      <dsp:spPr>
        <a:xfrm>
          <a:off x="3710925" y="280737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700" kern="1200"/>
            <a:t>R Studio</a:t>
          </a:r>
          <a:endParaRPr lang="en-US" sz="2700" kern="1200"/>
        </a:p>
      </dsp:txBody>
      <dsp:txXfrm>
        <a:off x="3710925" y="2807371"/>
        <a:ext cx="3093750" cy="720000"/>
      </dsp:txXfrm>
    </dsp:sp>
    <dsp:sp modelId="{3C46CD7E-DF6B-471C-B711-4504B0636F48}">
      <dsp:nvSpPr>
        <dsp:cNvPr id="0" name=""/>
        <dsp:cNvSpPr/>
      </dsp:nvSpPr>
      <dsp:spPr>
        <a:xfrm>
          <a:off x="7949362" y="332370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B929B-223A-49B2-B8DF-1B1D4450890C}">
      <dsp:nvSpPr>
        <dsp:cNvPr id="0" name=""/>
        <dsp:cNvSpPr/>
      </dsp:nvSpPr>
      <dsp:spPr>
        <a:xfrm>
          <a:off x="8351550" y="73455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1DADB-EF8F-4A9F-8B04-33DCE3961E92}">
      <dsp:nvSpPr>
        <dsp:cNvPr id="0" name=""/>
        <dsp:cNvSpPr/>
      </dsp:nvSpPr>
      <dsp:spPr>
        <a:xfrm>
          <a:off x="7346081" y="280737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700" kern="1200"/>
            <a:t>Windows 10</a:t>
          </a:r>
          <a:endParaRPr lang="en-US" sz="2700" kern="1200"/>
        </a:p>
      </dsp:txBody>
      <dsp:txXfrm>
        <a:off x="7346081" y="280737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378894-AA4E-4300-8B79-55F5F5C4F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E08A5-F1BF-492B-BF27-BB8260ACC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12843-E4DF-409D-B381-08D9B0CEB225}" type="datetime1">
              <a:rPr lang="es-ES" smtClean="0"/>
              <a:t>13/06/2022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6C855-A4D1-4D71-9410-B35305EE8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4332A-7340-4D24-9306-1D6B7E04D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D9BAB-0E33-40C7-B758-E46852043F77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4A3C27-E55C-D52B-93A3-530848C8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72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0D20-FBC3-42BB-85EB-DAC7A2C5FD7C}" type="datetime1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644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575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361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3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485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47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612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809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18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42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160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968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127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4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057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66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95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6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3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34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14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483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94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de tamaño me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EFDB-4AF7-7AA3-994C-454C42F57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5631FB-B00B-B319-0FC1-3EF52B7A1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DD2D5-4F44-A26E-9945-BEA41A9F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27431-D002-2EF6-B944-47753455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B0110B-05AC-E056-90D0-1640B7BE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492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D7CD1-1A61-A6F2-C228-FA9EDB16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E7920-A6FB-EF94-F146-AB2C46F3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D462E-2ACD-7AA7-EC76-749C5F0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D8459A-6FF9-22B7-DEAF-2BA7E82A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B2D80E-F008-585F-2ED9-A1E175BF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115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DA4B-5B05-CFF1-4530-72871A51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6B3695-027A-FF09-DBA5-0D9CD39A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70594-034D-9CA3-157A-2EF46B33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050B2-8931-63F8-F04C-A6B2B867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12260-036D-1420-2D97-5FA44BA9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4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E0D44-B25F-7788-7CE2-25893867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D9EFA-3065-5873-90C5-BC68D1B2C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CDB9D2-E817-389B-16FC-1857084E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8ECC8-23FD-A859-4234-67246289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03322A-FD27-685C-BA24-48AE6004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276535-84D8-6E96-077A-5827E1FE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82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F460B-4D1A-495B-6F6D-F6B7FFEF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C2CB64-D014-E41C-0BA1-EB69C82BB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DB2DD6-D551-3AEB-CD3E-F501B449A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7F1F5F-FD43-A46C-021F-6C80550D7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6D8FA9-89C0-11CE-EDD7-4EFCAC57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439E5F-AFD0-8C61-7E9F-EA585A1A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41CE62-C5DD-5E76-CF58-4A5AC142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B212A7-C19E-CC65-EBF5-C3AA7248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85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76E08-3B4B-C14A-1F89-8C5E98F4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4994B9-DE9B-0F47-D138-C80C7002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98A58D-0579-BB9E-4915-926C6487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51A7AD-C561-D047-EED8-BAD8DC0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857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3E8C77-92C9-B37D-F747-9997310D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524AE4-AAFB-9E14-8D6D-55ADAF5D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B5E85B-0B2A-E079-E62C-F4ADF954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27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4ED2-A92F-17F7-C51E-21B0B81C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ABCF0-A009-4106-424E-ED18929C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2FA07F-D76C-F3A2-7246-B8E01119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581C58-F11E-81C1-5CEA-3FA7B7EE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D668C-42DC-CC6A-B50D-D4C556F6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0A33AF-1C48-0402-67A3-681FDA37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740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B0054-9066-610C-C108-D067F867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CE7457-96AB-D12F-8C0D-27B234814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4A7ABC-FE69-DB12-D605-436C7ECB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F21C05-F3D4-D014-F385-7B84966C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0DDCC9-DF15-14E2-B54F-433C30D7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A4E928-5095-088D-E955-6E3B777C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636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B049-D877-3F26-D3A3-6F10B799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11ABAF-8D2F-A464-A614-C728BA9BA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42E49-6DA0-E5DF-CC82-2A2F2D62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3B616-526A-E5A9-9780-DFED290C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87B88-B53D-B06D-A95C-08D4262B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191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B105BD-0AD6-4C4E-8281-0A3E9EEB2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342C08-7C53-3B5B-BEA3-728C7856B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0C42D-B699-86C5-0010-762BB72F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FDA79-6870-00E4-D7A8-CDB40CB0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AFEA89-EB43-B0FF-2DFE-50295521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78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peque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 con imag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3/9/20XX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0229DF-78D8-9CE9-30A2-CF2F9276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43BCB-8DB4-25E6-9AA1-01ACD191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6B6D-9DEA-E256-07B3-E810E7C32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F4BF-B18E-421D-A70E-BD3CF1C19EF1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8704B-F6DB-CEF4-E651-94588356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CD4CF-C106-B9BF-53E4-09C837144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7C74-A4A7-43DF-BD8B-EB3B6E025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21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1h1t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9213" y="1881810"/>
            <a:ext cx="6860814" cy="2849218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es-ES" sz="3600" dirty="0">
                <a:solidFill>
                  <a:srgbClr val="FFFFFF"/>
                </a:solidFill>
              </a:rPr>
              <a:t>Informe No 3 Propuesta final: </a:t>
            </a:r>
            <a:br>
              <a:rPr lang="es-ES" sz="3600" dirty="0">
                <a:solidFill>
                  <a:srgbClr val="FFFFFF"/>
                </a:solidFill>
              </a:rPr>
            </a:br>
            <a:r>
              <a:rPr lang="es-ES" sz="3600" dirty="0">
                <a:solidFill>
                  <a:srgbClr val="FFFFFF"/>
                </a:solidFill>
              </a:rPr>
              <a:t>Optimización Multi-Objetivo por Enjambre de Partículas para selección automática de modelos de autorregulación cerebral</a:t>
            </a:r>
            <a:endParaRPr lang="es-E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7203" y="5112689"/>
            <a:ext cx="6592824" cy="1577008"/>
          </a:xfrm>
        </p:spPr>
        <p:txBody>
          <a:bodyPr rtlCol="0">
            <a:normAutofit fontScale="62500" lnSpcReduction="20000"/>
          </a:bodyPr>
          <a:lstStyle/>
          <a:p>
            <a:pPr rtl="0">
              <a:lnSpc>
                <a:spcPct val="120000"/>
              </a:lnSpc>
            </a:pPr>
            <a:r>
              <a:rPr lang="es-ES" sz="2900" dirty="0">
                <a:solidFill>
                  <a:srgbClr val="FFFFFF"/>
                </a:solidFill>
              </a:rPr>
              <a:t>Benjamín Jorquera </a:t>
            </a:r>
            <a:r>
              <a:rPr lang="es-ES" sz="2900" dirty="0" err="1">
                <a:solidFill>
                  <a:srgbClr val="FFFFFF"/>
                </a:solidFill>
              </a:rPr>
              <a:t>Jorquera</a:t>
            </a:r>
            <a:endParaRPr lang="es-ES" sz="2900" dirty="0">
              <a:solidFill>
                <a:srgbClr val="FFFFFF"/>
              </a:solidFill>
            </a:endParaRPr>
          </a:p>
          <a:p>
            <a:pPr rtl="0">
              <a:lnSpc>
                <a:spcPct val="120000"/>
              </a:lnSpc>
            </a:pPr>
            <a:r>
              <a:rPr lang="es-ES" sz="2900" dirty="0">
                <a:solidFill>
                  <a:srgbClr val="FFFFFF"/>
                </a:solidFill>
              </a:rPr>
              <a:t>Seminario de Computación e Informática</a:t>
            </a:r>
          </a:p>
          <a:p>
            <a:pPr rtl="0">
              <a:lnSpc>
                <a:spcPct val="120000"/>
              </a:lnSpc>
            </a:pPr>
            <a:r>
              <a:rPr lang="es-ES" sz="2900" dirty="0">
                <a:solidFill>
                  <a:srgbClr val="FFFFFF"/>
                </a:solidFill>
              </a:rPr>
              <a:t>Universidad de Santiago de Chile</a:t>
            </a:r>
          </a:p>
          <a:p>
            <a:pPr rtl="0">
              <a:lnSpc>
                <a:spcPct val="120000"/>
              </a:lnSpc>
            </a:pPr>
            <a:r>
              <a:rPr lang="es-ES" sz="2900" dirty="0">
                <a:solidFill>
                  <a:srgbClr val="FFFFFF"/>
                </a:solidFill>
              </a:rPr>
              <a:t>Profesor patrocinador: Dr. José Luis Jara</a:t>
            </a:r>
          </a:p>
          <a:p>
            <a:pPr rtl="0">
              <a:lnSpc>
                <a:spcPct val="120000"/>
              </a:lnSpc>
            </a:pPr>
            <a:endParaRPr lang="es-ES" sz="1400" dirty="0"/>
          </a:p>
        </p:txBody>
      </p:sp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16572FE3-684E-3591-CB40-F54ACF68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C4ACD9B1-734B-DA69-BFB0-932A366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CL" dirty="0"/>
              <a:t>J</a:t>
            </a:r>
            <a:r>
              <a:rPr lang="es-ES" dirty="0" err="1"/>
              <a:t>ustificación</a:t>
            </a:r>
            <a:r>
              <a:rPr lang="es-ES" dirty="0"/>
              <a:t> del enfoque seleccionado</a:t>
            </a:r>
          </a:p>
        </p:txBody>
      </p:sp>
      <p:pic>
        <p:nvPicPr>
          <p:cNvPr id="4" name="Imagen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F1C1106F-984A-B898-1653-18B2FE71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1590"/>
            <a:ext cx="5181600" cy="3659408"/>
          </a:xfrm>
          <a:prstGeom prst="rect">
            <a:avLst/>
          </a:prstGeom>
          <a:noFill/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9BA4FFD-F054-F51E-D51D-9C7B6329E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5654" y="1786483"/>
            <a:ext cx="5181600" cy="4095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Optimización Multi-Objetivo por Enjambre de Partículas (MOPSO)</a:t>
            </a:r>
          </a:p>
          <a:p>
            <a:pPr marL="0" indent="0">
              <a:buNone/>
            </a:pPr>
            <a:endParaRPr lang="es-CL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CL" dirty="0"/>
              <a:t>Mejora de habilidades explotación y exploración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CL" dirty="0"/>
              <a:t>Soluciones diversas y convergentes</a:t>
            </a:r>
          </a:p>
          <a:p>
            <a:endParaRPr lang="es-CL" dirty="0"/>
          </a:p>
          <a:p>
            <a:endParaRPr lang="es-CL" dirty="0"/>
          </a:p>
          <a:p>
            <a:endParaRPr lang="es-E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8B6B60C6-BD03-DB37-F253-B04CA81D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19898EBC-721D-50EA-6853-66D6B7E8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23E699-2B78-7B88-F523-5B3D73FA4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2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CL" dirty="0"/>
              <a:t>D</a:t>
            </a:r>
            <a:r>
              <a:rPr lang="es-ES" dirty="0" err="1"/>
              <a:t>escripción</a:t>
            </a:r>
            <a:r>
              <a:rPr lang="es-ES" dirty="0"/>
              <a:t> de la solución propuesta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AF2BD3D-5F16-EBCF-904C-E5ED6EF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11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Marcador de posición de imagen 17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47500B9-7EAE-2CD8-06F3-DBE44391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043" b="15043"/>
          <a:stretch/>
        </p:blipFill>
        <p:spPr>
          <a:xfrm>
            <a:off x="838200" y="1911096"/>
            <a:ext cx="10515600" cy="3859742"/>
          </a:xfrm>
          <a:noFill/>
        </p:spPr>
      </p:pic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AF3558AB-65FA-9127-24C0-0CCCD118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934C839C-06D8-4A44-6A6C-8060FEA1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E0C1BC8-054A-A890-2CD4-64F38FB4C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4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C4ACD9B1-734B-DA69-BFB0-932A366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CL" dirty="0"/>
              <a:t>Propósitos de la solución</a:t>
            </a:r>
            <a:endParaRPr lang="es-E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558461FE-51D5-6929-8D63-630DD477A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773612"/>
              </p:ext>
            </p:extLst>
          </p:nvPr>
        </p:nvGraphicFramePr>
        <p:xfrm>
          <a:off x="838200" y="1911096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0E4797A-6909-1DEC-95E5-1A6912B7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6C7F0F92-7F34-5A73-224D-74A7FF64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A211257B-C658-6B0E-F6F5-631AE33B2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C4ACD9B1-734B-DA69-BFB0-932A366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CL" dirty="0"/>
              <a:t>Características de la solución</a:t>
            </a:r>
            <a:endParaRPr lang="es-E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89F9DACC-2020-AD43-E588-3413802CE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40169"/>
              </p:ext>
            </p:extLst>
          </p:nvPr>
        </p:nvGraphicFramePr>
        <p:xfrm>
          <a:off x="1179576" y="1911096"/>
          <a:ext cx="98298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66E4491-E703-9A02-861B-2AE1B281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9E6C3CBC-19CD-9885-9E97-B781576D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6BFE556-A5B0-62F7-0939-EBB0056D3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8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C4ACD9B1-734B-DA69-BFB0-932A366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 anchor="ctr">
            <a:normAutofit/>
          </a:bodyPr>
          <a:lstStyle/>
          <a:p>
            <a:pPr rtl="0"/>
            <a:r>
              <a:rPr lang="es-CL" sz="4100" dirty="0"/>
              <a:t>Características de la solución</a:t>
            </a:r>
            <a:endParaRPr lang="es-ES" sz="4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3F56EB-9FB9-26BD-AC7B-EBB28CE5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912302"/>
            <a:ext cx="4114800" cy="5033395"/>
          </a:xfrm>
          <a:prstGeom prst="rect">
            <a:avLst/>
          </a:prstGeom>
          <a:noFill/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900BE69A-7217-3635-0D8E-C8DFC36B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arcador de pie de página 4">
            <a:extLst>
              <a:ext uri="{FF2B5EF4-FFF2-40B4-BE49-F238E27FC236}">
                <a16:creationId xmlns:a16="http://schemas.microsoft.com/office/drawing/2014/main" id="{271BC5DF-A1E6-D789-D2C0-26D7657F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17" name="Imagen 1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B0F59D04-16AC-365E-F110-78681FE31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7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C4ACD9B1-734B-DA69-BFB0-932A366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CL" dirty="0"/>
              <a:t>Alcances y limitaciones de la solución</a:t>
            </a:r>
            <a:endParaRPr lang="es-E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50686C98-1546-3A38-97DC-35B57E14C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687849"/>
              </p:ext>
            </p:extLst>
          </p:nvPr>
        </p:nvGraphicFramePr>
        <p:xfrm>
          <a:off x="1179576" y="1911096"/>
          <a:ext cx="98298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DE07C9DB-FD57-45B7-6C1A-458502ED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96137CF1-D9C4-7F45-32F7-6C85FFB9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40DA8EC8-648D-AB5F-5815-4FE002F2BA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4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C4ACD9B1-734B-DA69-BFB0-932A366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CL" dirty="0"/>
              <a:t>Evaluación de la solución</a:t>
            </a:r>
            <a:endParaRPr lang="es-E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50420EA0-0C05-35F0-D131-C51EA8F18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460155"/>
              </p:ext>
            </p:extLst>
          </p:nvPr>
        </p:nvGraphicFramePr>
        <p:xfrm>
          <a:off x="838200" y="1911096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30A80B05-743A-0EDD-1219-2B699D2E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9E63B47-D105-67D2-AF34-328BAFCE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9D2A75C6-502E-21C4-4E37-32C103A1EC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272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CL" dirty="0"/>
              <a:t>Objetivo del proyecto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>
            <a:normAutofit/>
          </a:bodyPr>
          <a:lstStyle/>
          <a:p>
            <a:r>
              <a:rPr lang="es-CL" b="1" dirty="0"/>
              <a:t>Objetivo general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760" y="2671762"/>
            <a:ext cx="3291840" cy="3684588"/>
          </a:xfrm>
        </p:spPr>
        <p:txBody>
          <a:bodyPr rtlCol="0">
            <a:normAutofit/>
          </a:bodyPr>
          <a:lstStyle/>
          <a:p>
            <a:r>
              <a:rPr lang="es-CL" dirty="0"/>
              <a:t>Mejorar el rendimiento y calidad de los modelos de AC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F5E2B38-07EA-E56A-3147-9BEBAE024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>
            <a:normAutofit/>
          </a:bodyPr>
          <a:lstStyle/>
          <a:p>
            <a:r>
              <a:rPr lang="es-CL" b="1" dirty="0"/>
              <a:t>Objetivos específicos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/>
          <a:p>
            <a:r>
              <a:rPr lang="es-CL" dirty="0"/>
              <a:t>Configurar ambiente de desarrollo</a:t>
            </a:r>
          </a:p>
          <a:p>
            <a:r>
              <a:rPr lang="es-CL" dirty="0"/>
              <a:t>Desarrollar algoritmo</a:t>
            </a:r>
          </a:p>
          <a:p>
            <a:r>
              <a:rPr lang="es-CL" dirty="0"/>
              <a:t>Procesar datos de los pacientes</a:t>
            </a:r>
          </a:p>
          <a:p>
            <a:r>
              <a:rPr lang="es-CL" dirty="0"/>
              <a:t>Agregar los filtros correspondientes</a:t>
            </a:r>
          </a:p>
          <a:p>
            <a:r>
              <a:rPr lang="es-CL" dirty="0"/>
              <a:t>Ejecutar los procedimientos</a:t>
            </a:r>
          </a:p>
          <a:p>
            <a:r>
              <a:rPr lang="es-CL" dirty="0"/>
              <a:t>Validar resultados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0" name="Marcador de posición de imagen 17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0944AD2-8DF3-2C3D-F28F-0D2AD295E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35" r="24562" b="2"/>
          <a:stretch/>
        </p:blipFill>
        <p:spPr>
          <a:xfrm>
            <a:off x="8065008" y="2505075"/>
            <a:ext cx="3291840" cy="3684588"/>
          </a:xfrm>
          <a:prstGeom prst="rect">
            <a:avLst/>
          </a:prstGeom>
          <a:noFill/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512E0082-2F1B-5FC4-A2BE-D2EF744E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D76B854F-4544-8732-5E67-66CC6140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14" name="Imagen 1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412DC08-42A6-DA4C-1A67-9B00EF83B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1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03" y="292777"/>
            <a:ext cx="10515600" cy="1325563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CL" dirty="0"/>
              <a:t>Metodología, herramientas y ambiente de desarrollo</a:t>
            </a:r>
            <a:endParaRPr lang="es-E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AF2BD3D-5F16-EBCF-904C-E5ED6EF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18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Marcador de posición de imagen 17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47500B9-7EAE-2CD8-06F3-DBE44391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043" b="15043"/>
          <a:stretch/>
        </p:blipFill>
        <p:spPr>
          <a:xfrm>
            <a:off x="838200" y="1911096"/>
            <a:ext cx="10515600" cy="3859742"/>
          </a:xfrm>
          <a:noFill/>
        </p:spPr>
      </p:pic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420965DC-8349-3B71-2F81-7057FF64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A212F682-006E-E845-B332-5AA2E627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C0E8E14E-A1DF-6AA4-F065-041D3741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9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 anchor="ctr">
            <a:normAutofit/>
          </a:bodyPr>
          <a:lstStyle/>
          <a:p>
            <a:pPr rtl="0"/>
            <a:r>
              <a:rPr lang="es-CL"/>
              <a:t>Metodología para usar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550BD8-2508-FF74-B0B2-C4F9189E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400"/>
              <a:t>Método científico y sus etapas:</a:t>
            </a:r>
          </a:p>
          <a:p>
            <a:pPr marL="0" indent="0">
              <a:buNone/>
            </a:pPr>
            <a:endParaRPr lang="es-CL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es-CL"/>
              <a:t>Planteamiento del problema y objetivos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L"/>
              <a:t>Formulación de la hipótesis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L"/>
              <a:t>Marco teórico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L"/>
              <a:t>Estrategia y diseño de la solución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L"/>
              <a:t>Verificación de la hipótesis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L"/>
              <a:t>Evaluación de la solución</a:t>
            </a:r>
          </a:p>
          <a:p>
            <a:endParaRPr lang="es-ES" sz="240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AF2BD3D-5F16-EBCF-904C-E5ED6EF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19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308EC52D-4AA1-F9A5-0CE2-7FDD8285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205AFD3C-B4A3-5A7E-27C2-C24E0586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EBE3FDAE-7DC2-0F54-FB65-E4AECDFF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Contenidos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527048"/>
            <a:ext cx="5867400" cy="4383422"/>
          </a:xfrm>
        </p:spPr>
        <p:txBody>
          <a:bodyPr rtlCol="0"/>
          <a:lstStyle/>
          <a:p>
            <a:pPr marL="457200" indent="-4572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S" dirty="0"/>
              <a:t>Descripción del problema</a:t>
            </a:r>
          </a:p>
          <a:p>
            <a:pPr marL="457200" indent="-4572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S" dirty="0"/>
              <a:t>Análisis de la solución</a:t>
            </a:r>
          </a:p>
          <a:p>
            <a:pPr marL="457200" indent="-4572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S" dirty="0"/>
              <a:t>Descripción de la solución propuesta</a:t>
            </a:r>
          </a:p>
          <a:p>
            <a:pPr marL="457200" indent="-4572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S" dirty="0"/>
              <a:t>Objetivo del proyecto</a:t>
            </a:r>
          </a:p>
          <a:p>
            <a:pPr marL="457200" indent="-4572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S" dirty="0"/>
              <a:t>Metodología, herramientas y ambiente de desarrollo</a:t>
            </a:r>
          </a:p>
          <a:p>
            <a:pPr marL="457200" indent="-4572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S" dirty="0"/>
              <a:t>Plan de trabajo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AE175E37-EB0D-1237-5402-477D7BE4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CL"/>
              <a:t>Herramientas de desarrollo</a:t>
            </a:r>
            <a:endParaRPr lang="es-ES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AF2BD3D-5F16-EBCF-904C-E5ED6EF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20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9" name="Marcador de contenido 3">
            <a:extLst>
              <a:ext uri="{FF2B5EF4-FFF2-40B4-BE49-F238E27FC236}">
                <a16:creationId xmlns:a16="http://schemas.microsoft.com/office/drawing/2014/main" id="{4C7AFEDB-70B5-4148-56CB-A62787AB6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596334"/>
              </p:ext>
            </p:extLst>
          </p:nvPr>
        </p:nvGraphicFramePr>
        <p:xfrm>
          <a:off x="1179576" y="1911096"/>
          <a:ext cx="98298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9153AD66-7008-3995-5A11-9ECE6F7C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9612D052-C1D8-83FF-B834-25519604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E0027832-308C-B08A-A935-171AD145C8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3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CL" dirty="0"/>
              <a:t>Ambiente de desarrollo</a:t>
            </a:r>
            <a:endParaRPr lang="es-E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AF2BD3D-5F16-EBCF-904C-E5ED6EF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21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7" name="Marcador de contenido 3">
            <a:extLst>
              <a:ext uri="{FF2B5EF4-FFF2-40B4-BE49-F238E27FC236}">
                <a16:creationId xmlns:a16="http://schemas.microsoft.com/office/drawing/2014/main" id="{0AA7D66E-8600-4A1E-70E8-C717B5465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557078"/>
              </p:ext>
            </p:extLst>
          </p:nvPr>
        </p:nvGraphicFramePr>
        <p:xfrm>
          <a:off x="838200" y="1911096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CFA9F959-35EA-1AF8-378C-4251A2DE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195B0239-CF7A-79EE-9136-BCDD5001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CBABE26-DF79-ABD0-6C43-A58D039670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CL" dirty="0"/>
              <a:t>Plan de trabajo</a:t>
            </a:r>
            <a:endParaRPr lang="es-E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AF2BD3D-5F16-EBCF-904C-E5ED6EF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22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Marcador de posición de imagen 17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47500B9-7EAE-2CD8-06F3-DBE44391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043" b="15043"/>
          <a:stretch/>
        </p:blipFill>
        <p:spPr>
          <a:xfrm>
            <a:off x="838200" y="1911096"/>
            <a:ext cx="10515600" cy="3859742"/>
          </a:xfrm>
          <a:noFill/>
        </p:spPr>
      </p:pic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7DFF5EA3-3BE3-C9A3-8FF6-592A5E31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69AEAB4-A7F3-D6CF-CAE7-A1309C9D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C10331E8-603E-81C9-92F9-E3A75E39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4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CL" dirty="0"/>
              <a:t>Carta Gantt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2F28C16-4429-05B0-6C06-2CD283BE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0196" y="1911350"/>
            <a:ext cx="9311608" cy="3859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AF2BD3D-5F16-EBCF-904C-E5ED6EF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23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35BB525F-B237-96B2-01BA-502AFB2E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8C64833D-3F38-6502-BE36-0B756083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CDE975B1-985A-319D-559C-72CD2035A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CL" dirty="0"/>
              <a:t>Referencias</a:t>
            </a:r>
            <a:endParaRPr lang="es-E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AF2BD3D-5F16-EBCF-904C-E5ED6EF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24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531332-B154-1082-DF99-3A9DFAED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Hernández, T., Irizar, M., Llanes, O., &amp; col. (2013) Comparación de diferentes algoritmos metaheurísticos en la estimación de parámetros del modelo relacional general de cromatografía líquida en columna. Ingeniare. Revista chilena de ingeniería, vol. 22 </a:t>
            </a:r>
            <a:r>
              <a:rPr lang="es-ES" dirty="0" err="1"/>
              <a:t>N°</a:t>
            </a:r>
            <a:r>
              <a:rPr lang="es-ES" dirty="0"/>
              <a:t> 1 (2014) 14-25.</a:t>
            </a:r>
          </a:p>
          <a:p>
            <a:r>
              <a:rPr lang="es-ES" dirty="0"/>
              <a:t>Miranda, R. (2016). Evaluación de la Autorregulación en Sujetos </a:t>
            </a:r>
            <a:r>
              <a:rPr lang="es-ES" dirty="0" err="1"/>
              <a:t>Normocápnicos</a:t>
            </a:r>
            <a:r>
              <a:rPr lang="es-ES" dirty="0"/>
              <a:t> e </a:t>
            </a:r>
            <a:r>
              <a:rPr lang="es-ES" dirty="0" err="1"/>
              <a:t>Hipercápnicos</a:t>
            </a:r>
            <a:r>
              <a:rPr lang="es-ES" dirty="0"/>
              <a:t> usando SVM. Memoria de Título profesional de Ingeniero Civil en Informática, Universidad de Santiago de Chile, Santiago.</a:t>
            </a:r>
          </a:p>
          <a:p>
            <a:r>
              <a:rPr lang="es-ES" dirty="0"/>
              <a:t>Vallejos, D. (2017). Optimización </a:t>
            </a:r>
            <a:r>
              <a:rPr lang="es-ES" dirty="0" err="1"/>
              <a:t>multi-objetivo</a:t>
            </a:r>
            <a:r>
              <a:rPr lang="es-ES" dirty="0"/>
              <a:t> para seleccionar modelos de señales biológicas. Memoria de Título profesional de Ingeniero Civil en Informática, Universidad de Santiago de Chile, Santiago.</a:t>
            </a:r>
          </a:p>
          <a:p>
            <a:r>
              <a:rPr lang="en-US" dirty="0"/>
              <a:t>WHO. (2020, </a:t>
            </a:r>
            <a:r>
              <a:rPr lang="en-US" dirty="0" err="1"/>
              <a:t>Diciembre</a:t>
            </a:r>
            <a:r>
              <a:rPr lang="en-US" dirty="0"/>
              <a:t>). World Health Organization. Retrieved Junio 8, 2022, from The 10 leading causes of death in the world, 2000 and 2019: </a:t>
            </a:r>
            <a:r>
              <a:rPr lang="en-US" dirty="0">
                <a:hlinkClick r:id="rId3"/>
              </a:rPr>
              <a:t>https://goo.gl/m1h1tx</a:t>
            </a:r>
            <a:endParaRPr lang="es-ES" dirty="0"/>
          </a:p>
          <a:p>
            <a:r>
              <a:rPr lang="es-ES" dirty="0"/>
              <a:t>Zhang, J., Huang, C., </a:t>
            </a:r>
            <a:r>
              <a:rPr lang="es-ES" dirty="0" err="1"/>
              <a:t>Xu</a:t>
            </a:r>
            <a:r>
              <a:rPr lang="es-ES" dirty="0"/>
              <a:t>, J. &amp; Lu, J. (2013). A novel </a:t>
            </a:r>
            <a:r>
              <a:rPr lang="es-ES" dirty="0" err="1"/>
              <a:t>particle</a:t>
            </a:r>
            <a:r>
              <a:rPr lang="es-ES" dirty="0"/>
              <a:t> </a:t>
            </a:r>
            <a:r>
              <a:rPr lang="es-ES" dirty="0" err="1"/>
              <a:t>swarm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multi-objective</a:t>
            </a:r>
            <a:r>
              <a:rPr lang="es-ES" dirty="0"/>
              <a:t> </a:t>
            </a:r>
            <a:r>
              <a:rPr lang="es-ES" dirty="0" err="1"/>
              <a:t>optimization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. </a:t>
            </a:r>
            <a:r>
              <a:rPr lang="es-ES" dirty="0" err="1"/>
              <a:t>Modelling</a:t>
            </a:r>
            <a:r>
              <a:rPr lang="es-ES" dirty="0"/>
              <a:t>, </a:t>
            </a:r>
            <a:r>
              <a:rPr lang="es-ES" dirty="0" err="1"/>
              <a:t>Identification</a:t>
            </a:r>
            <a:r>
              <a:rPr lang="es-ES" dirty="0"/>
              <a:t> and Control, Vol. 18 (4) 380–386.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F153FB59-C4E2-6BEC-D2FE-1677129E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D80EF233-8945-9780-3041-608A3E3E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941C0999-3672-16BE-E898-377B0F173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3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 anchor="ctr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F2A33A2E-2A37-2785-2CD8-66B4D39B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94" y="1527048"/>
            <a:ext cx="3302812" cy="3931920"/>
          </a:xfrm>
          <a:prstGeom prst="rect">
            <a:avLst/>
          </a:prstGeom>
          <a:noFill/>
        </p:spPr>
      </p:pic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F85C6B5A-C65E-CF7F-C078-740A99FA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CL">
                <a:solidFill>
                  <a:prstClr val="black">
                    <a:tint val="75000"/>
                  </a:prstClr>
                </a:solidFill>
              </a:rPr>
              <a:t>14/06/2022</a:t>
            </a:r>
            <a:endParaRPr lang="es-ES" b="0" i="0" u="none" strike="noStrike" kern="1200" cap="none" spc="0" normalizeH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B58F9079-00F1-B205-1E16-3100E33F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Informe No 3 Propuesta final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D76B855D-E9CC-4FF8-AD85-6CDC7B89A0D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lvl="0" rtl="0">
                <a:spcAft>
                  <a:spcPts val="600"/>
                </a:spcAft>
              </a:pPr>
              <a:t>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24EEA6B5-8C55-CD77-DEBC-5BC94837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499129"/>
            <a:ext cx="9963978" cy="385974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CL" dirty="0"/>
              <a:t> El Sistema de Autorregulación Cerebral (SAC)</a:t>
            </a:r>
          </a:p>
          <a:p>
            <a:endParaRPr lang="es-ES" dirty="0"/>
          </a:p>
        </p:txBody>
      </p:sp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0E53AEC1-1B2A-0367-AA41-93613659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26" y="2243243"/>
            <a:ext cx="7149548" cy="4000674"/>
          </a:xfrm>
          <a:prstGeom prst="rect">
            <a:avLst/>
          </a:prstGeom>
        </p:spPr>
      </p:pic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8ECA1574-A276-A074-D713-8A0BAEEE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F9B9B8FE-8B0E-D4FA-15BA-F97EC179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11" name="Imagen 10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1987B227-3B18-DFC9-9435-0BD9F0092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Descripción del problema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AF2BD3D-5F16-EBCF-904C-E5ED6EF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4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Marcador de posición de imagen 17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47500B9-7EAE-2CD8-06F3-DBE44391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043" b="15043"/>
          <a:stretch/>
        </p:blipFill>
        <p:spPr>
          <a:xfrm>
            <a:off x="838200" y="1911096"/>
            <a:ext cx="10515600" cy="3859742"/>
          </a:xfrm>
          <a:noFill/>
        </p:spPr>
      </p:pic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0379837-E712-D5B3-C4DC-38E8035C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BF71BEB1-9347-635C-D093-F0FBB509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9D9ADA19-427F-F15C-63F4-45B97B47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AAFCE-7357-8F49-1EBB-5B8EEE45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688"/>
            <a:ext cx="5344469" cy="38597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CL" sz="3600" dirty="0"/>
              <a:t>Consecuencias de posibles problemas en el SAC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CL" sz="3600" dirty="0"/>
              <a:t>La necesidad de medir el fenómeno de Autorregulación Cerebral (AC)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CL" sz="3600" dirty="0"/>
              <a:t>El problema de los métodos actuales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CL" sz="3600" dirty="0"/>
              <a:t>Aporte de la investigación en la bioinformática</a:t>
            </a:r>
          </a:p>
          <a:p>
            <a:endParaRPr lang="es-CL" dirty="0"/>
          </a:p>
          <a:p>
            <a:endParaRPr lang="es-CL" dirty="0"/>
          </a:p>
          <a:p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5FF6BAD-4820-7366-0448-58295882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Motivación</a:t>
            </a:r>
            <a:endParaRPr lang="es-ES" sz="4000" dirty="0"/>
          </a:p>
        </p:txBody>
      </p:sp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249BD715-F2B7-7CBA-42B3-445BD57E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1690688"/>
            <a:ext cx="5865444" cy="4134657"/>
          </a:xfrm>
          <a:prstGeom prst="rect">
            <a:avLst/>
          </a:prstGeom>
        </p:spPr>
      </p:pic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713E4550-DD26-0A6B-4327-735C19FC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7CC744A8-E88C-56CA-7914-8001897C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511897F1-8451-4DCA-F501-C8BD1604A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7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Enunciado del problema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AAFCE-7357-8F49-1EBB-5B8EEE45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" sz="3200" dirty="0"/>
              <a:t>¿Cómo mejorar la búsqueda y selección de modelos de calidad de Autorregulación Cerebral utilizando métodos de optimización metaheurística, para diagnosticar a tiempo posibles afecciones cerebrales en las personas de manera no invasiva? 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34285D49-F7F6-EB54-C8C4-B2C39843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34B17F94-FDD8-C67D-894C-53520F75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A9B8D390-5998-3D0F-2429-C5D58C41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6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Análisis de la solución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AF2BD3D-5F16-EBCF-904C-E5ED6EF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7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Marcador de posición de imagen 17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47500B9-7EAE-2CD8-06F3-DBE44391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043" b="15043"/>
          <a:stretch/>
        </p:blipFill>
        <p:spPr>
          <a:xfrm>
            <a:off x="838200" y="1911096"/>
            <a:ext cx="10515600" cy="3859742"/>
          </a:xfrm>
          <a:noFill/>
        </p:spPr>
      </p:pic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6F46299-B6C9-9F50-0DE9-460D113D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171DA5C6-B8FF-F465-EF46-88A0E56A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18CED701-9D77-C12F-CBF6-3A1D06D79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5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4ACD9B1-734B-DA69-BFB0-932A366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6960"/>
            <a:ext cx="3932237" cy="70690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Estado del arte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9BA4FFD-F054-F51E-D51D-9C7B6329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847851"/>
            <a:ext cx="6795293" cy="41421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L" sz="3000" dirty="0"/>
              <a:t>Modelos estáticos y primeros métodos de medición de AC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3000" dirty="0"/>
              <a:t>Modelos dinámicos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3000" dirty="0"/>
              <a:t>Auto-</a:t>
            </a:r>
            <a:r>
              <a:rPr lang="es-CL" sz="3000" dirty="0" err="1"/>
              <a:t>Regulation</a:t>
            </a:r>
            <a:r>
              <a:rPr lang="es-CL" sz="3000" dirty="0"/>
              <a:t> </a:t>
            </a:r>
            <a:r>
              <a:rPr lang="es-CL" sz="3000" dirty="0" err="1"/>
              <a:t>Index</a:t>
            </a:r>
            <a:r>
              <a:rPr lang="es-CL" sz="3000" dirty="0"/>
              <a:t> (ARI) y </a:t>
            </a:r>
            <a:r>
              <a:rPr lang="es-CL" sz="3000" dirty="0" err="1"/>
              <a:t>model</a:t>
            </a:r>
            <a:r>
              <a:rPr lang="es-CL" sz="3000" dirty="0"/>
              <a:t> free Auto-</a:t>
            </a:r>
            <a:r>
              <a:rPr lang="es-CL" sz="3000" dirty="0" err="1"/>
              <a:t>Regulation</a:t>
            </a:r>
            <a:r>
              <a:rPr lang="es-CL" sz="3000" dirty="0"/>
              <a:t> </a:t>
            </a:r>
            <a:r>
              <a:rPr lang="es-CL" sz="3000" dirty="0" err="1"/>
              <a:t>Index</a:t>
            </a:r>
            <a:r>
              <a:rPr lang="es-CL" sz="3000" dirty="0"/>
              <a:t> (</a:t>
            </a:r>
            <a:r>
              <a:rPr lang="es-CL" sz="3000" dirty="0" err="1"/>
              <a:t>mfARI</a:t>
            </a:r>
            <a:r>
              <a:rPr lang="es-CL" sz="3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3000" dirty="0"/>
              <a:t>Técnicas de aprendizaje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3000" dirty="0"/>
              <a:t>Optimización Multi Objetivo (OMO)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3000" dirty="0"/>
              <a:t>Optimización metaheurística</a:t>
            </a:r>
          </a:p>
          <a:p>
            <a:endParaRPr lang="es-CL" sz="3000" dirty="0"/>
          </a:p>
          <a:p>
            <a:endParaRPr lang="es-ES" sz="3000" dirty="0"/>
          </a:p>
        </p:txBody>
      </p:sp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9FE5CC62-A22F-8ADD-0F06-851917A7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9" y="1865313"/>
            <a:ext cx="4762500" cy="2828925"/>
          </a:xfrm>
          <a:prstGeom prst="rect">
            <a:avLst/>
          </a:prstGeom>
        </p:spPr>
      </p:pic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1F6CD96A-E9C3-56C9-B99D-DBF2E909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85A271D9-B0FD-D8A6-A56E-36D8A81F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F9495BAC-125D-6BE2-2781-407658BD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8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C4ACD9B1-734B-DA69-BFB0-932A366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Enfoques de solución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9BA4FFD-F054-F51E-D51D-9C7B6329E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Optimización por Colonias de Hormigas</a:t>
            </a:r>
          </a:p>
          <a:p>
            <a:pPr marL="0" indent="0">
              <a:buNone/>
            </a:pPr>
            <a:endParaRPr lang="es-CL" dirty="0"/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Optimización por Enjambre de Partículas y variantes</a:t>
            </a:r>
          </a:p>
          <a:p>
            <a:pPr marL="0" indent="0">
              <a:buNone/>
            </a:pPr>
            <a:endParaRPr lang="es-CL" dirty="0"/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Optimización Multi-Objetivo por Enjambre de Partículas</a:t>
            </a:r>
          </a:p>
          <a:p>
            <a:endParaRPr lang="es-E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860CB5C-6836-3339-A9A1-5F3BDFC2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49"/>
          </a:xfrm>
          <a:prstGeom prst="rect">
            <a:avLst/>
          </a:prstGeom>
          <a:noFill/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EC53F366-F0D4-7B42-631E-914395F0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14/06/2022</a:t>
            </a:r>
            <a:endParaRPr lang="es-E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51FC498C-E3A1-879B-FE78-9646C185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No 3 Propuesta final</a:t>
            </a:r>
          </a:p>
        </p:txBody>
      </p:sp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B86B1128-5FF1-6C5D-836F-6C1107097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19" y="183933"/>
            <a:ext cx="1160084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0259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5_TF78504181_Win32" id="{5D374B88-5411-4C44-829A-7183F655D19C}" vid="{6DABD57F-DD9C-4887-92D2-023DC65F0F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913</Words>
  <Application>Microsoft Office PowerPoint</Application>
  <PresentationFormat>Panorámica</PresentationFormat>
  <Paragraphs>203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Avenir Next LT Pro</vt:lpstr>
      <vt:lpstr>Calibri</vt:lpstr>
      <vt:lpstr>Calibri Light</vt:lpstr>
      <vt:lpstr>Tw Cen MT</vt:lpstr>
      <vt:lpstr>Wingdings</vt:lpstr>
      <vt:lpstr>ShapesVTI</vt:lpstr>
      <vt:lpstr>Diseño personalizado</vt:lpstr>
      <vt:lpstr>Informe No 3 Propuesta final:  Optimización Multi-Objetivo por Enjambre de Partículas para selección automática de modelos de autorregulación cerebral</vt:lpstr>
      <vt:lpstr>Contenidos</vt:lpstr>
      <vt:lpstr>Introducción</vt:lpstr>
      <vt:lpstr>Descripción del problema</vt:lpstr>
      <vt:lpstr>Motivación</vt:lpstr>
      <vt:lpstr>Enunciado del problema</vt:lpstr>
      <vt:lpstr>Análisis de la solución</vt:lpstr>
      <vt:lpstr>Estado del arte</vt:lpstr>
      <vt:lpstr>Enfoques de solución</vt:lpstr>
      <vt:lpstr>Justificación del enfoque seleccionado</vt:lpstr>
      <vt:lpstr>Descripción de la solución propuesta</vt:lpstr>
      <vt:lpstr>Propósitos de la solución</vt:lpstr>
      <vt:lpstr>Características de la solución</vt:lpstr>
      <vt:lpstr>Características de la solución</vt:lpstr>
      <vt:lpstr>Alcances y limitaciones de la solución</vt:lpstr>
      <vt:lpstr>Evaluación de la solución</vt:lpstr>
      <vt:lpstr>Objetivo del proyecto</vt:lpstr>
      <vt:lpstr>Metodología, herramientas y ambiente de desarrollo</vt:lpstr>
      <vt:lpstr>Metodología para usar</vt:lpstr>
      <vt:lpstr>Herramientas de desarrollo</vt:lpstr>
      <vt:lpstr>Ambiente de desarrollo</vt:lpstr>
      <vt:lpstr>Plan de trabajo</vt:lpstr>
      <vt:lpstr>Carta Gantt</vt:lpstr>
      <vt:lpstr>Referencias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No 3 Propuesta final:  Optimización Multi-Objetivo por Enjambre de Partículas para selección automática de modelos de autorregulación cerebral</dc:title>
  <dc:creator>Benjamin Jorquera</dc:creator>
  <cp:lastModifiedBy>Benjamin Jorquera</cp:lastModifiedBy>
  <cp:revision>6</cp:revision>
  <dcterms:created xsi:type="dcterms:W3CDTF">2022-06-07T21:35:19Z</dcterms:created>
  <dcterms:modified xsi:type="dcterms:W3CDTF">2022-06-13T19:02:58Z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