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 id="2147483789" r:id="rId5"/>
  </p:sldMasterIdLst>
  <p:notesMasterIdLst>
    <p:notesMasterId r:id="rId34"/>
  </p:notesMasterIdLst>
  <p:handoutMasterIdLst>
    <p:handoutMasterId r:id="rId35"/>
  </p:handoutMasterIdLst>
  <p:sldIdLst>
    <p:sldId id="3825" r:id="rId6"/>
    <p:sldId id="3826" r:id="rId7"/>
    <p:sldId id="3827" r:id="rId8"/>
    <p:sldId id="3828" r:id="rId9"/>
    <p:sldId id="3836" r:id="rId10"/>
    <p:sldId id="3863" r:id="rId11"/>
    <p:sldId id="3835" r:id="rId12"/>
    <p:sldId id="3838" r:id="rId13"/>
    <p:sldId id="3857" r:id="rId14"/>
    <p:sldId id="3839" r:id="rId15"/>
    <p:sldId id="3840" r:id="rId16"/>
    <p:sldId id="3842" r:id="rId17"/>
    <p:sldId id="3858" r:id="rId18"/>
    <p:sldId id="3843" r:id="rId19"/>
    <p:sldId id="3864" r:id="rId20"/>
    <p:sldId id="3844" r:id="rId21"/>
    <p:sldId id="3845" r:id="rId22"/>
    <p:sldId id="3859" r:id="rId23"/>
    <p:sldId id="3848" r:id="rId24"/>
    <p:sldId id="3860" r:id="rId25"/>
    <p:sldId id="3850" r:id="rId26"/>
    <p:sldId id="3851" r:id="rId27"/>
    <p:sldId id="3852" r:id="rId28"/>
    <p:sldId id="3861" r:id="rId29"/>
    <p:sldId id="3854" r:id="rId30"/>
    <p:sldId id="3862" r:id="rId31"/>
    <p:sldId id="3855" r:id="rId32"/>
    <p:sldId id="3834" r:id="rId3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25" autoAdjust="0"/>
  </p:normalViewPr>
  <p:slideViewPr>
    <p:cSldViewPr snapToGrid="0">
      <p:cViewPr varScale="1">
        <p:scale>
          <a:sx n="64" d="100"/>
          <a:sy n="64" d="100"/>
        </p:scale>
        <p:origin x="978" y="72"/>
      </p:cViewPr>
      <p:guideLst>
        <p:guide orient="horz" pos="1200"/>
        <p:guide orient="horz" pos="3408"/>
        <p:guide pos="6936"/>
        <p:guide pos="74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07275-B9A7-4567-9397-36C8A81A138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9CCD050-77AD-4BD3-BABD-F8CDC370FA76}">
      <dgm:prSet/>
      <dgm:spPr/>
      <dgm:t>
        <a:bodyPr/>
        <a:lstStyle/>
        <a:p>
          <a:r>
            <a:rPr lang="es-CL" dirty="0"/>
            <a:t>Modelar de manera eficiente y no invasiva la AC utilizando la informática</a:t>
          </a:r>
          <a:endParaRPr lang="en-US" dirty="0"/>
        </a:p>
      </dgm:t>
    </dgm:pt>
    <dgm:pt modelId="{31E6CABD-7DC5-4AED-A021-B46745A1B0E7}" type="parTrans" cxnId="{4618856F-C602-45E7-AE13-9754373C7310}">
      <dgm:prSet/>
      <dgm:spPr/>
      <dgm:t>
        <a:bodyPr/>
        <a:lstStyle/>
        <a:p>
          <a:endParaRPr lang="en-US"/>
        </a:p>
      </dgm:t>
    </dgm:pt>
    <dgm:pt modelId="{D0526680-53D6-4DAE-BF95-526F501BEBF2}" type="sibTrans" cxnId="{4618856F-C602-45E7-AE13-9754373C7310}">
      <dgm:prSet/>
      <dgm:spPr/>
      <dgm:t>
        <a:bodyPr/>
        <a:lstStyle/>
        <a:p>
          <a:endParaRPr lang="en-US"/>
        </a:p>
      </dgm:t>
    </dgm:pt>
    <dgm:pt modelId="{F85FABEF-485C-4C16-AFCA-D867DF3AF47A}">
      <dgm:prSet/>
      <dgm:spPr/>
      <dgm:t>
        <a:bodyPr/>
        <a:lstStyle/>
        <a:p>
          <a:r>
            <a:rPr lang="es-CL" dirty="0"/>
            <a:t>Obtener información valiosa de investigación en  bioinformática</a:t>
          </a:r>
          <a:endParaRPr lang="en-US" dirty="0"/>
        </a:p>
      </dgm:t>
    </dgm:pt>
    <dgm:pt modelId="{3408BFD2-5226-4246-9558-A99AE2015C2F}" type="parTrans" cxnId="{64C805A8-3250-4EED-BA34-8BC5D30B1052}">
      <dgm:prSet/>
      <dgm:spPr/>
      <dgm:t>
        <a:bodyPr/>
        <a:lstStyle/>
        <a:p>
          <a:endParaRPr lang="en-US"/>
        </a:p>
      </dgm:t>
    </dgm:pt>
    <dgm:pt modelId="{922BFCA4-6ED9-4CCB-BE71-B9DB2AF06BAD}" type="sibTrans" cxnId="{64C805A8-3250-4EED-BA34-8BC5D30B1052}">
      <dgm:prSet/>
      <dgm:spPr/>
      <dgm:t>
        <a:bodyPr/>
        <a:lstStyle/>
        <a:p>
          <a:endParaRPr lang="en-US"/>
        </a:p>
      </dgm:t>
    </dgm:pt>
    <dgm:pt modelId="{1735EA51-A31E-4153-97EF-8008CC721A72}">
      <dgm:prSet/>
      <dgm:spPr/>
      <dgm:t>
        <a:bodyPr/>
        <a:lstStyle/>
        <a:p>
          <a:r>
            <a:rPr lang="es-CL" dirty="0"/>
            <a:t>Mejorar la oportunidad de diagnosticar a tiempo la AC en las personas</a:t>
          </a:r>
          <a:endParaRPr lang="en-US" dirty="0"/>
        </a:p>
      </dgm:t>
    </dgm:pt>
    <dgm:pt modelId="{2AB0B6B0-BBCF-4887-9D8B-D568D7326576}" type="parTrans" cxnId="{DECFB287-2310-4BE4-A502-C547F4BD6A0B}">
      <dgm:prSet/>
      <dgm:spPr/>
      <dgm:t>
        <a:bodyPr/>
        <a:lstStyle/>
        <a:p>
          <a:endParaRPr lang="es-ES"/>
        </a:p>
      </dgm:t>
    </dgm:pt>
    <dgm:pt modelId="{5286ECB9-A05B-4466-B787-DCA5FDFB4C04}" type="sibTrans" cxnId="{DECFB287-2310-4BE4-A502-C547F4BD6A0B}">
      <dgm:prSet/>
      <dgm:spPr/>
      <dgm:t>
        <a:bodyPr/>
        <a:lstStyle/>
        <a:p>
          <a:endParaRPr lang="es-ES"/>
        </a:p>
      </dgm:t>
    </dgm:pt>
    <dgm:pt modelId="{BAB6149A-2E8D-48D3-95B6-F724978B54EF}" type="pres">
      <dgm:prSet presAssocID="{18307275-B9A7-4567-9397-36C8A81A138E}" presName="root" presStyleCnt="0">
        <dgm:presLayoutVars>
          <dgm:dir/>
          <dgm:resizeHandles val="exact"/>
        </dgm:presLayoutVars>
      </dgm:prSet>
      <dgm:spPr/>
    </dgm:pt>
    <dgm:pt modelId="{51DD1D07-7135-4CCC-B666-2D360B9E9748}" type="pres">
      <dgm:prSet presAssocID="{29CCD050-77AD-4BD3-BABD-F8CDC370FA76}" presName="compNode" presStyleCnt="0"/>
      <dgm:spPr/>
    </dgm:pt>
    <dgm:pt modelId="{F0ECA510-EE01-410B-ADD4-7C215B5CFE4A}" type="pres">
      <dgm:prSet presAssocID="{29CCD050-77AD-4BD3-BABD-F8CDC370FA76}" presName="bgRect" presStyleLbl="bgShp" presStyleIdx="0" presStyleCnt="3" custLinFactNeighborY="6783"/>
      <dgm:spPr/>
    </dgm:pt>
    <dgm:pt modelId="{1BBC7F60-AAD5-498E-A5C3-53FC74B5AC74}" type="pres">
      <dgm:prSet presAssocID="{29CCD050-77AD-4BD3-BABD-F8CDC370FA76}" presName="iconRect" presStyleLbl="node1" presStyleIdx="0" presStyleCnt="3" custLinFactNeighborX="-9857" custLinFactNeighborY="630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erebro en la cabeza con relleno sólido"/>
        </a:ext>
      </dgm:extLst>
    </dgm:pt>
    <dgm:pt modelId="{E89C2815-9871-4AC1-B7FB-9AD492380DA0}" type="pres">
      <dgm:prSet presAssocID="{29CCD050-77AD-4BD3-BABD-F8CDC370FA76}" presName="spaceRect" presStyleCnt="0"/>
      <dgm:spPr/>
    </dgm:pt>
    <dgm:pt modelId="{0E67A88F-AEC4-4385-8A68-8DBAC9CD8844}" type="pres">
      <dgm:prSet presAssocID="{29CCD050-77AD-4BD3-BABD-F8CDC370FA76}" presName="parTx" presStyleLbl="revTx" presStyleIdx="0" presStyleCnt="3" custLinFactNeighborX="1062" custLinFactNeighborY="7985">
        <dgm:presLayoutVars>
          <dgm:chMax val="0"/>
          <dgm:chPref val="0"/>
        </dgm:presLayoutVars>
      </dgm:prSet>
      <dgm:spPr/>
    </dgm:pt>
    <dgm:pt modelId="{759B31F8-C753-4384-A9ED-ADF2969F74D9}" type="pres">
      <dgm:prSet presAssocID="{D0526680-53D6-4DAE-BF95-526F501BEBF2}" presName="sibTrans" presStyleCnt="0"/>
      <dgm:spPr/>
    </dgm:pt>
    <dgm:pt modelId="{031AA285-330B-47B4-928C-F16E5F9CFA0E}" type="pres">
      <dgm:prSet presAssocID="{1735EA51-A31E-4153-97EF-8008CC721A72}" presName="compNode" presStyleCnt="0"/>
      <dgm:spPr/>
    </dgm:pt>
    <dgm:pt modelId="{A39C6F1D-ED89-458D-B6E2-A54096BCB021}" type="pres">
      <dgm:prSet presAssocID="{1735EA51-A31E-4153-97EF-8008CC721A72}" presName="bgRect" presStyleLbl="bgShp" presStyleIdx="1" presStyleCnt="3" custLinFactNeighborX="450" custLinFactNeighborY="5988"/>
      <dgm:spPr/>
    </dgm:pt>
    <dgm:pt modelId="{89ACDEE8-D887-4C91-A11F-21817FF92432}" type="pres">
      <dgm:prSet presAssocID="{1735EA51-A31E-4153-97EF-8008CC721A72}" presName="iconRect" presStyleLbl="node1" presStyleIdx="1" presStyleCnt="3" custLinFactNeighborX="-9857" custLinFactNeighborY="1088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édico"/>
        </a:ext>
      </dgm:extLst>
    </dgm:pt>
    <dgm:pt modelId="{3694C8E1-AA4C-4D09-A651-E576C5F2BE09}" type="pres">
      <dgm:prSet presAssocID="{1735EA51-A31E-4153-97EF-8008CC721A72}" presName="spaceRect" presStyleCnt="0"/>
      <dgm:spPr/>
    </dgm:pt>
    <dgm:pt modelId="{585D73C9-E956-45D6-9594-B7B2CC953D20}" type="pres">
      <dgm:prSet presAssocID="{1735EA51-A31E-4153-97EF-8008CC721A72}" presName="parTx" presStyleLbl="revTx" presStyleIdx="1" presStyleCnt="3" custLinFactNeighborX="0" custLinFactNeighborY="3669">
        <dgm:presLayoutVars>
          <dgm:chMax val="0"/>
          <dgm:chPref val="0"/>
        </dgm:presLayoutVars>
      </dgm:prSet>
      <dgm:spPr/>
    </dgm:pt>
    <dgm:pt modelId="{79BC0085-E982-4840-A4D0-C87C9DB300C9}" type="pres">
      <dgm:prSet presAssocID="{5286ECB9-A05B-4466-B787-DCA5FDFB4C04}" presName="sibTrans" presStyleCnt="0"/>
      <dgm:spPr/>
    </dgm:pt>
    <dgm:pt modelId="{33DC3BA4-D93F-4242-BCB3-DE1E162B9ABF}" type="pres">
      <dgm:prSet presAssocID="{F85FABEF-485C-4C16-AFCA-D867DF3AF47A}" presName="compNode" presStyleCnt="0"/>
      <dgm:spPr/>
    </dgm:pt>
    <dgm:pt modelId="{C7AEA567-FCC5-4990-979E-B45286F23FC5}" type="pres">
      <dgm:prSet presAssocID="{F85FABEF-485C-4C16-AFCA-D867DF3AF47A}" presName="bgRect" presStyleLbl="bgShp" presStyleIdx="2" presStyleCnt="3" custLinFactNeighborY="35250"/>
      <dgm:spPr/>
    </dgm:pt>
    <dgm:pt modelId="{A7C57F7B-179A-4AF2-AA60-AAE04C0798C6}" type="pres">
      <dgm:prSet presAssocID="{F85FABEF-485C-4C16-AFCA-D867DF3AF47A}" presName="iconRect" presStyleLbl="node1" presStyleIdx="2" presStyleCnt="3" custLinFactNeighborX="-10466" custLinFactNeighborY="-473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DD0E33DA-2208-444C-93DD-BD834E6093DF}" type="pres">
      <dgm:prSet presAssocID="{F85FABEF-485C-4C16-AFCA-D867DF3AF47A}" presName="spaceRect" presStyleCnt="0"/>
      <dgm:spPr/>
    </dgm:pt>
    <dgm:pt modelId="{2BC625D6-0506-4950-8834-147C911E3E1A}" type="pres">
      <dgm:prSet presAssocID="{F85FABEF-485C-4C16-AFCA-D867DF3AF47A}" presName="parTx" presStyleLbl="revTx" presStyleIdx="2" presStyleCnt="3" custLinFactNeighborX="535" custLinFactNeighborY="32312">
        <dgm:presLayoutVars>
          <dgm:chMax val="0"/>
          <dgm:chPref val="0"/>
        </dgm:presLayoutVars>
      </dgm:prSet>
      <dgm:spPr/>
    </dgm:pt>
  </dgm:ptLst>
  <dgm:cxnLst>
    <dgm:cxn modelId="{A4A9233F-95B0-4A94-8FCB-2C971EBDC84E}" type="presOf" srcId="{F85FABEF-485C-4C16-AFCA-D867DF3AF47A}" destId="{2BC625D6-0506-4950-8834-147C911E3E1A}" srcOrd="0" destOrd="0" presId="urn:microsoft.com/office/officeart/2018/2/layout/IconVerticalSolidList"/>
    <dgm:cxn modelId="{4618856F-C602-45E7-AE13-9754373C7310}" srcId="{18307275-B9A7-4567-9397-36C8A81A138E}" destId="{29CCD050-77AD-4BD3-BABD-F8CDC370FA76}" srcOrd="0" destOrd="0" parTransId="{31E6CABD-7DC5-4AED-A021-B46745A1B0E7}" sibTransId="{D0526680-53D6-4DAE-BF95-526F501BEBF2}"/>
    <dgm:cxn modelId="{9A3C467D-4C47-4BA8-ADE5-BEF47D4A316C}" type="presOf" srcId="{1735EA51-A31E-4153-97EF-8008CC721A72}" destId="{585D73C9-E956-45D6-9594-B7B2CC953D20}" srcOrd="0" destOrd="0" presId="urn:microsoft.com/office/officeart/2018/2/layout/IconVerticalSolidList"/>
    <dgm:cxn modelId="{DECFB287-2310-4BE4-A502-C547F4BD6A0B}" srcId="{18307275-B9A7-4567-9397-36C8A81A138E}" destId="{1735EA51-A31E-4153-97EF-8008CC721A72}" srcOrd="1" destOrd="0" parTransId="{2AB0B6B0-BBCF-4887-9D8B-D568D7326576}" sibTransId="{5286ECB9-A05B-4466-B787-DCA5FDFB4C04}"/>
    <dgm:cxn modelId="{12ABCC8C-451C-4ED8-B358-FB29E099EE1D}" type="presOf" srcId="{18307275-B9A7-4567-9397-36C8A81A138E}" destId="{BAB6149A-2E8D-48D3-95B6-F724978B54EF}" srcOrd="0" destOrd="0" presId="urn:microsoft.com/office/officeart/2018/2/layout/IconVerticalSolidList"/>
    <dgm:cxn modelId="{64C805A8-3250-4EED-BA34-8BC5D30B1052}" srcId="{18307275-B9A7-4567-9397-36C8A81A138E}" destId="{F85FABEF-485C-4C16-AFCA-D867DF3AF47A}" srcOrd="2" destOrd="0" parTransId="{3408BFD2-5226-4246-9558-A99AE2015C2F}" sibTransId="{922BFCA4-6ED9-4CCB-BE71-B9DB2AF06BAD}"/>
    <dgm:cxn modelId="{F6B376FB-AC5E-4BB4-98A5-216CCF21BDDC}" type="presOf" srcId="{29CCD050-77AD-4BD3-BABD-F8CDC370FA76}" destId="{0E67A88F-AEC4-4385-8A68-8DBAC9CD8844}" srcOrd="0" destOrd="0" presId="urn:microsoft.com/office/officeart/2018/2/layout/IconVerticalSolidList"/>
    <dgm:cxn modelId="{B15F758A-BBE2-41E7-9D36-AB2D05144FD8}" type="presParOf" srcId="{BAB6149A-2E8D-48D3-95B6-F724978B54EF}" destId="{51DD1D07-7135-4CCC-B666-2D360B9E9748}" srcOrd="0" destOrd="0" presId="urn:microsoft.com/office/officeart/2018/2/layout/IconVerticalSolidList"/>
    <dgm:cxn modelId="{18D805E7-70F4-4B92-B654-A2F34E0CD49A}" type="presParOf" srcId="{51DD1D07-7135-4CCC-B666-2D360B9E9748}" destId="{F0ECA510-EE01-410B-ADD4-7C215B5CFE4A}" srcOrd="0" destOrd="0" presId="urn:microsoft.com/office/officeart/2018/2/layout/IconVerticalSolidList"/>
    <dgm:cxn modelId="{C9EDA537-BB61-419F-B4CF-0BA0D19AF795}" type="presParOf" srcId="{51DD1D07-7135-4CCC-B666-2D360B9E9748}" destId="{1BBC7F60-AAD5-498E-A5C3-53FC74B5AC74}" srcOrd="1" destOrd="0" presId="urn:microsoft.com/office/officeart/2018/2/layout/IconVerticalSolidList"/>
    <dgm:cxn modelId="{E14CEA96-7E19-4D6C-9E25-9993D686E402}" type="presParOf" srcId="{51DD1D07-7135-4CCC-B666-2D360B9E9748}" destId="{E89C2815-9871-4AC1-B7FB-9AD492380DA0}" srcOrd="2" destOrd="0" presId="urn:microsoft.com/office/officeart/2018/2/layout/IconVerticalSolidList"/>
    <dgm:cxn modelId="{8DF38C92-2A35-4AFA-8168-DF757F570631}" type="presParOf" srcId="{51DD1D07-7135-4CCC-B666-2D360B9E9748}" destId="{0E67A88F-AEC4-4385-8A68-8DBAC9CD8844}" srcOrd="3" destOrd="0" presId="urn:microsoft.com/office/officeart/2018/2/layout/IconVerticalSolidList"/>
    <dgm:cxn modelId="{E33BF419-A92B-40F9-93E4-68D31C1FF1EE}" type="presParOf" srcId="{BAB6149A-2E8D-48D3-95B6-F724978B54EF}" destId="{759B31F8-C753-4384-A9ED-ADF2969F74D9}" srcOrd="1" destOrd="0" presId="urn:microsoft.com/office/officeart/2018/2/layout/IconVerticalSolidList"/>
    <dgm:cxn modelId="{3406809F-F13C-46DD-8DB2-0AF97EBE595E}" type="presParOf" srcId="{BAB6149A-2E8D-48D3-95B6-F724978B54EF}" destId="{031AA285-330B-47B4-928C-F16E5F9CFA0E}" srcOrd="2" destOrd="0" presId="urn:microsoft.com/office/officeart/2018/2/layout/IconVerticalSolidList"/>
    <dgm:cxn modelId="{8365EA49-E5D5-49B6-9A9A-D75E8DFEE055}" type="presParOf" srcId="{031AA285-330B-47B4-928C-F16E5F9CFA0E}" destId="{A39C6F1D-ED89-458D-B6E2-A54096BCB021}" srcOrd="0" destOrd="0" presId="urn:microsoft.com/office/officeart/2018/2/layout/IconVerticalSolidList"/>
    <dgm:cxn modelId="{B7703496-8EA8-4D9F-97A6-12EAFFCF8123}" type="presParOf" srcId="{031AA285-330B-47B4-928C-F16E5F9CFA0E}" destId="{89ACDEE8-D887-4C91-A11F-21817FF92432}" srcOrd="1" destOrd="0" presId="urn:microsoft.com/office/officeart/2018/2/layout/IconVerticalSolidList"/>
    <dgm:cxn modelId="{C3A58017-E24C-41FD-900B-92C9C85A0D4B}" type="presParOf" srcId="{031AA285-330B-47B4-928C-F16E5F9CFA0E}" destId="{3694C8E1-AA4C-4D09-A651-E576C5F2BE09}" srcOrd="2" destOrd="0" presId="urn:microsoft.com/office/officeart/2018/2/layout/IconVerticalSolidList"/>
    <dgm:cxn modelId="{9001066F-3FDA-47A8-B8CD-471126D80084}" type="presParOf" srcId="{031AA285-330B-47B4-928C-F16E5F9CFA0E}" destId="{585D73C9-E956-45D6-9594-B7B2CC953D20}" srcOrd="3" destOrd="0" presId="urn:microsoft.com/office/officeart/2018/2/layout/IconVerticalSolidList"/>
    <dgm:cxn modelId="{49D6C1CF-EFBA-4DEB-BEAD-29E6FDBCC29D}" type="presParOf" srcId="{BAB6149A-2E8D-48D3-95B6-F724978B54EF}" destId="{79BC0085-E982-4840-A4D0-C87C9DB300C9}" srcOrd="3" destOrd="0" presId="urn:microsoft.com/office/officeart/2018/2/layout/IconVerticalSolidList"/>
    <dgm:cxn modelId="{C219CB62-A2CF-4FC9-B907-066F59B89D88}" type="presParOf" srcId="{BAB6149A-2E8D-48D3-95B6-F724978B54EF}" destId="{33DC3BA4-D93F-4242-BCB3-DE1E162B9ABF}" srcOrd="4" destOrd="0" presId="urn:microsoft.com/office/officeart/2018/2/layout/IconVerticalSolidList"/>
    <dgm:cxn modelId="{6A11FB06-76C6-4229-BCFE-1086508FC0E9}" type="presParOf" srcId="{33DC3BA4-D93F-4242-BCB3-DE1E162B9ABF}" destId="{C7AEA567-FCC5-4990-979E-B45286F23FC5}" srcOrd="0" destOrd="0" presId="urn:microsoft.com/office/officeart/2018/2/layout/IconVerticalSolidList"/>
    <dgm:cxn modelId="{A8DB588E-A37E-4242-AF60-5F28C9DAB3BD}" type="presParOf" srcId="{33DC3BA4-D93F-4242-BCB3-DE1E162B9ABF}" destId="{A7C57F7B-179A-4AF2-AA60-AAE04C0798C6}" srcOrd="1" destOrd="0" presId="urn:microsoft.com/office/officeart/2018/2/layout/IconVerticalSolidList"/>
    <dgm:cxn modelId="{13585CD9-3DE6-41C4-8E76-A8235DDCAF05}" type="presParOf" srcId="{33DC3BA4-D93F-4242-BCB3-DE1E162B9ABF}" destId="{DD0E33DA-2208-444C-93DD-BD834E6093DF}" srcOrd="2" destOrd="0" presId="urn:microsoft.com/office/officeart/2018/2/layout/IconVerticalSolidList"/>
    <dgm:cxn modelId="{DB9F41A9-7A8C-46AF-885A-EC0C0F01F869}" type="presParOf" srcId="{33DC3BA4-D93F-4242-BCB3-DE1E162B9ABF}" destId="{2BC625D6-0506-4950-8834-147C911E3E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36331B-30AD-4EE8-A23B-C5A8D38E5343}"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17D12028-0DA6-4421-8D64-013FED2BD27D}">
      <dgm:prSet/>
      <dgm:spPr/>
      <dgm:t>
        <a:bodyPr/>
        <a:lstStyle/>
        <a:p>
          <a:r>
            <a:rPr lang="es-CL"/>
            <a:t>Algoritmo MOPSO en R</a:t>
          </a:r>
          <a:endParaRPr lang="en-US"/>
        </a:p>
      </dgm:t>
    </dgm:pt>
    <dgm:pt modelId="{1C73DF9F-F3E2-4433-B78F-2DC9E77F2D2B}" type="parTrans" cxnId="{FF76A439-E450-49ED-9746-93F4BDFEED16}">
      <dgm:prSet/>
      <dgm:spPr/>
      <dgm:t>
        <a:bodyPr/>
        <a:lstStyle/>
        <a:p>
          <a:endParaRPr lang="en-US"/>
        </a:p>
      </dgm:t>
    </dgm:pt>
    <dgm:pt modelId="{8EF116C1-53AE-41A8-9AED-C6C901B787C4}" type="sibTrans" cxnId="{FF76A439-E450-49ED-9746-93F4BDFEED16}">
      <dgm:prSet/>
      <dgm:spPr/>
      <dgm:t>
        <a:bodyPr/>
        <a:lstStyle/>
        <a:p>
          <a:endParaRPr lang="en-US"/>
        </a:p>
      </dgm:t>
    </dgm:pt>
    <dgm:pt modelId="{02280DF4-E259-40F2-9D0A-37F9412DAC11}">
      <dgm:prSet/>
      <dgm:spPr/>
      <dgm:t>
        <a:bodyPr/>
        <a:lstStyle/>
        <a:p>
          <a:r>
            <a:rPr lang="es-CL" dirty="0"/>
            <a:t>Guiar una mejor selección de modelos de AC</a:t>
          </a:r>
          <a:endParaRPr lang="en-US" dirty="0"/>
        </a:p>
      </dgm:t>
    </dgm:pt>
    <dgm:pt modelId="{AFB238A7-D865-4D99-8AE5-70F99D364DEE}" type="parTrans" cxnId="{A43EB682-8E95-48CF-9DE3-475826E3C459}">
      <dgm:prSet/>
      <dgm:spPr/>
      <dgm:t>
        <a:bodyPr/>
        <a:lstStyle/>
        <a:p>
          <a:endParaRPr lang="en-US"/>
        </a:p>
      </dgm:t>
    </dgm:pt>
    <dgm:pt modelId="{3934ABF8-ABA8-4A43-8575-20E6E46E1D43}" type="sibTrans" cxnId="{A43EB682-8E95-48CF-9DE3-475826E3C459}">
      <dgm:prSet/>
      <dgm:spPr/>
      <dgm:t>
        <a:bodyPr/>
        <a:lstStyle/>
        <a:p>
          <a:endParaRPr lang="en-US"/>
        </a:p>
      </dgm:t>
    </dgm:pt>
    <dgm:pt modelId="{2577F9D9-A019-407D-BDEE-5B1BFAF73798}">
      <dgm:prSet/>
      <dgm:spPr/>
      <dgm:t>
        <a:bodyPr/>
        <a:lstStyle/>
        <a:p>
          <a:r>
            <a:rPr lang="es-CL" dirty="0"/>
            <a:t>Reducir el tiempo de procesamiento</a:t>
          </a:r>
          <a:endParaRPr lang="en-US" dirty="0"/>
        </a:p>
      </dgm:t>
    </dgm:pt>
    <dgm:pt modelId="{4CF013AD-C216-40E0-8DA0-611135DDB856}" type="parTrans" cxnId="{1B675A9C-1853-469B-A55C-556DED5FB037}">
      <dgm:prSet/>
      <dgm:spPr/>
      <dgm:t>
        <a:bodyPr/>
        <a:lstStyle/>
        <a:p>
          <a:endParaRPr lang="en-US"/>
        </a:p>
      </dgm:t>
    </dgm:pt>
    <dgm:pt modelId="{E47A8A40-9142-4C7F-AC75-0F4D80B320CE}" type="sibTrans" cxnId="{1B675A9C-1853-469B-A55C-556DED5FB037}">
      <dgm:prSet/>
      <dgm:spPr/>
      <dgm:t>
        <a:bodyPr/>
        <a:lstStyle/>
        <a:p>
          <a:endParaRPr lang="en-US"/>
        </a:p>
      </dgm:t>
    </dgm:pt>
    <dgm:pt modelId="{95CB7D0B-B9CF-44D6-9E99-E9DC53D95D4A}">
      <dgm:prSet/>
      <dgm:spPr/>
      <dgm:t>
        <a:bodyPr/>
        <a:lstStyle/>
        <a:p>
          <a:r>
            <a:rPr lang="es-CL" dirty="0"/>
            <a:t>Conjuntos de datos de Miranda (2016) y Vallejos (2017)</a:t>
          </a:r>
          <a:endParaRPr lang="en-US" dirty="0"/>
        </a:p>
      </dgm:t>
    </dgm:pt>
    <dgm:pt modelId="{7B0C896C-0D4E-4C96-9D3F-1DC8AAB188CA}" type="parTrans" cxnId="{7476CAFD-5D39-4506-BB0B-E9CEEFAC8A2A}">
      <dgm:prSet/>
      <dgm:spPr/>
      <dgm:t>
        <a:bodyPr/>
        <a:lstStyle/>
        <a:p>
          <a:endParaRPr lang="en-US"/>
        </a:p>
      </dgm:t>
    </dgm:pt>
    <dgm:pt modelId="{CBC21229-A752-4667-9D47-9328C16879E8}" type="sibTrans" cxnId="{7476CAFD-5D39-4506-BB0B-E9CEEFAC8A2A}">
      <dgm:prSet/>
      <dgm:spPr/>
      <dgm:t>
        <a:bodyPr/>
        <a:lstStyle/>
        <a:p>
          <a:endParaRPr lang="en-US"/>
        </a:p>
      </dgm:t>
    </dgm:pt>
    <dgm:pt modelId="{832D3731-6163-43FF-8FF3-63CE027BC9A4}">
      <dgm:prSet/>
      <dgm:spPr/>
      <dgm:t>
        <a:bodyPr/>
        <a:lstStyle/>
        <a:p>
          <a:r>
            <a:rPr lang="es-CL" dirty="0"/>
            <a:t>Realizar pruebas estadísticas y comparar resultados</a:t>
          </a:r>
          <a:endParaRPr lang="en-US" dirty="0"/>
        </a:p>
      </dgm:t>
    </dgm:pt>
    <dgm:pt modelId="{B772CA38-AF89-46C1-8A69-20E7A4D4BDD1}" type="parTrans" cxnId="{EB0B767A-6A8B-4E2D-B69D-455E97AD5326}">
      <dgm:prSet/>
      <dgm:spPr/>
      <dgm:t>
        <a:bodyPr/>
        <a:lstStyle/>
        <a:p>
          <a:endParaRPr lang="en-US"/>
        </a:p>
      </dgm:t>
    </dgm:pt>
    <dgm:pt modelId="{7D332D7A-45B1-4306-B5F8-168D338AAEE4}" type="sibTrans" cxnId="{EB0B767A-6A8B-4E2D-B69D-455E97AD5326}">
      <dgm:prSet/>
      <dgm:spPr/>
      <dgm:t>
        <a:bodyPr/>
        <a:lstStyle/>
        <a:p>
          <a:endParaRPr lang="en-US"/>
        </a:p>
      </dgm:t>
    </dgm:pt>
    <dgm:pt modelId="{4926DB68-0E53-4FA6-A3B0-F05171260319}" type="pres">
      <dgm:prSet presAssocID="{E136331B-30AD-4EE8-A23B-C5A8D38E5343}" presName="diagram" presStyleCnt="0">
        <dgm:presLayoutVars>
          <dgm:dir/>
          <dgm:resizeHandles val="exact"/>
        </dgm:presLayoutVars>
      </dgm:prSet>
      <dgm:spPr/>
    </dgm:pt>
    <dgm:pt modelId="{23AE9B0D-13CD-4F3E-A906-1FAA037CB37E}" type="pres">
      <dgm:prSet presAssocID="{17D12028-0DA6-4421-8D64-013FED2BD27D}" presName="node" presStyleLbl="node1" presStyleIdx="0" presStyleCnt="5">
        <dgm:presLayoutVars>
          <dgm:bulletEnabled val="1"/>
        </dgm:presLayoutVars>
      </dgm:prSet>
      <dgm:spPr/>
    </dgm:pt>
    <dgm:pt modelId="{48EC9F6B-01CA-4BE0-A8BE-A6E0487E0D5E}" type="pres">
      <dgm:prSet presAssocID="{8EF116C1-53AE-41A8-9AED-C6C901B787C4}" presName="sibTrans" presStyleCnt="0"/>
      <dgm:spPr/>
    </dgm:pt>
    <dgm:pt modelId="{68E475E8-E874-40BE-AC05-D9443B013EBD}" type="pres">
      <dgm:prSet presAssocID="{02280DF4-E259-40F2-9D0A-37F9412DAC11}" presName="node" presStyleLbl="node1" presStyleIdx="1" presStyleCnt="5">
        <dgm:presLayoutVars>
          <dgm:bulletEnabled val="1"/>
        </dgm:presLayoutVars>
      </dgm:prSet>
      <dgm:spPr/>
    </dgm:pt>
    <dgm:pt modelId="{301BFBDA-9339-4764-ADA1-A51D17DD8682}" type="pres">
      <dgm:prSet presAssocID="{3934ABF8-ABA8-4A43-8575-20E6E46E1D43}" presName="sibTrans" presStyleCnt="0"/>
      <dgm:spPr/>
    </dgm:pt>
    <dgm:pt modelId="{2872C7CE-5A7F-41A4-93F7-1A69F4A2556E}" type="pres">
      <dgm:prSet presAssocID="{2577F9D9-A019-407D-BDEE-5B1BFAF73798}" presName="node" presStyleLbl="node1" presStyleIdx="2" presStyleCnt="5">
        <dgm:presLayoutVars>
          <dgm:bulletEnabled val="1"/>
        </dgm:presLayoutVars>
      </dgm:prSet>
      <dgm:spPr/>
    </dgm:pt>
    <dgm:pt modelId="{0DA24576-724F-4453-B76D-D4651C6DDD0D}" type="pres">
      <dgm:prSet presAssocID="{E47A8A40-9142-4C7F-AC75-0F4D80B320CE}" presName="sibTrans" presStyleCnt="0"/>
      <dgm:spPr/>
    </dgm:pt>
    <dgm:pt modelId="{8F688657-6E53-4CCA-A650-99E3A45EA6B5}" type="pres">
      <dgm:prSet presAssocID="{95CB7D0B-B9CF-44D6-9E99-E9DC53D95D4A}" presName="node" presStyleLbl="node1" presStyleIdx="3" presStyleCnt="5">
        <dgm:presLayoutVars>
          <dgm:bulletEnabled val="1"/>
        </dgm:presLayoutVars>
      </dgm:prSet>
      <dgm:spPr/>
    </dgm:pt>
    <dgm:pt modelId="{7E08695E-4594-487D-867B-058D776871A5}" type="pres">
      <dgm:prSet presAssocID="{CBC21229-A752-4667-9D47-9328C16879E8}" presName="sibTrans" presStyleCnt="0"/>
      <dgm:spPr/>
    </dgm:pt>
    <dgm:pt modelId="{682B4307-081E-4E0F-B276-FC7DB7E626B0}" type="pres">
      <dgm:prSet presAssocID="{832D3731-6163-43FF-8FF3-63CE027BC9A4}" presName="node" presStyleLbl="node1" presStyleIdx="4" presStyleCnt="5">
        <dgm:presLayoutVars>
          <dgm:bulletEnabled val="1"/>
        </dgm:presLayoutVars>
      </dgm:prSet>
      <dgm:spPr/>
    </dgm:pt>
  </dgm:ptLst>
  <dgm:cxnLst>
    <dgm:cxn modelId="{61F9C904-B519-4D86-8ABB-9E87BCA68DAC}" type="presOf" srcId="{02280DF4-E259-40F2-9D0A-37F9412DAC11}" destId="{68E475E8-E874-40BE-AC05-D9443B013EBD}" srcOrd="0" destOrd="0" presId="urn:microsoft.com/office/officeart/2005/8/layout/default"/>
    <dgm:cxn modelId="{FF76A439-E450-49ED-9746-93F4BDFEED16}" srcId="{E136331B-30AD-4EE8-A23B-C5A8D38E5343}" destId="{17D12028-0DA6-4421-8D64-013FED2BD27D}" srcOrd="0" destOrd="0" parTransId="{1C73DF9F-F3E2-4433-B78F-2DC9E77F2D2B}" sibTransId="{8EF116C1-53AE-41A8-9AED-C6C901B787C4}"/>
    <dgm:cxn modelId="{3CF7C23F-1DC8-4737-9B4E-8B76CE584CB9}" type="presOf" srcId="{832D3731-6163-43FF-8FF3-63CE027BC9A4}" destId="{682B4307-081E-4E0F-B276-FC7DB7E626B0}" srcOrd="0" destOrd="0" presId="urn:microsoft.com/office/officeart/2005/8/layout/default"/>
    <dgm:cxn modelId="{BAEDA041-67F5-44AD-907A-9F043D051616}" type="presOf" srcId="{17D12028-0DA6-4421-8D64-013FED2BD27D}" destId="{23AE9B0D-13CD-4F3E-A906-1FAA037CB37E}" srcOrd="0" destOrd="0" presId="urn:microsoft.com/office/officeart/2005/8/layout/default"/>
    <dgm:cxn modelId="{EB0B767A-6A8B-4E2D-B69D-455E97AD5326}" srcId="{E136331B-30AD-4EE8-A23B-C5A8D38E5343}" destId="{832D3731-6163-43FF-8FF3-63CE027BC9A4}" srcOrd="4" destOrd="0" parTransId="{B772CA38-AF89-46C1-8A69-20E7A4D4BDD1}" sibTransId="{7D332D7A-45B1-4306-B5F8-168D338AAEE4}"/>
    <dgm:cxn modelId="{6B3A5480-D07C-4AEE-8C70-5EA3552D3F53}" type="presOf" srcId="{95CB7D0B-B9CF-44D6-9E99-E9DC53D95D4A}" destId="{8F688657-6E53-4CCA-A650-99E3A45EA6B5}" srcOrd="0" destOrd="0" presId="urn:microsoft.com/office/officeart/2005/8/layout/default"/>
    <dgm:cxn modelId="{A43EB682-8E95-48CF-9DE3-475826E3C459}" srcId="{E136331B-30AD-4EE8-A23B-C5A8D38E5343}" destId="{02280DF4-E259-40F2-9D0A-37F9412DAC11}" srcOrd="1" destOrd="0" parTransId="{AFB238A7-D865-4D99-8AE5-70F99D364DEE}" sibTransId="{3934ABF8-ABA8-4A43-8575-20E6E46E1D43}"/>
    <dgm:cxn modelId="{283ED595-DAB3-48A4-BC28-9C5FDC983B51}" type="presOf" srcId="{2577F9D9-A019-407D-BDEE-5B1BFAF73798}" destId="{2872C7CE-5A7F-41A4-93F7-1A69F4A2556E}" srcOrd="0" destOrd="0" presId="urn:microsoft.com/office/officeart/2005/8/layout/default"/>
    <dgm:cxn modelId="{1B675A9C-1853-469B-A55C-556DED5FB037}" srcId="{E136331B-30AD-4EE8-A23B-C5A8D38E5343}" destId="{2577F9D9-A019-407D-BDEE-5B1BFAF73798}" srcOrd="2" destOrd="0" parTransId="{4CF013AD-C216-40E0-8DA0-611135DDB856}" sibTransId="{E47A8A40-9142-4C7F-AC75-0F4D80B320CE}"/>
    <dgm:cxn modelId="{AB846AC9-E34C-43F8-8A17-E78B61C53F45}" type="presOf" srcId="{E136331B-30AD-4EE8-A23B-C5A8D38E5343}" destId="{4926DB68-0E53-4FA6-A3B0-F05171260319}" srcOrd="0" destOrd="0" presId="urn:microsoft.com/office/officeart/2005/8/layout/default"/>
    <dgm:cxn modelId="{7476CAFD-5D39-4506-BB0B-E9CEEFAC8A2A}" srcId="{E136331B-30AD-4EE8-A23B-C5A8D38E5343}" destId="{95CB7D0B-B9CF-44D6-9E99-E9DC53D95D4A}" srcOrd="3" destOrd="0" parTransId="{7B0C896C-0D4E-4C96-9D3F-1DC8AAB188CA}" sibTransId="{CBC21229-A752-4667-9D47-9328C16879E8}"/>
    <dgm:cxn modelId="{65CC5BD9-3BD2-410A-A1FD-38EEC216E8EF}" type="presParOf" srcId="{4926DB68-0E53-4FA6-A3B0-F05171260319}" destId="{23AE9B0D-13CD-4F3E-A906-1FAA037CB37E}" srcOrd="0" destOrd="0" presId="urn:microsoft.com/office/officeart/2005/8/layout/default"/>
    <dgm:cxn modelId="{F5BB7156-34F2-4461-8AD7-F124733E1D86}" type="presParOf" srcId="{4926DB68-0E53-4FA6-A3B0-F05171260319}" destId="{48EC9F6B-01CA-4BE0-A8BE-A6E0487E0D5E}" srcOrd="1" destOrd="0" presId="urn:microsoft.com/office/officeart/2005/8/layout/default"/>
    <dgm:cxn modelId="{F6FAC577-83F4-4D04-B89B-C3D76FEE8EAE}" type="presParOf" srcId="{4926DB68-0E53-4FA6-A3B0-F05171260319}" destId="{68E475E8-E874-40BE-AC05-D9443B013EBD}" srcOrd="2" destOrd="0" presId="urn:microsoft.com/office/officeart/2005/8/layout/default"/>
    <dgm:cxn modelId="{C11D95EB-2074-4408-8F42-B944F275E376}" type="presParOf" srcId="{4926DB68-0E53-4FA6-A3B0-F05171260319}" destId="{301BFBDA-9339-4764-ADA1-A51D17DD8682}" srcOrd="3" destOrd="0" presId="urn:microsoft.com/office/officeart/2005/8/layout/default"/>
    <dgm:cxn modelId="{BD01354F-4274-44FA-9D6E-1FDA70476C9D}" type="presParOf" srcId="{4926DB68-0E53-4FA6-A3B0-F05171260319}" destId="{2872C7CE-5A7F-41A4-93F7-1A69F4A2556E}" srcOrd="4" destOrd="0" presId="urn:microsoft.com/office/officeart/2005/8/layout/default"/>
    <dgm:cxn modelId="{323687AC-64ED-4ACA-8A20-953CD4C6D86C}" type="presParOf" srcId="{4926DB68-0E53-4FA6-A3B0-F05171260319}" destId="{0DA24576-724F-4453-B76D-D4651C6DDD0D}" srcOrd="5" destOrd="0" presId="urn:microsoft.com/office/officeart/2005/8/layout/default"/>
    <dgm:cxn modelId="{7CCE1544-D605-47B5-B5BF-B63DE8F142A0}" type="presParOf" srcId="{4926DB68-0E53-4FA6-A3B0-F05171260319}" destId="{8F688657-6E53-4CCA-A650-99E3A45EA6B5}" srcOrd="6" destOrd="0" presId="urn:microsoft.com/office/officeart/2005/8/layout/default"/>
    <dgm:cxn modelId="{92A4C47E-CE6D-4C50-9E2A-8DF687BEFAD1}" type="presParOf" srcId="{4926DB68-0E53-4FA6-A3B0-F05171260319}" destId="{7E08695E-4594-487D-867B-058D776871A5}" srcOrd="7" destOrd="0" presId="urn:microsoft.com/office/officeart/2005/8/layout/default"/>
    <dgm:cxn modelId="{DA52DE1B-29D8-4FEE-B5C2-97F5C720865A}" type="presParOf" srcId="{4926DB68-0E53-4FA6-A3B0-F05171260319}" destId="{682B4307-081E-4E0F-B276-FC7DB7E626B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E81A78-1A31-43A3-B994-8617468D7E4B}"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0511B78F-1664-4484-8004-7CA1F4A2F277}">
      <dgm:prSet/>
      <dgm:spPr/>
      <dgm:t>
        <a:bodyPr/>
        <a:lstStyle/>
        <a:p>
          <a:r>
            <a:rPr lang="es-CL" dirty="0"/>
            <a:t>Criterio de búsqueda de soluciones y condiciones del método</a:t>
          </a:r>
          <a:endParaRPr lang="en-US" dirty="0"/>
        </a:p>
      </dgm:t>
    </dgm:pt>
    <dgm:pt modelId="{F8F79160-D8AB-43EF-B7C0-A43F5C092872}" type="parTrans" cxnId="{000BFB1B-D614-42AB-BA7A-26FB742338CD}">
      <dgm:prSet/>
      <dgm:spPr/>
      <dgm:t>
        <a:bodyPr/>
        <a:lstStyle/>
        <a:p>
          <a:endParaRPr lang="en-US"/>
        </a:p>
      </dgm:t>
    </dgm:pt>
    <dgm:pt modelId="{B6AD91CF-BE45-4AED-8A95-509530539792}" type="sibTrans" cxnId="{000BFB1B-D614-42AB-BA7A-26FB742338CD}">
      <dgm:prSet/>
      <dgm:spPr/>
      <dgm:t>
        <a:bodyPr/>
        <a:lstStyle/>
        <a:p>
          <a:endParaRPr lang="en-US"/>
        </a:p>
      </dgm:t>
    </dgm:pt>
    <dgm:pt modelId="{74314872-8802-41D9-9E03-DDC06F2D528F}">
      <dgm:prSet/>
      <dgm:spPr/>
      <dgm:t>
        <a:bodyPr/>
        <a:lstStyle/>
        <a:p>
          <a:r>
            <a:rPr lang="es-CL" dirty="0"/>
            <a:t>Comparación y datos de estudios Miranda (2016) y Vallejos (2017)</a:t>
          </a:r>
          <a:endParaRPr lang="en-US" dirty="0"/>
        </a:p>
      </dgm:t>
    </dgm:pt>
    <dgm:pt modelId="{A5F7DE15-F3CD-4913-8F09-97F2FCE63EB5}" type="parTrans" cxnId="{94E2002F-0C47-4CC9-8B6F-482D82B62E46}">
      <dgm:prSet/>
      <dgm:spPr/>
      <dgm:t>
        <a:bodyPr/>
        <a:lstStyle/>
        <a:p>
          <a:endParaRPr lang="en-US"/>
        </a:p>
      </dgm:t>
    </dgm:pt>
    <dgm:pt modelId="{D959FE68-1926-4E68-907F-16F82BF5DB73}" type="sibTrans" cxnId="{94E2002F-0C47-4CC9-8B6F-482D82B62E46}">
      <dgm:prSet/>
      <dgm:spPr/>
      <dgm:t>
        <a:bodyPr/>
        <a:lstStyle/>
        <a:p>
          <a:endParaRPr lang="en-US"/>
        </a:p>
      </dgm:t>
    </dgm:pt>
    <dgm:pt modelId="{49D1C517-3C49-437F-9C4B-52400C344AD7}">
      <dgm:prSet/>
      <dgm:spPr/>
      <dgm:t>
        <a:bodyPr/>
        <a:lstStyle/>
        <a:p>
          <a:r>
            <a:rPr lang="es-CL" dirty="0"/>
            <a:t>Condiciones de los modelos AC</a:t>
          </a:r>
          <a:endParaRPr lang="en-US" dirty="0"/>
        </a:p>
      </dgm:t>
    </dgm:pt>
    <dgm:pt modelId="{1957E293-7D29-4C1E-BD01-A13B1E5BDFA0}" type="parTrans" cxnId="{C6D1FD71-DE95-43E2-8BFC-D7EB6E4F5D00}">
      <dgm:prSet/>
      <dgm:spPr/>
      <dgm:t>
        <a:bodyPr/>
        <a:lstStyle/>
        <a:p>
          <a:endParaRPr lang="en-US"/>
        </a:p>
      </dgm:t>
    </dgm:pt>
    <dgm:pt modelId="{41D7220E-5167-41B0-AD99-3AB571E8E2FC}" type="sibTrans" cxnId="{C6D1FD71-DE95-43E2-8BFC-D7EB6E4F5D00}">
      <dgm:prSet/>
      <dgm:spPr/>
      <dgm:t>
        <a:bodyPr/>
        <a:lstStyle/>
        <a:p>
          <a:endParaRPr lang="en-US"/>
        </a:p>
      </dgm:t>
    </dgm:pt>
    <dgm:pt modelId="{2CA569BF-F854-49B4-9F97-7C852F0656DD}">
      <dgm:prSet/>
      <dgm:spPr/>
      <dgm:t>
        <a:bodyPr/>
        <a:lstStyle/>
        <a:p>
          <a:r>
            <a:rPr lang="en-US" dirty="0" err="1"/>
            <a:t>Datos</a:t>
          </a:r>
          <a:r>
            <a:rPr lang="en-US" baseline="0" dirty="0"/>
            <a:t> de </a:t>
          </a:r>
          <a:r>
            <a:rPr lang="en-US" baseline="0" dirty="0" err="1"/>
            <a:t>pacientes</a:t>
          </a:r>
          <a:endParaRPr lang="en-US" dirty="0"/>
        </a:p>
      </dgm:t>
    </dgm:pt>
    <dgm:pt modelId="{C7003903-ADCD-4639-BCDA-68E5C4FF379C}" type="parTrans" cxnId="{7BD9C3A1-23B9-4349-9A2D-2BAAD38BC13A}">
      <dgm:prSet/>
      <dgm:spPr/>
      <dgm:t>
        <a:bodyPr/>
        <a:lstStyle/>
        <a:p>
          <a:endParaRPr lang="en-US"/>
        </a:p>
      </dgm:t>
    </dgm:pt>
    <dgm:pt modelId="{6EDD117A-0E79-40AA-9A68-58A656FC8EEF}" type="sibTrans" cxnId="{7BD9C3A1-23B9-4349-9A2D-2BAAD38BC13A}">
      <dgm:prSet/>
      <dgm:spPr/>
      <dgm:t>
        <a:bodyPr/>
        <a:lstStyle/>
        <a:p>
          <a:endParaRPr lang="en-US"/>
        </a:p>
      </dgm:t>
    </dgm:pt>
    <dgm:pt modelId="{32F27E56-2358-44DC-8DE1-43C85497AA42}">
      <dgm:prSet/>
      <dgm:spPr/>
      <dgm:t>
        <a:bodyPr/>
        <a:lstStyle/>
        <a:p>
          <a:r>
            <a:rPr lang="es-CL" dirty="0"/>
            <a:t>Herramientas computacionales</a:t>
          </a:r>
          <a:endParaRPr lang="en-US" dirty="0"/>
        </a:p>
      </dgm:t>
    </dgm:pt>
    <dgm:pt modelId="{54FDCA3D-B9DF-4425-B7C9-A01E1153E761}" type="parTrans" cxnId="{3C1A228C-FC27-4C33-9CFF-3733AE5B02B6}">
      <dgm:prSet/>
      <dgm:spPr/>
      <dgm:t>
        <a:bodyPr/>
        <a:lstStyle/>
        <a:p>
          <a:endParaRPr lang="en-US"/>
        </a:p>
      </dgm:t>
    </dgm:pt>
    <dgm:pt modelId="{13AC96F6-A614-4040-8CB2-C18EC993E18A}" type="sibTrans" cxnId="{3C1A228C-FC27-4C33-9CFF-3733AE5B02B6}">
      <dgm:prSet/>
      <dgm:spPr/>
      <dgm:t>
        <a:bodyPr/>
        <a:lstStyle/>
        <a:p>
          <a:endParaRPr lang="en-US"/>
        </a:p>
      </dgm:t>
    </dgm:pt>
    <dgm:pt modelId="{0D839551-1F92-4788-8D15-70827F0622B3}" type="pres">
      <dgm:prSet presAssocID="{1CE81A78-1A31-43A3-B994-8617468D7E4B}" presName="vert0" presStyleCnt="0">
        <dgm:presLayoutVars>
          <dgm:dir/>
          <dgm:animOne val="branch"/>
          <dgm:animLvl val="lvl"/>
        </dgm:presLayoutVars>
      </dgm:prSet>
      <dgm:spPr/>
    </dgm:pt>
    <dgm:pt modelId="{9BB7BE57-E027-4BC9-8CBF-D0096B90EC73}" type="pres">
      <dgm:prSet presAssocID="{0511B78F-1664-4484-8004-7CA1F4A2F277}" presName="thickLine" presStyleLbl="alignNode1" presStyleIdx="0" presStyleCnt="5"/>
      <dgm:spPr/>
    </dgm:pt>
    <dgm:pt modelId="{E7E03E39-9296-46E8-9B74-05494BDE097D}" type="pres">
      <dgm:prSet presAssocID="{0511B78F-1664-4484-8004-7CA1F4A2F277}" presName="horz1" presStyleCnt="0"/>
      <dgm:spPr/>
    </dgm:pt>
    <dgm:pt modelId="{F6653EBD-A4F9-4999-B4E8-1126ABDB727F}" type="pres">
      <dgm:prSet presAssocID="{0511B78F-1664-4484-8004-7CA1F4A2F277}" presName="tx1" presStyleLbl="revTx" presStyleIdx="0" presStyleCnt="5"/>
      <dgm:spPr/>
    </dgm:pt>
    <dgm:pt modelId="{1C243EBE-951E-434D-9562-2755EAA4BF44}" type="pres">
      <dgm:prSet presAssocID="{0511B78F-1664-4484-8004-7CA1F4A2F277}" presName="vert1" presStyleCnt="0"/>
      <dgm:spPr/>
    </dgm:pt>
    <dgm:pt modelId="{0C864A9E-A509-4A97-9513-A33DA86386D4}" type="pres">
      <dgm:prSet presAssocID="{74314872-8802-41D9-9E03-DDC06F2D528F}" presName="thickLine" presStyleLbl="alignNode1" presStyleIdx="1" presStyleCnt="5"/>
      <dgm:spPr/>
    </dgm:pt>
    <dgm:pt modelId="{35C458C3-84D3-4DF4-9069-75AF42006C52}" type="pres">
      <dgm:prSet presAssocID="{74314872-8802-41D9-9E03-DDC06F2D528F}" presName="horz1" presStyleCnt="0"/>
      <dgm:spPr/>
    </dgm:pt>
    <dgm:pt modelId="{BF3357C5-13F8-479E-9410-49C461C9D064}" type="pres">
      <dgm:prSet presAssocID="{74314872-8802-41D9-9E03-DDC06F2D528F}" presName="tx1" presStyleLbl="revTx" presStyleIdx="1" presStyleCnt="5"/>
      <dgm:spPr/>
    </dgm:pt>
    <dgm:pt modelId="{E4576E95-F0AB-4047-900F-72DA2C5D4121}" type="pres">
      <dgm:prSet presAssocID="{74314872-8802-41D9-9E03-DDC06F2D528F}" presName="vert1" presStyleCnt="0"/>
      <dgm:spPr/>
    </dgm:pt>
    <dgm:pt modelId="{C0263FCB-4DE3-4B94-8969-7DE407B15B73}" type="pres">
      <dgm:prSet presAssocID="{49D1C517-3C49-437F-9C4B-52400C344AD7}" presName="thickLine" presStyleLbl="alignNode1" presStyleIdx="2" presStyleCnt="5"/>
      <dgm:spPr/>
    </dgm:pt>
    <dgm:pt modelId="{F099ED68-D6EE-4D25-BB49-51B2A845D2A9}" type="pres">
      <dgm:prSet presAssocID="{49D1C517-3C49-437F-9C4B-52400C344AD7}" presName="horz1" presStyleCnt="0"/>
      <dgm:spPr/>
    </dgm:pt>
    <dgm:pt modelId="{C81E1179-A9ED-4422-924A-49C210D7DA03}" type="pres">
      <dgm:prSet presAssocID="{49D1C517-3C49-437F-9C4B-52400C344AD7}" presName="tx1" presStyleLbl="revTx" presStyleIdx="2" presStyleCnt="5"/>
      <dgm:spPr/>
    </dgm:pt>
    <dgm:pt modelId="{21D60A99-6202-4425-9952-4BE0D82AB14A}" type="pres">
      <dgm:prSet presAssocID="{49D1C517-3C49-437F-9C4B-52400C344AD7}" presName="vert1" presStyleCnt="0"/>
      <dgm:spPr/>
    </dgm:pt>
    <dgm:pt modelId="{FB589D37-0477-4FAC-A0D1-0A815C807AA5}" type="pres">
      <dgm:prSet presAssocID="{2CA569BF-F854-49B4-9F97-7C852F0656DD}" presName="thickLine" presStyleLbl="alignNode1" presStyleIdx="3" presStyleCnt="5"/>
      <dgm:spPr/>
    </dgm:pt>
    <dgm:pt modelId="{6321E933-F9AB-4467-8102-85AAF275B7CF}" type="pres">
      <dgm:prSet presAssocID="{2CA569BF-F854-49B4-9F97-7C852F0656DD}" presName="horz1" presStyleCnt="0"/>
      <dgm:spPr/>
    </dgm:pt>
    <dgm:pt modelId="{1EFCAFC5-23E3-40F3-B126-4D48B2B1B661}" type="pres">
      <dgm:prSet presAssocID="{2CA569BF-F854-49B4-9F97-7C852F0656DD}" presName="tx1" presStyleLbl="revTx" presStyleIdx="3" presStyleCnt="5"/>
      <dgm:spPr/>
    </dgm:pt>
    <dgm:pt modelId="{C283B912-87DC-40F3-9C47-E7012D473A59}" type="pres">
      <dgm:prSet presAssocID="{2CA569BF-F854-49B4-9F97-7C852F0656DD}" presName="vert1" presStyleCnt="0"/>
      <dgm:spPr/>
    </dgm:pt>
    <dgm:pt modelId="{3AC120B8-043D-410A-9E23-39909A1F5054}" type="pres">
      <dgm:prSet presAssocID="{32F27E56-2358-44DC-8DE1-43C85497AA42}" presName="thickLine" presStyleLbl="alignNode1" presStyleIdx="4" presStyleCnt="5"/>
      <dgm:spPr/>
    </dgm:pt>
    <dgm:pt modelId="{FA472E3E-291C-4294-87ED-AC6C95EA0283}" type="pres">
      <dgm:prSet presAssocID="{32F27E56-2358-44DC-8DE1-43C85497AA42}" presName="horz1" presStyleCnt="0"/>
      <dgm:spPr/>
    </dgm:pt>
    <dgm:pt modelId="{DDE7C9D3-5A8A-4AFF-B35A-1F9A15474715}" type="pres">
      <dgm:prSet presAssocID="{32F27E56-2358-44DC-8DE1-43C85497AA42}" presName="tx1" presStyleLbl="revTx" presStyleIdx="4" presStyleCnt="5"/>
      <dgm:spPr/>
    </dgm:pt>
    <dgm:pt modelId="{512FE22A-2DF9-411F-879D-4ABD4066780E}" type="pres">
      <dgm:prSet presAssocID="{32F27E56-2358-44DC-8DE1-43C85497AA42}" presName="vert1" presStyleCnt="0"/>
      <dgm:spPr/>
    </dgm:pt>
  </dgm:ptLst>
  <dgm:cxnLst>
    <dgm:cxn modelId="{63591D0D-0FD7-4291-A7A3-6E306FA037A2}" type="presOf" srcId="{49D1C517-3C49-437F-9C4B-52400C344AD7}" destId="{C81E1179-A9ED-4422-924A-49C210D7DA03}" srcOrd="0" destOrd="0" presId="urn:microsoft.com/office/officeart/2008/layout/LinedList"/>
    <dgm:cxn modelId="{B9229F1A-75AF-49F1-AF07-3173DA9DA3C0}" type="presOf" srcId="{74314872-8802-41D9-9E03-DDC06F2D528F}" destId="{BF3357C5-13F8-479E-9410-49C461C9D064}" srcOrd="0" destOrd="0" presId="urn:microsoft.com/office/officeart/2008/layout/LinedList"/>
    <dgm:cxn modelId="{000BFB1B-D614-42AB-BA7A-26FB742338CD}" srcId="{1CE81A78-1A31-43A3-B994-8617468D7E4B}" destId="{0511B78F-1664-4484-8004-7CA1F4A2F277}" srcOrd="0" destOrd="0" parTransId="{F8F79160-D8AB-43EF-B7C0-A43F5C092872}" sibTransId="{B6AD91CF-BE45-4AED-8A95-509530539792}"/>
    <dgm:cxn modelId="{94E2002F-0C47-4CC9-8B6F-482D82B62E46}" srcId="{1CE81A78-1A31-43A3-B994-8617468D7E4B}" destId="{74314872-8802-41D9-9E03-DDC06F2D528F}" srcOrd="1" destOrd="0" parTransId="{A5F7DE15-F3CD-4913-8F09-97F2FCE63EB5}" sibTransId="{D959FE68-1926-4E68-907F-16F82BF5DB73}"/>
    <dgm:cxn modelId="{C6D1FD71-DE95-43E2-8BFC-D7EB6E4F5D00}" srcId="{1CE81A78-1A31-43A3-B994-8617468D7E4B}" destId="{49D1C517-3C49-437F-9C4B-52400C344AD7}" srcOrd="2" destOrd="0" parTransId="{1957E293-7D29-4C1E-BD01-A13B1E5BDFA0}" sibTransId="{41D7220E-5167-41B0-AD99-3AB571E8E2FC}"/>
    <dgm:cxn modelId="{3C1A228C-FC27-4C33-9CFF-3733AE5B02B6}" srcId="{1CE81A78-1A31-43A3-B994-8617468D7E4B}" destId="{32F27E56-2358-44DC-8DE1-43C85497AA42}" srcOrd="4" destOrd="0" parTransId="{54FDCA3D-B9DF-4425-B7C9-A01E1153E761}" sibTransId="{13AC96F6-A614-4040-8CB2-C18EC993E18A}"/>
    <dgm:cxn modelId="{90200F91-BECF-4CB9-ABCD-BF809E9D7C42}" type="presOf" srcId="{0511B78F-1664-4484-8004-7CA1F4A2F277}" destId="{F6653EBD-A4F9-4999-B4E8-1126ABDB727F}" srcOrd="0" destOrd="0" presId="urn:microsoft.com/office/officeart/2008/layout/LinedList"/>
    <dgm:cxn modelId="{42028694-B43F-41D5-8BC4-A00072671593}" type="presOf" srcId="{2CA569BF-F854-49B4-9F97-7C852F0656DD}" destId="{1EFCAFC5-23E3-40F3-B126-4D48B2B1B661}" srcOrd="0" destOrd="0" presId="urn:microsoft.com/office/officeart/2008/layout/LinedList"/>
    <dgm:cxn modelId="{7BD9C3A1-23B9-4349-9A2D-2BAAD38BC13A}" srcId="{1CE81A78-1A31-43A3-B994-8617468D7E4B}" destId="{2CA569BF-F854-49B4-9F97-7C852F0656DD}" srcOrd="3" destOrd="0" parTransId="{C7003903-ADCD-4639-BCDA-68E5C4FF379C}" sibTransId="{6EDD117A-0E79-40AA-9A68-58A656FC8EEF}"/>
    <dgm:cxn modelId="{64F609C9-3CC8-4233-8AB1-73DA44B80239}" type="presOf" srcId="{32F27E56-2358-44DC-8DE1-43C85497AA42}" destId="{DDE7C9D3-5A8A-4AFF-B35A-1F9A15474715}" srcOrd="0" destOrd="0" presId="urn:microsoft.com/office/officeart/2008/layout/LinedList"/>
    <dgm:cxn modelId="{BB16F4EC-FB44-4CB8-AF6C-EA50E297A8FC}" type="presOf" srcId="{1CE81A78-1A31-43A3-B994-8617468D7E4B}" destId="{0D839551-1F92-4788-8D15-70827F0622B3}" srcOrd="0" destOrd="0" presId="urn:microsoft.com/office/officeart/2008/layout/LinedList"/>
    <dgm:cxn modelId="{45504EA9-8D61-4472-975F-300E7DE270FE}" type="presParOf" srcId="{0D839551-1F92-4788-8D15-70827F0622B3}" destId="{9BB7BE57-E027-4BC9-8CBF-D0096B90EC73}" srcOrd="0" destOrd="0" presId="urn:microsoft.com/office/officeart/2008/layout/LinedList"/>
    <dgm:cxn modelId="{17DBC75C-4CEC-422F-837D-B13D251F311B}" type="presParOf" srcId="{0D839551-1F92-4788-8D15-70827F0622B3}" destId="{E7E03E39-9296-46E8-9B74-05494BDE097D}" srcOrd="1" destOrd="0" presId="urn:microsoft.com/office/officeart/2008/layout/LinedList"/>
    <dgm:cxn modelId="{34ABA441-3E8E-4B1E-AD2F-0AD678E88B45}" type="presParOf" srcId="{E7E03E39-9296-46E8-9B74-05494BDE097D}" destId="{F6653EBD-A4F9-4999-B4E8-1126ABDB727F}" srcOrd="0" destOrd="0" presId="urn:microsoft.com/office/officeart/2008/layout/LinedList"/>
    <dgm:cxn modelId="{22D7DA65-4E80-489B-B030-5F6579439F25}" type="presParOf" srcId="{E7E03E39-9296-46E8-9B74-05494BDE097D}" destId="{1C243EBE-951E-434D-9562-2755EAA4BF44}" srcOrd="1" destOrd="0" presId="urn:microsoft.com/office/officeart/2008/layout/LinedList"/>
    <dgm:cxn modelId="{327979B2-1EFD-45E8-8B21-8D7506858987}" type="presParOf" srcId="{0D839551-1F92-4788-8D15-70827F0622B3}" destId="{0C864A9E-A509-4A97-9513-A33DA86386D4}" srcOrd="2" destOrd="0" presId="urn:microsoft.com/office/officeart/2008/layout/LinedList"/>
    <dgm:cxn modelId="{797B47FE-6B37-41CF-856B-F947B7FD6EB8}" type="presParOf" srcId="{0D839551-1F92-4788-8D15-70827F0622B3}" destId="{35C458C3-84D3-4DF4-9069-75AF42006C52}" srcOrd="3" destOrd="0" presId="urn:microsoft.com/office/officeart/2008/layout/LinedList"/>
    <dgm:cxn modelId="{9C4083F6-F1FE-4A6F-B53A-91391F951AE6}" type="presParOf" srcId="{35C458C3-84D3-4DF4-9069-75AF42006C52}" destId="{BF3357C5-13F8-479E-9410-49C461C9D064}" srcOrd="0" destOrd="0" presId="urn:microsoft.com/office/officeart/2008/layout/LinedList"/>
    <dgm:cxn modelId="{814C5479-C5BE-4DFA-BB5D-AE5480FCCBF0}" type="presParOf" srcId="{35C458C3-84D3-4DF4-9069-75AF42006C52}" destId="{E4576E95-F0AB-4047-900F-72DA2C5D4121}" srcOrd="1" destOrd="0" presId="urn:microsoft.com/office/officeart/2008/layout/LinedList"/>
    <dgm:cxn modelId="{6529C49B-F951-4F6A-8901-0DEB10721874}" type="presParOf" srcId="{0D839551-1F92-4788-8D15-70827F0622B3}" destId="{C0263FCB-4DE3-4B94-8969-7DE407B15B73}" srcOrd="4" destOrd="0" presId="urn:microsoft.com/office/officeart/2008/layout/LinedList"/>
    <dgm:cxn modelId="{D3C3FA17-1534-4737-BB9F-F6C85DCF1A42}" type="presParOf" srcId="{0D839551-1F92-4788-8D15-70827F0622B3}" destId="{F099ED68-D6EE-4D25-BB49-51B2A845D2A9}" srcOrd="5" destOrd="0" presId="urn:microsoft.com/office/officeart/2008/layout/LinedList"/>
    <dgm:cxn modelId="{C3D22E76-87B7-43BD-A512-4DECBBB5760B}" type="presParOf" srcId="{F099ED68-D6EE-4D25-BB49-51B2A845D2A9}" destId="{C81E1179-A9ED-4422-924A-49C210D7DA03}" srcOrd="0" destOrd="0" presId="urn:microsoft.com/office/officeart/2008/layout/LinedList"/>
    <dgm:cxn modelId="{1507B79C-9528-4C3E-98D6-D9EF57A1783C}" type="presParOf" srcId="{F099ED68-D6EE-4D25-BB49-51B2A845D2A9}" destId="{21D60A99-6202-4425-9952-4BE0D82AB14A}" srcOrd="1" destOrd="0" presId="urn:microsoft.com/office/officeart/2008/layout/LinedList"/>
    <dgm:cxn modelId="{822F1DCC-0740-453B-B7CA-3B79760F1B30}" type="presParOf" srcId="{0D839551-1F92-4788-8D15-70827F0622B3}" destId="{FB589D37-0477-4FAC-A0D1-0A815C807AA5}" srcOrd="6" destOrd="0" presId="urn:microsoft.com/office/officeart/2008/layout/LinedList"/>
    <dgm:cxn modelId="{DFEE6BA8-E7A1-4943-92E2-3634FA7FE08D}" type="presParOf" srcId="{0D839551-1F92-4788-8D15-70827F0622B3}" destId="{6321E933-F9AB-4467-8102-85AAF275B7CF}" srcOrd="7" destOrd="0" presId="urn:microsoft.com/office/officeart/2008/layout/LinedList"/>
    <dgm:cxn modelId="{9D760133-ADD5-4FFB-8A18-3AE0F34190E5}" type="presParOf" srcId="{6321E933-F9AB-4467-8102-85AAF275B7CF}" destId="{1EFCAFC5-23E3-40F3-B126-4D48B2B1B661}" srcOrd="0" destOrd="0" presId="urn:microsoft.com/office/officeart/2008/layout/LinedList"/>
    <dgm:cxn modelId="{E22ABC7B-FC34-4F5C-B0AE-46F98885A829}" type="presParOf" srcId="{6321E933-F9AB-4467-8102-85AAF275B7CF}" destId="{C283B912-87DC-40F3-9C47-E7012D473A59}" srcOrd="1" destOrd="0" presId="urn:microsoft.com/office/officeart/2008/layout/LinedList"/>
    <dgm:cxn modelId="{67FB1AB8-EAC5-4BC9-A539-4E5B808BFCDE}" type="presParOf" srcId="{0D839551-1F92-4788-8D15-70827F0622B3}" destId="{3AC120B8-043D-410A-9E23-39909A1F5054}" srcOrd="8" destOrd="0" presId="urn:microsoft.com/office/officeart/2008/layout/LinedList"/>
    <dgm:cxn modelId="{7C4E8696-98DC-4944-9647-410D3C304CEE}" type="presParOf" srcId="{0D839551-1F92-4788-8D15-70827F0622B3}" destId="{FA472E3E-291C-4294-87ED-AC6C95EA0283}" srcOrd="9" destOrd="0" presId="urn:microsoft.com/office/officeart/2008/layout/LinedList"/>
    <dgm:cxn modelId="{05842E37-FD91-4C46-8C1D-53D0761322E5}" type="presParOf" srcId="{FA472E3E-291C-4294-87ED-AC6C95EA0283}" destId="{DDE7C9D3-5A8A-4AFF-B35A-1F9A15474715}" srcOrd="0" destOrd="0" presId="urn:microsoft.com/office/officeart/2008/layout/LinedList"/>
    <dgm:cxn modelId="{D26C9745-E355-4BF2-8587-C204ABC228B1}" type="presParOf" srcId="{FA472E3E-291C-4294-87ED-AC6C95EA0283}" destId="{512FE22A-2DF9-411F-879D-4ABD406678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93C99B-70A9-4103-9538-441C7A7C8B6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F50D9CEF-981E-4112-B23D-164EF383CB91}">
      <dgm:prSet/>
      <dgm:spPr/>
      <dgm:t>
        <a:bodyPr/>
        <a:lstStyle/>
        <a:p>
          <a:pPr>
            <a:lnSpc>
              <a:spcPct val="100000"/>
            </a:lnSpc>
            <a:defRPr cap="all"/>
          </a:pPr>
          <a:r>
            <a:rPr lang="es-CL"/>
            <a:t>Análisis estadístico</a:t>
          </a:r>
          <a:endParaRPr lang="en-US"/>
        </a:p>
      </dgm:t>
    </dgm:pt>
    <dgm:pt modelId="{3BD43459-F58B-4371-A855-AED5D49BAF05}" type="parTrans" cxnId="{DF920D5A-3B76-492F-8E0F-3ABED035E1A6}">
      <dgm:prSet/>
      <dgm:spPr/>
      <dgm:t>
        <a:bodyPr/>
        <a:lstStyle/>
        <a:p>
          <a:endParaRPr lang="en-US"/>
        </a:p>
      </dgm:t>
    </dgm:pt>
    <dgm:pt modelId="{95379A9A-D8FE-40C3-BB6C-0575BFD7FB4D}" type="sibTrans" cxnId="{DF920D5A-3B76-492F-8E0F-3ABED035E1A6}">
      <dgm:prSet/>
      <dgm:spPr/>
      <dgm:t>
        <a:bodyPr/>
        <a:lstStyle/>
        <a:p>
          <a:endParaRPr lang="en-US"/>
        </a:p>
      </dgm:t>
    </dgm:pt>
    <dgm:pt modelId="{1FDA65B0-146A-4A28-BBFA-6A2D43F7DD9D}">
      <dgm:prSet/>
      <dgm:spPr/>
      <dgm:t>
        <a:bodyPr/>
        <a:lstStyle/>
        <a:p>
          <a:pPr>
            <a:lnSpc>
              <a:spcPct val="100000"/>
            </a:lnSpc>
            <a:defRPr cap="all"/>
          </a:pPr>
          <a:r>
            <a:rPr lang="es-CL" dirty="0"/>
            <a:t>Comparar los resultados</a:t>
          </a:r>
          <a:endParaRPr lang="en-US" dirty="0"/>
        </a:p>
      </dgm:t>
    </dgm:pt>
    <dgm:pt modelId="{69AF87EE-822B-42BB-B5A5-3F8CAFCDC67B}" type="parTrans" cxnId="{F624DDCB-D3D1-40C9-89BF-5A395EA7DCD9}">
      <dgm:prSet/>
      <dgm:spPr/>
      <dgm:t>
        <a:bodyPr/>
        <a:lstStyle/>
        <a:p>
          <a:endParaRPr lang="en-US"/>
        </a:p>
      </dgm:t>
    </dgm:pt>
    <dgm:pt modelId="{FE0F9495-11FA-4B1F-BB22-6B7F8C725554}" type="sibTrans" cxnId="{F624DDCB-D3D1-40C9-89BF-5A395EA7DCD9}">
      <dgm:prSet/>
      <dgm:spPr/>
      <dgm:t>
        <a:bodyPr/>
        <a:lstStyle/>
        <a:p>
          <a:endParaRPr lang="en-US"/>
        </a:p>
      </dgm:t>
    </dgm:pt>
    <dgm:pt modelId="{65AAD884-C322-4D36-802E-D8F4D76EF9F4}">
      <dgm:prSet/>
      <dgm:spPr/>
      <dgm:t>
        <a:bodyPr/>
        <a:lstStyle/>
        <a:p>
          <a:pPr>
            <a:lnSpc>
              <a:spcPct val="100000"/>
            </a:lnSpc>
            <a:defRPr cap="all"/>
          </a:pPr>
          <a:r>
            <a:rPr lang="es-CL" dirty="0"/>
            <a:t>Cumplimiento de objetivos</a:t>
          </a:r>
          <a:endParaRPr lang="en-US" dirty="0"/>
        </a:p>
      </dgm:t>
    </dgm:pt>
    <dgm:pt modelId="{AF9C5492-63D7-4753-AFAD-176D9BC9A744}" type="parTrans" cxnId="{82EF358D-4A16-49DE-B7C8-F143C238EADB}">
      <dgm:prSet/>
      <dgm:spPr/>
      <dgm:t>
        <a:bodyPr/>
        <a:lstStyle/>
        <a:p>
          <a:endParaRPr lang="es-ES"/>
        </a:p>
      </dgm:t>
    </dgm:pt>
    <dgm:pt modelId="{57FA54F9-31E7-4BBB-AC87-3E7A75A0D7D8}" type="sibTrans" cxnId="{82EF358D-4A16-49DE-B7C8-F143C238EADB}">
      <dgm:prSet/>
      <dgm:spPr/>
      <dgm:t>
        <a:bodyPr/>
        <a:lstStyle/>
        <a:p>
          <a:endParaRPr lang="es-ES"/>
        </a:p>
      </dgm:t>
    </dgm:pt>
    <dgm:pt modelId="{FFCE5F15-5E87-42E0-84EF-A3A6EA581B24}" type="pres">
      <dgm:prSet presAssocID="{8293C99B-70A9-4103-9538-441C7A7C8B6F}" presName="root" presStyleCnt="0">
        <dgm:presLayoutVars>
          <dgm:dir/>
          <dgm:resizeHandles val="exact"/>
        </dgm:presLayoutVars>
      </dgm:prSet>
      <dgm:spPr/>
    </dgm:pt>
    <dgm:pt modelId="{0C49917F-B426-46C9-9406-215D415C8A61}" type="pres">
      <dgm:prSet presAssocID="{F50D9CEF-981E-4112-B23D-164EF383CB91}" presName="compNode" presStyleCnt="0"/>
      <dgm:spPr/>
    </dgm:pt>
    <dgm:pt modelId="{DE30F9EC-116C-46BA-928A-25AA55355FFD}" type="pres">
      <dgm:prSet presAssocID="{F50D9CEF-981E-4112-B23D-164EF383CB91}" presName="iconBgRect" presStyleLbl="bgShp" presStyleIdx="0" presStyleCnt="3"/>
      <dgm:spPr/>
    </dgm:pt>
    <dgm:pt modelId="{02C70DD3-24E2-4C1B-844A-B288E92E2A66}" type="pres">
      <dgm:prSet presAssocID="{F50D9CEF-981E-4112-B23D-164EF383CB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9C040FC-490C-4965-93C5-9E46C60AFFAC}" type="pres">
      <dgm:prSet presAssocID="{F50D9CEF-981E-4112-B23D-164EF383CB91}" presName="spaceRect" presStyleCnt="0"/>
      <dgm:spPr/>
    </dgm:pt>
    <dgm:pt modelId="{58452C9F-B70E-4B1A-86A0-86F341C06553}" type="pres">
      <dgm:prSet presAssocID="{F50D9CEF-981E-4112-B23D-164EF383CB91}" presName="textRect" presStyleLbl="revTx" presStyleIdx="0" presStyleCnt="3">
        <dgm:presLayoutVars>
          <dgm:chMax val="1"/>
          <dgm:chPref val="1"/>
        </dgm:presLayoutVars>
      </dgm:prSet>
      <dgm:spPr/>
    </dgm:pt>
    <dgm:pt modelId="{B824A8ED-C5F8-404D-B36E-DA5203F622D2}" type="pres">
      <dgm:prSet presAssocID="{95379A9A-D8FE-40C3-BB6C-0575BFD7FB4D}" presName="sibTrans" presStyleCnt="0"/>
      <dgm:spPr/>
    </dgm:pt>
    <dgm:pt modelId="{33E75190-4FAB-413B-A64C-63D8596342EF}" type="pres">
      <dgm:prSet presAssocID="{1FDA65B0-146A-4A28-BBFA-6A2D43F7DD9D}" presName="compNode" presStyleCnt="0"/>
      <dgm:spPr/>
    </dgm:pt>
    <dgm:pt modelId="{0F7833D5-1C97-469B-9E8F-3711CCF7A367}" type="pres">
      <dgm:prSet presAssocID="{1FDA65B0-146A-4A28-BBFA-6A2D43F7DD9D}" presName="iconBgRect" presStyleLbl="bgShp" presStyleIdx="1" presStyleCnt="3" custLinFactNeighborX="14999" custLinFactNeighborY="4140"/>
      <dgm:spPr/>
    </dgm:pt>
    <dgm:pt modelId="{4B579B82-72EC-42E2-AD84-097ABBC883BD}" type="pres">
      <dgm:prSet presAssocID="{1FDA65B0-146A-4A28-BBFA-6A2D43F7DD9D}" presName="iconRect" presStyleLbl="node1" presStyleIdx="1" presStyleCnt="3" custLinFactNeighborX="31593" custLinFactNeighborY="207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4171022A-0F08-4EFC-BB19-8C1B7A52C12B}" type="pres">
      <dgm:prSet presAssocID="{1FDA65B0-146A-4A28-BBFA-6A2D43F7DD9D}" presName="spaceRect" presStyleCnt="0"/>
      <dgm:spPr/>
    </dgm:pt>
    <dgm:pt modelId="{FA08F87D-3C5A-4A7A-995D-01C2FD3793B0}" type="pres">
      <dgm:prSet presAssocID="{1FDA65B0-146A-4A28-BBFA-6A2D43F7DD9D}" presName="textRect" presStyleLbl="revTx" presStyleIdx="1" presStyleCnt="3" custScaleX="157115" custLinFactNeighborX="13025" custLinFactNeighborY="-5862">
        <dgm:presLayoutVars>
          <dgm:chMax val="1"/>
          <dgm:chPref val="1"/>
        </dgm:presLayoutVars>
      </dgm:prSet>
      <dgm:spPr/>
    </dgm:pt>
    <dgm:pt modelId="{147362C0-3A1B-4905-BDBB-06583FC1E5A1}" type="pres">
      <dgm:prSet presAssocID="{FE0F9495-11FA-4B1F-BB22-6B7F8C725554}" presName="sibTrans" presStyleCnt="0"/>
      <dgm:spPr/>
    </dgm:pt>
    <dgm:pt modelId="{7B8FE2C4-6157-402F-99C1-E9A9A60F8D5E}" type="pres">
      <dgm:prSet presAssocID="{65AAD884-C322-4D36-802E-D8F4D76EF9F4}" presName="compNode" presStyleCnt="0"/>
      <dgm:spPr/>
    </dgm:pt>
    <dgm:pt modelId="{04180BE9-F227-4264-81A6-90E1B1038F24}" type="pres">
      <dgm:prSet presAssocID="{65AAD884-C322-4D36-802E-D8F4D76EF9F4}" presName="iconBgRect" presStyleLbl="bgShp" presStyleIdx="2" presStyleCnt="3"/>
      <dgm:spPr/>
    </dgm:pt>
    <dgm:pt modelId="{22678EAD-5BB6-4767-B91C-80025DAFA53A}" type="pres">
      <dgm:prSet presAssocID="{65AAD884-C322-4D36-802E-D8F4D76EF9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ana con relleno sólido"/>
        </a:ext>
      </dgm:extLst>
    </dgm:pt>
    <dgm:pt modelId="{CCC4E407-26A4-468A-9851-018C2D55CAFA}" type="pres">
      <dgm:prSet presAssocID="{65AAD884-C322-4D36-802E-D8F4D76EF9F4}" presName="spaceRect" presStyleCnt="0"/>
      <dgm:spPr/>
    </dgm:pt>
    <dgm:pt modelId="{18E45388-6A13-400B-B5B0-E29AE49AABA9}" type="pres">
      <dgm:prSet presAssocID="{65AAD884-C322-4D36-802E-D8F4D76EF9F4}" presName="textRect" presStyleLbl="revTx" presStyleIdx="2" presStyleCnt="3" custScaleX="157115">
        <dgm:presLayoutVars>
          <dgm:chMax val="1"/>
          <dgm:chPref val="1"/>
        </dgm:presLayoutVars>
      </dgm:prSet>
      <dgm:spPr/>
    </dgm:pt>
  </dgm:ptLst>
  <dgm:cxnLst>
    <dgm:cxn modelId="{2FBBD614-3A51-47B0-BA7F-E6B56F69D691}" type="presOf" srcId="{1FDA65B0-146A-4A28-BBFA-6A2D43F7DD9D}" destId="{FA08F87D-3C5A-4A7A-995D-01C2FD3793B0}" srcOrd="0" destOrd="0" presId="urn:microsoft.com/office/officeart/2018/5/layout/IconCircleLabelList"/>
    <dgm:cxn modelId="{DF920D5A-3B76-492F-8E0F-3ABED035E1A6}" srcId="{8293C99B-70A9-4103-9538-441C7A7C8B6F}" destId="{F50D9CEF-981E-4112-B23D-164EF383CB91}" srcOrd="0" destOrd="0" parTransId="{3BD43459-F58B-4371-A855-AED5D49BAF05}" sibTransId="{95379A9A-D8FE-40C3-BB6C-0575BFD7FB4D}"/>
    <dgm:cxn modelId="{82EF358D-4A16-49DE-B7C8-F143C238EADB}" srcId="{8293C99B-70A9-4103-9538-441C7A7C8B6F}" destId="{65AAD884-C322-4D36-802E-D8F4D76EF9F4}" srcOrd="2" destOrd="0" parTransId="{AF9C5492-63D7-4753-AFAD-176D9BC9A744}" sibTransId="{57FA54F9-31E7-4BBB-AC87-3E7A75A0D7D8}"/>
    <dgm:cxn modelId="{E6C302AA-AE86-46F1-8A0D-725F0E8A054E}" type="presOf" srcId="{65AAD884-C322-4D36-802E-D8F4D76EF9F4}" destId="{18E45388-6A13-400B-B5B0-E29AE49AABA9}" srcOrd="0" destOrd="0" presId="urn:microsoft.com/office/officeart/2018/5/layout/IconCircleLabelList"/>
    <dgm:cxn modelId="{F624DDCB-D3D1-40C9-89BF-5A395EA7DCD9}" srcId="{8293C99B-70A9-4103-9538-441C7A7C8B6F}" destId="{1FDA65B0-146A-4A28-BBFA-6A2D43F7DD9D}" srcOrd="1" destOrd="0" parTransId="{69AF87EE-822B-42BB-B5A5-3F8CAFCDC67B}" sibTransId="{FE0F9495-11FA-4B1F-BB22-6B7F8C725554}"/>
    <dgm:cxn modelId="{46CC6FEB-0F34-49E9-9188-016A2698209A}" type="presOf" srcId="{F50D9CEF-981E-4112-B23D-164EF383CB91}" destId="{58452C9F-B70E-4B1A-86A0-86F341C06553}" srcOrd="0" destOrd="0" presId="urn:microsoft.com/office/officeart/2018/5/layout/IconCircleLabelList"/>
    <dgm:cxn modelId="{8966CBEF-0185-41E3-9A93-DFB245B5C982}" type="presOf" srcId="{8293C99B-70A9-4103-9538-441C7A7C8B6F}" destId="{FFCE5F15-5E87-42E0-84EF-A3A6EA581B24}" srcOrd="0" destOrd="0" presId="urn:microsoft.com/office/officeart/2018/5/layout/IconCircleLabelList"/>
    <dgm:cxn modelId="{58351AD3-CDFF-48C0-B479-CE0A03B961F9}" type="presParOf" srcId="{FFCE5F15-5E87-42E0-84EF-A3A6EA581B24}" destId="{0C49917F-B426-46C9-9406-215D415C8A61}" srcOrd="0" destOrd="0" presId="urn:microsoft.com/office/officeart/2018/5/layout/IconCircleLabelList"/>
    <dgm:cxn modelId="{3FAC4463-96EE-4078-AACA-A49726358966}" type="presParOf" srcId="{0C49917F-B426-46C9-9406-215D415C8A61}" destId="{DE30F9EC-116C-46BA-928A-25AA55355FFD}" srcOrd="0" destOrd="0" presId="urn:microsoft.com/office/officeart/2018/5/layout/IconCircleLabelList"/>
    <dgm:cxn modelId="{CA73391E-96E4-42A7-BD3C-BF703F404484}" type="presParOf" srcId="{0C49917F-B426-46C9-9406-215D415C8A61}" destId="{02C70DD3-24E2-4C1B-844A-B288E92E2A66}" srcOrd="1" destOrd="0" presId="urn:microsoft.com/office/officeart/2018/5/layout/IconCircleLabelList"/>
    <dgm:cxn modelId="{6081F404-7979-4215-9884-AF0A76DE0D7B}" type="presParOf" srcId="{0C49917F-B426-46C9-9406-215D415C8A61}" destId="{D9C040FC-490C-4965-93C5-9E46C60AFFAC}" srcOrd="2" destOrd="0" presId="urn:microsoft.com/office/officeart/2018/5/layout/IconCircleLabelList"/>
    <dgm:cxn modelId="{54AD907C-5829-42FA-842F-31A793993EAE}" type="presParOf" srcId="{0C49917F-B426-46C9-9406-215D415C8A61}" destId="{58452C9F-B70E-4B1A-86A0-86F341C06553}" srcOrd="3" destOrd="0" presId="urn:microsoft.com/office/officeart/2018/5/layout/IconCircleLabelList"/>
    <dgm:cxn modelId="{FBA165CF-6FAD-4001-BCFD-87DEEB48F93F}" type="presParOf" srcId="{FFCE5F15-5E87-42E0-84EF-A3A6EA581B24}" destId="{B824A8ED-C5F8-404D-B36E-DA5203F622D2}" srcOrd="1" destOrd="0" presId="urn:microsoft.com/office/officeart/2018/5/layout/IconCircleLabelList"/>
    <dgm:cxn modelId="{551C4B2E-5120-4257-A507-A0AFC55FD957}" type="presParOf" srcId="{FFCE5F15-5E87-42E0-84EF-A3A6EA581B24}" destId="{33E75190-4FAB-413B-A64C-63D8596342EF}" srcOrd="2" destOrd="0" presId="urn:microsoft.com/office/officeart/2018/5/layout/IconCircleLabelList"/>
    <dgm:cxn modelId="{E00E821D-7ABA-479C-95E0-C326999FA308}" type="presParOf" srcId="{33E75190-4FAB-413B-A64C-63D8596342EF}" destId="{0F7833D5-1C97-469B-9E8F-3711CCF7A367}" srcOrd="0" destOrd="0" presId="urn:microsoft.com/office/officeart/2018/5/layout/IconCircleLabelList"/>
    <dgm:cxn modelId="{DCE3E36D-67EA-4707-92AF-78386B7487CC}" type="presParOf" srcId="{33E75190-4FAB-413B-A64C-63D8596342EF}" destId="{4B579B82-72EC-42E2-AD84-097ABBC883BD}" srcOrd="1" destOrd="0" presId="urn:microsoft.com/office/officeart/2018/5/layout/IconCircleLabelList"/>
    <dgm:cxn modelId="{8CD6ACD9-2684-4A08-A453-58147E6B8BBE}" type="presParOf" srcId="{33E75190-4FAB-413B-A64C-63D8596342EF}" destId="{4171022A-0F08-4EFC-BB19-8C1B7A52C12B}" srcOrd="2" destOrd="0" presId="urn:microsoft.com/office/officeart/2018/5/layout/IconCircleLabelList"/>
    <dgm:cxn modelId="{AA7CFAAC-461A-446B-B005-2D10F1A65A92}" type="presParOf" srcId="{33E75190-4FAB-413B-A64C-63D8596342EF}" destId="{FA08F87D-3C5A-4A7A-995D-01C2FD3793B0}" srcOrd="3" destOrd="0" presId="urn:microsoft.com/office/officeart/2018/5/layout/IconCircleLabelList"/>
    <dgm:cxn modelId="{4AA3BB93-1FE9-42F4-B71A-FA84C4971D89}" type="presParOf" srcId="{FFCE5F15-5E87-42E0-84EF-A3A6EA581B24}" destId="{147362C0-3A1B-4905-BDBB-06583FC1E5A1}" srcOrd="3" destOrd="0" presId="urn:microsoft.com/office/officeart/2018/5/layout/IconCircleLabelList"/>
    <dgm:cxn modelId="{DF160B77-5D53-4402-A5AA-F926DB9FED38}" type="presParOf" srcId="{FFCE5F15-5E87-42E0-84EF-A3A6EA581B24}" destId="{7B8FE2C4-6157-402F-99C1-E9A9A60F8D5E}" srcOrd="4" destOrd="0" presId="urn:microsoft.com/office/officeart/2018/5/layout/IconCircleLabelList"/>
    <dgm:cxn modelId="{9EC50FEE-C960-415C-99C5-2A5B6CB9A008}" type="presParOf" srcId="{7B8FE2C4-6157-402F-99C1-E9A9A60F8D5E}" destId="{04180BE9-F227-4264-81A6-90E1B1038F24}" srcOrd="0" destOrd="0" presId="urn:microsoft.com/office/officeart/2018/5/layout/IconCircleLabelList"/>
    <dgm:cxn modelId="{CFC83848-5BBE-412E-8CBE-32D22A8A3C4F}" type="presParOf" srcId="{7B8FE2C4-6157-402F-99C1-E9A9A60F8D5E}" destId="{22678EAD-5BB6-4767-B91C-80025DAFA53A}" srcOrd="1" destOrd="0" presId="urn:microsoft.com/office/officeart/2018/5/layout/IconCircleLabelList"/>
    <dgm:cxn modelId="{4F6E3986-596E-4BDD-9C09-2F4CB7C0E6E3}" type="presParOf" srcId="{7B8FE2C4-6157-402F-99C1-E9A9A60F8D5E}" destId="{CCC4E407-26A4-468A-9851-018C2D55CAFA}" srcOrd="2" destOrd="0" presId="urn:microsoft.com/office/officeart/2018/5/layout/IconCircleLabelList"/>
    <dgm:cxn modelId="{82F04DA0-BB44-4015-8CBD-3393860B4008}" type="presParOf" srcId="{7B8FE2C4-6157-402F-99C1-E9A9A60F8D5E}" destId="{18E45388-6A13-400B-B5B0-E29AE49AABA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65345F-AE58-4AD2-8612-65691B7032D6}"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440159D2-746C-4492-AD62-D4F5F87F50CA}">
      <dgm:prSet/>
      <dgm:spPr/>
      <dgm:t>
        <a:bodyPr/>
        <a:lstStyle/>
        <a:p>
          <a:r>
            <a:rPr lang="es-CL"/>
            <a:t>Datos de estudio:</a:t>
          </a:r>
          <a:endParaRPr lang="en-US"/>
        </a:p>
      </dgm:t>
    </dgm:pt>
    <dgm:pt modelId="{7ABCC218-5CA1-4A2C-BFDC-53B5027DD8B6}" type="parTrans" cxnId="{BD07CBE2-857F-4164-AE8B-65F97BB68780}">
      <dgm:prSet/>
      <dgm:spPr/>
      <dgm:t>
        <a:bodyPr/>
        <a:lstStyle/>
        <a:p>
          <a:endParaRPr lang="en-US"/>
        </a:p>
      </dgm:t>
    </dgm:pt>
    <dgm:pt modelId="{662DC00A-4A93-45C2-A976-B7D5C0FF380A}" type="sibTrans" cxnId="{BD07CBE2-857F-4164-AE8B-65F97BB68780}">
      <dgm:prSet/>
      <dgm:spPr/>
      <dgm:t>
        <a:bodyPr/>
        <a:lstStyle/>
        <a:p>
          <a:endParaRPr lang="en-US"/>
        </a:p>
      </dgm:t>
    </dgm:pt>
    <dgm:pt modelId="{E4CD6352-54A8-4AD6-8ACC-BBA1078D0346}">
      <dgm:prSet/>
      <dgm:spPr/>
      <dgm:t>
        <a:bodyPr/>
        <a:lstStyle/>
        <a:p>
          <a:pPr>
            <a:buFont typeface="Wingdings" panose="05000000000000000000" pitchFamily="2" charset="2"/>
            <a:buChar char="Ø"/>
          </a:pPr>
          <a:r>
            <a:rPr lang="es-CL" dirty="0"/>
            <a:t>45 pacientes sanos, 29 (</a:t>
          </a:r>
          <a:r>
            <a:rPr lang="es-CL" dirty="0" err="1"/>
            <a:t>Katsogridakis</a:t>
          </a:r>
          <a:r>
            <a:rPr lang="es-CL" dirty="0"/>
            <a:t>, 2013) y 16 (</a:t>
          </a:r>
          <a:r>
            <a:rPr lang="es-CL" dirty="0" err="1"/>
            <a:t>Mahony</a:t>
          </a:r>
          <a:r>
            <a:rPr lang="es-CL" dirty="0"/>
            <a:t>, 2000)</a:t>
          </a:r>
          <a:endParaRPr lang="en-US" dirty="0"/>
        </a:p>
      </dgm:t>
    </dgm:pt>
    <dgm:pt modelId="{AD10130C-29EE-4D63-9052-3F0E3FBA13BE}" type="parTrans" cxnId="{E26763FA-D40D-43CA-B881-E0D3D75AE6D1}">
      <dgm:prSet/>
      <dgm:spPr/>
      <dgm:t>
        <a:bodyPr/>
        <a:lstStyle/>
        <a:p>
          <a:endParaRPr lang="en-US"/>
        </a:p>
      </dgm:t>
    </dgm:pt>
    <dgm:pt modelId="{2B290145-88D6-4E0C-A712-4A7EA7B8CD39}" type="sibTrans" cxnId="{E26763FA-D40D-43CA-B881-E0D3D75AE6D1}">
      <dgm:prSet/>
      <dgm:spPr/>
      <dgm:t>
        <a:bodyPr/>
        <a:lstStyle/>
        <a:p>
          <a:endParaRPr lang="en-US"/>
        </a:p>
      </dgm:t>
    </dgm:pt>
    <dgm:pt modelId="{2A7A514D-221E-4424-B5E9-93046C72A7B4}">
      <dgm:prSet/>
      <dgm:spPr/>
      <dgm:t>
        <a:bodyPr/>
        <a:lstStyle/>
        <a:p>
          <a:pPr>
            <a:buFont typeface="Wingdings" panose="05000000000000000000" pitchFamily="2" charset="2"/>
            <a:buChar char="Ø"/>
          </a:pPr>
          <a:r>
            <a:rPr lang="es-CL" dirty="0"/>
            <a:t>Datos del </a:t>
          </a:r>
          <a:r>
            <a:rPr lang="es-CL" i="1" dirty="0" err="1"/>
            <a:t>grid</a:t>
          </a:r>
          <a:r>
            <a:rPr lang="es-CL" dirty="0"/>
            <a:t> de SVM de Miranda (2016) y optimizado con OMO por Vallejos (2017)</a:t>
          </a:r>
          <a:endParaRPr lang="en-US" dirty="0"/>
        </a:p>
      </dgm:t>
    </dgm:pt>
    <dgm:pt modelId="{4E6067E6-3281-42A0-B105-23517168DDBF}" type="parTrans" cxnId="{2928088C-95AC-48AB-AA05-4960A46EEFF6}">
      <dgm:prSet/>
      <dgm:spPr/>
      <dgm:t>
        <a:bodyPr/>
        <a:lstStyle/>
        <a:p>
          <a:endParaRPr lang="en-US"/>
        </a:p>
      </dgm:t>
    </dgm:pt>
    <dgm:pt modelId="{251A91FF-2BE7-4BA7-936F-7D10A0435960}" type="sibTrans" cxnId="{2928088C-95AC-48AB-AA05-4960A46EEFF6}">
      <dgm:prSet/>
      <dgm:spPr/>
      <dgm:t>
        <a:bodyPr/>
        <a:lstStyle/>
        <a:p>
          <a:endParaRPr lang="en-US"/>
        </a:p>
      </dgm:t>
    </dgm:pt>
    <dgm:pt modelId="{944FDA6B-C305-4B2C-9C31-3C8D6A10C262}">
      <dgm:prSet/>
      <dgm:spPr/>
      <dgm:t>
        <a:bodyPr/>
        <a:lstStyle/>
        <a:p>
          <a:r>
            <a:rPr lang="es-CL"/>
            <a:t>Herramientas: </a:t>
          </a:r>
          <a:endParaRPr lang="en-US"/>
        </a:p>
      </dgm:t>
    </dgm:pt>
    <dgm:pt modelId="{B20A367E-7430-4986-9E36-DAC100155DEE}" type="parTrans" cxnId="{31C8E15D-E624-4A2B-8B83-C28FF7BCBDF2}">
      <dgm:prSet/>
      <dgm:spPr/>
      <dgm:t>
        <a:bodyPr/>
        <a:lstStyle/>
        <a:p>
          <a:endParaRPr lang="en-US"/>
        </a:p>
      </dgm:t>
    </dgm:pt>
    <dgm:pt modelId="{BDFD06A4-3200-4EAB-9AE8-B5338D38AB83}" type="sibTrans" cxnId="{31C8E15D-E624-4A2B-8B83-C28FF7BCBDF2}">
      <dgm:prSet/>
      <dgm:spPr/>
      <dgm:t>
        <a:bodyPr/>
        <a:lstStyle/>
        <a:p>
          <a:endParaRPr lang="en-US"/>
        </a:p>
      </dgm:t>
    </dgm:pt>
    <dgm:pt modelId="{29CE77EB-5FC7-42DE-BD52-07B441992D69}">
      <dgm:prSet/>
      <dgm:spPr/>
      <dgm:t>
        <a:bodyPr/>
        <a:lstStyle/>
        <a:p>
          <a:pPr>
            <a:buFont typeface="Wingdings" panose="05000000000000000000" pitchFamily="2" charset="2"/>
            <a:buChar char="Ø"/>
          </a:pPr>
          <a:r>
            <a:rPr lang="es-CL" dirty="0"/>
            <a:t>Notebook Samsung (12GB, 2.6 GHz Core i5)</a:t>
          </a:r>
          <a:endParaRPr lang="en-US" dirty="0"/>
        </a:p>
      </dgm:t>
    </dgm:pt>
    <dgm:pt modelId="{47D2889A-9FF5-412E-BF54-480C94300BD0}" type="sibTrans" cxnId="{1F9AD261-383C-468F-8F01-4EB3CE138AF1}">
      <dgm:prSet/>
      <dgm:spPr/>
      <dgm:t>
        <a:bodyPr/>
        <a:lstStyle/>
        <a:p>
          <a:endParaRPr lang="en-US"/>
        </a:p>
      </dgm:t>
    </dgm:pt>
    <dgm:pt modelId="{CA3CB37E-5ADE-451D-8671-98E29E79DEBB}" type="parTrans" cxnId="{1F9AD261-383C-468F-8F01-4EB3CE138AF1}">
      <dgm:prSet/>
      <dgm:spPr/>
      <dgm:t>
        <a:bodyPr/>
        <a:lstStyle/>
        <a:p>
          <a:endParaRPr lang="en-US"/>
        </a:p>
      </dgm:t>
    </dgm:pt>
    <dgm:pt modelId="{66A474CD-8E79-437B-889F-D658588729BC}">
      <dgm:prSet/>
      <dgm:spPr/>
      <dgm:t>
        <a:bodyPr/>
        <a:lstStyle/>
        <a:p>
          <a:pPr>
            <a:buFont typeface="Wingdings" panose="05000000000000000000" pitchFamily="2" charset="2"/>
            <a:buChar char="Ø"/>
          </a:pPr>
          <a:r>
            <a:rPr lang="es-CL" dirty="0"/>
            <a:t>Microsoft Office</a:t>
          </a:r>
          <a:endParaRPr lang="en-US" dirty="0"/>
        </a:p>
      </dgm:t>
    </dgm:pt>
    <dgm:pt modelId="{1F5CC3BB-907C-44A5-AA0D-657F236758C3}" type="sibTrans" cxnId="{7284BE00-261E-4CFB-9475-FCEE9E000334}">
      <dgm:prSet/>
      <dgm:spPr/>
      <dgm:t>
        <a:bodyPr/>
        <a:lstStyle/>
        <a:p>
          <a:endParaRPr lang="en-US"/>
        </a:p>
      </dgm:t>
    </dgm:pt>
    <dgm:pt modelId="{D76C1DD3-C70E-43CC-A412-691CCB4C6C28}" type="parTrans" cxnId="{7284BE00-261E-4CFB-9475-FCEE9E000334}">
      <dgm:prSet/>
      <dgm:spPr/>
      <dgm:t>
        <a:bodyPr/>
        <a:lstStyle/>
        <a:p>
          <a:endParaRPr lang="en-US"/>
        </a:p>
      </dgm:t>
    </dgm:pt>
    <dgm:pt modelId="{D81694B3-6DA9-446E-9F94-F33C669C4910}">
      <dgm:prSet/>
      <dgm:spPr/>
      <dgm:t>
        <a:bodyPr/>
        <a:lstStyle/>
        <a:p>
          <a:pPr>
            <a:buFont typeface="Wingdings" panose="05000000000000000000" pitchFamily="2" charset="2"/>
            <a:buChar char="Ø"/>
          </a:pPr>
          <a:r>
            <a:rPr lang="en-US" dirty="0" err="1"/>
            <a:t>Laboratorio</a:t>
          </a:r>
          <a:r>
            <a:rPr lang="en-US" dirty="0"/>
            <a:t> DIINF USACH</a:t>
          </a:r>
        </a:p>
      </dgm:t>
    </dgm:pt>
    <dgm:pt modelId="{490478B6-DC0C-4BBC-B5D5-683A6B9E8FFE}" type="sibTrans" cxnId="{2567D724-1159-4200-BF82-597775F1BF78}">
      <dgm:prSet/>
      <dgm:spPr/>
      <dgm:t>
        <a:bodyPr/>
        <a:lstStyle/>
        <a:p>
          <a:endParaRPr lang="es-ES"/>
        </a:p>
      </dgm:t>
    </dgm:pt>
    <dgm:pt modelId="{E888A97C-F279-456E-8E5F-8D4448ED0736}" type="parTrans" cxnId="{2567D724-1159-4200-BF82-597775F1BF78}">
      <dgm:prSet/>
      <dgm:spPr/>
      <dgm:t>
        <a:bodyPr/>
        <a:lstStyle/>
        <a:p>
          <a:endParaRPr lang="es-ES"/>
        </a:p>
      </dgm:t>
    </dgm:pt>
    <dgm:pt modelId="{AA20D53E-31A4-4C70-8057-84A0F25C82D8}">
      <dgm:prSet/>
      <dgm:spPr/>
      <dgm:t>
        <a:bodyPr/>
        <a:lstStyle/>
        <a:p>
          <a:pPr>
            <a:buFont typeface="Wingdings" panose="05000000000000000000" pitchFamily="2" charset="2"/>
            <a:buChar char="Ø"/>
          </a:pPr>
          <a:endParaRPr lang="en-US" dirty="0"/>
        </a:p>
      </dgm:t>
    </dgm:pt>
    <dgm:pt modelId="{3B0F269F-DD8B-4BB1-A595-6377EEF25AA0}" type="parTrans" cxnId="{9ACBBC9D-75DE-441E-9384-5247BFB713FC}">
      <dgm:prSet/>
      <dgm:spPr/>
      <dgm:t>
        <a:bodyPr/>
        <a:lstStyle/>
        <a:p>
          <a:endParaRPr lang="es-ES"/>
        </a:p>
      </dgm:t>
    </dgm:pt>
    <dgm:pt modelId="{AADC9C18-D940-4300-8091-BEAD9064D231}" type="sibTrans" cxnId="{9ACBBC9D-75DE-441E-9384-5247BFB713FC}">
      <dgm:prSet/>
      <dgm:spPr/>
      <dgm:t>
        <a:bodyPr/>
        <a:lstStyle/>
        <a:p>
          <a:endParaRPr lang="es-ES"/>
        </a:p>
      </dgm:t>
    </dgm:pt>
    <dgm:pt modelId="{77DF85A8-E953-462B-B915-6987DDD648E8}">
      <dgm:prSet/>
      <dgm:spPr/>
      <dgm:t>
        <a:bodyPr/>
        <a:lstStyle/>
        <a:p>
          <a:pPr>
            <a:buFont typeface="Wingdings" panose="05000000000000000000" pitchFamily="2" charset="2"/>
            <a:buChar char="Ø"/>
          </a:pPr>
          <a:endParaRPr lang="en-US" dirty="0"/>
        </a:p>
      </dgm:t>
    </dgm:pt>
    <dgm:pt modelId="{5A1CD3BF-C179-4490-979F-3EDC0D639350}" type="parTrans" cxnId="{0DA28159-B751-4E69-9440-4B0C23619508}">
      <dgm:prSet/>
      <dgm:spPr/>
      <dgm:t>
        <a:bodyPr/>
        <a:lstStyle/>
        <a:p>
          <a:endParaRPr lang="es-ES"/>
        </a:p>
      </dgm:t>
    </dgm:pt>
    <dgm:pt modelId="{9ED0EA6F-151B-4EE0-810F-AB0467B12806}" type="sibTrans" cxnId="{0DA28159-B751-4E69-9440-4B0C23619508}">
      <dgm:prSet/>
      <dgm:spPr/>
      <dgm:t>
        <a:bodyPr/>
        <a:lstStyle/>
        <a:p>
          <a:endParaRPr lang="es-ES"/>
        </a:p>
      </dgm:t>
    </dgm:pt>
    <dgm:pt modelId="{6C4BAE8C-8CE6-4BF3-A04C-851786207D83}" type="pres">
      <dgm:prSet presAssocID="{CD65345F-AE58-4AD2-8612-65691B7032D6}" presName="Name0" presStyleCnt="0">
        <dgm:presLayoutVars>
          <dgm:dir/>
          <dgm:animLvl val="lvl"/>
          <dgm:resizeHandles val="exact"/>
        </dgm:presLayoutVars>
      </dgm:prSet>
      <dgm:spPr/>
    </dgm:pt>
    <dgm:pt modelId="{73034925-699B-462E-AF31-94948D154F6E}" type="pres">
      <dgm:prSet presAssocID="{440159D2-746C-4492-AD62-D4F5F87F50CA}" presName="composite" presStyleCnt="0"/>
      <dgm:spPr/>
    </dgm:pt>
    <dgm:pt modelId="{726A1D56-6E0B-4745-9A64-FCB0C92F9846}" type="pres">
      <dgm:prSet presAssocID="{440159D2-746C-4492-AD62-D4F5F87F50CA}" presName="parTx" presStyleLbl="alignNode1" presStyleIdx="0" presStyleCnt="2">
        <dgm:presLayoutVars>
          <dgm:chMax val="0"/>
          <dgm:chPref val="0"/>
          <dgm:bulletEnabled val="1"/>
        </dgm:presLayoutVars>
      </dgm:prSet>
      <dgm:spPr/>
    </dgm:pt>
    <dgm:pt modelId="{A54FC495-C350-4F78-9C61-524294E21DA8}" type="pres">
      <dgm:prSet presAssocID="{440159D2-746C-4492-AD62-D4F5F87F50CA}" presName="desTx" presStyleLbl="alignAccFollowNode1" presStyleIdx="0" presStyleCnt="2">
        <dgm:presLayoutVars>
          <dgm:bulletEnabled val="1"/>
        </dgm:presLayoutVars>
      </dgm:prSet>
      <dgm:spPr/>
    </dgm:pt>
    <dgm:pt modelId="{81B2D817-46B6-43BE-9752-ECC7DB9100BC}" type="pres">
      <dgm:prSet presAssocID="{662DC00A-4A93-45C2-A976-B7D5C0FF380A}" presName="space" presStyleCnt="0"/>
      <dgm:spPr/>
    </dgm:pt>
    <dgm:pt modelId="{466C5D3B-072C-4BD3-8ADB-B84535BAE4F5}" type="pres">
      <dgm:prSet presAssocID="{944FDA6B-C305-4B2C-9C31-3C8D6A10C262}" presName="composite" presStyleCnt="0"/>
      <dgm:spPr/>
    </dgm:pt>
    <dgm:pt modelId="{0DF51272-F55A-4CCC-9656-EF080CF4AE30}" type="pres">
      <dgm:prSet presAssocID="{944FDA6B-C305-4B2C-9C31-3C8D6A10C262}" presName="parTx" presStyleLbl="alignNode1" presStyleIdx="1" presStyleCnt="2">
        <dgm:presLayoutVars>
          <dgm:chMax val="0"/>
          <dgm:chPref val="0"/>
          <dgm:bulletEnabled val="1"/>
        </dgm:presLayoutVars>
      </dgm:prSet>
      <dgm:spPr/>
    </dgm:pt>
    <dgm:pt modelId="{968B87AD-26CB-4267-80EB-B5211BF9C10F}" type="pres">
      <dgm:prSet presAssocID="{944FDA6B-C305-4B2C-9C31-3C8D6A10C262}" presName="desTx" presStyleLbl="alignAccFollowNode1" presStyleIdx="1" presStyleCnt="2">
        <dgm:presLayoutVars>
          <dgm:bulletEnabled val="1"/>
        </dgm:presLayoutVars>
      </dgm:prSet>
      <dgm:spPr/>
    </dgm:pt>
  </dgm:ptLst>
  <dgm:cxnLst>
    <dgm:cxn modelId="{7284BE00-261E-4CFB-9475-FCEE9E000334}" srcId="{944FDA6B-C305-4B2C-9C31-3C8D6A10C262}" destId="{66A474CD-8E79-437B-889F-D658588729BC}" srcOrd="2" destOrd="0" parTransId="{D76C1DD3-C70E-43CC-A412-691CCB4C6C28}" sibTransId="{1F5CC3BB-907C-44A5-AA0D-657F236758C3}"/>
    <dgm:cxn modelId="{2567D724-1159-4200-BF82-597775F1BF78}" srcId="{944FDA6B-C305-4B2C-9C31-3C8D6A10C262}" destId="{D81694B3-6DA9-446E-9F94-F33C669C4910}" srcOrd="4" destOrd="0" parTransId="{E888A97C-F279-456E-8E5F-8D4448ED0736}" sibTransId="{490478B6-DC0C-4BBC-B5D5-683A6B9E8FFE}"/>
    <dgm:cxn modelId="{9B0CB236-73F5-4F62-A8B7-E6076E0B3726}" type="presOf" srcId="{D81694B3-6DA9-446E-9F94-F33C669C4910}" destId="{968B87AD-26CB-4267-80EB-B5211BF9C10F}" srcOrd="0" destOrd="4" presId="urn:microsoft.com/office/officeart/2005/8/layout/hList1"/>
    <dgm:cxn modelId="{AF79DA3A-B43E-44A9-874F-E7C9C4B63BC4}" type="presOf" srcId="{CD65345F-AE58-4AD2-8612-65691B7032D6}" destId="{6C4BAE8C-8CE6-4BF3-A04C-851786207D83}" srcOrd="0" destOrd="0" presId="urn:microsoft.com/office/officeart/2005/8/layout/hList1"/>
    <dgm:cxn modelId="{31C8E15D-E624-4A2B-8B83-C28FF7BCBDF2}" srcId="{CD65345F-AE58-4AD2-8612-65691B7032D6}" destId="{944FDA6B-C305-4B2C-9C31-3C8D6A10C262}" srcOrd="1" destOrd="0" parTransId="{B20A367E-7430-4986-9E36-DAC100155DEE}" sibTransId="{BDFD06A4-3200-4EAB-9AE8-B5338D38AB83}"/>
    <dgm:cxn modelId="{1691C75E-6717-4047-924B-41FD8716477F}" type="presOf" srcId="{944FDA6B-C305-4B2C-9C31-3C8D6A10C262}" destId="{0DF51272-F55A-4CCC-9656-EF080CF4AE30}" srcOrd="0" destOrd="0" presId="urn:microsoft.com/office/officeart/2005/8/layout/hList1"/>
    <dgm:cxn modelId="{1F9AD261-383C-468F-8F01-4EB3CE138AF1}" srcId="{944FDA6B-C305-4B2C-9C31-3C8D6A10C262}" destId="{29CE77EB-5FC7-42DE-BD52-07B441992D69}" srcOrd="0" destOrd="0" parTransId="{CA3CB37E-5ADE-451D-8671-98E29E79DEBB}" sibTransId="{47D2889A-9FF5-412E-BF54-480C94300BD0}"/>
    <dgm:cxn modelId="{5EFFA962-FD2B-4274-AD99-8A16CC9FFDEE}" type="presOf" srcId="{AA20D53E-31A4-4C70-8057-84A0F25C82D8}" destId="{968B87AD-26CB-4267-80EB-B5211BF9C10F}" srcOrd="0" destOrd="1" presId="urn:microsoft.com/office/officeart/2005/8/layout/hList1"/>
    <dgm:cxn modelId="{4141FA58-31FA-4038-AB4F-8D7A979B2DB5}" type="presOf" srcId="{440159D2-746C-4492-AD62-D4F5F87F50CA}" destId="{726A1D56-6E0B-4745-9A64-FCB0C92F9846}" srcOrd="0" destOrd="0" presId="urn:microsoft.com/office/officeart/2005/8/layout/hList1"/>
    <dgm:cxn modelId="{0DA28159-B751-4E69-9440-4B0C23619508}" srcId="{944FDA6B-C305-4B2C-9C31-3C8D6A10C262}" destId="{77DF85A8-E953-462B-B915-6987DDD648E8}" srcOrd="3" destOrd="0" parTransId="{5A1CD3BF-C179-4490-979F-3EDC0D639350}" sibTransId="{9ED0EA6F-151B-4EE0-810F-AB0467B12806}"/>
    <dgm:cxn modelId="{82A0625A-5C46-4469-8A22-5CAC78C7AE49}" type="presOf" srcId="{E4CD6352-54A8-4AD6-8ACC-BBA1078D0346}" destId="{A54FC495-C350-4F78-9C61-524294E21DA8}" srcOrd="0" destOrd="0" presId="urn:microsoft.com/office/officeart/2005/8/layout/hList1"/>
    <dgm:cxn modelId="{2928088C-95AC-48AB-AA05-4960A46EEFF6}" srcId="{440159D2-746C-4492-AD62-D4F5F87F50CA}" destId="{2A7A514D-221E-4424-B5E9-93046C72A7B4}" srcOrd="1" destOrd="0" parTransId="{4E6067E6-3281-42A0-B105-23517168DDBF}" sibTransId="{251A91FF-2BE7-4BA7-936F-7D10A0435960}"/>
    <dgm:cxn modelId="{9ACBBC9D-75DE-441E-9384-5247BFB713FC}" srcId="{944FDA6B-C305-4B2C-9C31-3C8D6A10C262}" destId="{AA20D53E-31A4-4C70-8057-84A0F25C82D8}" srcOrd="1" destOrd="0" parTransId="{3B0F269F-DD8B-4BB1-A595-6377EEF25AA0}" sibTransId="{AADC9C18-D940-4300-8091-BEAD9064D231}"/>
    <dgm:cxn modelId="{FC1CB6BF-4C22-4ECC-A9A4-28DB8326E92F}" type="presOf" srcId="{66A474CD-8E79-437B-889F-D658588729BC}" destId="{968B87AD-26CB-4267-80EB-B5211BF9C10F}" srcOrd="0" destOrd="2" presId="urn:microsoft.com/office/officeart/2005/8/layout/hList1"/>
    <dgm:cxn modelId="{BD07CBE2-857F-4164-AE8B-65F97BB68780}" srcId="{CD65345F-AE58-4AD2-8612-65691B7032D6}" destId="{440159D2-746C-4492-AD62-D4F5F87F50CA}" srcOrd="0" destOrd="0" parTransId="{7ABCC218-5CA1-4A2C-BFDC-53B5027DD8B6}" sibTransId="{662DC00A-4A93-45C2-A976-B7D5C0FF380A}"/>
    <dgm:cxn modelId="{C594E8ED-1BD7-4E7E-B9B3-94AA8FF20C3E}" type="presOf" srcId="{77DF85A8-E953-462B-B915-6987DDD648E8}" destId="{968B87AD-26CB-4267-80EB-B5211BF9C10F}" srcOrd="0" destOrd="3" presId="urn:microsoft.com/office/officeart/2005/8/layout/hList1"/>
    <dgm:cxn modelId="{A5FB22F8-7BB3-444A-879E-361D6FDA0C58}" type="presOf" srcId="{29CE77EB-5FC7-42DE-BD52-07B441992D69}" destId="{968B87AD-26CB-4267-80EB-B5211BF9C10F}" srcOrd="0" destOrd="0" presId="urn:microsoft.com/office/officeart/2005/8/layout/hList1"/>
    <dgm:cxn modelId="{E26763FA-D40D-43CA-B881-E0D3D75AE6D1}" srcId="{440159D2-746C-4492-AD62-D4F5F87F50CA}" destId="{E4CD6352-54A8-4AD6-8ACC-BBA1078D0346}" srcOrd="0" destOrd="0" parTransId="{AD10130C-29EE-4D63-9052-3F0E3FBA13BE}" sibTransId="{2B290145-88D6-4E0C-A712-4A7EA7B8CD39}"/>
    <dgm:cxn modelId="{C92A41FE-0E42-474B-9A68-695F79D772BD}" type="presOf" srcId="{2A7A514D-221E-4424-B5E9-93046C72A7B4}" destId="{A54FC495-C350-4F78-9C61-524294E21DA8}" srcOrd="0" destOrd="1" presId="urn:microsoft.com/office/officeart/2005/8/layout/hList1"/>
    <dgm:cxn modelId="{02A71F15-21E5-402C-8B0C-A50B3AFAB0B7}" type="presParOf" srcId="{6C4BAE8C-8CE6-4BF3-A04C-851786207D83}" destId="{73034925-699B-462E-AF31-94948D154F6E}" srcOrd="0" destOrd="0" presId="urn:microsoft.com/office/officeart/2005/8/layout/hList1"/>
    <dgm:cxn modelId="{FAF50AE1-CBAC-4902-8A6B-5A2E1D0A7C96}" type="presParOf" srcId="{73034925-699B-462E-AF31-94948D154F6E}" destId="{726A1D56-6E0B-4745-9A64-FCB0C92F9846}" srcOrd="0" destOrd="0" presId="urn:microsoft.com/office/officeart/2005/8/layout/hList1"/>
    <dgm:cxn modelId="{E5880780-3147-4757-8FD4-F5C8A9F05F3B}" type="presParOf" srcId="{73034925-699B-462E-AF31-94948D154F6E}" destId="{A54FC495-C350-4F78-9C61-524294E21DA8}" srcOrd="1" destOrd="0" presId="urn:microsoft.com/office/officeart/2005/8/layout/hList1"/>
    <dgm:cxn modelId="{61960D52-8968-486A-83DD-35A6B71558B3}" type="presParOf" srcId="{6C4BAE8C-8CE6-4BF3-A04C-851786207D83}" destId="{81B2D817-46B6-43BE-9752-ECC7DB9100BC}" srcOrd="1" destOrd="0" presId="urn:microsoft.com/office/officeart/2005/8/layout/hList1"/>
    <dgm:cxn modelId="{D36B87A3-9EF7-4B8C-8112-7E620F3C74F6}" type="presParOf" srcId="{6C4BAE8C-8CE6-4BF3-A04C-851786207D83}" destId="{466C5D3B-072C-4BD3-8ADB-B84535BAE4F5}" srcOrd="2" destOrd="0" presId="urn:microsoft.com/office/officeart/2005/8/layout/hList1"/>
    <dgm:cxn modelId="{86CA62D8-AC34-420A-9A0F-08BB53D05A40}" type="presParOf" srcId="{466C5D3B-072C-4BD3-8ADB-B84535BAE4F5}" destId="{0DF51272-F55A-4CCC-9656-EF080CF4AE30}" srcOrd="0" destOrd="0" presId="urn:microsoft.com/office/officeart/2005/8/layout/hList1"/>
    <dgm:cxn modelId="{A226540C-B731-40DB-B700-85E42A6383C4}" type="presParOf" srcId="{466C5D3B-072C-4BD3-8ADB-B84535BAE4F5}" destId="{968B87AD-26CB-4267-80EB-B5211BF9C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DF614D-3098-4CCB-9052-7B117037359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D1E04D7-702D-447D-AEA5-048AA85BE4A5}">
      <dgm:prSet/>
      <dgm:spPr/>
      <dgm:t>
        <a:bodyPr/>
        <a:lstStyle/>
        <a:p>
          <a:pPr>
            <a:defRPr cap="all"/>
          </a:pPr>
          <a:r>
            <a:rPr lang="es-CL" dirty="0"/>
            <a:t>R y sus paquetes</a:t>
          </a:r>
          <a:endParaRPr lang="en-US" dirty="0"/>
        </a:p>
      </dgm:t>
    </dgm:pt>
    <dgm:pt modelId="{D3CC482E-8C3F-458A-94D5-FC5F1ADBD9EB}" type="parTrans" cxnId="{8100016A-FDCE-4695-BCAB-BA73E30605BC}">
      <dgm:prSet/>
      <dgm:spPr/>
      <dgm:t>
        <a:bodyPr/>
        <a:lstStyle/>
        <a:p>
          <a:endParaRPr lang="en-US"/>
        </a:p>
      </dgm:t>
    </dgm:pt>
    <dgm:pt modelId="{199AEF22-33BC-4960-96CB-800B2DC41AEE}" type="sibTrans" cxnId="{8100016A-FDCE-4695-BCAB-BA73E30605BC}">
      <dgm:prSet/>
      <dgm:spPr/>
      <dgm:t>
        <a:bodyPr/>
        <a:lstStyle/>
        <a:p>
          <a:endParaRPr lang="en-US"/>
        </a:p>
      </dgm:t>
    </dgm:pt>
    <dgm:pt modelId="{693C60F5-DF62-4671-AD99-B6D594D38737}">
      <dgm:prSet/>
      <dgm:spPr/>
      <dgm:t>
        <a:bodyPr/>
        <a:lstStyle/>
        <a:p>
          <a:pPr>
            <a:defRPr cap="all"/>
          </a:pPr>
          <a:r>
            <a:rPr lang="es-CL"/>
            <a:t>R Studio</a:t>
          </a:r>
          <a:endParaRPr lang="en-US"/>
        </a:p>
      </dgm:t>
    </dgm:pt>
    <dgm:pt modelId="{2F52EA36-5F2B-4036-8382-9E5393CDB543}" type="parTrans" cxnId="{95F58EE2-D58E-4BAA-B6A4-BF0825875712}">
      <dgm:prSet/>
      <dgm:spPr/>
      <dgm:t>
        <a:bodyPr/>
        <a:lstStyle/>
        <a:p>
          <a:endParaRPr lang="en-US"/>
        </a:p>
      </dgm:t>
    </dgm:pt>
    <dgm:pt modelId="{F920ABDC-7AD0-47EF-B7A4-1B162DC2772F}" type="sibTrans" cxnId="{95F58EE2-D58E-4BAA-B6A4-BF0825875712}">
      <dgm:prSet/>
      <dgm:spPr/>
      <dgm:t>
        <a:bodyPr/>
        <a:lstStyle/>
        <a:p>
          <a:endParaRPr lang="en-US"/>
        </a:p>
      </dgm:t>
    </dgm:pt>
    <dgm:pt modelId="{AEC0A7DC-872B-4C91-BAEA-DF9DDAC81528}">
      <dgm:prSet/>
      <dgm:spPr/>
      <dgm:t>
        <a:bodyPr/>
        <a:lstStyle/>
        <a:p>
          <a:pPr>
            <a:defRPr cap="all"/>
          </a:pPr>
          <a:r>
            <a:rPr lang="es-CL"/>
            <a:t>Windows 10</a:t>
          </a:r>
          <a:endParaRPr lang="en-US"/>
        </a:p>
      </dgm:t>
    </dgm:pt>
    <dgm:pt modelId="{44BA251D-9D89-48A6-A9C9-ACD4FBB9A3B2}" type="parTrans" cxnId="{BCDD0891-E62D-403E-832E-980CFCA3A7CA}">
      <dgm:prSet/>
      <dgm:spPr/>
      <dgm:t>
        <a:bodyPr/>
        <a:lstStyle/>
        <a:p>
          <a:endParaRPr lang="en-US"/>
        </a:p>
      </dgm:t>
    </dgm:pt>
    <dgm:pt modelId="{D399DEF2-E665-4BB6-818F-A675A8C9BA06}" type="sibTrans" cxnId="{BCDD0891-E62D-403E-832E-980CFCA3A7CA}">
      <dgm:prSet/>
      <dgm:spPr/>
      <dgm:t>
        <a:bodyPr/>
        <a:lstStyle/>
        <a:p>
          <a:endParaRPr lang="en-US"/>
        </a:p>
      </dgm:t>
    </dgm:pt>
    <dgm:pt modelId="{3020E8CA-457E-445E-BB60-D5D56ADBF65F}" type="pres">
      <dgm:prSet presAssocID="{30DF614D-3098-4CCB-9052-7B1170373594}" presName="root" presStyleCnt="0">
        <dgm:presLayoutVars>
          <dgm:dir/>
          <dgm:resizeHandles val="exact"/>
        </dgm:presLayoutVars>
      </dgm:prSet>
      <dgm:spPr/>
    </dgm:pt>
    <dgm:pt modelId="{D7D52E02-27BC-498B-800F-2A35BC3A55F0}" type="pres">
      <dgm:prSet presAssocID="{CD1E04D7-702D-447D-AEA5-048AA85BE4A5}" presName="compNode" presStyleCnt="0"/>
      <dgm:spPr/>
    </dgm:pt>
    <dgm:pt modelId="{0C260AB7-9921-47FD-8C7B-4097E5A5BBDC}" type="pres">
      <dgm:prSet presAssocID="{CD1E04D7-702D-447D-AEA5-048AA85BE4A5}" presName="iconBgRect" presStyleLbl="bgShp" presStyleIdx="0" presStyleCnt="3"/>
      <dgm:spPr/>
    </dgm:pt>
    <dgm:pt modelId="{B37A4ED4-C50B-45E0-BCE2-C999B80FCDB7}" type="pres">
      <dgm:prSet presAssocID="{CD1E04D7-702D-447D-AEA5-048AA85BE4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mbre programador con relleno sólido"/>
        </a:ext>
      </dgm:extLst>
    </dgm:pt>
    <dgm:pt modelId="{E1BE7D3D-A360-4095-B564-A10D26277549}" type="pres">
      <dgm:prSet presAssocID="{CD1E04D7-702D-447D-AEA5-048AA85BE4A5}" presName="spaceRect" presStyleCnt="0"/>
      <dgm:spPr/>
    </dgm:pt>
    <dgm:pt modelId="{C352D91E-F15B-42F1-A293-E34425402332}" type="pres">
      <dgm:prSet presAssocID="{CD1E04D7-702D-447D-AEA5-048AA85BE4A5}" presName="textRect" presStyleLbl="revTx" presStyleIdx="0" presStyleCnt="3">
        <dgm:presLayoutVars>
          <dgm:chMax val="1"/>
          <dgm:chPref val="1"/>
        </dgm:presLayoutVars>
      </dgm:prSet>
      <dgm:spPr/>
    </dgm:pt>
    <dgm:pt modelId="{23E482EA-60C5-4BC2-982C-C8C99E77AA69}" type="pres">
      <dgm:prSet presAssocID="{199AEF22-33BC-4960-96CB-800B2DC41AEE}" presName="sibTrans" presStyleCnt="0"/>
      <dgm:spPr/>
    </dgm:pt>
    <dgm:pt modelId="{7E008780-B76F-4947-B2CB-5D5EC0E69C42}" type="pres">
      <dgm:prSet presAssocID="{693C60F5-DF62-4671-AD99-B6D594D38737}" presName="compNode" presStyleCnt="0"/>
      <dgm:spPr/>
    </dgm:pt>
    <dgm:pt modelId="{954F8FB5-71F7-492C-92FD-B7C8499B9D05}" type="pres">
      <dgm:prSet presAssocID="{693C60F5-DF62-4671-AD99-B6D594D38737}" presName="iconBgRect" presStyleLbl="bgShp" presStyleIdx="1" presStyleCnt="3"/>
      <dgm:spPr/>
    </dgm:pt>
    <dgm:pt modelId="{0C0F5BA4-B476-48D9-A15C-2429F182A167}" type="pres">
      <dgm:prSet presAssocID="{693C60F5-DF62-4671-AD99-B6D594D387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md (terminal) con relleno sólido"/>
        </a:ext>
      </dgm:extLst>
    </dgm:pt>
    <dgm:pt modelId="{4848F9C6-1444-437D-84B7-22C17FE65592}" type="pres">
      <dgm:prSet presAssocID="{693C60F5-DF62-4671-AD99-B6D594D38737}" presName="spaceRect" presStyleCnt="0"/>
      <dgm:spPr/>
    </dgm:pt>
    <dgm:pt modelId="{06ACFA27-6C45-4EB4-B4A0-80AABB56DD21}" type="pres">
      <dgm:prSet presAssocID="{693C60F5-DF62-4671-AD99-B6D594D38737}" presName="textRect" presStyleLbl="revTx" presStyleIdx="1" presStyleCnt="3">
        <dgm:presLayoutVars>
          <dgm:chMax val="1"/>
          <dgm:chPref val="1"/>
        </dgm:presLayoutVars>
      </dgm:prSet>
      <dgm:spPr/>
    </dgm:pt>
    <dgm:pt modelId="{641F44D9-798F-4D2E-8B80-AAE19B742726}" type="pres">
      <dgm:prSet presAssocID="{F920ABDC-7AD0-47EF-B7A4-1B162DC2772F}" presName="sibTrans" presStyleCnt="0"/>
      <dgm:spPr/>
    </dgm:pt>
    <dgm:pt modelId="{66D75562-C20F-437C-922E-AB3D04146741}" type="pres">
      <dgm:prSet presAssocID="{AEC0A7DC-872B-4C91-BAEA-DF9DDAC81528}" presName="compNode" presStyleCnt="0"/>
      <dgm:spPr/>
    </dgm:pt>
    <dgm:pt modelId="{3C46CD7E-DF6B-471C-B711-4504B0636F48}" type="pres">
      <dgm:prSet presAssocID="{AEC0A7DC-872B-4C91-BAEA-DF9DDAC81528}" presName="iconBgRect" presStyleLbl="bgShp" presStyleIdx="2" presStyleCnt="3"/>
      <dgm:spPr/>
    </dgm:pt>
    <dgm:pt modelId="{44BB929B-223A-49B2-B8DF-1B1D4450890C}" type="pres">
      <dgm:prSet presAssocID="{AEC0A7DC-872B-4C91-BAEA-DF9DDAC815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net de las cosas con relleno sólido"/>
        </a:ext>
      </dgm:extLst>
    </dgm:pt>
    <dgm:pt modelId="{0E83C588-3B3B-4304-8B5D-26A34BC56DEB}" type="pres">
      <dgm:prSet presAssocID="{AEC0A7DC-872B-4C91-BAEA-DF9DDAC81528}" presName="spaceRect" presStyleCnt="0"/>
      <dgm:spPr/>
    </dgm:pt>
    <dgm:pt modelId="{6F31DADB-EF8F-4A9F-8B04-33DCE3961E92}" type="pres">
      <dgm:prSet presAssocID="{AEC0A7DC-872B-4C91-BAEA-DF9DDAC81528}" presName="textRect" presStyleLbl="revTx" presStyleIdx="2" presStyleCnt="3">
        <dgm:presLayoutVars>
          <dgm:chMax val="1"/>
          <dgm:chPref val="1"/>
        </dgm:presLayoutVars>
      </dgm:prSet>
      <dgm:spPr/>
    </dgm:pt>
  </dgm:ptLst>
  <dgm:cxnLst>
    <dgm:cxn modelId="{E7DFF028-789D-4B78-8B03-5B0042CDBA61}" type="presOf" srcId="{AEC0A7DC-872B-4C91-BAEA-DF9DDAC81528}" destId="{6F31DADB-EF8F-4A9F-8B04-33DCE3961E92}" srcOrd="0" destOrd="0" presId="urn:microsoft.com/office/officeart/2018/5/layout/IconCircleLabelList"/>
    <dgm:cxn modelId="{A383AC2C-1968-4280-A477-4DCE22D8336B}" type="presOf" srcId="{30DF614D-3098-4CCB-9052-7B1170373594}" destId="{3020E8CA-457E-445E-BB60-D5D56ADBF65F}" srcOrd="0" destOrd="0" presId="urn:microsoft.com/office/officeart/2018/5/layout/IconCircleLabelList"/>
    <dgm:cxn modelId="{8100016A-FDCE-4695-BCAB-BA73E30605BC}" srcId="{30DF614D-3098-4CCB-9052-7B1170373594}" destId="{CD1E04D7-702D-447D-AEA5-048AA85BE4A5}" srcOrd="0" destOrd="0" parTransId="{D3CC482E-8C3F-458A-94D5-FC5F1ADBD9EB}" sibTransId="{199AEF22-33BC-4960-96CB-800B2DC41AEE}"/>
    <dgm:cxn modelId="{BCDD0891-E62D-403E-832E-980CFCA3A7CA}" srcId="{30DF614D-3098-4CCB-9052-7B1170373594}" destId="{AEC0A7DC-872B-4C91-BAEA-DF9DDAC81528}" srcOrd="2" destOrd="0" parTransId="{44BA251D-9D89-48A6-A9C9-ACD4FBB9A3B2}" sibTransId="{D399DEF2-E665-4BB6-818F-A675A8C9BA06}"/>
    <dgm:cxn modelId="{8C97E8A8-7D12-4CE9-BF3A-F256ACF1CB95}" type="presOf" srcId="{CD1E04D7-702D-447D-AEA5-048AA85BE4A5}" destId="{C352D91E-F15B-42F1-A293-E34425402332}" srcOrd="0" destOrd="0" presId="urn:microsoft.com/office/officeart/2018/5/layout/IconCircleLabelList"/>
    <dgm:cxn modelId="{50D0DAD3-45BC-4832-9D5C-824EA472EC95}" type="presOf" srcId="{693C60F5-DF62-4671-AD99-B6D594D38737}" destId="{06ACFA27-6C45-4EB4-B4A0-80AABB56DD21}" srcOrd="0" destOrd="0" presId="urn:microsoft.com/office/officeart/2018/5/layout/IconCircleLabelList"/>
    <dgm:cxn modelId="{95F58EE2-D58E-4BAA-B6A4-BF0825875712}" srcId="{30DF614D-3098-4CCB-9052-7B1170373594}" destId="{693C60F5-DF62-4671-AD99-B6D594D38737}" srcOrd="1" destOrd="0" parTransId="{2F52EA36-5F2B-4036-8382-9E5393CDB543}" sibTransId="{F920ABDC-7AD0-47EF-B7A4-1B162DC2772F}"/>
    <dgm:cxn modelId="{4E1593AF-6017-469F-AB02-11B50D9A0F9B}" type="presParOf" srcId="{3020E8CA-457E-445E-BB60-D5D56ADBF65F}" destId="{D7D52E02-27BC-498B-800F-2A35BC3A55F0}" srcOrd="0" destOrd="0" presId="urn:microsoft.com/office/officeart/2018/5/layout/IconCircleLabelList"/>
    <dgm:cxn modelId="{89D535C0-B457-4CC2-A152-273E30DE7CE4}" type="presParOf" srcId="{D7D52E02-27BC-498B-800F-2A35BC3A55F0}" destId="{0C260AB7-9921-47FD-8C7B-4097E5A5BBDC}" srcOrd="0" destOrd="0" presId="urn:microsoft.com/office/officeart/2018/5/layout/IconCircleLabelList"/>
    <dgm:cxn modelId="{8A0CD18D-0129-447F-9CC2-9D6F334D709D}" type="presParOf" srcId="{D7D52E02-27BC-498B-800F-2A35BC3A55F0}" destId="{B37A4ED4-C50B-45E0-BCE2-C999B80FCDB7}" srcOrd="1" destOrd="0" presId="urn:microsoft.com/office/officeart/2018/5/layout/IconCircleLabelList"/>
    <dgm:cxn modelId="{2B8F7056-6FCF-4E86-8947-4B24EFED76EE}" type="presParOf" srcId="{D7D52E02-27BC-498B-800F-2A35BC3A55F0}" destId="{E1BE7D3D-A360-4095-B564-A10D26277549}" srcOrd="2" destOrd="0" presId="urn:microsoft.com/office/officeart/2018/5/layout/IconCircleLabelList"/>
    <dgm:cxn modelId="{F80D8DC5-8927-436D-B568-BD690E723FB0}" type="presParOf" srcId="{D7D52E02-27BC-498B-800F-2A35BC3A55F0}" destId="{C352D91E-F15B-42F1-A293-E34425402332}" srcOrd="3" destOrd="0" presId="urn:microsoft.com/office/officeart/2018/5/layout/IconCircleLabelList"/>
    <dgm:cxn modelId="{2EDC0CD9-8B4E-4088-8FE0-B628EBDA86A8}" type="presParOf" srcId="{3020E8CA-457E-445E-BB60-D5D56ADBF65F}" destId="{23E482EA-60C5-4BC2-982C-C8C99E77AA69}" srcOrd="1" destOrd="0" presId="urn:microsoft.com/office/officeart/2018/5/layout/IconCircleLabelList"/>
    <dgm:cxn modelId="{068E8DDA-94DC-4938-A884-82B4CF2A6EB2}" type="presParOf" srcId="{3020E8CA-457E-445E-BB60-D5D56ADBF65F}" destId="{7E008780-B76F-4947-B2CB-5D5EC0E69C42}" srcOrd="2" destOrd="0" presId="urn:microsoft.com/office/officeart/2018/5/layout/IconCircleLabelList"/>
    <dgm:cxn modelId="{2A14AA76-7C80-4D70-B20C-D1FA88D62549}" type="presParOf" srcId="{7E008780-B76F-4947-B2CB-5D5EC0E69C42}" destId="{954F8FB5-71F7-492C-92FD-B7C8499B9D05}" srcOrd="0" destOrd="0" presId="urn:microsoft.com/office/officeart/2018/5/layout/IconCircleLabelList"/>
    <dgm:cxn modelId="{191460C9-A2B6-4E0E-91D9-F2D9ACB30D7E}" type="presParOf" srcId="{7E008780-B76F-4947-B2CB-5D5EC0E69C42}" destId="{0C0F5BA4-B476-48D9-A15C-2429F182A167}" srcOrd="1" destOrd="0" presId="urn:microsoft.com/office/officeart/2018/5/layout/IconCircleLabelList"/>
    <dgm:cxn modelId="{89833C36-F0DA-4749-A98B-4B609853E0B6}" type="presParOf" srcId="{7E008780-B76F-4947-B2CB-5D5EC0E69C42}" destId="{4848F9C6-1444-437D-84B7-22C17FE65592}" srcOrd="2" destOrd="0" presId="urn:microsoft.com/office/officeart/2018/5/layout/IconCircleLabelList"/>
    <dgm:cxn modelId="{02DAF218-01D6-44E0-BFD1-24DD7BAD1BD6}" type="presParOf" srcId="{7E008780-B76F-4947-B2CB-5D5EC0E69C42}" destId="{06ACFA27-6C45-4EB4-B4A0-80AABB56DD21}" srcOrd="3" destOrd="0" presId="urn:microsoft.com/office/officeart/2018/5/layout/IconCircleLabelList"/>
    <dgm:cxn modelId="{1DBDEA13-FAE8-46AE-AF15-5D5EA8D5622A}" type="presParOf" srcId="{3020E8CA-457E-445E-BB60-D5D56ADBF65F}" destId="{641F44D9-798F-4D2E-8B80-AAE19B742726}" srcOrd="3" destOrd="0" presId="urn:microsoft.com/office/officeart/2018/5/layout/IconCircleLabelList"/>
    <dgm:cxn modelId="{8351C87C-1D71-4DC2-B86F-F4211EF9CFF4}" type="presParOf" srcId="{3020E8CA-457E-445E-BB60-D5D56ADBF65F}" destId="{66D75562-C20F-437C-922E-AB3D04146741}" srcOrd="4" destOrd="0" presId="urn:microsoft.com/office/officeart/2018/5/layout/IconCircleLabelList"/>
    <dgm:cxn modelId="{D1098530-8BB6-465F-A8CB-612C62FFBB5A}" type="presParOf" srcId="{66D75562-C20F-437C-922E-AB3D04146741}" destId="{3C46CD7E-DF6B-471C-B711-4504B0636F48}" srcOrd="0" destOrd="0" presId="urn:microsoft.com/office/officeart/2018/5/layout/IconCircleLabelList"/>
    <dgm:cxn modelId="{A4220FF5-A2ED-471B-B854-F806181B9139}" type="presParOf" srcId="{66D75562-C20F-437C-922E-AB3D04146741}" destId="{44BB929B-223A-49B2-B8DF-1B1D4450890C}" srcOrd="1" destOrd="0" presId="urn:microsoft.com/office/officeart/2018/5/layout/IconCircleLabelList"/>
    <dgm:cxn modelId="{8EE6F69B-1860-4ED4-A88C-AD723033D625}" type="presParOf" srcId="{66D75562-C20F-437C-922E-AB3D04146741}" destId="{0E83C588-3B3B-4304-8B5D-26A34BC56DEB}" srcOrd="2" destOrd="0" presId="urn:microsoft.com/office/officeart/2018/5/layout/IconCircleLabelList"/>
    <dgm:cxn modelId="{4849C8D9-2402-43F4-8658-DD632FEE1FE6}" type="presParOf" srcId="{66D75562-C20F-437C-922E-AB3D04146741}" destId="{6F31DADB-EF8F-4A9F-8B04-33DCE3961E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DF614D-3098-4CCB-9052-7B117037359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D1E04D7-702D-447D-AEA5-048AA85BE4A5}">
      <dgm:prSet/>
      <dgm:spPr/>
      <dgm:t>
        <a:bodyPr/>
        <a:lstStyle/>
        <a:p>
          <a:pPr>
            <a:lnSpc>
              <a:spcPct val="100000"/>
            </a:lnSpc>
            <a:defRPr cap="all"/>
          </a:pPr>
          <a:r>
            <a:rPr lang="en-US" dirty="0"/>
            <a:t>Particular</a:t>
          </a:r>
        </a:p>
      </dgm:t>
    </dgm:pt>
    <dgm:pt modelId="{D3CC482E-8C3F-458A-94D5-FC5F1ADBD9EB}" type="parTrans" cxnId="{8100016A-FDCE-4695-BCAB-BA73E30605BC}">
      <dgm:prSet/>
      <dgm:spPr/>
      <dgm:t>
        <a:bodyPr/>
        <a:lstStyle/>
        <a:p>
          <a:endParaRPr lang="en-US"/>
        </a:p>
      </dgm:t>
    </dgm:pt>
    <dgm:pt modelId="{199AEF22-33BC-4960-96CB-800B2DC41AEE}" type="sibTrans" cxnId="{8100016A-FDCE-4695-BCAB-BA73E30605BC}">
      <dgm:prSet/>
      <dgm:spPr/>
      <dgm:t>
        <a:bodyPr/>
        <a:lstStyle/>
        <a:p>
          <a:endParaRPr lang="en-US"/>
        </a:p>
      </dgm:t>
    </dgm:pt>
    <dgm:pt modelId="{AEC0A7DC-872B-4C91-BAEA-DF9DDAC81528}">
      <dgm:prSet/>
      <dgm:spPr/>
      <dgm:t>
        <a:bodyPr/>
        <a:lstStyle/>
        <a:p>
          <a:pPr>
            <a:lnSpc>
              <a:spcPct val="100000"/>
            </a:lnSpc>
            <a:defRPr cap="all"/>
          </a:pPr>
          <a:r>
            <a:rPr lang="en-US" dirty="0"/>
            <a:t>UNIVERSIDAD</a:t>
          </a:r>
        </a:p>
      </dgm:t>
    </dgm:pt>
    <dgm:pt modelId="{44BA251D-9D89-48A6-A9C9-ACD4FBB9A3B2}" type="parTrans" cxnId="{BCDD0891-E62D-403E-832E-980CFCA3A7CA}">
      <dgm:prSet/>
      <dgm:spPr/>
      <dgm:t>
        <a:bodyPr/>
        <a:lstStyle/>
        <a:p>
          <a:endParaRPr lang="en-US"/>
        </a:p>
      </dgm:t>
    </dgm:pt>
    <dgm:pt modelId="{D399DEF2-E665-4BB6-818F-A675A8C9BA06}" type="sibTrans" cxnId="{BCDD0891-E62D-403E-832E-980CFCA3A7CA}">
      <dgm:prSet/>
      <dgm:spPr/>
      <dgm:t>
        <a:bodyPr/>
        <a:lstStyle/>
        <a:p>
          <a:endParaRPr lang="en-US"/>
        </a:p>
      </dgm:t>
    </dgm:pt>
    <dgm:pt modelId="{3020E8CA-457E-445E-BB60-D5D56ADBF65F}" type="pres">
      <dgm:prSet presAssocID="{30DF614D-3098-4CCB-9052-7B1170373594}" presName="root" presStyleCnt="0">
        <dgm:presLayoutVars>
          <dgm:dir/>
          <dgm:resizeHandles val="exact"/>
        </dgm:presLayoutVars>
      </dgm:prSet>
      <dgm:spPr/>
    </dgm:pt>
    <dgm:pt modelId="{D7D52E02-27BC-498B-800F-2A35BC3A55F0}" type="pres">
      <dgm:prSet presAssocID="{CD1E04D7-702D-447D-AEA5-048AA85BE4A5}" presName="compNode" presStyleCnt="0"/>
      <dgm:spPr/>
    </dgm:pt>
    <dgm:pt modelId="{0C260AB7-9921-47FD-8C7B-4097E5A5BBDC}" type="pres">
      <dgm:prSet presAssocID="{CD1E04D7-702D-447D-AEA5-048AA85BE4A5}" presName="iconBgRect" presStyleLbl="bgShp" presStyleIdx="0" presStyleCnt="2"/>
      <dgm:spPr/>
    </dgm:pt>
    <dgm:pt modelId="{B37A4ED4-C50B-45E0-BCE2-C999B80FCDB7}" type="pres">
      <dgm:prSet presAssocID="{CD1E04D7-702D-447D-AEA5-048AA85BE4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bajar desde casa con relleno sólido"/>
        </a:ext>
      </dgm:extLst>
    </dgm:pt>
    <dgm:pt modelId="{E1BE7D3D-A360-4095-B564-A10D26277549}" type="pres">
      <dgm:prSet presAssocID="{CD1E04D7-702D-447D-AEA5-048AA85BE4A5}" presName="spaceRect" presStyleCnt="0"/>
      <dgm:spPr/>
    </dgm:pt>
    <dgm:pt modelId="{C352D91E-F15B-42F1-A293-E34425402332}" type="pres">
      <dgm:prSet presAssocID="{CD1E04D7-702D-447D-AEA5-048AA85BE4A5}" presName="textRect" presStyleLbl="revTx" presStyleIdx="0" presStyleCnt="2">
        <dgm:presLayoutVars>
          <dgm:chMax val="1"/>
          <dgm:chPref val="1"/>
        </dgm:presLayoutVars>
      </dgm:prSet>
      <dgm:spPr/>
    </dgm:pt>
    <dgm:pt modelId="{23E482EA-60C5-4BC2-982C-C8C99E77AA69}" type="pres">
      <dgm:prSet presAssocID="{199AEF22-33BC-4960-96CB-800B2DC41AEE}" presName="sibTrans" presStyleCnt="0"/>
      <dgm:spPr/>
    </dgm:pt>
    <dgm:pt modelId="{66D75562-C20F-437C-922E-AB3D04146741}" type="pres">
      <dgm:prSet presAssocID="{AEC0A7DC-872B-4C91-BAEA-DF9DDAC81528}" presName="compNode" presStyleCnt="0"/>
      <dgm:spPr/>
    </dgm:pt>
    <dgm:pt modelId="{3C46CD7E-DF6B-471C-B711-4504B0636F48}" type="pres">
      <dgm:prSet presAssocID="{AEC0A7DC-872B-4C91-BAEA-DF9DDAC81528}" presName="iconBgRect" presStyleLbl="bgShp" presStyleIdx="1" presStyleCnt="2"/>
      <dgm:spPr/>
    </dgm:pt>
    <dgm:pt modelId="{44BB929B-223A-49B2-B8DF-1B1D4450890C}" type="pres">
      <dgm:prSet presAssocID="{AEC0A7DC-872B-4C91-BAEA-DF9DDAC815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entro educativo con relleno sólido"/>
        </a:ext>
      </dgm:extLst>
    </dgm:pt>
    <dgm:pt modelId="{0E83C588-3B3B-4304-8B5D-26A34BC56DEB}" type="pres">
      <dgm:prSet presAssocID="{AEC0A7DC-872B-4C91-BAEA-DF9DDAC81528}" presName="spaceRect" presStyleCnt="0"/>
      <dgm:spPr/>
    </dgm:pt>
    <dgm:pt modelId="{6F31DADB-EF8F-4A9F-8B04-33DCE3961E92}" type="pres">
      <dgm:prSet presAssocID="{AEC0A7DC-872B-4C91-BAEA-DF9DDAC81528}" presName="textRect" presStyleLbl="revTx" presStyleIdx="1" presStyleCnt="2">
        <dgm:presLayoutVars>
          <dgm:chMax val="1"/>
          <dgm:chPref val="1"/>
        </dgm:presLayoutVars>
      </dgm:prSet>
      <dgm:spPr/>
    </dgm:pt>
  </dgm:ptLst>
  <dgm:cxnLst>
    <dgm:cxn modelId="{E7DFF028-789D-4B78-8B03-5B0042CDBA61}" type="presOf" srcId="{AEC0A7DC-872B-4C91-BAEA-DF9DDAC81528}" destId="{6F31DADB-EF8F-4A9F-8B04-33DCE3961E92}" srcOrd="0" destOrd="0" presId="urn:microsoft.com/office/officeart/2018/5/layout/IconCircleLabelList"/>
    <dgm:cxn modelId="{A383AC2C-1968-4280-A477-4DCE22D8336B}" type="presOf" srcId="{30DF614D-3098-4CCB-9052-7B1170373594}" destId="{3020E8CA-457E-445E-BB60-D5D56ADBF65F}" srcOrd="0" destOrd="0" presId="urn:microsoft.com/office/officeart/2018/5/layout/IconCircleLabelList"/>
    <dgm:cxn modelId="{8100016A-FDCE-4695-BCAB-BA73E30605BC}" srcId="{30DF614D-3098-4CCB-9052-7B1170373594}" destId="{CD1E04D7-702D-447D-AEA5-048AA85BE4A5}" srcOrd="0" destOrd="0" parTransId="{D3CC482E-8C3F-458A-94D5-FC5F1ADBD9EB}" sibTransId="{199AEF22-33BC-4960-96CB-800B2DC41AEE}"/>
    <dgm:cxn modelId="{BCDD0891-E62D-403E-832E-980CFCA3A7CA}" srcId="{30DF614D-3098-4CCB-9052-7B1170373594}" destId="{AEC0A7DC-872B-4C91-BAEA-DF9DDAC81528}" srcOrd="1" destOrd="0" parTransId="{44BA251D-9D89-48A6-A9C9-ACD4FBB9A3B2}" sibTransId="{D399DEF2-E665-4BB6-818F-A675A8C9BA06}"/>
    <dgm:cxn modelId="{8C97E8A8-7D12-4CE9-BF3A-F256ACF1CB95}" type="presOf" srcId="{CD1E04D7-702D-447D-AEA5-048AA85BE4A5}" destId="{C352D91E-F15B-42F1-A293-E34425402332}" srcOrd="0" destOrd="0" presId="urn:microsoft.com/office/officeart/2018/5/layout/IconCircleLabelList"/>
    <dgm:cxn modelId="{4E1593AF-6017-469F-AB02-11B50D9A0F9B}" type="presParOf" srcId="{3020E8CA-457E-445E-BB60-D5D56ADBF65F}" destId="{D7D52E02-27BC-498B-800F-2A35BC3A55F0}" srcOrd="0" destOrd="0" presId="urn:microsoft.com/office/officeart/2018/5/layout/IconCircleLabelList"/>
    <dgm:cxn modelId="{89D535C0-B457-4CC2-A152-273E30DE7CE4}" type="presParOf" srcId="{D7D52E02-27BC-498B-800F-2A35BC3A55F0}" destId="{0C260AB7-9921-47FD-8C7B-4097E5A5BBDC}" srcOrd="0" destOrd="0" presId="urn:microsoft.com/office/officeart/2018/5/layout/IconCircleLabelList"/>
    <dgm:cxn modelId="{8A0CD18D-0129-447F-9CC2-9D6F334D709D}" type="presParOf" srcId="{D7D52E02-27BC-498B-800F-2A35BC3A55F0}" destId="{B37A4ED4-C50B-45E0-BCE2-C999B80FCDB7}" srcOrd="1" destOrd="0" presId="urn:microsoft.com/office/officeart/2018/5/layout/IconCircleLabelList"/>
    <dgm:cxn modelId="{2B8F7056-6FCF-4E86-8947-4B24EFED76EE}" type="presParOf" srcId="{D7D52E02-27BC-498B-800F-2A35BC3A55F0}" destId="{E1BE7D3D-A360-4095-B564-A10D26277549}" srcOrd="2" destOrd="0" presId="urn:microsoft.com/office/officeart/2018/5/layout/IconCircleLabelList"/>
    <dgm:cxn modelId="{F80D8DC5-8927-436D-B568-BD690E723FB0}" type="presParOf" srcId="{D7D52E02-27BC-498B-800F-2A35BC3A55F0}" destId="{C352D91E-F15B-42F1-A293-E34425402332}" srcOrd="3" destOrd="0" presId="urn:microsoft.com/office/officeart/2018/5/layout/IconCircleLabelList"/>
    <dgm:cxn modelId="{2EDC0CD9-8B4E-4088-8FE0-B628EBDA86A8}" type="presParOf" srcId="{3020E8CA-457E-445E-BB60-D5D56ADBF65F}" destId="{23E482EA-60C5-4BC2-982C-C8C99E77AA69}" srcOrd="1" destOrd="0" presId="urn:microsoft.com/office/officeart/2018/5/layout/IconCircleLabelList"/>
    <dgm:cxn modelId="{8351C87C-1D71-4DC2-B86F-F4211EF9CFF4}" type="presParOf" srcId="{3020E8CA-457E-445E-BB60-D5D56ADBF65F}" destId="{66D75562-C20F-437C-922E-AB3D04146741}" srcOrd="2" destOrd="0" presId="urn:microsoft.com/office/officeart/2018/5/layout/IconCircleLabelList"/>
    <dgm:cxn modelId="{D1098530-8BB6-465F-A8CB-612C62FFBB5A}" type="presParOf" srcId="{66D75562-C20F-437C-922E-AB3D04146741}" destId="{3C46CD7E-DF6B-471C-B711-4504B0636F48}" srcOrd="0" destOrd="0" presId="urn:microsoft.com/office/officeart/2018/5/layout/IconCircleLabelList"/>
    <dgm:cxn modelId="{A4220FF5-A2ED-471B-B854-F806181B9139}" type="presParOf" srcId="{66D75562-C20F-437C-922E-AB3D04146741}" destId="{44BB929B-223A-49B2-B8DF-1B1D4450890C}" srcOrd="1" destOrd="0" presId="urn:microsoft.com/office/officeart/2018/5/layout/IconCircleLabelList"/>
    <dgm:cxn modelId="{8EE6F69B-1860-4ED4-A88C-AD723033D625}" type="presParOf" srcId="{66D75562-C20F-437C-922E-AB3D04146741}" destId="{0E83C588-3B3B-4304-8B5D-26A34BC56DEB}" srcOrd="2" destOrd="0" presId="urn:microsoft.com/office/officeart/2018/5/layout/IconCircleLabelList"/>
    <dgm:cxn modelId="{4849C8D9-2402-43F4-8658-DD632FEE1FE6}" type="presParOf" srcId="{66D75562-C20F-437C-922E-AB3D04146741}" destId="{6F31DADB-EF8F-4A9F-8B04-33DCE3961E92}"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DF614D-3098-4CCB-9052-7B117037359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D1E04D7-702D-447D-AEA5-048AA85BE4A5}">
      <dgm:prSet/>
      <dgm:spPr/>
      <dgm:t>
        <a:bodyPr/>
        <a:lstStyle/>
        <a:p>
          <a:pPr>
            <a:defRPr cap="all"/>
          </a:pPr>
          <a:r>
            <a:rPr lang="es-CL" dirty="0"/>
            <a:t>Académicos</a:t>
          </a:r>
          <a:endParaRPr lang="en-US" dirty="0"/>
        </a:p>
      </dgm:t>
    </dgm:pt>
    <dgm:pt modelId="{D3CC482E-8C3F-458A-94D5-FC5F1ADBD9EB}" type="parTrans" cxnId="{8100016A-FDCE-4695-BCAB-BA73E30605BC}">
      <dgm:prSet/>
      <dgm:spPr/>
      <dgm:t>
        <a:bodyPr/>
        <a:lstStyle/>
        <a:p>
          <a:endParaRPr lang="en-US"/>
        </a:p>
      </dgm:t>
    </dgm:pt>
    <dgm:pt modelId="{199AEF22-33BC-4960-96CB-800B2DC41AEE}" type="sibTrans" cxnId="{8100016A-FDCE-4695-BCAB-BA73E30605BC}">
      <dgm:prSet/>
      <dgm:spPr/>
      <dgm:t>
        <a:bodyPr/>
        <a:lstStyle/>
        <a:p>
          <a:endParaRPr lang="en-US"/>
        </a:p>
      </dgm:t>
    </dgm:pt>
    <dgm:pt modelId="{693C60F5-DF62-4671-AD99-B6D594D38737}">
      <dgm:prSet/>
      <dgm:spPr/>
      <dgm:t>
        <a:bodyPr/>
        <a:lstStyle/>
        <a:p>
          <a:pPr>
            <a:defRPr cap="all"/>
          </a:pPr>
          <a:r>
            <a:rPr lang="es-CL" dirty="0"/>
            <a:t>Notebook</a:t>
          </a:r>
          <a:endParaRPr lang="en-US" dirty="0"/>
        </a:p>
      </dgm:t>
    </dgm:pt>
    <dgm:pt modelId="{2F52EA36-5F2B-4036-8382-9E5393CDB543}" type="parTrans" cxnId="{95F58EE2-D58E-4BAA-B6A4-BF0825875712}">
      <dgm:prSet/>
      <dgm:spPr/>
      <dgm:t>
        <a:bodyPr/>
        <a:lstStyle/>
        <a:p>
          <a:endParaRPr lang="en-US"/>
        </a:p>
      </dgm:t>
    </dgm:pt>
    <dgm:pt modelId="{F920ABDC-7AD0-47EF-B7A4-1B162DC2772F}" type="sibTrans" cxnId="{95F58EE2-D58E-4BAA-B6A4-BF0825875712}">
      <dgm:prSet/>
      <dgm:spPr/>
      <dgm:t>
        <a:bodyPr/>
        <a:lstStyle/>
        <a:p>
          <a:endParaRPr lang="en-US"/>
        </a:p>
      </dgm:t>
    </dgm:pt>
    <dgm:pt modelId="{AEC0A7DC-872B-4C91-BAEA-DF9DDAC81528}">
      <dgm:prSet/>
      <dgm:spPr/>
      <dgm:t>
        <a:bodyPr/>
        <a:lstStyle/>
        <a:p>
          <a:pPr>
            <a:defRPr cap="all"/>
          </a:pPr>
          <a:r>
            <a:rPr lang="es-CL" dirty="0"/>
            <a:t>DIINF</a:t>
          </a:r>
          <a:endParaRPr lang="en-US" dirty="0"/>
        </a:p>
      </dgm:t>
    </dgm:pt>
    <dgm:pt modelId="{44BA251D-9D89-48A6-A9C9-ACD4FBB9A3B2}" type="parTrans" cxnId="{BCDD0891-E62D-403E-832E-980CFCA3A7CA}">
      <dgm:prSet/>
      <dgm:spPr/>
      <dgm:t>
        <a:bodyPr/>
        <a:lstStyle/>
        <a:p>
          <a:endParaRPr lang="en-US"/>
        </a:p>
      </dgm:t>
    </dgm:pt>
    <dgm:pt modelId="{D399DEF2-E665-4BB6-818F-A675A8C9BA06}" type="sibTrans" cxnId="{BCDD0891-E62D-403E-832E-980CFCA3A7CA}">
      <dgm:prSet/>
      <dgm:spPr/>
      <dgm:t>
        <a:bodyPr/>
        <a:lstStyle/>
        <a:p>
          <a:endParaRPr lang="en-US"/>
        </a:p>
      </dgm:t>
    </dgm:pt>
    <dgm:pt modelId="{3020E8CA-457E-445E-BB60-D5D56ADBF65F}" type="pres">
      <dgm:prSet presAssocID="{30DF614D-3098-4CCB-9052-7B1170373594}" presName="root" presStyleCnt="0">
        <dgm:presLayoutVars>
          <dgm:dir/>
          <dgm:resizeHandles val="exact"/>
        </dgm:presLayoutVars>
      </dgm:prSet>
      <dgm:spPr/>
    </dgm:pt>
    <dgm:pt modelId="{D7D52E02-27BC-498B-800F-2A35BC3A55F0}" type="pres">
      <dgm:prSet presAssocID="{CD1E04D7-702D-447D-AEA5-048AA85BE4A5}" presName="compNode" presStyleCnt="0"/>
      <dgm:spPr/>
    </dgm:pt>
    <dgm:pt modelId="{0C260AB7-9921-47FD-8C7B-4097E5A5BBDC}" type="pres">
      <dgm:prSet presAssocID="{CD1E04D7-702D-447D-AEA5-048AA85BE4A5}" presName="iconBgRect" presStyleLbl="bgShp" presStyleIdx="0" presStyleCnt="3"/>
      <dgm:spPr/>
    </dgm:pt>
    <dgm:pt modelId="{B37A4ED4-C50B-45E0-BCE2-C999B80FCDB7}" type="pres">
      <dgm:prSet presAssocID="{CD1E04D7-702D-447D-AEA5-048AA85BE4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fesora con relleno sólido"/>
        </a:ext>
      </dgm:extLst>
    </dgm:pt>
    <dgm:pt modelId="{E1BE7D3D-A360-4095-B564-A10D26277549}" type="pres">
      <dgm:prSet presAssocID="{CD1E04D7-702D-447D-AEA5-048AA85BE4A5}" presName="spaceRect" presStyleCnt="0"/>
      <dgm:spPr/>
    </dgm:pt>
    <dgm:pt modelId="{C352D91E-F15B-42F1-A293-E34425402332}" type="pres">
      <dgm:prSet presAssocID="{CD1E04D7-702D-447D-AEA5-048AA85BE4A5}" presName="textRect" presStyleLbl="revTx" presStyleIdx="0" presStyleCnt="3">
        <dgm:presLayoutVars>
          <dgm:chMax val="1"/>
          <dgm:chPref val="1"/>
        </dgm:presLayoutVars>
      </dgm:prSet>
      <dgm:spPr/>
    </dgm:pt>
    <dgm:pt modelId="{23E482EA-60C5-4BC2-982C-C8C99E77AA69}" type="pres">
      <dgm:prSet presAssocID="{199AEF22-33BC-4960-96CB-800B2DC41AEE}" presName="sibTrans" presStyleCnt="0"/>
      <dgm:spPr/>
    </dgm:pt>
    <dgm:pt modelId="{7E008780-B76F-4947-B2CB-5D5EC0E69C42}" type="pres">
      <dgm:prSet presAssocID="{693C60F5-DF62-4671-AD99-B6D594D38737}" presName="compNode" presStyleCnt="0"/>
      <dgm:spPr/>
    </dgm:pt>
    <dgm:pt modelId="{954F8FB5-71F7-492C-92FD-B7C8499B9D05}" type="pres">
      <dgm:prSet presAssocID="{693C60F5-DF62-4671-AD99-B6D594D38737}" presName="iconBgRect" presStyleLbl="bgShp" presStyleIdx="1" presStyleCnt="3"/>
      <dgm:spPr/>
    </dgm:pt>
    <dgm:pt modelId="{0C0F5BA4-B476-48D9-A15C-2429F182A167}" type="pres">
      <dgm:prSet presAssocID="{693C60F5-DF62-4671-AD99-B6D594D387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rtátil con relleno sólido"/>
        </a:ext>
      </dgm:extLst>
    </dgm:pt>
    <dgm:pt modelId="{4848F9C6-1444-437D-84B7-22C17FE65592}" type="pres">
      <dgm:prSet presAssocID="{693C60F5-DF62-4671-AD99-B6D594D38737}" presName="spaceRect" presStyleCnt="0"/>
      <dgm:spPr/>
    </dgm:pt>
    <dgm:pt modelId="{06ACFA27-6C45-4EB4-B4A0-80AABB56DD21}" type="pres">
      <dgm:prSet presAssocID="{693C60F5-DF62-4671-AD99-B6D594D38737}" presName="textRect" presStyleLbl="revTx" presStyleIdx="1" presStyleCnt="3">
        <dgm:presLayoutVars>
          <dgm:chMax val="1"/>
          <dgm:chPref val="1"/>
        </dgm:presLayoutVars>
      </dgm:prSet>
      <dgm:spPr/>
    </dgm:pt>
    <dgm:pt modelId="{641F44D9-798F-4D2E-8B80-AAE19B742726}" type="pres">
      <dgm:prSet presAssocID="{F920ABDC-7AD0-47EF-B7A4-1B162DC2772F}" presName="sibTrans" presStyleCnt="0"/>
      <dgm:spPr/>
    </dgm:pt>
    <dgm:pt modelId="{66D75562-C20F-437C-922E-AB3D04146741}" type="pres">
      <dgm:prSet presAssocID="{AEC0A7DC-872B-4C91-BAEA-DF9DDAC81528}" presName="compNode" presStyleCnt="0"/>
      <dgm:spPr/>
    </dgm:pt>
    <dgm:pt modelId="{3C46CD7E-DF6B-471C-B711-4504B0636F48}" type="pres">
      <dgm:prSet presAssocID="{AEC0A7DC-872B-4C91-BAEA-DF9DDAC81528}" presName="iconBgRect" presStyleLbl="bgShp" presStyleIdx="2" presStyleCnt="3"/>
      <dgm:spPr/>
    </dgm:pt>
    <dgm:pt modelId="{44BB929B-223A-49B2-B8DF-1B1D4450890C}" type="pres">
      <dgm:prSet presAssocID="{AEC0A7DC-872B-4C91-BAEA-DF9DDAC815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rdenador con relleno sólido"/>
        </a:ext>
      </dgm:extLst>
    </dgm:pt>
    <dgm:pt modelId="{0E83C588-3B3B-4304-8B5D-26A34BC56DEB}" type="pres">
      <dgm:prSet presAssocID="{AEC0A7DC-872B-4C91-BAEA-DF9DDAC81528}" presName="spaceRect" presStyleCnt="0"/>
      <dgm:spPr/>
    </dgm:pt>
    <dgm:pt modelId="{6F31DADB-EF8F-4A9F-8B04-33DCE3961E92}" type="pres">
      <dgm:prSet presAssocID="{AEC0A7DC-872B-4C91-BAEA-DF9DDAC81528}" presName="textRect" presStyleLbl="revTx" presStyleIdx="2" presStyleCnt="3">
        <dgm:presLayoutVars>
          <dgm:chMax val="1"/>
          <dgm:chPref val="1"/>
        </dgm:presLayoutVars>
      </dgm:prSet>
      <dgm:spPr/>
    </dgm:pt>
  </dgm:ptLst>
  <dgm:cxnLst>
    <dgm:cxn modelId="{E7DFF028-789D-4B78-8B03-5B0042CDBA61}" type="presOf" srcId="{AEC0A7DC-872B-4C91-BAEA-DF9DDAC81528}" destId="{6F31DADB-EF8F-4A9F-8B04-33DCE3961E92}" srcOrd="0" destOrd="0" presId="urn:microsoft.com/office/officeart/2018/5/layout/IconCircleLabelList"/>
    <dgm:cxn modelId="{A383AC2C-1968-4280-A477-4DCE22D8336B}" type="presOf" srcId="{30DF614D-3098-4CCB-9052-7B1170373594}" destId="{3020E8CA-457E-445E-BB60-D5D56ADBF65F}" srcOrd="0" destOrd="0" presId="urn:microsoft.com/office/officeart/2018/5/layout/IconCircleLabelList"/>
    <dgm:cxn modelId="{8100016A-FDCE-4695-BCAB-BA73E30605BC}" srcId="{30DF614D-3098-4CCB-9052-7B1170373594}" destId="{CD1E04D7-702D-447D-AEA5-048AA85BE4A5}" srcOrd="0" destOrd="0" parTransId="{D3CC482E-8C3F-458A-94D5-FC5F1ADBD9EB}" sibTransId="{199AEF22-33BC-4960-96CB-800B2DC41AEE}"/>
    <dgm:cxn modelId="{BCDD0891-E62D-403E-832E-980CFCA3A7CA}" srcId="{30DF614D-3098-4CCB-9052-7B1170373594}" destId="{AEC0A7DC-872B-4C91-BAEA-DF9DDAC81528}" srcOrd="2" destOrd="0" parTransId="{44BA251D-9D89-48A6-A9C9-ACD4FBB9A3B2}" sibTransId="{D399DEF2-E665-4BB6-818F-A675A8C9BA06}"/>
    <dgm:cxn modelId="{8C97E8A8-7D12-4CE9-BF3A-F256ACF1CB95}" type="presOf" srcId="{CD1E04D7-702D-447D-AEA5-048AA85BE4A5}" destId="{C352D91E-F15B-42F1-A293-E34425402332}" srcOrd="0" destOrd="0" presId="urn:microsoft.com/office/officeart/2018/5/layout/IconCircleLabelList"/>
    <dgm:cxn modelId="{50D0DAD3-45BC-4832-9D5C-824EA472EC95}" type="presOf" srcId="{693C60F5-DF62-4671-AD99-B6D594D38737}" destId="{06ACFA27-6C45-4EB4-B4A0-80AABB56DD21}" srcOrd="0" destOrd="0" presId="urn:microsoft.com/office/officeart/2018/5/layout/IconCircleLabelList"/>
    <dgm:cxn modelId="{95F58EE2-D58E-4BAA-B6A4-BF0825875712}" srcId="{30DF614D-3098-4CCB-9052-7B1170373594}" destId="{693C60F5-DF62-4671-AD99-B6D594D38737}" srcOrd="1" destOrd="0" parTransId="{2F52EA36-5F2B-4036-8382-9E5393CDB543}" sibTransId="{F920ABDC-7AD0-47EF-B7A4-1B162DC2772F}"/>
    <dgm:cxn modelId="{4E1593AF-6017-469F-AB02-11B50D9A0F9B}" type="presParOf" srcId="{3020E8CA-457E-445E-BB60-D5D56ADBF65F}" destId="{D7D52E02-27BC-498B-800F-2A35BC3A55F0}" srcOrd="0" destOrd="0" presId="urn:microsoft.com/office/officeart/2018/5/layout/IconCircleLabelList"/>
    <dgm:cxn modelId="{89D535C0-B457-4CC2-A152-273E30DE7CE4}" type="presParOf" srcId="{D7D52E02-27BC-498B-800F-2A35BC3A55F0}" destId="{0C260AB7-9921-47FD-8C7B-4097E5A5BBDC}" srcOrd="0" destOrd="0" presId="urn:microsoft.com/office/officeart/2018/5/layout/IconCircleLabelList"/>
    <dgm:cxn modelId="{8A0CD18D-0129-447F-9CC2-9D6F334D709D}" type="presParOf" srcId="{D7D52E02-27BC-498B-800F-2A35BC3A55F0}" destId="{B37A4ED4-C50B-45E0-BCE2-C999B80FCDB7}" srcOrd="1" destOrd="0" presId="urn:microsoft.com/office/officeart/2018/5/layout/IconCircleLabelList"/>
    <dgm:cxn modelId="{2B8F7056-6FCF-4E86-8947-4B24EFED76EE}" type="presParOf" srcId="{D7D52E02-27BC-498B-800F-2A35BC3A55F0}" destId="{E1BE7D3D-A360-4095-B564-A10D26277549}" srcOrd="2" destOrd="0" presId="urn:microsoft.com/office/officeart/2018/5/layout/IconCircleLabelList"/>
    <dgm:cxn modelId="{F80D8DC5-8927-436D-B568-BD690E723FB0}" type="presParOf" srcId="{D7D52E02-27BC-498B-800F-2A35BC3A55F0}" destId="{C352D91E-F15B-42F1-A293-E34425402332}" srcOrd="3" destOrd="0" presId="urn:microsoft.com/office/officeart/2018/5/layout/IconCircleLabelList"/>
    <dgm:cxn modelId="{2EDC0CD9-8B4E-4088-8FE0-B628EBDA86A8}" type="presParOf" srcId="{3020E8CA-457E-445E-BB60-D5D56ADBF65F}" destId="{23E482EA-60C5-4BC2-982C-C8C99E77AA69}" srcOrd="1" destOrd="0" presId="urn:microsoft.com/office/officeart/2018/5/layout/IconCircleLabelList"/>
    <dgm:cxn modelId="{068E8DDA-94DC-4938-A884-82B4CF2A6EB2}" type="presParOf" srcId="{3020E8CA-457E-445E-BB60-D5D56ADBF65F}" destId="{7E008780-B76F-4947-B2CB-5D5EC0E69C42}" srcOrd="2" destOrd="0" presId="urn:microsoft.com/office/officeart/2018/5/layout/IconCircleLabelList"/>
    <dgm:cxn modelId="{2A14AA76-7C80-4D70-B20C-D1FA88D62549}" type="presParOf" srcId="{7E008780-B76F-4947-B2CB-5D5EC0E69C42}" destId="{954F8FB5-71F7-492C-92FD-B7C8499B9D05}" srcOrd="0" destOrd="0" presId="urn:microsoft.com/office/officeart/2018/5/layout/IconCircleLabelList"/>
    <dgm:cxn modelId="{191460C9-A2B6-4E0E-91D9-F2D9ACB30D7E}" type="presParOf" srcId="{7E008780-B76F-4947-B2CB-5D5EC0E69C42}" destId="{0C0F5BA4-B476-48D9-A15C-2429F182A167}" srcOrd="1" destOrd="0" presId="urn:microsoft.com/office/officeart/2018/5/layout/IconCircleLabelList"/>
    <dgm:cxn modelId="{89833C36-F0DA-4749-A98B-4B609853E0B6}" type="presParOf" srcId="{7E008780-B76F-4947-B2CB-5D5EC0E69C42}" destId="{4848F9C6-1444-437D-84B7-22C17FE65592}" srcOrd="2" destOrd="0" presId="urn:microsoft.com/office/officeart/2018/5/layout/IconCircleLabelList"/>
    <dgm:cxn modelId="{02DAF218-01D6-44E0-BFD1-24DD7BAD1BD6}" type="presParOf" srcId="{7E008780-B76F-4947-B2CB-5D5EC0E69C42}" destId="{06ACFA27-6C45-4EB4-B4A0-80AABB56DD21}" srcOrd="3" destOrd="0" presId="urn:microsoft.com/office/officeart/2018/5/layout/IconCircleLabelList"/>
    <dgm:cxn modelId="{1DBDEA13-FAE8-46AE-AF15-5D5EA8D5622A}" type="presParOf" srcId="{3020E8CA-457E-445E-BB60-D5D56ADBF65F}" destId="{641F44D9-798F-4D2E-8B80-AAE19B742726}" srcOrd="3" destOrd="0" presId="urn:microsoft.com/office/officeart/2018/5/layout/IconCircleLabelList"/>
    <dgm:cxn modelId="{8351C87C-1D71-4DC2-B86F-F4211EF9CFF4}" type="presParOf" srcId="{3020E8CA-457E-445E-BB60-D5D56ADBF65F}" destId="{66D75562-C20F-437C-922E-AB3D04146741}" srcOrd="4" destOrd="0" presId="urn:microsoft.com/office/officeart/2018/5/layout/IconCircleLabelList"/>
    <dgm:cxn modelId="{D1098530-8BB6-465F-A8CB-612C62FFBB5A}" type="presParOf" srcId="{66D75562-C20F-437C-922E-AB3D04146741}" destId="{3C46CD7E-DF6B-471C-B711-4504B0636F48}" srcOrd="0" destOrd="0" presId="urn:microsoft.com/office/officeart/2018/5/layout/IconCircleLabelList"/>
    <dgm:cxn modelId="{A4220FF5-A2ED-471B-B854-F806181B9139}" type="presParOf" srcId="{66D75562-C20F-437C-922E-AB3D04146741}" destId="{44BB929B-223A-49B2-B8DF-1B1D4450890C}" srcOrd="1" destOrd="0" presId="urn:microsoft.com/office/officeart/2018/5/layout/IconCircleLabelList"/>
    <dgm:cxn modelId="{8EE6F69B-1860-4ED4-A88C-AD723033D625}" type="presParOf" srcId="{66D75562-C20F-437C-922E-AB3D04146741}" destId="{0E83C588-3B3B-4304-8B5D-26A34BC56DEB}" srcOrd="2" destOrd="0" presId="urn:microsoft.com/office/officeart/2018/5/layout/IconCircleLabelList"/>
    <dgm:cxn modelId="{4849C8D9-2402-43F4-8658-DD632FEE1FE6}" type="presParOf" srcId="{66D75562-C20F-437C-922E-AB3D04146741}" destId="{6F31DADB-EF8F-4A9F-8B04-33DCE3961E92}" srcOrd="3" destOrd="0" presId="urn:microsoft.com/office/officeart/2018/5/layout/IconCircleLabel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CA510-EE01-410B-ADD4-7C215B5CFE4A}">
      <dsp:nvSpPr>
        <dsp:cNvPr id="0" name=""/>
        <dsp:cNvSpPr/>
      </dsp:nvSpPr>
      <dsp:spPr>
        <a:xfrm>
          <a:off x="0" y="75254"/>
          <a:ext cx="105156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C7F60-AAD5-498E-A5C3-53FC74B5AC74}">
      <dsp:nvSpPr>
        <dsp:cNvPr id="0" name=""/>
        <dsp:cNvSpPr/>
      </dsp:nvSpPr>
      <dsp:spPr>
        <a:xfrm>
          <a:off x="273739" y="286781"/>
          <a:ext cx="606382" cy="606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7A88F-AEC4-4385-8A68-8DBAC9CD8844}">
      <dsp:nvSpPr>
        <dsp:cNvPr id="0" name=""/>
        <dsp:cNvSpPr/>
      </dsp:nvSpPr>
      <dsp:spPr>
        <a:xfrm>
          <a:off x="1273403" y="88506"/>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s-CL" sz="2500" kern="1200" dirty="0"/>
            <a:t>Modelar de manera eficiente y no invasiva la AC utilizando la informática</a:t>
          </a:r>
          <a:endParaRPr lang="en-US" sz="2500" kern="1200" dirty="0"/>
        </a:p>
      </dsp:txBody>
      <dsp:txXfrm>
        <a:off x="1273403" y="88506"/>
        <a:ext cx="9242196" cy="1102514"/>
      </dsp:txXfrm>
    </dsp:sp>
    <dsp:sp modelId="{A39C6F1D-ED89-458D-B6E2-A54096BCB021}">
      <dsp:nvSpPr>
        <dsp:cNvPr id="0" name=""/>
        <dsp:cNvSpPr/>
      </dsp:nvSpPr>
      <dsp:spPr>
        <a:xfrm>
          <a:off x="0" y="1444632"/>
          <a:ext cx="105156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CDEE8-D887-4C91-A11F-21817FF92432}">
      <dsp:nvSpPr>
        <dsp:cNvPr id="0" name=""/>
        <dsp:cNvSpPr/>
      </dsp:nvSpPr>
      <dsp:spPr>
        <a:xfrm>
          <a:off x="273739" y="1692702"/>
          <a:ext cx="606382" cy="606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5D73C9-E956-45D6-9594-B7B2CC953D20}">
      <dsp:nvSpPr>
        <dsp:cNvPr id="0" name=""/>
        <dsp:cNvSpPr/>
      </dsp:nvSpPr>
      <dsp:spPr>
        <a:xfrm>
          <a:off x="1273403" y="1419065"/>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s-CL" sz="2500" kern="1200" dirty="0"/>
            <a:t>Mejorar la oportunidad de diagnosticar a tiempo la AC en las personas</a:t>
          </a:r>
          <a:endParaRPr lang="en-US" sz="2500" kern="1200" dirty="0"/>
        </a:p>
      </dsp:txBody>
      <dsp:txXfrm>
        <a:off x="1273403" y="1419065"/>
        <a:ext cx="9242196" cy="1102514"/>
      </dsp:txXfrm>
    </dsp:sp>
    <dsp:sp modelId="{C7AEA567-FCC5-4990-979E-B45286F23FC5}">
      <dsp:nvSpPr>
        <dsp:cNvPr id="0" name=""/>
        <dsp:cNvSpPr/>
      </dsp:nvSpPr>
      <dsp:spPr>
        <a:xfrm>
          <a:off x="0" y="2757227"/>
          <a:ext cx="105156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57F7B-179A-4AF2-AA60-AAE04C0798C6}">
      <dsp:nvSpPr>
        <dsp:cNvPr id="0" name=""/>
        <dsp:cNvSpPr/>
      </dsp:nvSpPr>
      <dsp:spPr>
        <a:xfrm>
          <a:off x="270046" y="2976085"/>
          <a:ext cx="606382" cy="606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625D6-0506-4950-8834-147C911E3E1A}">
      <dsp:nvSpPr>
        <dsp:cNvPr id="0" name=""/>
        <dsp:cNvSpPr/>
      </dsp:nvSpPr>
      <dsp:spPr>
        <a:xfrm>
          <a:off x="1273403" y="2757227"/>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s-CL" sz="2500" kern="1200" dirty="0"/>
            <a:t>Obtener información valiosa de investigación en  bioinformática</a:t>
          </a:r>
          <a:endParaRPr lang="en-US" sz="2500" kern="1200" dirty="0"/>
        </a:p>
      </dsp:txBody>
      <dsp:txXfrm>
        <a:off x="1273403" y="2757227"/>
        <a:ext cx="9242196" cy="1102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E9B0D-13CD-4F3E-A906-1FAA037CB37E}">
      <dsp:nvSpPr>
        <dsp:cNvPr id="0" name=""/>
        <dsp:cNvSpPr/>
      </dsp:nvSpPr>
      <dsp:spPr>
        <a:xfrm>
          <a:off x="168949" y="1828"/>
          <a:ext cx="2966218" cy="1779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L" sz="2800" kern="1200"/>
            <a:t>Algoritmo MOPSO en R</a:t>
          </a:r>
          <a:endParaRPr lang="en-US" sz="2800" kern="1200"/>
        </a:p>
      </dsp:txBody>
      <dsp:txXfrm>
        <a:off x="168949" y="1828"/>
        <a:ext cx="2966218" cy="1779731"/>
      </dsp:txXfrm>
    </dsp:sp>
    <dsp:sp modelId="{68E475E8-E874-40BE-AC05-D9443B013EBD}">
      <dsp:nvSpPr>
        <dsp:cNvPr id="0" name=""/>
        <dsp:cNvSpPr/>
      </dsp:nvSpPr>
      <dsp:spPr>
        <a:xfrm>
          <a:off x="3431790" y="1828"/>
          <a:ext cx="2966218" cy="1779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L" sz="2800" kern="1200" dirty="0"/>
            <a:t>Guiar una mejor selección de modelos de AC</a:t>
          </a:r>
          <a:endParaRPr lang="en-US" sz="2800" kern="1200" dirty="0"/>
        </a:p>
      </dsp:txBody>
      <dsp:txXfrm>
        <a:off x="3431790" y="1828"/>
        <a:ext cx="2966218" cy="1779731"/>
      </dsp:txXfrm>
    </dsp:sp>
    <dsp:sp modelId="{2872C7CE-5A7F-41A4-93F7-1A69F4A2556E}">
      <dsp:nvSpPr>
        <dsp:cNvPr id="0" name=""/>
        <dsp:cNvSpPr/>
      </dsp:nvSpPr>
      <dsp:spPr>
        <a:xfrm>
          <a:off x="6694631" y="1828"/>
          <a:ext cx="2966218" cy="1779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L" sz="2800" kern="1200" dirty="0"/>
            <a:t>Reducir el tiempo de procesamiento</a:t>
          </a:r>
          <a:endParaRPr lang="en-US" sz="2800" kern="1200" dirty="0"/>
        </a:p>
      </dsp:txBody>
      <dsp:txXfrm>
        <a:off x="6694631" y="1828"/>
        <a:ext cx="2966218" cy="1779731"/>
      </dsp:txXfrm>
    </dsp:sp>
    <dsp:sp modelId="{8F688657-6E53-4CCA-A650-99E3A45EA6B5}">
      <dsp:nvSpPr>
        <dsp:cNvPr id="0" name=""/>
        <dsp:cNvSpPr/>
      </dsp:nvSpPr>
      <dsp:spPr>
        <a:xfrm>
          <a:off x="1800370" y="2078181"/>
          <a:ext cx="2966218" cy="1779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L" sz="2800" kern="1200" dirty="0"/>
            <a:t>Conjuntos de datos de Miranda (2016) y Vallejos (2017)</a:t>
          </a:r>
          <a:endParaRPr lang="en-US" sz="2800" kern="1200" dirty="0"/>
        </a:p>
      </dsp:txBody>
      <dsp:txXfrm>
        <a:off x="1800370" y="2078181"/>
        <a:ext cx="2966218" cy="1779731"/>
      </dsp:txXfrm>
    </dsp:sp>
    <dsp:sp modelId="{682B4307-081E-4E0F-B276-FC7DB7E626B0}">
      <dsp:nvSpPr>
        <dsp:cNvPr id="0" name=""/>
        <dsp:cNvSpPr/>
      </dsp:nvSpPr>
      <dsp:spPr>
        <a:xfrm>
          <a:off x="5063210" y="2078181"/>
          <a:ext cx="2966218" cy="1779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L" sz="2800" kern="1200" dirty="0"/>
            <a:t>Realizar pruebas estadísticas y comparar resultados</a:t>
          </a:r>
          <a:endParaRPr lang="en-US" sz="2800" kern="1200" dirty="0"/>
        </a:p>
      </dsp:txBody>
      <dsp:txXfrm>
        <a:off x="5063210" y="2078181"/>
        <a:ext cx="2966218" cy="1779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7BE57-E027-4BC9-8CBF-D0096B90EC73}">
      <dsp:nvSpPr>
        <dsp:cNvPr id="0" name=""/>
        <dsp:cNvSpPr/>
      </dsp:nvSpPr>
      <dsp:spPr>
        <a:xfrm>
          <a:off x="0" y="471"/>
          <a:ext cx="98298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6653EBD-A4F9-4999-B4E8-1126ABDB727F}">
      <dsp:nvSpPr>
        <dsp:cNvPr id="0" name=""/>
        <dsp:cNvSpPr/>
      </dsp:nvSpPr>
      <dsp:spPr>
        <a:xfrm>
          <a:off x="0" y="471"/>
          <a:ext cx="9829800" cy="77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CL" sz="2500" kern="1200" dirty="0"/>
            <a:t>Criterio de búsqueda de soluciones y condiciones del método</a:t>
          </a:r>
          <a:endParaRPr lang="en-US" sz="2500" kern="1200" dirty="0"/>
        </a:p>
      </dsp:txBody>
      <dsp:txXfrm>
        <a:off x="0" y="471"/>
        <a:ext cx="9829800" cy="771759"/>
      </dsp:txXfrm>
    </dsp:sp>
    <dsp:sp modelId="{0C864A9E-A509-4A97-9513-A33DA86386D4}">
      <dsp:nvSpPr>
        <dsp:cNvPr id="0" name=""/>
        <dsp:cNvSpPr/>
      </dsp:nvSpPr>
      <dsp:spPr>
        <a:xfrm>
          <a:off x="0" y="772231"/>
          <a:ext cx="98298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3357C5-13F8-479E-9410-49C461C9D064}">
      <dsp:nvSpPr>
        <dsp:cNvPr id="0" name=""/>
        <dsp:cNvSpPr/>
      </dsp:nvSpPr>
      <dsp:spPr>
        <a:xfrm>
          <a:off x="0" y="772231"/>
          <a:ext cx="9829800" cy="77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CL" sz="2500" kern="1200" dirty="0"/>
            <a:t>Comparación y datos de estudios Miranda (2016) y Vallejos (2017)</a:t>
          </a:r>
          <a:endParaRPr lang="en-US" sz="2500" kern="1200" dirty="0"/>
        </a:p>
      </dsp:txBody>
      <dsp:txXfrm>
        <a:off x="0" y="772231"/>
        <a:ext cx="9829800" cy="771759"/>
      </dsp:txXfrm>
    </dsp:sp>
    <dsp:sp modelId="{C0263FCB-4DE3-4B94-8969-7DE407B15B73}">
      <dsp:nvSpPr>
        <dsp:cNvPr id="0" name=""/>
        <dsp:cNvSpPr/>
      </dsp:nvSpPr>
      <dsp:spPr>
        <a:xfrm>
          <a:off x="0" y="1543991"/>
          <a:ext cx="98298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81E1179-A9ED-4422-924A-49C210D7DA03}">
      <dsp:nvSpPr>
        <dsp:cNvPr id="0" name=""/>
        <dsp:cNvSpPr/>
      </dsp:nvSpPr>
      <dsp:spPr>
        <a:xfrm>
          <a:off x="0" y="1543991"/>
          <a:ext cx="9829800" cy="77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CL" sz="2500" kern="1200" dirty="0"/>
            <a:t>Condiciones de los modelos AC</a:t>
          </a:r>
          <a:endParaRPr lang="en-US" sz="2500" kern="1200" dirty="0"/>
        </a:p>
      </dsp:txBody>
      <dsp:txXfrm>
        <a:off x="0" y="1543991"/>
        <a:ext cx="9829800" cy="771759"/>
      </dsp:txXfrm>
    </dsp:sp>
    <dsp:sp modelId="{FB589D37-0477-4FAC-A0D1-0A815C807AA5}">
      <dsp:nvSpPr>
        <dsp:cNvPr id="0" name=""/>
        <dsp:cNvSpPr/>
      </dsp:nvSpPr>
      <dsp:spPr>
        <a:xfrm>
          <a:off x="0" y="2315750"/>
          <a:ext cx="98298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FCAFC5-23E3-40F3-B126-4D48B2B1B661}">
      <dsp:nvSpPr>
        <dsp:cNvPr id="0" name=""/>
        <dsp:cNvSpPr/>
      </dsp:nvSpPr>
      <dsp:spPr>
        <a:xfrm>
          <a:off x="0" y="2315750"/>
          <a:ext cx="9829800" cy="77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Datos</a:t>
          </a:r>
          <a:r>
            <a:rPr lang="en-US" sz="2500" kern="1200" baseline="0" dirty="0"/>
            <a:t> de </a:t>
          </a:r>
          <a:r>
            <a:rPr lang="en-US" sz="2500" kern="1200" baseline="0" dirty="0" err="1"/>
            <a:t>pacientes</a:t>
          </a:r>
          <a:endParaRPr lang="en-US" sz="2500" kern="1200" dirty="0"/>
        </a:p>
      </dsp:txBody>
      <dsp:txXfrm>
        <a:off x="0" y="2315750"/>
        <a:ext cx="9829800" cy="771759"/>
      </dsp:txXfrm>
    </dsp:sp>
    <dsp:sp modelId="{3AC120B8-043D-410A-9E23-39909A1F5054}">
      <dsp:nvSpPr>
        <dsp:cNvPr id="0" name=""/>
        <dsp:cNvSpPr/>
      </dsp:nvSpPr>
      <dsp:spPr>
        <a:xfrm>
          <a:off x="0" y="3087510"/>
          <a:ext cx="98298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DE7C9D3-5A8A-4AFF-B35A-1F9A15474715}">
      <dsp:nvSpPr>
        <dsp:cNvPr id="0" name=""/>
        <dsp:cNvSpPr/>
      </dsp:nvSpPr>
      <dsp:spPr>
        <a:xfrm>
          <a:off x="0" y="3087510"/>
          <a:ext cx="9829800" cy="771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CL" sz="2500" kern="1200" dirty="0"/>
            <a:t>Herramientas computacionales</a:t>
          </a:r>
          <a:endParaRPr lang="en-US" sz="2500" kern="1200" dirty="0"/>
        </a:p>
      </dsp:txBody>
      <dsp:txXfrm>
        <a:off x="0" y="3087510"/>
        <a:ext cx="9829800" cy="771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0F9EC-116C-46BA-928A-25AA55355FFD}">
      <dsp:nvSpPr>
        <dsp:cNvPr id="0" name=""/>
        <dsp:cNvSpPr/>
      </dsp:nvSpPr>
      <dsp:spPr>
        <a:xfrm>
          <a:off x="527335" y="647370"/>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70DD3-24E2-4C1B-844A-B288E92E2A66}">
      <dsp:nvSpPr>
        <dsp:cNvPr id="0" name=""/>
        <dsp:cNvSpPr/>
      </dsp:nvSpPr>
      <dsp:spPr>
        <a:xfrm>
          <a:off x="827147" y="947183"/>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52C9F-B70E-4B1A-86A0-86F341C06553}">
      <dsp:nvSpPr>
        <dsp:cNvPr id="0" name=""/>
        <dsp:cNvSpPr/>
      </dsp:nvSpPr>
      <dsp:spPr>
        <a:xfrm>
          <a:off x="77616" y="2492371"/>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CL" sz="2300" kern="1200"/>
            <a:t>Análisis estadístico</a:t>
          </a:r>
          <a:endParaRPr lang="en-US" sz="2300" kern="1200"/>
        </a:p>
      </dsp:txBody>
      <dsp:txXfrm>
        <a:off x="77616" y="2492371"/>
        <a:ext cx="2306250" cy="720000"/>
      </dsp:txXfrm>
    </dsp:sp>
    <dsp:sp modelId="{0F7833D5-1C97-469B-9E8F-3711CCF7A367}">
      <dsp:nvSpPr>
        <dsp:cNvPr id="0" name=""/>
        <dsp:cNvSpPr/>
      </dsp:nvSpPr>
      <dsp:spPr>
        <a:xfrm>
          <a:off x="4106794" y="705613"/>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79B82-72EC-42E2-AD84-097ABBC883BD}">
      <dsp:nvSpPr>
        <dsp:cNvPr id="0" name=""/>
        <dsp:cNvSpPr/>
      </dsp:nvSpPr>
      <dsp:spPr>
        <a:xfrm>
          <a:off x="4450613" y="111431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08F87D-3C5A-4A7A-995D-01C2FD3793B0}">
      <dsp:nvSpPr>
        <dsp:cNvPr id="0" name=""/>
        <dsp:cNvSpPr/>
      </dsp:nvSpPr>
      <dsp:spPr>
        <a:xfrm>
          <a:off x="3087849" y="2450164"/>
          <a:ext cx="36234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CL" sz="2300" kern="1200" dirty="0"/>
            <a:t>Comparar los resultados</a:t>
          </a:r>
          <a:endParaRPr lang="en-US" sz="2300" kern="1200" dirty="0"/>
        </a:p>
      </dsp:txBody>
      <dsp:txXfrm>
        <a:off x="3087849" y="2450164"/>
        <a:ext cx="3623464" cy="720000"/>
      </dsp:txXfrm>
    </dsp:sp>
    <dsp:sp modelId="{04180BE9-F227-4264-81A6-90E1B1038F24}">
      <dsp:nvSpPr>
        <dsp:cNvPr id="0" name=""/>
        <dsp:cNvSpPr/>
      </dsp:nvSpPr>
      <dsp:spPr>
        <a:xfrm>
          <a:off x="7922844" y="647370"/>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78EAD-5BB6-4767-B91C-80025DAFA53A}">
      <dsp:nvSpPr>
        <dsp:cNvPr id="0" name=""/>
        <dsp:cNvSpPr/>
      </dsp:nvSpPr>
      <dsp:spPr>
        <a:xfrm>
          <a:off x="8222657" y="947183"/>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45388-6A13-400B-B5B0-E29AE49AABA9}">
      <dsp:nvSpPr>
        <dsp:cNvPr id="0" name=""/>
        <dsp:cNvSpPr/>
      </dsp:nvSpPr>
      <dsp:spPr>
        <a:xfrm>
          <a:off x="6814518" y="2492371"/>
          <a:ext cx="36234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CL" sz="2300" kern="1200" dirty="0"/>
            <a:t>Cumplimiento de objetivos</a:t>
          </a:r>
          <a:endParaRPr lang="en-US" sz="2300" kern="1200" dirty="0"/>
        </a:p>
      </dsp:txBody>
      <dsp:txXfrm>
        <a:off x="6814518" y="2492371"/>
        <a:ext cx="3623464"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A1D56-6E0B-4745-9A64-FCB0C92F9846}">
      <dsp:nvSpPr>
        <dsp:cNvPr id="0" name=""/>
        <dsp:cNvSpPr/>
      </dsp:nvSpPr>
      <dsp:spPr>
        <a:xfrm>
          <a:off x="47" y="56701"/>
          <a:ext cx="4593319"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s-CL" sz="2600" kern="1200"/>
            <a:t>Datos de estudio:</a:t>
          </a:r>
          <a:endParaRPr lang="en-US" sz="2600" kern="1200"/>
        </a:p>
      </dsp:txBody>
      <dsp:txXfrm>
        <a:off x="47" y="56701"/>
        <a:ext cx="4593319" cy="748800"/>
      </dsp:txXfrm>
    </dsp:sp>
    <dsp:sp modelId="{A54FC495-C350-4F78-9C61-524294E21DA8}">
      <dsp:nvSpPr>
        <dsp:cNvPr id="0" name=""/>
        <dsp:cNvSpPr/>
      </dsp:nvSpPr>
      <dsp:spPr>
        <a:xfrm>
          <a:off x="47" y="805501"/>
          <a:ext cx="4593319" cy="299753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Ø"/>
          </a:pPr>
          <a:r>
            <a:rPr lang="es-CL" sz="2600" kern="1200" dirty="0"/>
            <a:t>45 pacientes sanos, 29 (</a:t>
          </a:r>
          <a:r>
            <a:rPr lang="es-CL" sz="2600" kern="1200" dirty="0" err="1"/>
            <a:t>Katsogridakis</a:t>
          </a:r>
          <a:r>
            <a:rPr lang="es-CL" sz="2600" kern="1200" dirty="0"/>
            <a:t>, 2013) y 16 (</a:t>
          </a:r>
          <a:r>
            <a:rPr lang="es-CL" sz="2600" kern="1200" dirty="0" err="1"/>
            <a:t>Mahony</a:t>
          </a:r>
          <a:r>
            <a:rPr lang="es-CL" sz="2600" kern="1200" dirty="0"/>
            <a:t>, 2000)</a:t>
          </a:r>
          <a:endParaRPr lang="en-US" sz="2600" kern="1200" dirty="0"/>
        </a:p>
        <a:p>
          <a:pPr marL="228600" lvl="1" indent="-228600" algn="l" defTabSz="1155700">
            <a:lnSpc>
              <a:spcPct val="90000"/>
            </a:lnSpc>
            <a:spcBef>
              <a:spcPct val="0"/>
            </a:spcBef>
            <a:spcAft>
              <a:spcPct val="15000"/>
            </a:spcAft>
            <a:buFont typeface="Wingdings" panose="05000000000000000000" pitchFamily="2" charset="2"/>
            <a:buChar char="Ø"/>
          </a:pPr>
          <a:r>
            <a:rPr lang="es-CL" sz="2600" kern="1200" dirty="0"/>
            <a:t>Datos del </a:t>
          </a:r>
          <a:r>
            <a:rPr lang="es-CL" sz="2600" i="1" kern="1200" dirty="0" err="1"/>
            <a:t>grid</a:t>
          </a:r>
          <a:r>
            <a:rPr lang="es-CL" sz="2600" kern="1200" dirty="0"/>
            <a:t> de SVM de Miranda (2016) y optimizado con OMO por Vallejos (2017)</a:t>
          </a:r>
          <a:endParaRPr lang="en-US" sz="2600" kern="1200" dirty="0"/>
        </a:p>
      </dsp:txBody>
      <dsp:txXfrm>
        <a:off x="47" y="805501"/>
        <a:ext cx="4593319" cy="2997539"/>
      </dsp:txXfrm>
    </dsp:sp>
    <dsp:sp modelId="{0DF51272-F55A-4CCC-9656-EF080CF4AE30}">
      <dsp:nvSpPr>
        <dsp:cNvPr id="0" name=""/>
        <dsp:cNvSpPr/>
      </dsp:nvSpPr>
      <dsp:spPr>
        <a:xfrm>
          <a:off x="5236432" y="56701"/>
          <a:ext cx="4593319"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s-CL" sz="2600" kern="1200"/>
            <a:t>Herramientas: </a:t>
          </a:r>
          <a:endParaRPr lang="en-US" sz="2600" kern="1200"/>
        </a:p>
      </dsp:txBody>
      <dsp:txXfrm>
        <a:off x="5236432" y="56701"/>
        <a:ext cx="4593319" cy="748800"/>
      </dsp:txXfrm>
    </dsp:sp>
    <dsp:sp modelId="{968B87AD-26CB-4267-80EB-B5211BF9C10F}">
      <dsp:nvSpPr>
        <dsp:cNvPr id="0" name=""/>
        <dsp:cNvSpPr/>
      </dsp:nvSpPr>
      <dsp:spPr>
        <a:xfrm>
          <a:off x="5236432" y="805501"/>
          <a:ext cx="4593319" cy="299753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Ø"/>
          </a:pPr>
          <a:r>
            <a:rPr lang="es-CL" sz="2600" kern="1200" dirty="0"/>
            <a:t>Notebook Samsung (12GB, 2.6 GHz Core i5)</a:t>
          </a:r>
          <a:endParaRPr lang="en-US" sz="2600" kern="1200" dirty="0"/>
        </a:p>
        <a:p>
          <a:pPr marL="228600" lvl="1" indent="-228600" algn="l" defTabSz="1155700">
            <a:lnSpc>
              <a:spcPct val="90000"/>
            </a:lnSpc>
            <a:spcBef>
              <a:spcPct val="0"/>
            </a:spcBef>
            <a:spcAft>
              <a:spcPct val="15000"/>
            </a:spcAft>
            <a:buFont typeface="Wingdings" panose="05000000000000000000" pitchFamily="2" charset="2"/>
            <a:buChar char="Ø"/>
          </a:pPr>
          <a:endParaRPr lang="en-US" sz="2600" kern="1200" dirty="0"/>
        </a:p>
        <a:p>
          <a:pPr marL="228600" lvl="1" indent="-228600" algn="l" defTabSz="1155700">
            <a:lnSpc>
              <a:spcPct val="90000"/>
            </a:lnSpc>
            <a:spcBef>
              <a:spcPct val="0"/>
            </a:spcBef>
            <a:spcAft>
              <a:spcPct val="15000"/>
            </a:spcAft>
            <a:buFont typeface="Wingdings" panose="05000000000000000000" pitchFamily="2" charset="2"/>
            <a:buChar char="Ø"/>
          </a:pPr>
          <a:r>
            <a:rPr lang="es-CL" sz="2600" kern="1200" dirty="0"/>
            <a:t>Microsoft Office</a:t>
          </a:r>
          <a:endParaRPr lang="en-US" sz="2600" kern="1200" dirty="0"/>
        </a:p>
        <a:p>
          <a:pPr marL="228600" lvl="1" indent="-228600" algn="l" defTabSz="1155700">
            <a:lnSpc>
              <a:spcPct val="90000"/>
            </a:lnSpc>
            <a:spcBef>
              <a:spcPct val="0"/>
            </a:spcBef>
            <a:spcAft>
              <a:spcPct val="15000"/>
            </a:spcAft>
            <a:buFont typeface="Wingdings" panose="05000000000000000000" pitchFamily="2" charset="2"/>
            <a:buChar char="Ø"/>
          </a:pPr>
          <a:endParaRPr lang="en-US" sz="2600" kern="1200" dirty="0"/>
        </a:p>
        <a:p>
          <a:pPr marL="228600" lvl="1" indent="-228600" algn="l" defTabSz="1155700">
            <a:lnSpc>
              <a:spcPct val="90000"/>
            </a:lnSpc>
            <a:spcBef>
              <a:spcPct val="0"/>
            </a:spcBef>
            <a:spcAft>
              <a:spcPct val="15000"/>
            </a:spcAft>
            <a:buFont typeface="Wingdings" panose="05000000000000000000" pitchFamily="2" charset="2"/>
            <a:buChar char="Ø"/>
          </a:pPr>
          <a:r>
            <a:rPr lang="en-US" sz="2600" kern="1200" dirty="0" err="1"/>
            <a:t>Laboratorio</a:t>
          </a:r>
          <a:r>
            <a:rPr lang="en-US" sz="2600" kern="1200" dirty="0"/>
            <a:t> DIINF USACH</a:t>
          </a:r>
        </a:p>
      </dsp:txBody>
      <dsp:txXfrm>
        <a:off x="5236432" y="805501"/>
        <a:ext cx="4593319" cy="299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0AB7-9921-47FD-8C7B-4097E5A5BBDC}">
      <dsp:nvSpPr>
        <dsp:cNvPr id="0" name=""/>
        <dsp:cNvSpPr/>
      </dsp:nvSpPr>
      <dsp:spPr>
        <a:xfrm>
          <a:off x="238086" y="356400"/>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A4ED4-C50B-45E0-BCE2-C999B80FCDB7}">
      <dsp:nvSpPr>
        <dsp:cNvPr id="0" name=""/>
        <dsp:cNvSpPr/>
      </dsp:nvSpPr>
      <dsp:spPr>
        <a:xfrm>
          <a:off x="396676" y="514989"/>
          <a:ext cx="426972" cy="426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2D91E-F15B-42F1-A293-E34425402332}">
      <dsp:nvSpPr>
        <dsp:cNvPr id="0" name=""/>
        <dsp:cNvSpPr/>
      </dsp:nvSpPr>
      <dsp:spPr>
        <a:xfrm>
          <a:off x="201" y="1332337"/>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CL" sz="1700" kern="1200" dirty="0"/>
            <a:t>R y sus paquetes</a:t>
          </a:r>
          <a:endParaRPr lang="en-US" sz="1700" kern="1200" dirty="0"/>
        </a:p>
      </dsp:txBody>
      <dsp:txXfrm>
        <a:off x="201" y="1332337"/>
        <a:ext cx="1219921" cy="487968"/>
      </dsp:txXfrm>
    </dsp:sp>
    <dsp:sp modelId="{954F8FB5-71F7-492C-92FD-B7C8499B9D05}">
      <dsp:nvSpPr>
        <dsp:cNvPr id="0" name=""/>
        <dsp:cNvSpPr/>
      </dsp:nvSpPr>
      <dsp:spPr>
        <a:xfrm>
          <a:off x="1671494" y="356400"/>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F5BA4-B476-48D9-A15C-2429F182A167}">
      <dsp:nvSpPr>
        <dsp:cNvPr id="0" name=""/>
        <dsp:cNvSpPr/>
      </dsp:nvSpPr>
      <dsp:spPr>
        <a:xfrm>
          <a:off x="1830084" y="514989"/>
          <a:ext cx="426972" cy="426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CFA27-6C45-4EB4-B4A0-80AABB56DD21}">
      <dsp:nvSpPr>
        <dsp:cNvPr id="0" name=""/>
        <dsp:cNvSpPr/>
      </dsp:nvSpPr>
      <dsp:spPr>
        <a:xfrm>
          <a:off x="1433609" y="1332337"/>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CL" sz="1700" kern="1200"/>
            <a:t>R Studio</a:t>
          </a:r>
          <a:endParaRPr lang="en-US" sz="1700" kern="1200"/>
        </a:p>
      </dsp:txBody>
      <dsp:txXfrm>
        <a:off x="1433609" y="1332337"/>
        <a:ext cx="1219921" cy="487968"/>
      </dsp:txXfrm>
    </dsp:sp>
    <dsp:sp modelId="{3C46CD7E-DF6B-471C-B711-4504B0636F48}">
      <dsp:nvSpPr>
        <dsp:cNvPr id="0" name=""/>
        <dsp:cNvSpPr/>
      </dsp:nvSpPr>
      <dsp:spPr>
        <a:xfrm>
          <a:off x="954790" y="2125286"/>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B929B-223A-49B2-B8DF-1B1D4450890C}">
      <dsp:nvSpPr>
        <dsp:cNvPr id="0" name=""/>
        <dsp:cNvSpPr/>
      </dsp:nvSpPr>
      <dsp:spPr>
        <a:xfrm>
          <a:off x="1113380" y="2283876"/>
          <a:ext cx="426972" cy="426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1DADB-EF8F-4A9F-8B04-33DCE3961E92}">
      <dsp:nvSpPr>
        <dsp:cNvPr id="0" name=""/>
        <dsp:cNvSpPr/>
      </dsp:nvSpPr>
      <dsp:spPr>
        <a:xfrm>
          <a:off x="716905" y="3101224"/>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CL" sz="1700" kern="1200"/>
            <a:t>Windows 10</a:t>
          </a:r>
          <a:endParaRPr lang="en-US" sz="1700" kern="1200"/>
        </a:p>
      </dsp:txBody>
      <dsp:txXfrm>
        <a:off x="716905" y="3101224"/>
        <a:ext cx="1219921" cy="4879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0AB7-9921-47FD-8C7B-4097E5A5BBDC}">
      <dsp:nvSpPr>
        <dsp:cNvPr id="0" name=""/>
        <dsp:cNvSpPr/>
      </dsp:nvSpPr>
      <dsp:spPr>
        <a:xfrm>
          <a:off x="291813" y="47"/>
          <a:ext cx="908208" cy="90820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A4ED4-C50B-45E0-BCE2-C999B80FCDB7}">
      <dsp:nvSpPr>
        <dsp:cNvPr id="0" name=""/>
        <dsp:cNvSpPr/>
      </dsp:nvSpPr>
      <dsp:spPr>
        <a:xfrm>
          <a:off x="485365" y="193600"/>
          <a:ext cx="521103" cy="521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2D91E-F15B-42F1-A293-E34425402332}">
      <dsp:nvSpPr>
        <dsp:cNvPr id="0" name=""/>
        <dsp:cNvSpPr/>
      </dsp:nvSpPr>
      <dsp:spPr>
        <a:xfrm>
          <a:off x="1483" y="1191141"/>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Particular</a:t>
          </a:r>
        </a:p>
      </dsp:txBody>
      <dsp:txXfrm>
        <a:off x="1483" y="1191141"/>
        <a:ext cx="1488867" cy="595546"/>
      </dsp:txXfrm>
    </dsp:sp>
    <dsp:sp modelId="{3C46CD7E-DF6B-471C-B711-4504B0636F48}">
      <dsp:nvSpPr>
        <dsp:cNvPr id="0" name=""/>
        <dsp:cNvSpPr/>
      </dsp:nvSpPr>
      <dsp:spPr>
        <a:xfrm>
          <a:off x="291813" y="2158904"/>
          <a:ext cx="908208" cy="90820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B929B-223A-49B2-B8DF-1B1D4450890C}">
      <dsp:nvSpPr>
        <dsp:cNvPr id="0" name=""/>
        <dsp:cNvSpPr/>
      </dsp:nvSpPr>
      <dsp:spPr>
        <a:xfrm>
          <a:off x="485365" y="2352457"/>
          <a:ext cx="521103" cy="521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1DADB-EF8F-4A9F-8B04-33DCE3961E92}">
      <dsp:nvSpPr>
        <dsp:cNvPr id="0" name=""/>
        <dsp:cNvSpPr/>
      </dsp:nvSpPr>
      <dsp:spPr>
        <a:xfrm>
          <a:off x="1483" y="3349998"/>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UNIVERSIDAD</a:t>
          </a:r>
        </a:p>
      </dsp:txBody>
      <dsp:txXfrm>
        <a:off x="1483" y="3349998"/>
        <a:ext cx="1488867" cy="595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0AB7-9921-47FD-8C7B-4097E5A5BBDC}">
      <dsp:nvSpPr>
        <dsp:cNvPr id="0" name=""/>
        <dsp:cNvSpPr/>
      </dsp:nvSpPr>
      <dsp:spPr>
        <a:xfrm>
          <a:off x="238086" y="585027"/>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A4ED4-C50B-45E0-BCE2-C999B80FCDB7}">
      <dsp:nvSpPr>
        <dsp:cNvPr id="0" name=""/>
        <dsp:cNvSpPr/>
      </dsp:nvSpPr>
      <dsp:spPr>
        <a:xfrm>
          <a:off x="396676" y="743617"/>
          <a:ext cx="426972" cy="426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2D91E-F15B-42F1-A293-E34425402332}">
      <dsp:nvSpPr>
        <dsp:cNvPr id="0" name=""/>
        <dsp:cNvSpPr/>
      </dsp:nvSpPr>
      <dsp:spPr>
        <a:xfrm>
          <a:off x="201" y="1560965"/>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CL" sz="1400" kern="1200" dirty="0"/>
            <a:t>Académicos</a:t>
          </a:r>
          <a:endParaRPr lang="en-US" sz="1400" kern="1200" dirty="0"/>
        </a:p>
      </dsp:txBody>
      <dsp:txXfrm>
        <a:off x="201" y="1560965"/>
        <a:ext cx="1219921" cy="487968"/>
      </dsp:txXfrm>
    </dsp:sp>
    <dsp:sp modelId="{954F8FB5-71F7-492C-92FD-B7C8499B9D05}">
      <dsp:nvSpPr>
        <dsp:cNvPr id="0" name=""/>
        <dsp:cNvSpPr/>
      </dsp:nvSpPr>
      <dsp:spPr>
        <a:xfrm>
          <a:off x="1671494" y="585027"/>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F5BA4-B476-48D9-A15C-2429F182A167}">
      <dsp:nvSpPr>
        <dsp:cNvPr id="0" name=""/>
        <dsp:cNvSpPr/>
      </dsp:nvSpPr>
      <dsp:spPr>
        <a:xfrm>
          <a:off x="1830084" y="743617"/>
          <a:ext cx="426972" cy="426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CFA27-6C45-4EB4-B4A0-80AABB56DD21}">
      <dsp:nvSpPr>
        <dsp:cNvPr id="0" name=""/>
        <dsp:cNvSpPr/>
      </dsp:nvSpPr>
      <dsp:spPr>
        <a:xfrm>
          <a:off x="1433609" y="1560965"/>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CL" sz="1400" kern="1200" dirty="0"/>
            <a:t>Notebook</a:t>
          </a:r>
          <a:endParaRPr lang="en-US" sz="1400" kern="1200" dirty="0"/>
        </a:p>
      </dsp:txBody>
      <dsp:txXfrm>
        <a:off x="1433609" y="1560965"/>
        <a:ext cx="1219921" cy="487968"/>
      </dsp:txXfrm>
    </dsp:sp>
    <dsp:sp modelId="{3C46CD7E-DF6B-471C-B711-4504B0636F48}">
      <dsp:nvSpPr>
        <dsp:cNvPr id="0" name=""/>
        <dsp:cNvSpPr/>
      </dsp:nvSpPr>
      <dsp:spPr>
        <a:xfrm>
          <a:off x="954790" y="2353914"/>
          <a:ext cx="744152" cy="74415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B929B-223A-49B2-B8DF-1B1D4450890C}">
      <dsp:nvSpPr>
        <dsp:cNvPr id="0" name=""/>
        <dsp:cNvSpPr/>
      </dsp:nvSpPr>
      <dsp:spPr>
        <a:xfrm>
          <a:off x="1113380" y="2512504"/>
          <a:ext cx="426972" cy="426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1DADB-EF8F-4A9F-8B04-33DCE3961E92}">
      <dsp:nvSpPr>
        <dsp:cNvPr id="0" name=""/>
        <dsp:cNvSpPr/>
      </dsp:nvSpPr>
      <dsp:spPr>
        <a:xfrm>
          <a:off x="716905" y="3329851"/>
          <a:ext cx="1219921" cy="48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CL" sz="1400" kern="1200" dirty="0"/>
            <a:t>DIINF</a:t>
          </a:r>
          <a:endParaRPr lang="en-US" sz="1400" kern="1200" dirty="0"/>
        </a:p>
      </dsp:txBody>
      <dsp:txXfrm>
        <a:off x="716905" y="3329851"/>
        <a:ext cx="1219921" cy="4879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10/07/2022</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pic>
        <p:nvPicPr>
          <p:cNvPr id="7" name="Imagen 6">
            <a:extLst>
              <a:ext uri="{FF2B5EF4-FFF2-40B4-BE49-F238E27FC236}">
                <a16:creationId xmlns:a16="http://schemas.microsoft.com/office/drawing/2014/main" id="{CC4A3C27-E55C-D52B-93A3-530848C8CF4B}"/>
              </a:ext>
            </a:extLst>
          </p:cNvPr>
          <p:cNvPicPr>
            <a:picLocks noChangeAspect="1"/>
          </p:cNvPicPr>
          <p:nvPr/>
        </p:nvPicPr>
        <p:blipFill>
          <a:blip r:embed="rId2"/>
          <a:stretch>
            <a:fillRect/>
          </a:stretch>
        </p:blipFill>
        <p:spPr>
          <a:xfrm>
            <a:off x="1143000" y="3429000"/>
            <a:ext cx="4572000" cy="2286000"/>
          </a:xfrm>
          <a:prstGeom prst="rect">
            <a:avLst/>
          </a:prstGeom>
        </p:spPr>
      </p:pic>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10/07/2022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10</a:t>
            </a:fld>
            <a:endParaRPr lang="es-ES"/>
          </a:p>
        </p:txBody>
      </p:sp>
    </p:spTree>
    <p:extLst>
      <p:ext uri="{BB962C8B-B14F-4D97-AF65-F5344CB8AC3E}">
        <p14:creationId xmlns:p14="http://schemas.microsoft.com/office/powerpoint/2010/main" val="330394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1583644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606361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13</a:t>
            </a:fld>
            <a:endParaRPr lang="es-ES"/>
          </a:p>
        </p:txBody>
      </p:sp>
    </p:spTree>
    <p:extLst>
      <p:ext uri="{BB962C8B-B14F-4D97-AF65-F5344CB8AC3E}">
        <p14:creationId xmlns:p14="http://schemas.microsoft.com/office/powerpoint/2010/main" val="1225046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14</a:t>
            </a:fld>
            <a:endParaRPr lang="es-ES"/>
          </a:p>
        </p:txBody>
      </p:sp>
    </p:spTree>
    <p:extLst>
      <p:ext uri="{BB962C8B-B14F-4D97-AF65-F5344CB8AC3E}">
        <p14:creationId xmlns:p14="http://schemas.microsoft.com/office/powerpoint/2010/main" val="40073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15</a:t>
            </a:fld>
            <a:endParaRPr lang="es-ES"/>
          </a:p>
        </p:txBody>
      </p:sp>
    </p:spTree>
    <p:extLst>
      <p:ext uri="{BB962C8B-B14F-4D97-AF65-F5344CB8AC3E}">
        <p14:creationId xmlns:p14="http://schemas.microsoft.com/office/powerpoint/2010/main" val="279746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16</a:t>
            </a:fld>
            <a:endParaRPr lang="es-ES"/>
          </a:p>
        </p:txBody>
      </p:sp>
    </p:spTree>
    <p:extLst>
      <p:ext uri="{BB962C8B-B14F-4D97-AF65-F5344CB8AC3E}">
        <p14:creationId xmlns:p14="http://schemas.microsoft.com/office/powerpoint/2010/main" val="260147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2772612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18</a:t>
            </a:fld>
            <a:endParaRPr lang="es-ES"/>
          </a:p>
        </p:txBody>
      </p:sp>
    </p:spTree>
    <p:extLst>
      <p:ext uri="{BB962C8B-B14F-4D97-AF65-F5344CB8AC3E}">
        <p14:creationId xmlns:p14="http://schemas.microsoft.com/office/powerpoint/2010/main" val="2885933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19</a:t>
            </a:fld>
            <a:endParaRPr lang="es-ES"/>
          </a:p>
        </p:txBody>
      </p:sp>
    </p:spTree>
    <p:extLst>
      <p:ext uri="{BB962C8B-B14F-4D97-AF65-F5344CB8AC3E}">
        <p14:creationId xmlns:p14="http://schemas.microsoft.com/office/powerpoint/2010/main" val="39748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20</a:t>
            </a:fld>
            <a:endParaRPr lang="es-ES"/>
          </a:p>
        </p:txBody>
      </p:sp>
    </p:spTree>
    <p:extLst>
      <p:ext uri="{BB962C8B-B14F-4D97-AF65-F5344CB8AC3E}">
        <p14:creationId xmlns:p14="http://schemas.microsoft.com/office/powerpoint/2010/main" val="246299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Falta una metodología a utilizar, que sería el desarrollo y la implementación de la solución</a:t>
            </a:r>
            <a:endParaRPr lang="es-ES" dirty="0"/>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21</a:t>
            </a:fld>
            <a:endParaRPr lang="es-ES"/>
          </a:p>
        </p:txBody>
      </p:sp>
    </p:spTree>
    <p:extLst>
      <p:ext uri="{BB962C8B-B14F-4D97-AF65-F5344CB8AC3E}">
        <p14:creationId xmlns:p14="http://schemas.microsoft.com/office/powerpoint/2010/main" val="3931423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22</a:t>
            </a:fld>
            <a:endParaRPr lang="es-ES"/>
          </a:p>
        </p:txBody>
      </p:sp>
    </p:spTree>
    <p:extLst>
      <p:ext uri="{BB962C8B-B14F-4D97-AF65-F5344CB8AC3E}">
        <p14:creationId xmlns:p14="http://schemas.microsoft.com/office/powerpoint/2010/main" val="3646968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250127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24</a:t>
            </a:fld>
            <a:endParaRPr lang="es-ES"/>
          </a:p>
        </p:txBody>
      </p:sp>
    </p:spTree>
    <p:extLst>
      <p:ext uri="{BB962C8B-B14F-4D97-AF65-F5344CB8AC3E}">
        <p14:creationId xmlns:p14="http://schemas.microsoft.com/office/powerpoint/2010/main" val="2328354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25</a:t>
            </a:fld>
            <a:endParaRPr lang="es-ES"/>
          </a:p>
        </p:txBody>
      </p:sp>
    </p:spTree>
    <p:extLst>
      <p:ext uri="{BB962C8B-B14F-4D97-AF65-F5344CB8AC3E}">
        <p14:creationId xmlns:p14="http://schemas.microsoft.com/office/powerpoint/2010/main" val="3037057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26</a:t>
            </a:fld>
            <a:endParaRPr lang="es-ES"/>
          </a:p>
        </p:txBody>
      </p:sp>
    </p:spTree>
    <p:extLst>
      <p:ext uri="{BB962C8B-B14F-4D97-AF65-F5344CB8AC3E}">
        <p14:creationId xmlns:p14="http://schemas.microsoft.com/office/powerpoint/2010/main" val="37866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27</a:t>
            </a:fld>
            <a:endParaRPr lang="es-ES"/>
          </a:p>
        </p:txBody>
      </p:sp>
    </p:spTree>
    <p:extLst>
      <p:ext uri="{BB962C8B-B14F-4D97-AF65-F5344CB8AC3E}">
        <p14:creationId xmlns:p14="http://schemas.microsoft.com/office/powerpoint/2010/main" val="343066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28</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Faltan datos duros, datos fuertes, porcentajes</a:t>
            </a:r>
            <a:endParaRPr lang="es-ES" dirty="0"/>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142435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6</a:t>
            </a:fld>
            <a:endParaRPr lang="es-ES"/>
          </a:p>
        </p:txBody>
      </p:sp>
    </p:spTree>
    <p:extLst>
      <p:ext uri="{BB962C8B-B14F-4D97-AF65-F5344CB8AC3E}">
        <p14:creationId xmlns:p14="http://schemas.microsoft.com/office/powerpoint/2010/main" val="1775076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7</a:t>
            </a:fld>
            <a:endParaRPr lang="es-ES"/>
          </a:p>
        </p:txBody>
      </p:sp>
    </p:spTree>
    <p:extLst>
      <p:ext uri="{BB962C8B-B14F-4D97-AF65-F5344CB8AC3E}">
        <p14:creationId xmlns:p14="http://schemas.microsoft.com/office/powerpoint/2010/main" val="344034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Agregar los autores de los estudios, hablar más sobre el aporte a la solución y no de las técnicas</a:t>
            </a:r>
            <a:endParaRPr lang="es-ES" dirty="0"/>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2077483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9</a:t>
            </a:fld>
            <a:endParaRPr lang="es-ES"/>
          </a:p>
        </p:txBody>
      </p:sp>
    </p:spTree>
    <p:extLst>
      <p:ext uri="{BB962C8B-B14F-4D97-AF65-F5344CB8AC3E}">
        <p14:creationId xmlns:p14="http://schemas.microsoft.com/office/powerpoint/2010/main" val="176672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3EFDB-4AF7-7AA3-994C-454C42F579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85631FB-B00B-B319-0FC1-3EF52B7A1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FDD2D5-4F44-A26E-9945-BEA41A9FBEB3}"/>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27F27431-D002-2EF6-B944-4775345532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B0110B-05AC-E056-90D0-1640B7BE2AE2}"/>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657492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D7CD1-1A61-A6F2-C228-FA9EDB16FA4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ECE7920-A6FB-EF94-F146-AB2C46F33B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13D462E-2ACD-7AA7-EC76-749C5F0AF206}"/>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58D8459A-6FF9-22B7-DEAF-2BA7E82AD74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B2D80E-F008-585F-2ED9-A1E175BF1987}"/>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3698115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0DA4B-5B05-CFF1-4530-72871A513A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16B3695-027A-FF09-DBA5-0D9CD39AB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1E70594-034D-9CA3-157A-2EF46B334D0B}"/>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507050B2-8931-63F8-F04C-A6B2B8679B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312260-036D-1420-2D97-5FA44BA95DC5}"/>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16304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E0D44-B25F-7788-7CE2-25893867E96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DED9EFA-3065-5873-90C5-BC68D1B2CD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2CDB9D2-E817-389B-16FC-1857084ED6C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C38ECC8-23FD-A859-4234-67246289CDB4}"/>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6" name="Marcador de pie de página 5">
            <a:extLst>
              <a:ext uri="{FF2B5EF4-FFF2-40B4-BE49-F238E27FC236}">
                <a16:creationId xmlns:a16="http://schemas.microsoft.com/office/drawing/2014/main" id="{8903322A-FD27-685C-BA24-48AE600451F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276535-84D8-6E96-077A-5827E1FED18A}"/>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404382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F460B-4D1A-495B-6F6D-F6B7FFEF126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C2CB64-D014-E41C-0BA1-EB69C82BB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DB2DD6-D551-3AEB-CD3E-F501B449A85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07F1F5F-FD43-A46C-021F-6C80550D7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06D8FA9-89C0-11CE-EDD7-4EFCAC574A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2439E5F-AFD0-8C61-7E9F-EA585A1A87A1}"/>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8" name="Marcador de pie de página 7">
            <a:extLst>
              <a:ext uri="{FF2B5EF4-FFF2-40B4-BE49-F238E27FC236}">
                <a16:creationId xmlns:a16="http://schemas.microsoft.com/office/drawing/2014/main" id="{2441CE62-C5DD-5E76-CF58-4A5AC1421F9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7B212A7-C19E-CC65-EBF5-C3AA72485A5C}"/>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396185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76E08-3B4B-C14A-1F89-8C5E98F437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64994B9-DE9B-0F47-D138-C80C700255F6}"/>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4" name="Marcador de pie de página 3">
            <a:extLst>
              <a:ext uri="{FF2B5EF4-FFF2-40B4-BE49-F238E27FC236}">
                <a16:creationId xmlns:a16="http://schemas.microsoft.com/office/drawing/2014/main" id="{AE98A58D-0579-BB9E-4915-926C6487BC7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551A7AD-C561-D047-EED8-BAD8DC07F986}"/>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2379857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3E8C77-92C9-B37D-F747-9997310D124F}"/>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3" name="Marcador de pie de página 2">
            <a:extLst>
              <a:ext uri="{FF2B5EF4-FFF2-40B4-BE49-F238E27FC236}">
                <a16:creationId xmlns:a16="http://schemas.microsoft.com/office/drawing/2014/main" id="{59524AE4-AAFB-9E14-8D6D-55ADAF5DB46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AB5E85B-0B2A-E079-E62C-F4ADF95460C1}"/>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137227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94ED2-A92F-17F7-C51E-21B0B81CA6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E6ABCF0-A009-4106-424E-ED18929C6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D2FA07F-D76C-F3A2-7246-B8E01119D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581C58-F11E-81C1-5CEA-3FA7B7EED86D}"/>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6" name="Marcador de pie de página 5">
            <a:extLst>
              <a:ext uri="{FF2B5EF4-FFF2-40B4-BE49-F238E27FC236}">
                <a16:creationId xmlns:a16="http://schemas.microsoft.com/office/drawing/2014/main" id="{90ED668C-42DC-CC6A-B50D-D4C556F6D7B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00A33AF-1C48-0402-67A3-681FDA3720A3}"/>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3866740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B0054-9066-610C-C108-D067F86779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CCE7457-96AB-D12F-8C0D-27B234814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C4A7ABC-FE69-DB12-D605-436C7ECBA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F21C05-F3D4-D014-F385-7B84966CADD3}"/>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6" name="Marcador de pie de página 5">
            <a:extLst>
              <a:ext uri="{FF2B5EF4-FFF2-40B4-BE49-F238E27FC236}">
                <a16:creationId xmlns:a16="http://schemas.microsoft.com/office/drawing/2014/main" id="{9B0DDCC9-DF15-14E2-B54F-433C30D745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A4E928-5095-088D-E955-6E3B777C0F58}"/>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1044636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FB049-D877-3F26-D3A3-6F10B7991D1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B11ABAF-8D2F-A464-A614-C728BA9BA12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5542E49-6DA0-E5DF-CC82-2A2F2D62BA4F}"/>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EEA3B616-526A-E5A9-9780-DFED290C634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287B88-B53D-B06D-A95C-08D4262B94F4}"/>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3524191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B105BD-0AD6-4C4E-8281-0A3E9EEB27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3342C08-7C53-3B5B-BEA3-728C7856B4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90C42D-B699-86C5-0010-762BB72F3D04}"/>
              </a:ext>
            </a:extLst>
          </p:cNvPr>
          <p:cNvSpPr>
            <a:spLocks noGrp="1"/>
          </p:cNvSpPr>
          <p:nvPr>
            <p:ph type="dt" sz="half" idx="10"/>
          </p:nvPr>
        </p:nvSpPr>
        <p:spPr/>
        <p:txBody>
          <a:body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F35FDA79-6870-00E4-D7A8-CDB40CB0A7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AFEA89-EB43-B0FF-2DFE-50295521DF82}"/>
              </a:ext>
            </a:extLst>
          </p:cNvPr>
          <p:cNvSpPr>
            <a:spLocks noGrp="1"/>
          </p:cNvSpPr>
          <p:nvPr>
            <p:ph type="sldNum" sz="quarter" idx="12"/>
          </p:nvPr>
        </p:nvSpPr>
        <p:spPr/>
        <p:txBody>
          <a:bodyPr/>
          <a:lstStyle/>
          <a:p>
            <a:fld id="{ACFF7C74-A4A7-43DF-BD8B-EB3B6E025B0F}" type="slidenum">
              <a:rPr lang="es-ES" smtClean="0"/>
              <a:t>‹Nº›</a:t>
            </a:fld>
            <a:endParaRPr lang="es-ES"/>
          </a:p>
        </p:txBody>
      </p:sp>
    </p:spTree>
    <p:extLst>
      <p:ext uri="{BB962C8B-B14F-4D97-AF65-F5344CB8AC3E}">
        <p14:creationId xmlns:p14="http://schemas.microsoft.com/office/powerpoint/2010/main" val="382778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97000"/>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97000"/>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80229DF-78D8-9CE9-30A2-CF2F92761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AD43BCB-8DB4-25E6-9AA1-01ACD191C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A16B6D-9DEA-E256-07B3-E810E7C32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6F4BF-B18E-421D-A70E-BD3CF1C19EF1}" type="datetimeFigureOut">
              <a:rPr lang="es-ES" smtClean="0"/>
              <a:t>10/07/2022</a:t>
            </a:fld>
            <a:endParaRPr lang="es-ES"/>
          </a:p>
        </p:txBody>
      </p:sp>
      <p:sp>
        <p:nvSpPr>
          <p:cNvPr id="5" name="Marcador de pie de página 4">
            <a:extLst>
              <a:ext uri="{FF2B5EF4-FFF2-40B4-BE49-F238E27FC236}">
                <a16:creationId xmlns:a16="http://schemas.microsoft.com/office/drawing/2014/main" id="{0918704B-F6DB-CEF4-E651-945883569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B0CD4CF-C106-B9BF-53E4-09C837144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F7C74-A4A7-43DF-BD8B-EB3B6E025B0F}" type="slidenum">
              <a:rPr lang="es-ES" smtClean="0"/>
              <a:t>‹Nº›</a:t>
            </a:fld>
            <a:endParaRPr lang="es-ES"/>
          </a:p>
        </p:txBody>
      </p:sp>
    </p:spTree>
    <p:extLst>
      <p:ext uri="{BB962C8B-B14F-4D97-AF65-F5344CB8AC3E}">
        <p14:creationId xmlns:p14="http://schemas.microsoft.com/office/powerpoint/2010/main" val="104321166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23.xml"/><Relationship Id="rId16" Type="http://schemas.openxmlformats.org/officeDocument/2006/relationships/diagramColors" Target="../diagrams/colors8.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title"/>
          </p:nvPr>
        </p:nvSpPr>
        <p:spPr>
          <a:xfrm>
            <a:off x="3316224" y="505918"/>
            <a:ext cx="5559552" cy="2923082"/>
          </a:xfrm>
        </p:spPr>
        <p:txBody>
          <a:bodyPr rtlCol="0" anchor="b">
            <a:noAutofit/>
          </a:bodyPr>
          <a:lstStyle/>
          <a:p>
            <a:pPr rtl="0"/>
            <a:r>
              <a:rPr lang="es-ES" sz="2800" dirty="0"/>
              <a:t>Propuesta final de tema: </a:t>
            </a:r>
            <a:br>
              <a:rPr lang="es-ES" sz="2800" dirty="0"/>
            </a:br>
            <a:r>
              <a:rPr lang="es-ES" sz="2800" dirty="0"/>
              <a:t>Mejora en la selección automática de modelos de autorregulación cerebral utilizando Optimización Multi-Objetivo por Enjambre de Partículas</a:t>
            </a:r>
          </a:p>
        </p:txBody>
      </p:sp>
      <p:sp>
        <p:nvSpPr>
          <p:cNvPr id="3" name="Subtítulo 2">
            <a:extLst>
              <a:ext uri="{FF2B5EF4-FFF2-40B4-BE49-F238E27FC236}">
                <a16:creationId xmlns:a16="http://schemas.microsoft.com/office/drawing/2014/main" id="{72CC4EC4-809C-4FD2-AA20-009F08590DA6}"/>
              </a:ext>
            </a:extLst>
          </p:cNvPr>
          <p:cNvSpPr>
            <a:spLocks noGrp="1"/>
          </p:cNvSpPr>
          <p:nvPr>
            <p:ph type="body" idx="1"/>
          </p:nvPr>
        </p:nvSpPr>
        <p:spPr>
          <a:xfrm>
            <a:off x="3316224" y="4258106"/>
            <a:ext cx="5559552" cy="1536192"/>
          </a:xfrm>
        </p:spPr>
        <p:txBody>
          <a:bodyPr rtlCol="0">
            <a:normAutofit/>
          </a:bodyPr>
          <a:lstStyle/>
          <a:p>
            <a:pPr rtl="0"/>
            <a:r>
              <a:rPr lang="es-ES" sz="1900" dirty="0"/>
              <a:t>Benjamín Jorquera </a:t>
            </a:r>
            <a:r>
              <a:rPr lang="es-ES" sz="1900" dirty="0" err="1"/>
              <a:t>Jorquera</a:t>
            </a:r>
            <a:endParaRPr lang="es-ES" sz="1900" dirty="0"/>
          </a:p>
          <a:p>
            <a:pPr rtl="0"/>
            <a:r>
              <a:rPr lang="es-ES" sz="1900" dirty="0"/>
              <a:t>Seminario de Computación e Informática</a:t>
            </a:r>
          </a:p>
          <a:p>
            <a:pPr rtl="0"/>
            <a:r>
              <a:rPr lang="es-ES" sz="1900" dirty="0"/>
              <a:t>Universidad de Santiago de Chile</a:t>
            </a:r>
          </a:p>
          <a:p>
            <a:pPr rtl="0"/>
            <a:r>
              <a:rPr lang="es-ES" sz="1900" dirty="0"/>
              <a:t>Profesor patrocinador: Dr. José Luis Jara</a:t>
            </a:r>
          </a:p>
          <a:p>
            <a:pPr rtl="0"/>
            <a:endParaRPr lang="es-ES" sz="1900"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3650729" y="713978"/>
            <a:ext cx="4738141" cy="1325563"/>
          </a:xfrm>
        </p:spPr>
        <p:txBody>
          <a:bodyPr rtlCol="0" anchor="ctr">
            <a:normAutofit/>
          </a:bodyPr>
          <a:lstStyle/>
          <a:p>
            <a:pPr rtl="0"/>
            <a:r>
              <a:rPr lang="es-ES" dirty="0"/>
              <a:t>Enfoques de solución</a:t>
            </a:r>
          </a:p>
        </p:txBody>
      </p:sp>
      <p:sp>
        <p:nvSpPr>
          <p:cNvPr id="16" name="Marcador de contenido 2">
            <a:extLst>
              <a:ext uri="{FF2B5EF4-FFF2-40B4-BE49-F238E27FC236}">
                <a16:creationId xmlns:a16="http://schemas.microsoft.com/office/drawing/2014/main" id="{09BA4FFD-F054-F51E-D51D-9C7B6329E7B6}"/>
              </a:ext>
            </a:extLst>
          </p:cNvPr>
          <p:cNvSpPr>
            <a:spLocks noGrp="1"/>
          </p:cNvSpPr>
          <p:nvPr>
            <p:ph sz="half" idx="1"/>
          </p:nvPr>
        </p:nvSpPr>
        <p:spPr>
          <a:xfrm>
            <a:off x="838199" y="2070400"/>
            <a:ext cx="5181600" cy="3823887"/>
          </a:xfrm>
        </p:spPr>
        <p:txBody>
          <a:bodyPr>
            <a:normAutofit fontScale="92500" lnSpcReduction="20000"/>
          </a:bodyPr>
          <a:lstStyle/>
          <a:p>
            <a:pPr marL="0" indent="0">
              <a:buNone/>
            </a:pPr>
            <a:r>
              <a:rPr lang="es-CL" dirty="0"/>
              <a:t>Algoritmos metaheurísticos:</a:t>
            </a:r>
          </a:p>
          <a:p>
            <a:pPr marL="0" indent="0">
              <a:buNone/>
            </a:pPr>
            <a:endParaRPr lang="es-CL" dirty="0"/>
          </a:p>
          <a:p>
            <a:pPr>
              <a:buFont typeface="Wingdings" panose="05000000000000000000" pitchFamily="2" charset="2"/>
              <a:buChar char="Ø"/>
            </a:pPr>
            <a:r>
              <a:rPr lang="es-CL" dirty="0"/>
              <a:t>Optimización por Colonias de Hormigas</a:t>
            </a:r>
          </a:p>
          <a:p>
            <a:pPr marL="0" indent="0">
              <a:buNone/>
            </a:pPr>
            <a:endParaRPr lang="es-CL" dirty="0"/>
          </a:p>
          <a:p>
            <a:pPr>
              <a:buFont typeface="Wingdings" panose="05000000000000000000" pitchFamily="2" charset="2"/>
              <a:buChar char="Ø"/>
            </a:pPr>
            <a:r>
              <a:rPr lang="es-CL" dirty="0"/>
              <a:t>Optimización por Enjambre de Partículas y variantes</a:t>
            </a:r>
          </a:p>
          <a:p>
            <a:pPr marL="0" indent="0">
              <a:buNone/>
            </a:pPr>
            <a:endParaRPr lang="es-CL" dirty="0"/>
          </a:p>
          <a:p>
            <a:pPr>
              <a:buFont typeface="Wingdings" panose="05000000000000000000" pitchFamily="2" charset="2"/>
              <a:buChar char="Ø"/>
            </a:pPr>
            <a:r>
              <a:rPr lang="es-CL" dirty="0"/>
              <a:t>Optimización Multi-Objetivo por Enjambre de Partículas</a:t>
            </a:r>
          </a:p>
          <a:p>
            <a:endParaRPr lang="es-ES" dirty="0"/>
          </a:p>
        </p:txBody>
      </p:sp>
      <p:pic>
        <p:nvPicPr>
          <p:cNvPr id="3" name="Imagen 2" descr="Diagrama&#10;&#10;Descripción generada automáticamente">
            <a:extLst>
              <a:ext uri="{FF2B5EF4-FFF2-40B4-BE49-F238E27FC236}">
                <a16:creationId xmlns:a16="http://schemas.microsoft.com/office/drawing/2014/main" id="{4860CB5C-6836-3339-A9A1-5F3BDFC276CA}"/>
              </a:ext>
            </a:extLst>
          </p:cNvPr>
          <p:cNvPicPr>
            <a:picLocks noChangeAspect="1"/>
          </p:cNvPicPr>
          <p:nvPr/>
        </p:nvPicPr>
        <p:blipFill>
          <a:blip r:embed="rId3"/>
          <a:stretch>
            <a:fillRect/>
          </a:stretch>
        </p:blipFill>
        <p:spPr>
          <a:xfrm>
            <a:off x="6172200" y="2543969"/>
            <a:ext cx="5181600" cy="2914649"/>
          </a:xfrm>
          <a:prstGeom prst="rect">
            <a:avLst/>
          </a:prstGeom>
          <a:noFill/>
        </p:spPr>
      </p:pic>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10</a:t>
            </a:fld>
            <a:endParaRPr kumimoji="0" lang="es-ES" b="0" i="0" u="none" strike="noStrike" kern="1200" cap="none" spc="0" normalizeH="0" baseline="0">
              <a:ln>
                <a:noFill/>
              </a:ln>
              <a:solidFill>
                <a:prstClr val="black">
                  <a:tint val="75000"/>
                </a:prstClr>
              </a:solidFill>
              <a:effectLst/>
              <a:uLnTx/>
              <a:uFillTx/>
            </a:endParaRPr>
          </a:p>
        </p:txBody>
      </p:sp>
      <p:sp>
        <p:nvSpPr>
          <p:cNvPr id="10" name="Marcador de pie de página 4">
            <a:extLst>
              <a:ext uri="{FF2B5EF4-FFF2-40B4-BE49-F238E27FC236}">
                <a16:creationId xmlns:a16="http://schemas.microsoft.com/office/drawing/2014/main" id="{CA9AC147-7181-FC7E-DBFD-2AA491428553}"/>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1" name="Marcador de fecha 3">
            <a:extLst>
              <a:ext uri="{FF2B5EF4-FFF2-40B4-BE49-F238E27FC236}">
                <a16:creationId xmlns:a16="http://schemas.microsoft.com/office/drawing/2014/main" id="{728F7D96-AD6D-2CCF-919C-40002EA5F933}"/>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29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2010406" y="801474"/>
            <a:ext cx="8710534" cy="1325563"/>
          </a:xfrm>
        </p:spPr>
        <p:txBody>
          <a:bodyPr rtlCol="0" anchor="ctr">
            <a:normAutofit/>
          </a:bodyPr>
          <a:lstStyle/>
          <a:p>
            <a:pPr rtl="0"/>
            <a:r>
              <a:rPr lang="es-CL" dirty="0"/>
              <a:t>J</a:t>
            </a:r>
            <a:r>
              <a:rPr lang="es-ES" dirty="0" err="1"/>
              <a:t>ustificación</a:t>
            </a:r>
            <a:r>
              <a:rPr lang="es-ES" dirty="0"/>
              <a:t> del enfoque seleccionado</a:t>
            </a:r>
          </a:p>
        </p:txBody>
      </p:sp>
      <p:pic>
        <p:nvPicPr>
          <p:cNvPr id="4" name="Imagen 3" descr="Gráfico, Gráfico de superficie&#10;&#10;Descripción generada automáticamente">
            <a:extLst>
              <a:ext uri="{FF2B5EF4-FFF2-40B4-BE49-F238E27FC236}">
                <a16:creationId xmlns:a16="http://schemas.microsoft.com/office/drawing/2014/main" id="{F1C1106F-984A-B898-1653-18B2FE71CC14}"/>
              </a:ext>
            </a:extLst>
          </p:cNvPr>
          <p:cNvPicPr>
            <a:picLocks noChangeAspect="1"/>
          </p:cNvPicPr>
          <p:nvPr/>
        </p:nvPicPr>
        <p:blipFill>
          <a:blip r:embed="rId3"/>
          <a:stretch>
            <a:fillRect/>
          </a:stretch>
        </p:blipFill>
        <p:spPr>
          <a:xfrm>
            <a:off x="838200" y="2171590"/>
            <a:ext cx="5181600" cy="3659408"/>
          </a:xfrm>
          <a:prstGeom prst="rect">
            <a:avLst/>
          </a:prstGeom>
          <a:noFill/>
        </p:spPr>
      </p:pic>
      <p:sp>
        <p:nvSpPr>
          <p:cNvPr id="16" name="Marcador de contenido 2">
            <a:extLst>
              <a:ext uri="{FF2B5EF4-FFF2-40B4-BE49-F238E27FC236}">
                <a16:creationId xmlns:a16="http://schemas.microsoft.com/office/drawing/2014/main" id="{09BA4FFD-F054-F51E-D51D-9C7B6329E7B6}"/>
              </a:ext>
            </a:extLst>
          </p:cNvPr>
          <p:cNvSpPr>
            <a:spLocks noGrp="1"/>
          </p:cNvSpPr>
          <p:nvPr>
            <p:ph sz="half" idx="2"/>
          </p:nvPr>
        </p:nvSpPr>
        <p:spPr>
          <a:xfrm>
            <a:off x="6365673" y="2216040"/>
            <a:ext cx="5181600" cy="4095757"/>
          </a:xfrm>
        </p:spPr>
        <p:txBody>
          <a:bodyPr>
            <a:normAutofit lnSpcReduction="10000"/>
          </a:bodyPr>
          <a:lstStyle/>
          <a:p>
            <a:pPr marL="0" indent="0">
              <a:buNone/>
            </a:pPr>
            <a:r>
              <a:rPr lang="es-CL" dirty="0"/>
              <a:t>Optimización Multi-Objetivo por Enjambre de Partículas (MOPSO)</a:t>
            </a:r>
          </a:p>
          <a:p>
            <a:pPr marL="0" indent="0">
              <a:buNone/>
            </a:pPr>
            <a:endParaRPr lang="es-CL" dirty="0"/>
          </a:p>
          <a:p>
            <a:pPr>
              <a:lnSpc>
                <a:spcPct val="100000"/>
              </a:lnSpc>
              <a:buFont typeface="Wingdings" panose="05000000000000000000" pitchFamily="2" charset="2"/>
              <a:buChar char="Ø"/>
            </a:pPr>
            <a:r>
              <a:rPr lang="es-CL" dirty="0"/>
              <a:t>Mejora de habilidades explotación y exploración</a:t>
            </a:r>
          </a:p>
          <a:p>
            <a:pPr marL="0" indent="0">
              <a:lnSpc>
                <a:spcPct val="100000"/>
              </a:lnSpc>
              <a:buNone/>
            </a:pPr>
            <a:endParaRPr lang="es-CL" dirty="0"/>
          </a:p>
          <a:p>
            <a:pPr>
              <a:lnSpc>
                <a:spcPct val="100000"/>
              </a:lnSpc>
              <a:buFont typeface="Wingdings" panose="05000000000000000000" pitchFamily="2" charset="2"/>
              <a:buChar char="Ø"/>
            </a:pPr>
            <a:r>
              <a:rPr lang="es-CL" dirty="0"/>
              <a:t>Soluciones diversas y convergentes</a:t>
            </a:r>
          </a:p>
          <a:p>
            <a:endParaRPr lang="es-CL" dirty="0"/>
          </a:p>
          <a:p>
            <a:endParaRPr lang="es-CL" dirty="0"/>
          </a:p>
          <a:p>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11</a:t>
            </a:fld>
            <a:endParaRPr kumimoji="0" lang="es-ES" b="0" i="0" u="none" strike="noStrike" kern="1200" cap="none" spc="0" normalizeH="0" baseline="0">
              <a:ln>
                <a:noFill/>
              </a:ln>
              <a:solidFill>
                <a:prstClr val="black">
                  <a:tint val="75000"/>
                </a:prstClr>
              </a:solidFill>
              <a:effectLst/>
              <a:uLnTx/>
              <a:uFillTx/>
            </a:endParaRPr>
          </a:p>
        </p:txBody>
      </p:sp>
      <p:sp>
        <p:nvSpPr>
          <p:cNvPr id="10" name="Marcador de pie de página 4">
            <a:extLst>
              <a:ext uri="{FF2B5EF4-FFF2-40B4-BE49-F238E27FC236}">
                <a16:creationId xmlns:a16="http://schemas.microsoft.com/office/drawing/2014/main" id="{D1CF1161-7F5F-4364-BE69-00406F7E6525}"/>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1" name="Marcador de fecha 3">
            <a:extLst>
              <a:ext uri="{FF2B5EF4-FFF2-40B4-BE49-F238E27FC236}">
                <a16:creationId xmlns:a16="http://schemas.microsoft.com/office/drawing/2014/main" id="{70E23467-E7E5-80E9-36A6-014C1EABCB9C}"/>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82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3247244" y="662802"/>
            <a:ext cx="5697511" cy="1325563"/>
          </a:xfrm>
        </p:spPr>
        <p:txBody>
          <a:bodyPr rtlCol="0" anchor="ctr">
            <a:normAutofit/>
          </a:bodyPr>
          <a:lstStyle/>
          <a:p>
            <a:pPr rtl="0"/>
            <a:r>
              <a:rPr lang="es-CL" dirty="0"/>
              <a:t>Propósitos de la solución</a:t>
            </a:r>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graphicFrame>
        <p:nvGraphicFramePr>
          <p:cNvPr id="18" name="Marcador de contenido 2">
            <a:extLst>
              <a:ext uri="{FF2B5EF4-FFF2-40B4-BE49-F238E27FC236}">
                <a16:creationId xmlns:a16="http://schemas.microsoft.com/office/drawing/2014/main" id="{558461FE-51D5-6929-8D63-630DD477A7CC}"/>
              </a:ext>
            </a:extLst>
          </p:cNvPr>
          <p:cNvGraphicFramePr>
            <a:graphicFrameLocks noGrp="1"/>
          </p:cNvGraphicFramePr>
          <p:nvPr>
            <p:ph idx="1"/>
            <p:extLst>
              <p:ext uri="{D42A27DB-BD31-4B8C-83A1-F6EECF244321}">
                <p14:modId xmlns:p14="http://schemas.microsoft.com/office/powerpoint/2010/main" val="1588294146"/>
              </p:ext>
            </p:extLst>
          </p:nvPr>
        </p:nvGraphicFramePr>
        <p:xfrm>
          <a:off x="838200" y="1911096"/>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pie de página 4">
            <a:extLst>
              <a:ext uri="{FF2B5EF4-FFF2-40B4-BE49-F238E27FC236}">
                <a16:creationId xmlns:a16="http://schemas.microsoft.com/office/drawing/2014/main" id="{584DABDE-F27B-169D-64D8-38E19431DBE8}"/>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676CE4AA-970C-CC91-15B4-84E57B59D2B7}"/>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68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13</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1">
                    <a:lumMod val="65000"/>
                  </a:schemeClr>
                </a:solidFill>
              </a:rPr>
              <a:t>Descripción del problema</a:t>
            </a:r>
          </a:p>
          <a:p>
            <a:pPr marL="457200" indent="-457200">
              <a:lnSpc>
                <a:spcPct val="100000"/>
              </a:lnSpc>
              <a:buFont typeface="Wingdings" panose="05000000000000000000" pitchFamily="2" charset="2"/>
              <a:buChar char="q"/>
            </a:pPr>
            <a:r>
              <a:rPr lang="es-ES" dirty="0">
                <a:solidFill>
                  <a:schemeClr val="bg1">
                    <a:lumMod val="65000"/>
                  </a:schemeClr>
                </a:solidFill>
              </a:rPr>
              <a:t>Análisis de la solución</a:t>
            </a:r>
          </a:p>
          <a:p>
            <a:pPr marL="457200" indent="-457200">
              <a:lnSpc>
                <a:spcPct val="100000"/>
              </a:lnSpc>
              <a:buFont typeface="Wingdings" panose="05000000000000000000" pitchFamily="2" charset="2"/>
              <a:buChar char="q"/>
            </a:pPr>
            <a:r>
              <a:rPr lang="es-ES" dirty="0">
                <a:solidFill>
                  <a:schemeClr val="bg2">
                    <a:lumMod val="50000"/>
                  </a:schemeClr>
                </a:solidFill>
              </a:rPr>
              <a:t>Descripción de la solución propuesta</a:t>
            </a:r>
          </a:p>
          <a:p>
            <a:pPr marL="457200" indent="-457200">
              <a:lnSpc>
                <a:spcPct val="100000"/>
              </a:lnSpc>
              <a:buFont typeface="Wingdings" panose="05000000000000000000" pitchFamily="2" charset="2"/>
              <a:buChar char="q"/>
            </a:pPr>
            <a:r>
              <a:rPr lang="es-ES" dirty="0"/>
              <a:t>Objetivo del proyecto</a:t>
            </a:r>
          </a:p>
          <a:p>
            <a:pPr marL="457200" indent="-457200">
              <a:lnSpc>
                <a:spcPct val="100000"/>
              </a:lnSpc>
              <a:buFont typeface="Wingdings" panose="05000000000000000000" pitchFamily="2" charset="2"/>
              <a:buChar char="q"/>
            </a:pPr>
            <a:r>
              <a:rPr lang="es-ES" dirty="0"/>
              <a:t>Metodología, herramientas y ambiente de desarrollo</a:t>
            </a:r>
          </a:p>
          <a:p>
            <a:pPr marL="457200" indent="-457200">
              <a:lnSpc>
                <a:spcPct val="100000"/>
              </a:lnSpc>
              <a:buFont typeface="Wingdings" panose="05000000000000000000" pitchFamily="2" charset="2"/>
              <a:buChar char="q"/>
            </a:pPr>
            <a:r>
              <a:rPr lang="es-ES" dirty="0"/>
              <a:t>Plan de trabajo</a:t>
            </a:r>
          </a:p>
        </p:txBody>
      </p:sp>
      <p:sp>
        <p:nvSpPr>
          <p:cNvPr id="9" name="Marcador de pie de página 4">
            <a:extLst>
              <a:ext uri="{FF2B5EF4-FFF2-40B4-BE49-F238E27FC236}">
                <a16:creationId xmlns:a16="http://schemas.microsoft.com/office/drawing/2014/main" id="{371C966B-89D3-BA81-53D2-CEDB1DD6DC44}"/>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935141E0-1FBD-2901-13AD-01DF84A0AD2A}"/>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5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2760413" y="782724"/>
            <a:ext cx="6668125" cy="1325563"/>
          </a:xfrm>
        </p:spPr>
        <p:txBody>
          <a:bodyPr rtlCol="0" anchor="ctr">
            <a:normAutofit/>
          </a:bodyPr>
          <a:lstStyle/>
          <a:p>
            <a:pPr rtl="0"/>
            <a:r>
              <a:rPr lang="es-CL" dirty="0"/>
              <a:t>Características de la solución</a:t>
            </a:r>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14</a:t>
            </a:fld>
            <a:endParaRPr kumimoji="0" lang="es-ES" b="0" i="0" u="none" strike="noStrike" kern="1200" cap="none" spc="0" normalizeH="0" baseline="0">
              <a:ln>
                <a:noFill/>
              </a:ln>
              <a:solidFill>
                <a:prstClr val="black">
                  <a:tint val="75000"/>
                </a:prstClr>
              </a:solidFill>
              <a:effectLst/>
              <a:uLnTx/>
              <a:uFillTx/>
            </a:endParaRPr>
          </a:p>
        </p:txBody>
      </p:sp>
      <p:graphicFrame>
        <p:nvGraphicFramePr>
          <p:cNvPr id="18" name="Marcador de contenido 2">
            <a:extLst>
              <a:ext uri="{FF2B5EF4-FFF2-40B4-BE49-F238E27FC236}">
                <a16:creationId xmlns:a16="http://schemas.microsoft.com/office/drawing/2014/main" id="{89F9DACC-2020-AD43-E588-3413802CE34B}"/>
              </a:ext>
            </a:extLst>
          </p:cNvPr>
          <p:cNvGraphicFramePr>
            <a:graphicFrameLocks noGrp="1"/>
          </p:cNvGraphicFramePr>
          <p:nvPr>
            <p:ph idx="1"/>
            <p:extLst>
              <p:ext uri="{D42A27DB-BD31-4B8C-83A1-F6EECF244321}">
                <p14:modId xmlns:p14="http://schemas.microsoft.com/office/powerpoint/2010/main" val="2167484627"/>
              </p:ext>
            </p:extLst>
          </p:nvPr>
        </p:nvGraphicFramePr>
        <p:xfrm>
          <a:off x="1179575" y="2108287"/>
          <a:ext cx="98298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pie de página 4">
            <a:extLst>
              <a:ext uri="{FF2B5EF4-FFF2-40B4-BE49-F238E27FC236}">
                <a16:creationId xmlns:a16="http://schemas.microsoft.com/office/drawing/2014/main" id="{4DC88E00-E86D-27FE-F5FB-255B9C3C7DB6}"/>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E22E4C61-EDC2-54D6-9216-9D8C91CEE5F2}"/>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068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2760413" y="782724"/>
            <a:ext cx="6668125" cy="1325563"/>
          </a:xfrm>
        </p:spPr>
        <p:txBody>
          <a:bodyPr rtlCol="0" anchor="ctr">
            <a:normAutofit/>
          </a:bodyPr>
          <a:lstStyle/>
          <a:p>
            <a:pPr rtl="0"/>
            <a:r>
              <a:rPr lang="es-CL" dirty="0"/>
              <a:t>Características de la solución</a:t>
            </a:r>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15</a:t>
            </a:fld>
            <a:endParaRPr kumimoji="0" lang="es-ES" b="0" i="0" u="none" strike="noStrike" kern="1200" cap="none" spc="0" normalizeH="0" baseline="0">
              <a:ln>
                <a:noFill/>
              </a:ln>
              <a:solidFill>
                <a:prstClr val="black">
                  <a:tint val="75000"/>
                </a:prstClr>
              </a:solidFill>
              <a:effectLst/>
              <a:uLnTx/>
              <a:uFillTx/>
            </a:endParaRPr>
          </a:p>
        </p:txBody>
      </p:sp>
      <p:pic>
        <p:nvPicPr>
          <p:cNvPr id="5" name="Marcador de contenido 4" descr="Diagrama&#10;&#10;Descripción generada automáticamente">
            <a:extLst>
              <a:ext uri="{FF2B5EF4-FFF2-40B4-BE49-F238E27FC236}">
                <a16:creationId xmlns:a16="http://schemas.microsoft.com/office/drawing/2014/main" id="{17CA434C-6ADD-1137-DD15-D7259B2EFACE}"/>
              </a:ext>
            </a:extLst>
          </p:cNvPr>
          <p:cNvPicPr>
            <a:picLocks noGrp="1" noChangeAspect="1"/>
          </p:cNvPicPr>
          <p:nvPr>
            <p:ph idx="1"/>
          </p:nvPr>
        </p:nvPicPr>
        <p:blipFill>
          <a:blip r:embed="rId3"/>
          <a:stretch>
            <a:fillRect/>
          </a:stretch>
        </p:blipFill>
        <p:spPr>
          <a:xfrm>
            <a:off x="324892" y="2440501"/>
            <a:ext cx="4421336" cy="2914733"/>
          </a:xfrm>
        </p:spPr>
      </p:pic>
      <p:pic>
        <p:nvPicPr>
          <p:cNvPr id="9" name="Imagen 8" descr="Diagrama&#10;&#10;Descripción generada automáticamente">
            <a:extLst>
              <a:ext uri="{FF2B5EF4-FFF2-40B4-BE49-F238E27FC236}">
                <a16:creationId xmlns:a16="http://schemas.microsoft.com/office/drawing/2014/main" id="{F0076441-72E6-901F-2BA1-EF79D5ECC17D}"/>
              </a:ext>
            </a:extLst>
          </p:cNvPr>
          <p:cNvPicPr>
            <a:picLocks noChangeAspect="1"/>
          </p:cNvPicPr>
          <p:nvPr/>
        </p:nvPicPr>
        <p:blipFill>
          <a:blip r:embed="rId4"/>
          <a:stretch>
            <a:fillRect/>
          </a:stretch>
        </p:blipFill>
        <p:spPr>
          <a:xfrm>
            <a:off x="5281715" y="2169813"/>
            <a:ext cx="6585393" cy="3456107"/>
          </a:xfrm>
          <a:prstGeom prst="rect">
            <a:avLst/>
          </a:prstGeom>
        </p:spPr>
      </p:pic>
      <p:sp>
        <p:nvSpPr>
          <p:cNvPr id="10" name="Marcador de pie de página 4">
            <a:extLst>
              <a:ext uri="{FF2B5EF4-FFF2-40B4-BE49-F238E27FC236}">
                <a16:creationId xmlns:a16="http://schemas.microsoft.com/office/drawing/2014/main" id="{2A293A0E-903F-828F-1B5C-1E715202BD06}"/>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1" name="Marcador de fecha 3">
            <a:extLst>
              <a:ext uri="{FF2B5EF4-FFF2-40B4-BE49-F238E27FC236}">
                <a16:creationId xmlns:a16="http://schemas.microsoft.com/office/drawing/2014/main" id="{26A377C4-A95D-B9BC-3A7A-2A24EFF82792}"/>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B63E0AA4-74E5-10C8-B0D4-411BA958E952}"/>
              </a:ext>
            </a:extLst>
          </p:cNvPr>
          <p:cNvSpPr txBox="1"/>
          <p:nvPr/>
        </p:nvSpPr>
        <p:spPr>
          <a:xfrm>
            <a:off x="5868686" y="5702594"/>
            <a:ext cx="5411449" cy="415498"/>
          </a:xfrm>
          <a:prstGeom prst="rect">
            <a:avLst/>
          </a:prstGeom>
          <a:noFill/>
        </p:spPr>
        <p:txBody>
          <a:bodyPr wrap="square" rtlCol="0">
            <a:spAutoFit/>
          </a:bodyPr>
          <a:lstStyle/>
          <a:p>
            <a:pPr algn="ctr"/>
            <a:r>
              <a:rPr lang="es-CL" sz="1050" i="1" dirty="0"/>
              <a:t>Figura 6: </a:t>
            </a:r>
            <a:r>
              <a:rPr lang="es-CL" sz="1050" dirty="0"/>
              <a:t>Revisión sobre algoritmos de optimización Multiobjetivo genéticos y basados en enjambres de partículas</a:t>
            </a:r>
            <a:r>
              <a:rPr lang="es-ES" sz="1050" dirty="0"/>
              <a:t>. Recuperado de https://bit.ly/3c7zJPf</a:t>
            </a:r>
            <a:endParaRPr lang="es-ES" sz="1050" i="1" dirty="0"/>
          </a:p>
        </p:txBody>
      </p:sp>
      <p:sp>
        <p:nvSpPr>
          <p:cNvPr id="13" name="CuadroTexto 12">
            <a:extLst>
              <a:ext uri="{FF2B5EF4-FFF2-40B4-BE49-F238E27FC236}">
                <a16:creationId xmlns:a16="http://schemas.microsoft.com/office/drawing/2014/main" id="{C4D313F0-D904-0E1A-141F-A575B6DBE7D2}"/>
              </a:ext>
            </a:extLst>
          </p:cNvPr>
          <p:cNvSpPr txBox="1"/>
          <p:nvPr/>
        </p:nvSpPr>
        <p:spPr>
          <a:xfrm>
            <a:off x="0" y="5414053"/>
            <a:ext cx="5411449" cy="253916"/>
          </a:xfrm>
          <a:prstGeom prst="rect">
            <a:avLst/>
          </a:prstGeom>
          <a:noFill/>
        </p:spPr>
        <p:txBody>
          <a:bodyPr wrap="square" rtlCol="0">
            <a:spAutoFit/>
          </a:bodyPr>
          <a:lstStyle/>
          <a:p>
            <a:pPr algn="ctr"/>
            <a:r>
              <a:rPr lang="es-CL" sz="1050" i="1" dirty="0"/>
              <a:t>Figura 5: </a:t>
            </a:r>
            <a:r>
              <a:rPr lang="es-ES" sz="1050" dirty="0"/>
              <a:t>Diagrama de flujo de PSO. Recuperado de https://bit.ly/3NWNZas</a:t>
            </a:r>
            <a:endParaRPr lang="es-ES" sz="1050" i="1" dirty="0"/>
          </a:p>
        </p:txBody>
      </p:sp>
    </p:spTree>
    <p:extLst>
      <p:ext uri="{BB962C8B-B14F-4D97-AF65-F5344CB8AC3E}">
        <p14:creationId xmlns:p14="http://schemas.microsoft.com/office/powerpoint/2010/main" val="208616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1777234" y="874666"/>
            <a:ext cx="8634484" cy="1325563"/>
          </a:xfrm>
        </p:spPr>
        <p:txBody>
          <a:bodyPr rtlCol="0" anchor="ctr">
            <a:normAutofit/>
          </a:bodyPr>
          <a:lstStyle/>
          <a:p>
            <a:pPr rtl="0"/>
            <a:r>
              <a:rPr lang="es-CL" dirty="0"/>
              <a:t>Alcances y limitaciones de la solución</a:t>
            </a:r>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16</a:t>
            </a:fld>
            <a:endParaRPr kumimoji="0" lang="es-ES" b="0" i="0" u="none" strike="noStrike" kern="1200" cap="none" spc="0" normalizeH="0" baseline="0">
              <a:ln>
                <a:noFill/>
              </a:ln>
              <a:solidFill>
                <a:prstClr val="black">
                  <a:tint val="75000"/>
                </a:prstClr>
              </a:solidFill>
              <a:effectLst/>
              <a:uLnTx/>
              <a:uFillTx/>
            </a:endParaRPr>
          </a:p>
        </p:txBody>
      </p:sp>
      <p:graphicFrame>
        <p:nvGraphicFramePr>
          <p:cNvPr id="17" name="Marcador de contenido 2">
            <a:extLst>
              <a:ext uri="{FF2B5EF4-FFF2-40B4-BE49-F238E27FC236}">
                <a16:creationId xmlns:a16="http://schemas.microsoft.com/office/drawing/2014/main" id="{50686C98-1546-3A38-97DC-35B57E14CEC5}"/>
              </a:ext>
            </a:extLst>
          </p:cNvPr>
          <p:cNvGraphicFramePr>
            <a:graphicFrameLocks noGrp="1"/>
          </p:cNvGraphicFramePr>
          <p:nvPr>
            <p:ph idx="1"/>
            <p:extLst>
              <p:ext uri="{D42A27DB-BD31-4B8C-83A1-F6EECF244321}">
                <p14:modId xmlns:p14="http://schemas.microsoft.com/office/powerpoint/2010/main" val="1812389174"/>
              </p:ext>
            </p:extLst>
          </p:nvPr>
        </p:nvGraphicFramePr>
        <p:xfrm>
          <a:off x="1179576" y="2016027"/>
          <a:ext cx="98298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pie de página 4">
            <a:extLst>
              <a:ext uri="{FF2B5EF4-FFF2-40B4-BE49-F238E27FC236}">
                <a16:creationId xmlns:a16="http://schemas.microsoft.com/office/drawing/2014/main" id="{6100C486-8CE7-EBE9-0EF3-C70B4EF276D4}"/>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E59295FA-8241-B78D-4B9F-9C5B87EDEF0C}"/>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94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3254739" y="829820"/>
            <a:ext cx="5682521" cy="1325563"/>
          </a:xfrm>
        </p:spPr>
        <p:txBody>
          <a:bodyPr rtlCol="0" anchor="ctr">
            <a:normAutofit/>
          </a:bodyPr>
          <a:lstStyle/>
          <a:p>
            <a:pPr rtl="0"/>
            <a:r>
              <a:rPr lang="es-CL" dirty="0"/>
              <a:t>Evaluación de la solución</a:t>
            </a:r>
            <a:endParaRPr lang="es-ES"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graphicFrame>
        <p:nvGraphicFramePr>
          <p:cNvPr id="17" name="Marcador de contenido 2">
            <a:extLst>
              <a:ext uri="{FF2B5EF4-FFF2-40B4-BE49-F238E27FC236}">
                <a16:creationId xmlns:a16="http://schemas.microsoft.com/office/drawing/2014/main" id="{50420EA0-0C05-35F0-D131-C51EA8F18EAE}"/>
              </a:ext>
            </a:extLst>
          </p:cNvPr>
          <p:cNvGraphicFramePr>
            <a:graphicFrameLocks noGrp="1"/>
          </p:cNvGraphicFramePr>
          <p:nvPr>
            <p:ph idx="1"/>
            <p:extLst>
              <p:ext uri="{D42A27DB-BD31-4B8C-83A1-F6EECF244321}">
                <p14:modId xmlns:p14="http://schemas.microsoft.com/office/powerpoint/2010/main" val="1643527905"/>
              </p:ext>
            </p:extLst>
          </p:nvPr>
        </p:nvGraphicFramePr>
        <p:xfrm>
          <a:off x="838200" y="1911096"/>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pie de página 4">
            <a:extLst>
              <a:ext uri="{FF2B5EF4-FFF2-40B4-BE49-F238E27FC236}">
                <a16:creationId xmlns:a16="http://schemas.microsoft.com/office/drawing/2014/main" id="{282C817A-5618-761B-3521-4C75FE64F4C1}"/>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9A71494D-F35D-65FC-1264-BBA7144730A7}"/>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69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18</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1">
                    <a:lumMod val="65000"/>
                  </a:schemeClr>
                </a:solidFill>
              </a:rPr>
              <a:t>Descripción del problema</a:t>
            </a:r>
          </a:p>
          <a:p>
            <a:pPr marL="457200" indent="-457200">
              <a:lnSpc>
                <a:spcPct val="100000"/>
              </a:lnSpc>
              <a:buFont typeface="Wingdings" panose="05000000000000000000" pitchFamily="2" charset="2"/>
              <a:buChar char="q"/>
            </a:pPr>
            <a:r>
              <a:rPr lang="es-ES" dirty="0">
                <a:solidFill>
                  <a:schemeClr val="bg1">
                    <a:lumMod val="65000"/>
                  </a:schemeClr>
                </a:solidFill>
              </a:rPr>
              <a:t>Análisis de la solución</a:t>
            </a:r>
          </a:p>
          <a:p>
            <a:pPr marL="457200" indent="-457200">
              <a:lnSpc>
                <a:spcPct val="100000"/>
              </a:lnSpc>
              <a:buFont typeface="Wingdings" panose="05000000000000000000" pitchFamily="2" charset="2"/>
              <a:buChar char="q"/>
            </a:pPr>
            <a:r>
              <a:rPr lang="es-ES" dirty="0">
                <a:solidFill>
                  <a:schemeClr val="bg1">
                    <a:lumMod val="65000"/>
                  </a:schemeClr>
                </a:solidFill>
              </a:rPr>
              <a:t>Descripción de la solución propuesta</a:t>
            </a:r>
          </a:p>
          <a:p>
            <a:pPr marL="457200" indent="-457200">
              <a:lnSpc>
                <a:spcPct val="100000"/>
              </a:lnSpc>
              <a:buFont typeface="Wingdings" panose="05000000000000000000" pitchFamily="2" charset="2"/>
              <a:buChar char="q"/>
            </a:pPr>
            <a:r>
              <a:rPr lang="es-ES" dirty="0">
                <a:solidFill>
                  <a:schemeClr val="bg2">
                    <a:lumMod val="50000"/>
                  </a:schemeClr>
                </a:solidFill>
              </a:rPr>
              <a:t>Objetivo del proyecto</a:t>
            </a:r>
          </a:p>
          <a:p>
            <a:pPr marL="457200" indent="-457200">
              <a:lnSpc>
                <a:spcPct val="100000"/>
              </a:lnSpc>
              <a:buFont typeface="Wingdings" panose="05000000000000000000" pitchFamily="2" charset="2"/>
              <a:buChar char="q"/>
            </a:pPr>
            <a:r>
              <a:rPr lang="es-ES" dirty="0"/>
              <a:t>Metodología, herramientas y ambiente de desarrollo</a:t>
            </a:r>
          </a:p>
          <a:p>
            <a:pPr marL="457200" indent="-457200">
              <a:lnSpc>
                <a:spcPct val="100000"/>
              </a:lnSpc>
              <a:buFont typeface="Wingdings" panose="05000000000000000000" pitchFamily="2" charset="2"/>
              <a:buChar char="q"/>
            </a:pPr>
            <a:r>
              <a:rPr lang="es-ES" dirty="0"/>
              <a:t>Plan de trabajo</a:t>
            </a:r>
          </a:p>
        </p:txBody>
      </p:sp>
      <p:sp>
        <p:nvSpPr>
          <p:cNvPr id="9" name="Marcador de pie de página 4">
            <a:extLst>
              <a:ext uri="{FF2B5EF4-FFF2-40B4-BE49-F238E27FC236}">
                <a16:creationId xmlns:a16="http://schemas.microsoft.com/office/drawing/2014/main" id="{53BB8C81-575B-A5F5-C682-2BEF21217910}"/>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4A306ABB-417F-90D5-EE36-6B1FDF2CC659}"/>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770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3905CD03-9B40-4AA4-B6AB-5B38436AB901}"/>
              </a:ext>
            </a:extLst>
          </p:cNvPr>
          <p:cNvSpPr>
            <a:spLocks noGrp="1"/>
          </p:cNvSpPr>
          <p:nvPr>
            <p:ph idx="1"/>
          </p:nvPr>
        </p:nvSpPr>
        <p:spPr>
          <a:xfrm>
            <a:off x="4772025" y="1347709"/>
            <a:ext cx="6950283" cy="5008641"/>
          </a:xfrm>
        </p:spPr>
        <p:txBody>
          <a:bodyPr rtlCol="0">
            <a:normAutofit fontScale="32500" lnSpcReduction="20000"/>
          </a:bodyPr>
          <a:lstStyle/>
          <a:p>
            <a:pPr marL="0" indent="0">
              <a:buNone/>
            </a:pPr>
            <a:r>
              <a:rPr lang="es-CL" sz="5500" b="1" dirty="0"/>
              <a:t>Objetivos específicos</a:t>
            </a:r>
            <a:endParaRPr lang="es-ES" sz="5500" dirty="0"/>
          </a:p>
          <a:p>
            <a:r>
              <a:rPr lang="es-ES" sz="5500" dirty="0"/>
              <a:t>Configurar el ambiente de desarrollo en R, y reproducir los trabajos de Miranda (2016) y Vallejos (2017)</a:t>
            </a:r>
          </a:p>
          <a:p>
            <a:pPr lvl="1"/>
            <a:r>
              <a:rPr lang="es-ES" sz="5500" dirty="0"/>
              <a:t>Replicar procedimientos</a:t>
            </a:r>
          </a:p>
          <a:p>
            <a:pPr lvl="1"/>
            <a:r>
              <a:rPr lang="es-ES" sz="5500" dirty="0"/>
              <a:t>Procesar y almacenar los datos</a:t>
            </a:r>
          </a:p>
          <a:p>
            <a:r>
              <a:rPr lang="es-ES" sz="5500" dirty="0"/>
              <a:t>Desarrollar algoritmos que apliquen las técnicas de MOPSO sobre el conjunto de datos</a:t>
            </a:r>
          </a:p>
          <a:p>
            <a:pPr lvl="1"/>
            <a:r>
              <a:rPr lang="es-ES" sz="5500" dirty="0"/>
              <a:t>Desarrollar el algoritmo base, adaptarlo al problema y ejecutar casos de prueba</a:t>
            </a:r>
          </a:p>
          <a:p>
            <a:pPr lvl="1"/>
            <a:r>
              <a:rPr lang="es-ES" sz="5500" dirty="0"/>
              <a:t>Metodología ágil</a:t>
            </a:r>
          </a:p>
          <a:p>
            <a:r>
              <a:rPr lang="es-ES" sz="5500" dirty="0"/>
              <a:t>Aplicar los procedimientos desarrollados sobre los conjuntos de datos utilizados por Miranda (2016) y Vallejos (2017)</a:t>
            </a:r>
          </a:p>
          <a:p>
            <a:pPr lvl="1"/>
            <a:r>
              <a:rPr lang="es-ES" sz="5500" dirty="0"/>
              <a:t>Ejecutar procedimiento desarrollado a los conjuntos de datos</a:t>
            </a:r>
          </a:p>
          <a:p>
            <a:r>
              <a:rPr lang="es-ES" sz="5500" dirty="0"/>
              <a:t>Realizar pruebas estadísticas y evaluar la efectividad de la solución</a:t>
            </a:r>
          </a:p>
          <a:p>
            <a:pPr lvl="1"/>
            <a:r>
              <a:rPr lang="es-ES" sz="5500" dirty="0"/>
              <a:t>Evaluar la solución en base a los resultados obtenidos</a:t>
            </a:r>
          </a:p>
          <a:p>
            <a:pPr lvl="1"/>
            <a:r>
              <a:rPr lang="es-ES" sz="5500" dirty="0"/>
              <a:t>Pruebas de hipótesis</a:t>
            </a:r>
          </a:p>
          <a:p>
            <a:pPr lvl="1"/>
            <a:r>
              <a:rPr lang="es-ES" sz="5500" dirty="0"/>
              <a:t>Análisis </a:t>
            </a:r>
            <a:r>
              <a:rPr lang="es-ES" sz="5500" dirty="0" err="1"/>
              <a:t>post-hoc</a:t>
            </a:r>
            <a:endParaRPr lang="es-ES" sz="5500" dirty="0"/>
          </a:p>
          <a:p>
            <a:endParaRPr lang="es-CL" sz="1500" dirty="0"/>
          </a:p>
        </p:txBody>
      </p:sp>
      <p:sp>
        <p:nvSpPr>
          <p:cNvPr id="4" name="Marcador de contenido 3">
            <a:extLst>
              <a:ext uri="{FF2B5EF4-FFF2-40B4-BE49-F238E27FC236}">
                <a16:creationId xmlns:a16="http://schemas.microsoft.com/office/drawing/2014/main" id="{A84DACD0-2773-4975-A2FE-3BD5764E1F61}"/>
              </a:ext>
            </a:extLst>
          </p:cNvPr>
          <p:cNvSpPr>
            <a:spLocks noGrp="1"/>
          </p:cNvSpPr>
          <p:nvPr>
            <p:ph type="body" sz="half" idx="2"/>
          </p:nvPr>
        </p:nvSpPr>
        <p:spPr>
          <a:xfrm>
            <a:off x="469692" y="2057400"/>
            <a:ext cx="4114800" cy="2349708"/>
          </a:xfrm>
        </p:spPr>
        <p:txBody>
          <a:bodyPr rtlCol="0">
            <a:normAutofit lnSpcReduction="10000"/>
          </a:bodyPr>
          <a:lstStyle/>
          <a:p>
            <a:pPr marL="0" indent="0">
              <a:buNone/>
            </a:pPr>
            <a:r>
              <a:rPr lang="es-CL" sz="2000" b="1" dirty="0"/>
              <a:t>Objetivo general</a:t>
            </a:r>
            <a:endParaRPr lang="es-CL" sz="2000" dirty="0"/>
          </a:p>
          <a:p>
            <a:r>
              <a:rPr lang="es-CL" sz="2000" dirty="0"/>
              <a:t>Mejorar el rendimiento y calidad de los modelos de AC con MOPSO en R</a:t>
            </a:r>
          </a:p>
          <a:p>
            <a:pPr marL="800100" lvl="1" indent="-342900">
              <a:buFont typeface="Arial" panose="020B0604020202020204" pitchFamily="34" charset="0"/>
              <a:buChar char="•"/>
            </a:pPr>
            <a:r>
              <a:rPr lang="es-CL" sz="2000" dirty="0"/>
              <a:t>Reducir tiempo de procesamiento</a:t>
            </a:r>
          </a:p>
          <a:p>
            <a:pPr marL="800100" lvl="1" indent="-342900">
              <a:buFont typeface="Arial" panose="020B0604020202020204" pitchFamily="34" charset="0"/>
              <a:buChar char="•"/>
            </a:pPr>
            <a:r>
              <a:rPr lang="es-CL" sz="2000" dirty="0"/>
              <a:t>Cumplir las condiciones del modelo</a:t>
            </a:r>
          </a:p>
        </p:txBody>
      </p:sp>
      <p:sp>
        <p:nvSpPr>
          <p:cNvPr id="20" name="Marcador de número de diapositiva 19">
            <a:extLst>
              <a:ext uri="{FF2B5EF4-FFF2-40B4-BE49-F238E27FC236}">
                <a16:creationId xmlns:a16="http://schemas.microsoft.com/office/drawing/2014/main" id="{013C53F7-A9FD-4503-9396-7A3FE9D0C699}"/>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19</a:t>
            </a:fld>
            <a:endParaRPr kumimoji="0" lang="es-ES" b="0" i="0" u="none" strike="noStrike" kern="1200" cap="none" spc="0" normalizeH="0" baseline="0">
              <a:ln>
                <a:noFill/>
              </a:ln>
              <a:solidFill>
                <a:prstClr val="black">
                  <a:tint val="75000"/>
                </a:prstClr>
              </a:solidFill>
              <a:effectLst/>
              <a:uLnTx/>
              <a:uFillTx/>
            </a:endParaRPr>
          </a:p>
        </p:txBody>
      </p:sp>
      <p:sp>
        <p:nvSpPr>
          <p:cNvPr id="7" name="Marcador de pie de página 4">
            <a:extLst>
              <a:ext uri="{FF2B5EF4-FFF2-40B4-BE49-F238E27FC236}">
                <a16:creationId xmlns:a16="http://schemas.microsoft.com/office/drawing/2014/main" id="{0CBC6675-565A-B533-C412-69B6703D14E8}"/>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8" name="Marcador de fecha 3">
            <a:extLst>
              <a:ext uri="{FF2B5EF4-FFF2-40B4-BE49-F238E27FC236}">
                <a16:creationId xmlns:a16="http://schemas.microsoft.com/office/drawing/2014/main" id="{8B35BFF2-024F-0524-C340-241603317886}"/>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dirty="0">
                <a:solidFill>
                  <a:srgbClr val="FFFFFF"/>
                </a:solidFill>
              </a:rPr>
              <a:t>Contenidos</a:t>
            </a:r>
            <a:endParaRPr lang="es-ES" dirty="0"/>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486400" y="1527048"/>
            <a:ext cx="5867400" cy="4383422"/>
          </a:xfrm>
        </p:spPr>
        <p:txBody>
          <a:bodyPr rtlCol="0"/>
          <a:lstStyle/>
          <a:p>
            <a:pPr marL="457200" indent="-457200" rtl="0">
              <a:lnSpc>
                <a:spcPct val="100000"/>
              </a:lnSpc>
              <a:buFont typeface="Wingdings" panose="05000000000000000000" pitchFamily="2" charset="2"/>
              <a:buChar char="q"/>
            </a:pPr>
            <a:r>
              <a:rPr lang="es-ES" dirty="0"/>
              <a:t>Descripción del problema</a:t>
            </a:r>
          </a:p>
          <a:p>
            <a:pPr marL="457200" indent="-457200" rtl="0">
              <a:lnSpc>
                <a:spcPct val="100000"/>
              </a:lnSpc>
              <a:buFont typeface="Wingdings" panose="05000000000000000000" pitchFamily="2" charset="2"/>
              <a:buChar char="q"/>
            </a:pPr>
            <a:r>
              <a:rPr lang="es-ES" dirty="0"/>
              <a:t>Análisis de la solución</a:t>
            </a:r>
          </a:p>
          <a:p>
            <a:pPr marL="457200" indent="-457200" rtl="0">
              <a:lnSpc>
                <a:spcPct val="100000"/>
              </a:lnSpc>
              <a:buFont typeface="Wingdings" panose="05000000000000000000" pitchFamily="2" charset="2"/>
              <a:buChar char="q"/>
            </a:pPr>
            <a:r>
              <a:rPr lang="es-ES" dirty="0"/>
              <a:t>Descripción de la solución propuesta</a:t>
            </a:r>
          </a:p>
          <a:p>
            <a:pPr marL="457200" indent="-457200" rtl="0">
              <a:lnSpc>
                <a:spcPct val="100000"/>
              </a:lnSpc>
              <a:buFont typeface="Wingdings" panose="05000000000000000000" pitchFamily="2" charset="2"/>
              <a:buChar char="q"/>
            </a:pPr>
            <a:r>
              <a:rPr lang="es-ES" dirty="0"/>
              <a:t>Objetivo del proyecto</a:t>
            </a:r>
          </a:p>
          <a:p>
            <a:pPr marL="457200" indent="-457200" rtl="0">
              <a:lnSpc>
                <a:spcPct val="100000"/>
              </a:lnSpc>
              <a:buFont typeface="Wingdings" panose="05000000000000000000" pitchFamily="2" charset="2"/>
              <a:buChar char="q"/>
            </a:pPr>
            <a:r>
              <a:rPr lang="es-ES" dirty="0"/>
              <a:t>Metodología, herramientas y ambiente de desarrollo</a:t>
            </a:r>
          </a:p>
          <a:p>
            <a:pPr marL="457200" indent="-457200" rtl="0">
              <a:lnSpc>
                <a:spcPct val="100000"/>
              </a:lnSpc>
              <a:buFont typeface="Wingdings" panose="05000000000000000000" pitchFamily="2" charset="2"/>
              <a:buChar char="q"/>
            </a:pPr>
            <a:r>
              <a:rPr lang="es-ES" dirty="0"/>
              <a:t>Plan de trabajo</a:t>
            </a:r>
          </a:p>
        </p:txBody>
      </p:sp>
      <p:sp>
        <p:nvSpPr>
          <p:cNvPr id="4" name="Marcador de fecha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20</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1">
                    <a:lumMod val="65000"/>
                  </a:schemeClr>
                </a:solidFill>
              </a:rPr>
              <a:t>Descripción del problema</a:t>
            </a:r>
          </a:p>
          <a:p>
            <a:pPr marL="457200" indent="-457200">
              <a:lnSpc>
                <a:spcPct val="100000"/>
              </a:lnSpc>
              <a:buFont typeface="Wingdings" panose="05000000000000000000" pitchFamily="2" charset="2"/>
              <a:buChar char="q"/>
            </a:pPr>
            <a:r>
              <a:rPr lang="es-ES" dirty="0">
                <a:solidFill>
                  <a:schemeClr val="bg1">
                    <a:lumMod val="65000"/>
                  </a:schemeClr>
                </a:solidFill>
              </a:rPr>
              <a:t>Análisis de la solución</a:t>
            </a:r>
          </a:p>
          <a:p>
            <a:pPr marL="457200" indent="-457200">
              <a:lnSpc>
                <a:spcPct val="100000"/>
              </a:lnSpc>
              <a:buFont typeface="Wingdings" panose="05000000000000000000" pitchFamily="2" charset="2"/>
              <a:buChar char="q"/>
            </a:pPr>
            <a:r>
              <a:rPr lang="es-ES" dirty="0">
                <a:solidFill>
                  <a:schemeClr val="bg1">
                    <a:lumMod val="65000"/>
                  </a:schemeClr>
                </a:solidFill>
              </a:rPr>
              <a:t>Descripción de la solución propuesta</a:t>
            </a:r>
          </a:p>
          <a:p>
            <a:pPr marL="457200" indent="-457200">
              <a:lnSpc>
                <a:spcPct val="100000"/>
              </a:lnSpc>
              <a:buFont typeface="Wingdings" panose="05000000000000000000" pitchFamily="2" charset="2"/>
              <a:buChar char="q"/>
            </a:pPr>
            <a:r>
              <a:rPr lang="es-ES" dirty="0">
                <a:solidFill>
                  <a:schemeClr val="bg1">
                    <a:lumMod val="65000"/>
                  </a:schemeClr>
                </a:solidFill>
              </a:rPr>
              <a:t>Objetivo del proyecto</a:t>
            </a:r>
          </a:p>
          <a:p>
            <a:pPr marL="457200" indent="-457200">
              <a:lnSpc>
                <a:spcPct val="100000"/>
              </a:lnSpc>
              <a:buFont typeface="Wingdings" panose="05000000000000000000" pitchFamily="2" charset="2"/>
              <a:buChar char="q"/>
            </a:pPr>
            <a:r>
              <a:rPr lang="es-ES" dirty="0">
                <a:solidFill>
                  <a:schemeClr val="bg2">
                    <a:lumMod val="50000"/>
                  </a:schemeClr>
                </a:solidFill>
              </a:rPr>
              <a:t>Metodología, herramientas y ambiente de desarrollo</a:t>
            </a:r>
          </a:p>
          <a:p>
            <a:pPr marL="457200" indent="-457200">
              <a:lnSpc>
                <a:spcPct val="100000"/>
              </a:lnSpc>
              <a:buFont typeface="Wingdings" panose="05000000000000000000" pitchFamily="2" charset="2"/>
              <a:buChar char="q"/>
            </a:pPr>
            <a:r>
              <a:rPr lang="es-ES" dirty="0"/>
              <a:t>Plan de trabajo</a:t>
            </a:r>
          </a:p>
        </p:txBody>
      </p:sp>
      <p:sp>
        <p:nvSpPr>
          <p:cNvPr id="9" name="Marcador de pie de página 4">
            <a:extLst>
              <a:ext uri="{FF2B5EF4-FFF2-40B4-BE49-F238E27FC236}">
                <a16:creationId xmlns:a16="http://schemas.microsoft.com/office/drawing/2014/main" id="{F009313D-5B1F-0762-5D36-1E87BFC22F13}"/>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4DDFF7EB-D92F-52BF-BD06-83AC33B35542}"/>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466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3352175" y="681037"/>
            <a:ext cx="5487649" cy="1325563"/>
          </a:xfrm>
        </p:spPr>
        <p:txBody>
          <a:bodyPr rtlCol="0" anchor="ctr">
            <a:normAutofit/>
          </a:bodyPr>
          <a:lstStyle/>
          <a:p>
            <a:pPr rtl="0"/>
            <a:r>
              <a:rPr lang="es-CL" dirty="0"/>
              <a:t>Metodología para usar</a:t>
            </a:r>
            <a:endParaRPr lang="es-ES" dirty="0"/>
          </a:p>
        </p:txBody>
      </p:sp>
      <p:sp>
        <p:nvSpPr>
          <p:cNvPr id="4" name="Marcador de contenido 3">
            <a:extLst>
              <a:ext uri="{FF2B5EF4-FFF2-40B4-BE49-F238E27FC236}">
                <a16:creationId xmlns:a16="http://schemas.microsoft.com/office/drawing/2014/main" id="{CF550BD8-2508-FF74-B0B2-C4F9189E08ED}"/>
              </a:ext>
            </a:extLst>
          </p:cNvPr>
          <p:cNvSpPr>
            <a:spLocks noGrp="1"/>
          </p:cNvSpPr>
          <p:nvPr>
            <p:ph sz="half" idx="1"/>
          </p:nvPr>
        </p:nvSpPr>
        <p:spPr>
          <a:xfrm>
            <a:off x="838200" y="1825625"/>
            <a:ext cx="5181600" cy="4351338"/>
          </a:xfrm>
        </p:spPr>
        <p:txBody>
          <a:bodyPr>
            <a:normAutofit/>
          </a:bodyPr>
          <a:lstStyle/>
          <a:p>
            <a:pPr marL="0" indent="0">
              <a:buNone/>
            </a:pPr>
            <a:r>
              <a:rPr lang="es-CL" sz="1800" dirty="0"/>
              <a:t>Método científico y sus etapas para la investigación:</a:t>
            </a:r>
          </a:p>
          <a:p>
            <a:pPr lvl="1">
              <a:buFont typeface="Wingdings" panose="05000000000000000000" pitchFamily="2" charset="2"/>
              <a:buChar char="Ø"/>
            </a:pPr>
            <a:r>
              <a:rPr lang="es-CL" sz="1800" dirty="0"/>
              <a:t>Planteamiento del problema y objetivos</a:t>
            </a:r>
          </a:p>
          <a:p>
            <a:pPr lvl="1">
              <a:buFont typeface="Wingdings" panose="05000000000000000000" pitchFamily="2" charset="2"/>
              <a:buChar char="Ø"/>
            </a:pPr>
            <a:r>
              <a:rPr lang="es-CL" sz="1800" dirty="0"/>
              <a:t>Formulación de la hipótesis</a:t>
            </a:r>
          </a:p>
          <a:p>
            <a:pPr lvl="1">
              <a:buFont typeface="Wingdings" panose="05000000000000000000" pitchFamily="2" charset="2"/>
              <a:buChar char="Ø"/>
            </a:pPr>
            <a:r>
              <a:rPr lang="es-CL" sz="1800" dirty="0"/>
              <a:t>Marco teórico</a:t>
            </a:r>
          </a:p>
          <a:p>
            <a:pPr lvl="1">
              <a:buFont typeface="Wingdings" panose="05000000000000000000" pitchFamily="2" charset="2"/>
              <a:buChar char="Ø"/>
            </a:pPr>
            <a:r>
              <a:rPr lang="es-CL" sz="1800" dirty="0"/>
              <a:t>Estrategia y diseño de la solución</a:t>
            </a:r>
          </a:p>
          <a:p>
            <a:pPr lvl="1">
              <a:buFont typeface="Wingdings" panose="05000000000000000000" pitchFamily="2" charset="2"/>
              <a:buChar char="Ø"/>
            </a:pPr>
            <a:r>
              <a:rPr lang="es-CL" sz="1800" dirty="0"/>
              <a:t>Verificación de la hipótesis</a:t>
            </a:r>
          </a:p>
          <a:p>
            <a:pPr lvl="1">
              <a:buFont typeface="Wingdings" panose="05000000000000000000" pitchFamily="2" charset="2"/>
              <a:buChar char="Ø"/>
            </a:pPr>
            <a:r>
              <a:rPr lang="es-CL" sz="1800" dirty="0"/>
              <a:t>Evaluación de la solución</a:t>
            </a:r>
          </a:p>
          <a:p>
            <a:pPr lvl="1">
              <a:buFont typeface="Wingdings" panose="05000000000000000000" pitchFamily="2" charset="2"/>
              <a:buChar char="Ø"/>
            </a:pPr>
            <a:endParaRPr lang="es-CL" sz="1800" dirty="0"/>
          </a:p>
          <a:p>
            <a:pPr marL="0" lvl="1" indent="0">
              <a:buNone/>
            </a:pPr>
            <a:r>
              <a:rPr lang="es-CL" sz="1800" dirty="0"/>
              <a:t>Metodología de análisis y planteamiento del problema para el algoritmo:</a:t>
            </a:r>
          </a:p>
          <a:p>
            <a:pPr marL="742950" lvl="2" indent="-285750">
              <a:buFont typeface="Wingdings" panose="05000000000000000000" pitchFamily="2" charset="2"/>
              <a:buChar char="Ø"/>
            </a:pPr>
            <a:r>
              <a:rPr lang="es-ES" sz="1800" dirty="0"/>
              <a:t>Modelo de ciclo de vida</a:t>
            </a:r>
          </a:p>
          <a:p>
            <a:pPr marL="742950" lvl="2" indent="-285750">
              <a:buFont typeface="Wingdings" panose="05000000000000000000" pitchFamily="2" charset="2"/>
              <a:buChar char="Ø"/>
            </a:pPr>
            <a:r>
              <a:rPr lang="es-ES" sz="1800" dirty="0"/>
              <a:t>Métodos ágiles</a:t>
            </a:r>
          </a:p>
        </p:txBody>
      </p:sp>
      <p:pic>
        <p:nvPicPr>
          <p:cNvPr id="5" name="Imagen 4" descr="Diagrama, Dibujo de ingeniería&#10;&#10;Descripción generada automáticamente">
            <a:extLst>
              <a:ext uri="{FF2B5EF4-FFF2-40B4-BE49-F238E27FC236}">
                <a16:creationId xmlns:a16="http://schemas.microsoft.com/office/drawing/2014/main" id="{B36E7B54-C73F-1D95-7600-409F691E347B}"/>
              </a:ext>
            </a:extLst>
          </p:cNvPr>
          <p:cNvPicPr>
            <a:picLocks noChangeAspect="1"/>
          </p:cNvPicPr>
          <p:nvPr/>
        </p:nvPicPr>
        <p:blipFill>
          <a:blip r:embed="rId3"/>
          <a:stretch>
            <a:fillRect/>
          </a:stretch>
        </p:blipFill>
        <p:spPr>
          <a:xfrm>
            <a:off x="6172200" y="2647601"/>
            <a:ext cx="5181600" cy="2707386"/>
          </a:xfrm>
          <a:prstGeom prst="rect">
            <a:avLst/>
          </a:prstGeom>
          <a:noFill/>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sp>
        <p:nvSpPr>
          <p:cNvPr id="9" name="Marcador de pie de página 4">
            <a:extLst>
              <a:ext uri="{FF2B5EF4-FFF2-40B4-BE49-F238E27FC236}">
                <a16:creationId xmlns:a16="http://schemas.microsoft.com/office/drawing/2014/main" id="{030C11BA-98FC-1C30-06F1-D7C71BA06749}"/>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A475F09B-39CC-AD04-5A46-B392847B5053}"/>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1" name="CuadroTexto 10">
            <a:extLst>
              <a:ext uri="{FF2B5EF4-FFF2-40B4-BE49-F238E27FC236}">
                <a16:creationId xmlns:a16="http://schemas.microsoft.com/office/drawing/2014/main" id="{7B11CFFA-8283-87EF-7283-FEE61E6CF051}"/>
              </a:ext>
            </a:extLst>
          </p:cNvPr>
          <p:cNvSpPr txBox="1"/>
          <p:nvPr/>
        </p:nvSpPr>
        <p:spPr>
          <a:xfrm>
            <a:off x="6019800" y="5440170"/>
            <a:ext cx="5411449" cy="253916"/>
          </a:xfrm>
          <a:prstGeom prst="rect">
            <a:avLst/>
          </a:prstGeom>
          <a:noFill/>
        </p:spPr>
        <p:txBody>
          <a:bodyPr wrap="square" rtlCol="0">
            <a:spAutoFit/>
          </a:bodyPr>
          <a:lstStyle/>
          <a:p>
            <a:pPr algn="ctr"/>
            <a:r>
              <a:rPr lang="es-CL" sz="1050" i="1" dirty="0"/>
              <a:t>Figura 7: </a:t>
            </a:r>
            <a:r>
              <a:rPr lang="es-CL" sz="1050" dirty="0"/>
              <a:t>Modelo de ciclo de vida</a:t>
            </a:r>
            <a:r>
              <a:rPr lang="es-ES" sz="1050" dirty="0"/>
              <a:t>. Recuperado de https://bit.ly/3uFk682</a:t>
            </a:r>
            <a:endParaRPr lang="es-ES" sz="1050" i="1" dirty="0"/>
          </a:p>
        </p:txBody>
      </p:sp>
    </p:spTree>
    <p:extLst>
      <p:ext uri="{BB962C8B-B14F-4D97-AF65-F5344CB8AC3E}">
        <p14:creationId xmlns:p14="http://schemas.microsoft.com/office/powerpoint/2010/main" val="167622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953961" y="784850"/>
            <a:ext cx="6281029" cy="1325563"/>
          </a:xfrm>
        </p:spPr>
        <p:txBody>
          <a:bodyPr rtlCol="0" anchor="ctr">
            <a:normAutofit/>
          </a:bodyPr>
          <a:lstStyle/>
          <a:p>
            <a:pPr rtl="0"/>
            <a:r>
              <a:rPr lang="es-CL" dirty="0"/>
              <a:t>Herramientas de desarrollo</a:t>
            </a:r>
            <a:endParaRPr lang="es-ES" dirty="0"/>
          </a:p>
        </p:txBody>
      </p:sp>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22</a:t>
            </a:fld>
            <a:endParaRPr lang="es-ES" noProof="0">
              <a:solidFill>
                <a:prstClr val="black">
                  <a:tint val="75000"/>
                </a:prstClr>
              </a:solidFill>
            </a:endParaRPr>
          </a:p>
        </p:txBody>
      </p:sp>
      <p:graphicFrame>
        <p:nvGraphicFramePr>
          <p:cNvPr id="19" name="Marcador de contenido 3">
            <a:extLst>
              <a:ext uri="{FF2B5EF4-FFF2-40B4-BE49-F238E27FC236}">
                <a16:creationId xmlns:a16="http://schemas.microsoft.com/office/drawing/2014/main" id="{4C7AFEDB-70B5-4148-56CB-A62787AB6AE3}"/>
              </a:ext>
            </a:extLst>
          </p:cNvPr>
          <p:cNvGraphicFramePr>
            <a:graphicFrameLocks noGrp="1"/>
          </p:cNvGraphicFramePr>
          <p:nvPr>
            <p:ph idx="1"/>
            <p:extLst>
              <p:ext uri="{D42A27DB-BD31-4B8C-83A1-F6EECF244321}">
                <p14:modId xmlns:p14="http://schemas.microsoft.com/office/powerpoint/2010/main" val="64704386"/>
              </p:ext>
            </p:extLst>
          </p:nvPr>
        </p:nvGraphicFramePr>
        <p:xfrm>
          <a:off x="1179576" y="1911096"/>
          <a:ext cx="98298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pie de página 4">
            <a:extLst>
              <a:ext uri="{FF2B5EF4-FFF2-40B4-BE49-F238E27FC236}">
                <a16:creationId xmlns:a16="http://schemas.microsoft.com/office/drawing/2014/main" id="{D1AAF22C-7F10-1A09-A1A9-EC0F07716507}"/>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FA468943-4B28-763F-404B-6FD0F2A420F0}"/>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83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3322195" y="784850"/>
            <a:ext cx="5547610" cy="1325563"/>
          </a:xfrm>
        </p:spPr>
        <p:txBody>
          <a:bodyPr rtlCol="0" anchor="ctr">
            <a:normAutofit/>
          </a:bodyPr>
          <a:lstStyle/>
          <a:p>
            <a:pPr rtl="0"/>
            <a:r>
              <a:rPr lang="es-CL" dirty="0"/>
              <a:t>Ambiente de desarrollo</a:t>
            </a:r>
            <a:endParaRPr lang="es-ES" dirty="0"/>
          </a:p>
        </p:txBody>
      </p:sp>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23</a:t>
            </a:fld>
            <a:endParaRPr lang="es-ES" noProof="0">
              <a:solidFill>
                <a:prstClr val="black">
                  <a:tint val="75000"/>
                </a:prstClr>
              </a:solidFill>
            </a:endParaRPr>
          </a:p>
        </p:txBody>
      </p:sp>
      <p:graphicFrame>
        <p:nvGraphicFramePr>
          <p:cNvPr id="17" name="Marcador de contenido 3">
            <a:extLst>
              <a:ext uri="{FF2B5EF4-FFF2-40B4-BE49-F238E27FC236}">
                <a16:creationId xmlns:a16="http://schemas.microsoft.com/office/drawing/2014/main" id="{0AA7D66E-8600-4A1E-70E8-C717B54653BD}"/>
              </a:ext>
            </a:extLst>
          </p:cNvPr>
          <p:cNvGraphicFramePr>
            <a:graphicFrameLocks noGrp="1"/>
          </p:cNvGraphicFramePr>
          <p:nvPr>
            <p:ph idx="1"/>
            <p:extLst>
              <p:ext uri="{D42A27DB-BD31-4B8C-83A1-F6EECF244321}">
                <p14:modId xmlns:p14="http://schemas.microsoft.com/office/powerpoint/2010/main" val="3159865498"/>
              </p:ext>
            </p:extLst>
          </p:nvPr>
        </p:nvGraphicFramePr>
        <p:xfrm>
          <a:off x="8869805" y="2110412"/>
          <a:ext cx="2653733" cy="3945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Marcador de contenido 3">
            <a:extLst>
              <a:ext uri="{FF2B5EF4-FFF2-40B4-BE49-F238E27FC236}">
                <a16:creationId xmlns:a16="http://schemas.microsoft.com/office/drawing/2014/main" id="{65D2840C-2FE9-2694-1229-4D216FC1A1AB}"/>
              </a:ext>
            </a:extLst>
          </p:cNvPr>
          <p:cNvGraphicFramePr>
            <a:graphicFrameLocks/>
          </p:cNvGraphicFramePr>
          <p:nvPr>
            <p:extLst>
              <p:ext uri="{D42A27DB-BD31-4B8C-83A1-F6EECF244321}">
                <p14:modId xmlns:p14="http://schemas.microsoft.com/office/powerpoint/2010/main" val="3864839595"/>
              </p:ext>
            </p:extLst>
          </p:nvPr>
        </p:nvGraphicFramePr>
        <p:xfrm>
          <a:off x="1383780" y="2110412"/>
          <a:ext cx="1491835" cy="39455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Conector recto de flecha 17">
            <a:extLst>
              <a:ext uri="{FF2B5EF4-FFF2-40B4-BE49-F238E27FC236}">
                <a16:creationId xmlns:a16="http://schemas.microsoft.com/office/drawing/2014/main" id="{3E6F6F4A-7BAD-FF9C-2603-7884FE90C67D}"/>
              </a:ext>
            </a:extLst>
          </p:cNvPr>
          <p:cNvCxnSpPr>
            <a:cxnSpLocks/>
          </p:cNvCxnSpPr>
          <p:nvPr/>
        </p:nvCxnSpPr>
        <p:spPr>
          <a:xfrm>
            <a:off x="3166046" y="3789883"/>
            <a:ext cx="8282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0" name="Marcador de contenido 3">
            <a:extLst>
              <a:ext uri="{FF2B5EF4-FFF2-40B4-BE49-F238E27FC236}">
                <a16:creationId xmlns:a16="http://schemas.microsoft.com/office/drawing/2014/main" id="{6672FD3A-A980-CFEB-1398-B43F9349714E}"/>
              </a:ext>
            </a:extLst>
          </p:cNvPr>
          <p:cNvGraphicFramePr>
            <a:graphicFrameLocks/>
          </p:cNvGraphicFramePr>
          <p:nvPr>
            <p:extLst>
              <p:ext uri="{D42A27DB-BD31-4B8C-83A1-F6EECF244321}">
                <p14:modId xmlns:p14="http://schemas.microsoft.com/office/powerpoint/2010/main" val="2035292178"/>
              </p:ext>
            </p:extLst>
          </p:nvPr>
        </p:nvGraphicFramePr>
        <p:xfrm>
          <a:off x="4769134" y="1890358"/>
          <a:ext cx="2653733" cy="440284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1" name="Conector recto de flecha 20">
            <a:extLst>
              <a:ext uri="{FF2B5EF4-FFF2-40B4-BE49-F238E27FC236}">
                <a16:creationId xmlns:a16="http://schemas.microsoft.com/office/drawing/2014/main" id="{20BC3A5C-2FD3-96EC-12FE-1722C6B45EB4}"/>
              </a:ext>
            </a:extLst>
          </p:cNvPr>
          <p:cNvCxnSpPr>
            <a:cxnSpLocks/>
          </p:cNvCxnSpPr>
          <p:nvPr/>
        </p:nvCxnSpPr>
        <p:spPr>
          <a:xfrm>
            <a:off x="7739296" y="3789883"/>
            <a:ext cx="8282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Marcador de pie de página 4">
            <a:extLst>
              <a:ext uri="{FF2B5EF4-FFF2-40B4-BE49-F238E27FC236}">
                <a16:creationId xmlns:a16="http://schemas.microsoft.com/office/drawing/2014/main" id="{5E73F39D-5037-3832-A7E4-511B3D84471C}"/>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2" name="Marcador de fecha 3">
            <a:extLst>
              <a:ext uri="{FF2B5EF4-FFF2-40B4-BE49-F238E27FC236}">
                <a16:creationId xmlns:a16="http://schemas.microsoft.com/office/drawing/2014/main" id="{51EF9BA2-70AD-06E0-DFED-C68ABF373D09}"/>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816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24</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1">
                    <a:lumMod val="65000"/>
                  </a:schemeClr>
                </a:solidFill>
              </a:rPr>
              <a:t>Descripción del problema</a:t>
            </a:r>
          </a:p>
          <a:p>
            <a:pPr marL="457200" indent="-457200">
              <a:lnSpc>
                <a:spcPct val="100000"/>
              </a:lnSpc>
              <a:buFont typeface="Wingdings" panose="05000000000000000000" pitchFamily="2" charset="2"/>
              <a:buChar char="q"/>
            </a:pPr>
            <a:r>
              <a:rPr lang="es-ES" dirty="0">
                <a:solidFill>
                  <a:schemeClr val="bg1">
                    <a:lumMod val="65000"/>
                  </a:schemeClr>
                </a:solidFill>
              </a:rPr>
              <a:t>Análisis de la solución</a:t>
            </a:r>
          </a:p>
          <a:p>
            <a:pPr marL="457200" indent="-457200">
              <a:lnSpc>
                <a:spcPct val="100000"/>
              </a:lnSpc>
              <a:buFont typeface="Wingdings" panose="05000000000000000000" pitchFamily="2" charset="2"/>
              <a:buChar char="q"/>
            </a:pPr>
            <a:r>
              <a:rPr lang="es-ES" dirty="0">
                <a:solidFill>
                  <a:schemeClr val="bg1">
                    <a:lumMod val="65000"/>
                  </a:schemeClr>
                </a:solidFill>
              </a:rPr>
              <a:t>Descripción de la solución propuesta</a:t>
            </a:r>
          </a:p>
          <a:p>
            <a:pPr marL="457200" indent="-457200">
              <a:lnSpc>
                <a:spcPct val="100000"/>
              </a:lnSpc>
              <a:buFont typeface="Wingdings" panose="05000000000000000000" pitchFamily="2" charset="2"/>
              <a:buChar char="q"/>
            </a:pPr>
            <a:r>
              <a:rPr lang="es-ES" dirty="0">
                <a:solidFill>
                  <a:schemeClr val="bg1">
                    <a:lumMod val="65000"/>
                  </a:schemeClr>
                </a:solidFill>
              </a:rPr>
              <a:t>Objetivo del proyecto</a:t>
            </a:r>
          </a:p>
          <a:p>
            <a:pPr marL="457200" indent="-457200">
              <a:lnSpc>
                <a:spcPct val="100000"/>
              </a:lnSpc>
              <a:buFont typeface="Wingdings" panose="05000000000000000000" pitchFamily="2" charset="2"/>
              <a:buChar char="q"/>
            </a:pPr>
            <a:r>
              <a:rPr lang="es-ES" dirty="0">
                <a:solidFill>
                  <a:schemeClr val="bg1">
                    <a:lumMod val="65000"/>
                  </a:schemeClr>
                </a:solidFill>
              </a:rPr>
              <a:t>Metodología, herramientas y ambiente de desarrollo</a:t>
            </a:r>
          </a:p>
          <a:p>
            <a:pPr marL="457200" indent="-457200">
              <a:lnSpc>
                <a:spcPct val="100000"/>
              </a:lnSpc>
              <a:buFont typeface="Wingdings" panose="05000000000000000000" pitchFamily="2" charset="2"/>
              <a:buChar char="q"/>
            </a:pPr>
            <a:r>
              <a:rPr lang="es-ES" dirty="0">
                <a:solidFill>
                  <a:schemeClr val="bg2">
                    <a:lumMod val="50000"/>
                  </a:schemeClr>
                </a:solidFill>
              </a:rPr>
              <a:t>Plan de trabajo</a:t>
            </a:r>
          </a:p>
        </p:txBody>
      </p:sp>
      <p:sp>
        <p:nvSpPr>
          <p:cNvPr id="9" name="Marcador de pie de página 4">
            <a:extLst>
              <a:ext uri="{FF2B5EF4-FFF2-40B4-BE49-F238E27FC236}">
                <a16:creationId xmlns:a16="http://schemas.microsoft.com/office/drawing/2014/main" id="{B936F678-14F5-89F6-A67B-E7871A209804}"/>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A0E0BB9D-6B1A-48C5-4634-8DE56AB33576}"/>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25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1170432" y="1399032"/>
            <a:ext cx="3236976" cy="4069080"/>
          </a:xfrm>
        </p:spPr>
        <p:txBody>
          <a:bodyPr rtlCol="0" anchor="ctr">
            <a:normAutofit/>
          </a:bodyPr>
          <a:lstStyle/>
          <a:p>
            <a:pPr rtl="0"/>
            <a:r>
              <a:rPr lang="es-CL" dirty="0"/>
              <a:t>Carta Gantt</a:t>
            </a:r>
            <a:endParaRPr lang="es-ES" dirty="0"/>
          </a:p>
        </p:txBody>
      </p:sp>
      <p:pic>
        <p:nvPicPr>
          <p:cNvPr id="9" name="Imagen 8">
            <a:extLst>
              <a:ext uri="{FF2B5EF4-FFF2-40B4-BE49-F238E27FC236}">
                <a16:creationId xmlns:a16="http://schemas.microsoft.com/office/drawing/2014/main" id="{10E9B8CA-DCD8-C8B5-8BD8-793F3D6C4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6000" y="1161922"/>
            <a:ext cx="4849982" cy="4776439"/>
          </a:xfrm>
          <a:prstGeom prst="rect">
            <a:avLst/>
          </a:prstGeom>
          <a:noFill/>
          <a:ln>
            <a:noFill/>
          </a:ln>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25</a:t>
            </a:fld>
            <a:endParaRPr lang="es-ES" noProof="0">
              <a:solidFill>
                <a:prstClr val="black">
                  <a:tint val="75000"/>
                </a:prstClr>
              </a:solidFill>
            </a:endParaRPr>
          </a:p>
        </p:txBody>
      </p:sp>
      <p:sp>
        <p:nvSpPr>
          <p:cNvPr id="10" name="Marcador de pie de página 4">
            <a:extLst>
              <a:ext uri="{FF2B5EF4-FFF2-40B4-BE49-F238E27FC236}">
                <a16:creationId xmlns:a16="http://schemas.microsoft.com/office/drawing/2014/main" id="{84D826FC-6536-5B7C-FDD3-9FECB7E396A1}"/>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1" name="Marcador de fecha 3">
            <a:extLst>
              <a:ext uri="{FF2B5EF4-FFF2-40B4-BE49-F238E27FC236}">
                <a16:creationId xmlns:a16="http://schemas.microsoft.com/office/drawing/2014/main" id="{C2F374D0-12A0-66DB-0DF0-5A6C9A4BFFDA}"/>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C2B0B083-20BC-4F09-0070-2D7D5BF516FF}"/>
              </a:ext>
            </a:extLst>
          </p:cNvPr>
          <p:cNvSpPr txBox="1"/>
          <p:nvPr/>
        </p:nvSpPr>
        <p:spPr>
          <a:xfrm>
            <a:off x="5815266" y="6020397"/>
            <a:ext cx="5411449" cy="253916"/>
          </a:xfrm>
          <a:prstGeom prst="rect">
            <a:avLst/>
          </a:prstGeom>
          <a:noFill/>
        </p:spPr>
        <p:txBody>
          <a:bodyPr wrap="square" rtlCol="0">
            <a:spAutoFit/>
          </a:bodyPr>
          <a:lstStyle/>
          <a:p>
            <a:pPr algn="ctr"/>
            <a:r>
              <a:rPr lang="es-CL" sz="1050" i="1" dirty="0"/>
              <a:t>Figura 8: </a:t>
            </a:r>
            <a:r>
              <a:rPr lang="es-CL" sz="1050" dirty="0"/>
              <a:t>Carta Gantt del proyecto. Elaboración propia</a:t>
            </a:r>
            <a:endParaRPr lang="es-ES" sz="1050" i="1" dirty="0"/>
          </a:p>
        </p:txBody>
      </p:sp>
    </p:spTree>
    <p:extLst>
      <p:ext uri="{BB962C8B-B14F-4D97-AF65-F5344CB8AC3E}">
        <p14:creationId xmlns:p14="http://schemas.microsoft.com/office/powerpoint/2010/main" val="41145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4573524" y="662802"/>
            <a:ext cx="3041904" cy="1325563"/>
          </a:xfrm>
        </p:spPr>
        <p:txBody>
          <a:bodyPr rtlCol="0" anchor="ctr">
            <a:normAutofit/>
          </a:bodyPr>
          <a:lstStyle/>
          <a:p>
            <a:pPr rtl="0"/>
            <a:r>
              <a:rPr lang="es-ES" dirty="0"/>
              <a:t>Conclusiones</a:t>
            </a:r>
          </a:p>
        </p:txBody>
      </p:sp>
      <p:sp>
        <p:nvSpPr>
          <p:cNvPr id="3" name="Marcador de contenido 2">
            <a:extLst>
              <a:ext uri="{FF2B5EF4-FFF2-40B4-BE49-F238E27FC236}">
                <a16:creationId xmlns:a16="http://schemas.microsoft.com/office/drawing/2014/main" id="{2CD1FE1C-D987-6F3A-F82D-B118A95636F3}"/>
              </a:ext>
            </a:extLst>
          </p:cNvPr>
          <p:cNvSpPr>
            <a:spLocks noGrp="1"/>
          </p:cNvSpPr>
          <p:nvPr>
            <p:ph idx="1"/>
          </p:nvPr>
        </p:nvSpPr>
        <p:spPr>
          <a:xfrm>
            <a:off x="1179576" y="1911096"/>
            <a:ext cx="9829800" cy="3859742"/>
          </a:xfrm>
        </p:spPr>
        <p:txBody>
          <a:bodyPr>
            <a:normAutofit/>
          </a:bodyPr>
          <a:lstStyle/>
          <a:p>
            <a:pPr marL="342900" indent="-342900">
              <a:buFont typeface="Arial" panose="020B0604020202020204" pitchFamily="34" charset="0"/>
              <a:buChar char="•"/>
            </a:pPr>
            <a:r>
              <a:rPr lang="es-CL" sz="2600" dirty="0"/>
              <a:t>La importancia de modelar la AC computacionalmente de manera objetiva y no invasiva </a:t>
            </a:r>
          </a:p>
          <a:p>
            <a:pPr marL="342900" indent="-342900">
              <a:buFont typeface="Arial" panose="020B0604020202020204" pitchFamily="34" charset="0"/>
              <a:buChar char="•"/>
            </a:pPr>
            <a:r>
              <a:rPr lang="es-CL" sz="2600" dirty="0"/>
              <a:t>La historia de la investigación bioinformática y los métodos actuales para modelar la AC, y la importancia del DIINF de la USACH</a:t>
            </a:r>
          </a:p>
          <a:p>
            <a:pPr marL="342900" indent="-342900">
              <a:buFont typeface="Arial" panose="020B0604020202020204" pitchFamily="34" charset="0"/>
              <a:buChar char="•"/>
            </a:pPr>
            <a:r>
              <a:rPr lang="es-CL" sz="2600" dirty="0"/>
              <a:t>Desarrollo de la solución a través de algoritmos metaheurísticos con herramientas y metodologías informáticas</a:t>
            </a:r>
          </a:p>
          <a:p>
            <a:pPr marL="342900" indent="-342900">
              <a:buFont typeface="Arial" panose="020B0604020202020204" pitchFamily="34" charset="0"/>
              <a:buChar char="•"/>
            </a:pPr>
            <a:r>
              <a:rPr lang="es-ES" sz="2600" dirty="0"/>
              <a:t>Apertura del campo de investigación</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26</a:t>
            </a:fld>
            <a:endParaRPr kumimoji="0" lang="es-ES" b="0" i="0" u="none" strike="noStrike" kern="1200" cap="none" spc="0" normalizeH="0" baseline="0">
              <a:ln>
                <a:noFill/>
              </a:ln>
              <a:solidFill>
                <a:prstClr val="black">
                  <a:tint val="75000"/>
                </a:prstClr>
              </a:solidFill>
              <a:effectLst/>
              <a:uLnTx/>
              <a:uFillTx/>
            </a:endParaRPr>
          </a:p>
        </p:txBody>
      </p:sp>
      <p:sp>
        <p:nvSpPr>
          <p:cNvPr id="7" name="Marcador de pie de página 4">
            <a:extLst>
              <a:ext uri="{FF2B5EF4-FFF2-40B4-BE49-F238E27FC236}">
                <a16:creationId xmlns:a16="http://schemas.microsoft.com/office/drawing/2014/main" id="{A4E4C97E-F8FF-73C9-3071-B5B4E6EED77F}"/>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8" name="Marcador de fecha 3">
            <a:extLst>
              <a:ext uri="{FF2B5EF4-FFF2-40B4-BE49-F238E27FC236}">
                <a16:creationId xmlns:a16="http://schemas.microsoft.com/office/drawing/2014/main" id="{B4C4D90A-C153-7D1A-C45C-7CD5904B0DB2}"/>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79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4663815" y="662802"/>
            <a:ext cx="2864370" cy="1325563"/>
          </a:xfrm>
        </p:spPr>
        <p:txBody>
          <a:bodyPr rtlCol="0" anchor="ctr">
            <a:normAutofit/>
          </a:bodyPr>
          <a:lstStyle/>
          <a:p>
            <a:pPr rtl="0"/>
            <a:r>
              <a:rPr lang="es-CL" dirty="0"/>
              <a:t>Referencias</a:t>
            </a:r>
            <a:endParaRPr lang="es-ES" dirty="0"/>
          </a:p>
        </p:txBody>
      </p:sp>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27</a:t>
            </a:fld>
            <a:endParaRPr lang="es-ES" noProof="0">
              <a:solidFill>
                <a:prstClr val="black">
                  <a:tint val="75000"/>
                </a:prstClr>
              </a:solidFill>
            </a:endParaRPr>
          </a:p>
        </p:txBody>
      </p:sp>
      <p:sp>
        <p:nvSpPr>
          <p:cNvPr id="4" name="Marcador de contenido 3">
            <a:extLst>
              <a:ext uri="{FF2B5EF4-FFF2-40B4-BE49-F238E27FC236}">
                <a16:creationId xmlns:a16="http://schemas.microsoft.com/office/drawing/2014/main" id="{CB531332-B154-1082-DF99-3A9DFAED333B}"/>
              </a:ext>
            </a:extLst>
          </p:cNvPr>
          <p:cNvSpPr>
            <a:spLocks noGrp="1"/>
          </p:cNvSpPr>
          <p:nvPr>
            <p:ph idx="1"/>
          </p:nvPr>
        </p:nvSpPr>
        <p:spPr/>
        <p:txBody>
          <a:bodyPr>
            <a:normAutofit fontScale="70000" lnSpcReduction="20000"/>
          </a:bodyPr>
          <a:lstStyle/>
          <a:p>
            <a:r>
              <a:rPr lang="es-ES" dirty="0"/>
              <a:t>Hernández, T., Irizar, M., Llanes, O., &amp; col. (2013) Comparación de diferentes algoritmos metaheurísticos en la estimación de parámetros del modelo relacional general de cromatografía líquida en columna. Ingeniare. Revista chilena de ingeniería, vol. 22 </a:t>
            </a:r>
            <a:r>
              <a:rPr lang="es-ES" dirty="0" err="1"/>
              <a:t>N°</a:t>
            </a:r>
            <a:r>
              <a:rPr lang="es-ES" dirty="0"/>
              <a:t> 1 (2014) 14-25.</a:t>
            </a:r>
          </a:p>
          <a:p>
            <a:r>
              <a:rPr lang="es-ES" dirty="0"/>
              <a:t>Miranda, R. (2016). Evaluación de la Autorregulación en Sujetos </a:t>
            </a:r>
            <a:r>
              <a:rPr lang="es-ES" dirty="0" err="1"/>
              <a:t>Normocápnicos</a:t>
            </a:r>
            <a:r>
              <a:rPr lang="es-ES" dirty="0"/>
              <a:t> e </a:t>
            </a:r>
            <a:r>
              <a:rPr lang="es-ES" dirty="0" err="1"/>
              <a:t>Hipercápnicos</a:t>
            </a:r>
            <a:r>
              <a:rPr lang="es-ES" dirty="0"/>
              <a:t> usando SVM. Memoria de Título profesional de Ingeniero Civil en Informática, Universidad de Santiago de Chile, Santiago.</a:t>
            </a:r>
          </a:p>
          <a:p>
            <a:r>
              <a:rPr lang="es-ES" dirty="0"/>
              <a:t>Vallejos, D. (2017). Optimización </a:t>
            </a:r>
            <a:r>
              <a:rPr lang="es-ES" dirty="0" err="1"/>
              <a:t>multi-objetivo</a:t>
            </a:r>
            <a:r>
              <a:rPr lang="es-ES" dirty="0"/>
              <a:t> para seleccionar modelos de señales biológicas. Memoria de Título profesional de Ingeniero Civil en Informática, Universidad de Santiago de Chile, Santiago.</a:t>
            </a:r>
          </a:p>
          <a:p>
            <a:r>
              <a:rPr lang="en-US" dirty="0"/>
              <a:t>WHO. (2020, </a:t>
            </a:r>
            <a:r>
              <a:rPr lang="en-US" dirty="0" err="1"/>
              <a:t>Diciembre</a:t>
            </a:r>
            <a:r>
              <a:rPr lang="en-US" dirty="0"/>
              <a:t>). World Health Organization. Retrieved Junio 8, 2022, from The 10 leading causes of death in the world, 2000 and 2019.</a:t>
            </a:r>
          </a:p>
          <a:p>
            <a:r>
              <a:rPr lang="es-ES" dirty="0"/>
              <a:t>Zhang, J., Huang, C., </a:t>
            </a:r>
            <a:r>
              <a:rPr lang="es-ES" dirty="0" err="1"/>
              <a:t>Xu</a:t>
            </a:r>
            <a:r>
              <a:rPr lang="es-ES" dirty="0"/>
              <a:t>, J. &amp; Lu, J. (2013). A novel </a:t>
            </a:r>
            <a:r>
              <a:rPr lang="es-ES" dirty="0" err="1"/>
              <a:t>particle</a:t>
            </a:r>
            <a:r>
              <a:rPr lang="es-ES" dirty="0"/>
              <a:t> </a:t>
            </a:r>
            <a:r>
              <a:rPr lang="es-ES" dirty="0" err="1"/>
              <a:t>swarm</a:t>
            </a:r>
            <a:r>
              <a:rPr lang="es-ES" dirty="0"/>
              <a:t> </a:t>
            </a:r>
            <a:r>
              <a:rPr lang="es-ES" dirty="0" err="1"/>
              <a:t>algorithm</a:t>
            </a:r>
            <a:r>
              <a:rPr lang="es-ES" dirty="0"/>
              <a:t> </a:t>
            </a:r>
            <a:r>
              <a:rPr lang="es-ES" dirty="0" err="1"/>
              <a:t>for</a:t>
            </a:r>
            <a:r>
              <a:rPr lang="es-ES" dirty="0"/>
              <a:t> </a:t>
            </a:r>
            <a:r>
              <a:rPr lang="es-ES" dirty="0" err="1"/>
              <a:t>multi-objective</a:t>
            </a:r>
            <a:r>
              <a:rPr lang="es-ES" dirty="0"/>
              <a:t> </a:t>
            </a:r>
            <a:r>
              <a:rPr lang="es-ES" dirty="0" err="1"/>
              <a:t>optimization</a:t>
            </a:r>
            <a:r>
              <a:rPr lang="es-ES" dirty="0"/>
              <a:t> </a:t>
            </a:r>
            <a:r>
              <a:rPr lang="es-ES" dirty="0" err="1"/>
              <a:t>problem</a:t>
            </a:r>
            <a:r>
              <a:rPr lang="es-ES" dirty="0"/>
              <a:t>. </a:t>
            </a:r>
            <a:r>
              <a:rPr lang="es-ES" dirty="0" err="1"/>
              <a:t>Modelling</a:t>
            </a:r>
            <a:r>
              <a:rPr lang="es-ES" dirty="0"/>
              <a:t>, </a:t>
            </a:r>
            <a:r>
              <a:rPr lang="es-ES" dirty="0" err="1"/>
              <a:t>Identification</a:t>
            </a:r>
            <a:r>
              <a:rPr lang="es-ES" dirty="0"/>
              <a:t> and Control, Vol. 18 (4) 380–386.</a:t>
            </a:r>
          </a:p>
        </p:txBody>
      </p:sp>
      <p:sp>
        <p:nvSpPr>
          <p:cNvPr id="9" name="Marcador de pie de página 4">
            <a:extLst>
              <a:ext uri="{FF2B5EF4-FFF2-40B4-BE49-F238E27FC236}">
                <a16:creationId xmlns:a16="http://schemas.microsoft.com/office/drawing/2014/main" id="{EAF3EF39-605D-EAF3-0494-F8849DCFF183}"/>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0E6BAA6E-C9E1-69FF-B310-E13724D04530}"/>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13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a:xfrm>
            <a:off x="1170432" y="1399032"/>
            <a:ext cx="3236976" cy="4069080"/>
          </a:xfrm>
        </p:spPr>
        <p:txBody>
          <a:bodyPr rtlCol="0" anchor="ctr">
            <a:normAutofit/>
          </a:bodyPr>
          <a:lstStyle/>
          <a:p>
            <a:pPr rtl="0"/>
            <a:r>
              <a:rPr lang="es-ES" dirty="0"/>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a:xfrm>
            <a:off x="8610600" y="6356350"/>
            <a:ext cx="2743200" cy="365125"/>
          </a:xfrm>
        </p:spPr>
        <p:txBody>
          <a:bodyPr rtlCol="0" anchor="ctr">
            <a:normAutofit/>
          </a:bodyPr>
          <a:lstStyle/>
          <a:p>
            <a:pPr lvl="0" rtl="0">
              <a:spcAft>
                <a:spcPts val="600"/>
              </a:spcAft>
            </a:pPr>
            <a:fld id="{D76B855D-E9CC-4FF8-AD85-6CDC7B89A0DE}" type="slidenum">
              <a:rPr lang="es-ES" smtClean="0">
                <a:solidFill>
                  <a:prstClr val="black">
                    <a:tint val="75000"/>
                  </a:prstClr>
                </a:solidFill>
              </a:rPr>
              <a:pPr lvl="0" rtl="0">
                <a:spcAft>
                  <a:spcPts val="600"/>
                </a:spcAft>
              </a:pPr>
              <a:t>28</a:t>
            </a:fld>
            <a:endParaRPr lang="es-ES">
              <a:solidFill>
                <a:prstClr val="black">
                  <a:tint val="75000"/>
                </a:prstClr>
              </a:solidFill>
            </a:endParaRPr>
          </a:p>
        </p:txBody>
      </p:sp>
      <p:sp>
        <p:nvSpPr>
          <p:cNvPr id="8" name="Marcador de pie de página 4">
            <a:extLst>
              <a:ext uri="{FF2B5EF4-FFF2-40B4-BE49-F238E27FC236}">
                <a16:creationId xmlns:a16="http://schemas.microsoft.com/office/drawing/2014/main" id="{BD69D909-8BFE-7624-6CBE-65CEB89CFBA3}"/>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F88C41B1-593C-5644-FE87-617DBD3046BF}"/>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4656869" y="669432"/>
            <a:ext cx="2878261" cy="1325880"/>
          </a:xfrm>
        </p:spPr>
        <p:txBody>
          <a:bodyPr rtlCol="0"/>
          <a:lstStyle/>
          <a:p>
            <a:pPr rtl="0"/>
            <a:r>
              <a:rPr lang="es-ES" dirty="0"/>
              <a:t>Introducción</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17" name="Marcador de contenido 2">
            <a:extLst>
              <a:ext uri="{FF2B5EF4-FFF2-40B4-BE49-F238E27FC236}">
                <a16:creationId xmlns:a16="http://schemas.microsoft.com/office/drawing/2014/main" id="{24EEA6B5-8C55-CD77-DEBC-5BC948378EE1}"/>
              </a:ext>
            </a:extLst>
          </p:cNvPr>
          <p:cNvSpPr>
            <a:spLocks noGrp="1"/>
          </p:cNvSpPr>
          <p:nvPr>
            <p:ph idx="1"/>
          </p:nvPr>
        </p:nvSpPr>
        <p:spPr>
          <a:xfrm>
            <a:off x="839190" y="1817745"/>
            <a:ext cx="5256809" cy="579999"/>
          </a:xfrm>
        </p:spPr>
        <p:txBody>
          <a:bodyPr/>
          <a:lstStyle/>
          <a:p>
            <a:pPr>
              <a:lnSpc>
                <a:spcPct val="100000"/>
              </a:lnSpc>
              <a:buFont typeface="Wingdings" panose="05000000000000000000" pitchFamily="2" charset="2"/>
              <a:buChar char="Ø"/>
            </a:pPr>
            <a:r>
              <a:rPr lang="es-CL" dirty="0"/>
              <a:t> La Autorregulación Cerebral (AC)</a:t>
            </a:r>
          </a:p>
          <a:p>
            <a:endParaRPr lang="es-ES" dirty="0"/>
          </a:p>
        </p:txBody>
      </p:sp>
      <p:sp>
        <p:nvSpPr>
          <p:cNvPr id="2" name="CuadroTexto 1">
            <a:extLst>
              <a:ext uri="{FF2B5EF4-FFF2-40B4-BE49-F238E27FC236}">
                <a16:creationId xmlns:a16="http://schemas.microsoft.com/office/drawing/2014/main" id="{3B3E664A-2F7C-470D-C665-BFF4BF39B15F}"/>
              </a:ext>
            </a:extLst>
          </p:cNvPr>
          <p:cNvSpPr txBox="1"/>
          <p:nvPr/>
        </p:nvSpPr>
        <p:spPr>
          <a:xfrm>
            <a:off x="3467594" y="6098547"/>
            <a:ext cx="5411449" cy="253916"/>
          </a:xfrm>
          <a:prstGeom prst="rect">
            <a:avLst/>
          </a:prstGeom>
          <a:noFill/>
        </p:spPr>
        <p:txBody>
          <a:bodyPr wrap="square" rtlCol="0">
            <a:spAutoFit/>
          </a:bodyPr>
          <a:lstStyle/>
          <a:p>
            <a:pPr algn="ctr"/>
            <a:r>
              <a:rPr lang="es-CL" sz="1050" i="1" dirty="0"/>
              <a:t>Figura 1: </a:t>
            </a:r>
            <a:r>
              <a:rPr lang="es-CL" sz="1050" dirty="0"/>
              <a:t>Autorregulación Cerebral. Recuperada de </a:t>
            </a:r>
            <a:r>
              <a:rPr lang="es-ES" sz="1050" dirty="0"/>
              <a:t>https://bit.ly/3yVcNvm</a:t>
            </a:r>
            <a:endParaRPr lang="es-ES" sz="1050" i="1" dirty="0"/>
          </a:p>
        </p:txBody>
      </p:sp>
      <p:pic>
        <p:nvPicPr>
          <p:cNvPr id="5" name="Imagen 4">
            <a:extLst>
              <a:ext uri="{FF2B5EF4-FFF2-40B4-BE49-F238E27FC236}">
                <a16:creationId xmlns:a16="http://schemas.microsoft.com/office/drawing/2014/main" id="{F21D6EB5-FB0C-A97F-A369-1C682FEC8919}"/>
              </a:ext>
            </a:extLst>
          </p:cNvPr>
          <p:cNvPicPr>
            <a:picLocks noChangeAspect="1"/>
          </p:cNvPicPr>
          <p:nvPr/>
        </p:nvPicPr>
        <p:blipFill>
          <a:blip r:embed="rId3"/>
          <a:stretch>
            <a:fillRect/>
          </a:stretch>
        </p:blipFill>
        <p:spPr>
          <a:xfrm>
            <a:off x="3353791" y="2295266"/>
            <a:ext cx="5256809" cy="3658652"/>
          </a:xfrm>
          <a:prstGeom prst="rect">
            <a:avLst/>
          </a:prstGeom>
        </p:spPr>
      </p:pic>
      <p:sp>
        <p:nvSpPr>
          <p:cNvPr id="11" name="Marcador de pie de página 4">
            <a:extLst>
              <a:ext uri="{FF2B5EF4-FFF2-40B4-BE49-F238E27FC236}">
                <a16:creationId xmlns:a16="http://schemas.microsoft.com/office/drawing/2014/main" id="{5B1C9DA1-7854-8420-7207-C8EAE6E4EFF1}"/>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2" name="Marcador de fecha 3">
            <a:extLst>
              <a:ext uri="{FF2B5EF4-FFF2-40B4-BE49-F238E27FC236}">
                <a16:creationId xmlns:a16="http://schemas.microsoft.com/office/drawing/2014/main" id="{97EF19FA-6E19-4A4A-9864-3C7B8631835E}"/>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4</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2">
                    <a:lumMod val="50000"/>
                  </a:schemeClr>
                </a:solidFill>
              </a:rPr>
              <a:t>Descripción del problema</a:t>
            </a:r>
          </a:p>
          <a:p>
            <a:pPr marL="457200" indent="-457200">
              <a:lnSpc>
                <a:spcPct val="100000"/>
              </a:lnSpc>
              <a:buFont typeface="Wingdings" panose="05000000000000000000" pitchFamily="2" charset="2"/>
              <a:buChar char="q"/>
            </a:pPr>
            <a:r>
              <a:rPr lang="es-ES" dirty="0"/>
              <a:t>Análisis de la solución</a:t>
            </a:r>
          </a:p>
          <a:p>
            <a:pPr marL="457200" indent="-457200">
              <a:lnSpc>
                <a:spcPct val="100000"/>
              </a:lnSpc>
              <a:buFont typeface="Wingdings" panose="05000000000000000000" pitchFamily="2" charset="2"/>
              <a:buChar char="q"/>
            </a:pPr>
            <a:r>
              <a:rPr lang="es-ES" dirty="0"/>
              <a:t>Descripción de la solución propuesta</a:t>
            </a:r>
          </a:p>
          <a:p>
            <a:pPr marL="457200" indent="-457200">
              <a:lnSpc>
                <a:spcPct val="100000"/>
              </a:lnSpc>
              <a:buFont typeface="Wingdings" panose="05000000000000000000" pitchFamily="2" charset="2"/>
              <a:buChar char="q"/>
            </a:pPr>
            <a:r>
              <a:rPr lang="es-ES" dirty="0"/>
              <a:t>Objetivo del proyecto</a:t>
            </a:r>
          </a:p>
          <a:p>
            <a:pPr marL="457200" indent="-457200">
              <a:lnSpc>
                <a:spcPct val="100000"/>
              </a:lnSpc>
              <a:buFont typeface="Wingdings" panose="05000000000000000000" pitchFamily="2" charset="2"/>
              <a:buChar char="q"/>
            </a:pPr>
            <a:r>
              <a:rPr lang="es-ES" dirty="0"/>
              <a:t>Metodología, herramientas y ambiente de desarrollo</a:t>
            </a:r>
          </a:p>
          <a:p>
            <a:pPr marL="457200" indent="-457200">
              <a:lnSpc>
                <a:spcPct val="100000"/>
              </a:lnSpc>
              <a:buFont typeface="Wingdings" panose="05000000000000000000" pitchFamily="2" charset="2"/>
              <a:buChar char="q"/>
            </a:pPr>
            <a:r>
              <a:rPr lang="es-ES" dirty="0"/>
              <a:t>Plan de trabajo</a:t>
            </a:r>
          </a:p>
        </p:txBody>
      </p:sp>
      <p:sp>
        <p:nvSpPr>
          <p:cNvPr id="9" name="Marcador de pie de página 4">
            <a:extLst>
              <a:ext uri="{FF2B5EF4-FFF2-40B4-BE49-F238E27FC236}">
                <a16:creationId xmlns:a16="http://schemas.microsoft.com/office/drawing/2014/main" id="{454E0A0C-6D8B-47D9-2E70-375B8C7242A7}"/>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B3A2729C-7A62-BD08-7BD0-308D796EFE55}"/>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5AAAFCE-7357-8F49-1EBB-5B8EEE455BBF}"/>
              </a:ext>
            </a:extLst>
          </p:cNvPr>
          <p:cNvSpPr>
            <a:spLocks noGrp="1"/>
          </p:cNvSpPr>
          <p:nvPr>
            <p:ph idx="1"/>
          </p:nvPr>
        </p:nvSpPr>
        <p:spPr>
          <a:xfrm>
            <a:off x="539496" y="2093648"/>
            <a:ext cx="5344469" cy="3859742"/>
          </a:xfrm>
        </p:spPr>
        <p:txBody>
          <a:bodyPr>
            <a:normAutofit fontScale="77500" lnSpcReduction="20000"/>
          </a:bodyPr>
          <a:lstStyle/>
          <a:p>
            <a:pPr>
              <a:lnSpc>
                <a:spcPct val="100000"/>
              </a:lnSpc>
              <a:buFont typeface="Wingdings" panose="05000000000000000000" pitchFamily="2" charset="2"/>
              <a:buChar char="Ø"/>
            </a:pPr>
            <a:r>
              <a:rPr lang="es-CL" sz="3600" dirty="0"/>
              <a:t>Consecuencias de posibles problemas en la AC</a:t>
            </a:r>
          </a:p>
          <a:p>
            <a:pPr>
              <a:lnSpc>
                <a:spcPct val="100000"/>
              </a:lnSpc>
              <a:buFont typeface="Wingdings" panose="05000000000000000000" pitchFamily="2" charset="2"/>
              <a:buChar char="Ø"/>
            </a:pPr>
            <a:r>
              <a:rPr lang="es-CL" sz="3600" dirty="0"/>
              <a:t>La necesidad de medir el fenómeno de la AC</a:t>
            </a:r>
          </a:p>
          <a:p>
            <a:pPr>
              <a:lnSpc>
                <a:spcPct val="100000"/>
              </a:lnSpc>
              <a:buFont typeface="Wingdings" panose="05000000000000000000" pitchFamily="2" charset="2"/>
              <a:buChar char="Ø"/>
            </a:pPr>
            <a:r>
              <a:rPr lang="es-CL" sz="3600" dirty="0"/>
              <a:t>El problema de los métodos actuales</a:t>
            </a:r>
          </a:p>
          <a:p>
            <a:pPr>
              <a:lnSpc>
                <a:spcPct val="100000"/>
              </a:lnSpc>
              <a:buFont typeface="Wingdings" panose="05000000000000000000" pitchFamily="2" charset="2"/>
              <a:buChar char="Ø"/>
            </a:pPr>
            <a:r>
              <a:rPr lang="es-CL" sz="3600" dirty="0"/>
              <a:t>Aporte de la investigación en la bioinformática</a:t>
            </a:r>
          </a:p>
          <a:p>
            <a:endParaRPr lang="es-CL" dirty="0"/>
          </a:p>
          <a:p>
            <a:endParaRPr lang="es-CL" dirty="0"/>
          </a:p>
          <a:p>
            <a:endParaRPr lang="es-ES" dirty="0"/>
          </a:p>
        </p:txBody>
      </p:sp>
      <p:sp>
        <p:nvSpPr>
          <p:cNvPr id="4" name="Título 3">
            <a:extLst>
              <a:ext uri="{FF2B5EF4-FFF2-40B4-BE49-F238E27FC236}">
                <a16:creationId xmlns:a16="http://schemas.microsoft.com/office/drawing/2014/main" id="{85FF6BAD-4820-7366-0448-5829588234B4}"/>
              </a:ext>
            </a:extLst>
          </p:cNvPr>
          <p:cNvSpPr>
            <a:spLocks noGrp="1"/>
          </p:cNvSpPr>
          <p:nvPr>
            <p:ph type="title"/>
          </p:nvPr>
        </p:nvSpPr>
        <p:spPr>
          <a:xfrm>
            <a:off x="626165" y="904610"/>
            <a:ext cx="10515600" cy="1325563"/>
          </a:xfrm>
        </p:spPr>
        <p:txBody>
          <a:bodyPr>
            <a:normAutofit/>
          </a:bodyPr>
          <a:lstStyle/>
          <a:p>
            <a:r>
              <a:rPr lang="es-CL" sz="4000" dirty="0"/>
              <a:t>Motivación</a:t>
            </a:r>
            <a:endParaRPr lang="es-ES" sz="4000" dirty="0"/>
          </a:p>
        </p:txBody>
      </p:sp>
      <p:pic>
        <p:nvPicPr>
          <p:cNvPr id="6" name="Imagen 5" descr="Texto&#10;&#10;Descripción generada automáticamente con confianza baja">
            <a:extLst>
              <a:ext uri="{FF2B5EF4-FFF2-40B4-BE49-F238E27FC236}">
                <a16:creationId xmlns:a16="http://schemas.microsoft.com/office/drawing/2014/main" id="{249BD715-F2B7-7CBA-42B3-445BD57E764C}"/>
              </a:ext>
            </a:extLst>
          </p:cNvPr>
          <p:cNvPicPr>
            <a:picLocks noChangeAspect="1"/>
          </p:cNvPicPr>
          <p:nvPr/>
        </p:nvPicPr>
        <p:blipFill>
          <a:blip r:embed="rId3"/>
          <a:stretch>
            <a:fillRect/>
          </a:stretch>
        </p:blipFill>
        <p:spPr>
          <a:xfrm>
            <a:off x="6096000" y="1956190"/>
            <a:ext cx="5865444" cy="4134657"/>
          </a:xfrm>
          <a:prstGeom prst="rect">
            <a:avLst/>
          </a:prstGeom>
        </p:spPr>
      </p:pic>
      <p:sp>
        <p:nvSpPr>
          <p:cNvPr id="10" name="CuadroTexto 9">
            <a:extLst>
              <a:ext uri="{FF2B5EF4-FFF2-40B4-BE49-F238E27FC236}">
                <a16:creationId xmlns:a16="http://schemas.microsoft.com/office/drawing/2014/main" id="{BBC2A862-13DA-CD45-7F22-910683C34F38}"/>
              </a:ext>
            </a:extLst>
          </p:cNvPr>
          <p:cNvSpPr txBox="1"/>
          <p:nvPr/>
        </p:nvSpPr>
        <p:spPr>
          <a:xfrm>
            <a:off x="6322997" y="5763846"/>
            <a:ext cx="5411449" cy="253916"/>
          </a:xfrm>
          <a:prstGeom prst="rect">
            <a:avLst/>
          </a:prstGeom>
          <a:noFill/>
        </p:spPr>
        <p:txBody>
          <a:bodyPr wrap="square" rtlCol="0">
            <a:spAutoFit/>
          </a:bodyPr>
          <a:lstStyle/>
          <a:p>
            <a:pPr algn="ctr"/>
            <a:r>
              <a:rPr lang="es-CL" sz="1050" i="1" dirty="0"/>
              <a:t>Figura 2: </a:t>
            </a:r>
            <a:r>
              <a:rPr lang="es-CL" sz="1050" dirty="0"/>
              <a:t>Pérdida de Autorregulación Cerebral.</a:t>
            </a:r>
            <a:endParaRPr lang="es-ES" sz="1050" dirty="0"/>
          </a:p>
        </p:txBody>
      </p:sp>
      <p:sp>
        <p:nvSpPr>
          <p:cNvPr id="11" name="Marcador de pie de página 4">
            <a:extLst>
              <a:ext uri="{FF2B5EF4-FFF2-40B4-BE49-F238E27FC236}">
                <a16:creationId xmlns:a16="http://schemas.microsoft.com/office/drawing/2014/main" id="{945C4FBD-CD2B-1A3E-1FA9-91084FC62ADE}"/>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2" name="Marcador de fecha 3">
            <a:extLst>
              <a:ext uri="{FF2B5EF4-FFF2-40B4-BE49-F238E27FC236}">
                <a16:creationId xmlns:a16="http://schemas.microsoft.com/office/drawing/2014/main" id="{533D9123-9CA7-DEF2-C3F5-C331C2C3EC7C}"/>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17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Escala de tiempo&#10;&#10;Descripción generada automáticamente con confianza media">
            <a:extLst>
              <a:ext uri="{FF2B5EF4-FFF2-40B4-BE49-F238E27FC236}">
                <a16:creationId xmlns:a16="http://schemas.microsoft.com/office/drawing/2014/main" id="{D7C33337-F092-D93F-53FD-FE0331F55A3B}"/>
              </a:ext>
            </a:extLst>
          </p:cNvPr>
          <p:cNvPicPr>
            <a:picLocks noChangeAspect="1"/>
          </p:cNvPicPr>
          <p:nvPr/>
        </p:nvPicPr>
        <p:blipFill>
          <a:blip r:embed="rId3"/>
          <a:stretch>
            <a:fillRect/>
          </a:stretch>
        </p:blipFill>
        <p:spPr>
          <a:xfrm>
            <a:off x="6252194" y="987425"/>
            <a:ext cx="4375832" cy="5286360"/>
          </a:xfrm>
          <a:prstGeom prst="rect">
            <a:avLst/>
          </a:prstGeom>
          <a:noFill/>
        </p:spPr>
      </p:pic>
      <p:sp>
        <p:nvSpPr>
          <p:cNvPr id="21" name="Text Placeholder 3">
            <a:extLst>
              <a:ext uri="{FF2B5EF4-FFF2-40B4-BE49-F238E27FC236}">
                <a16:creationId xmlns:a16="http://schemas.microsoft.com/office/drawing/2014/main" id="{C457382B-4169-962C-DC08-CC5B45880FC0}"/>
              </a:ext>
            </a:extLst>
          </p:cNvPr>
          <p:cNvSpPr>
            <a:spLocks noGrp="1"/>
          </p:cNvSpPr>
          <p:nvPr>
            <p:ph type="body" sz="half" idx="2"/>
          </p:nvPr>
        </p:nvSpPr>
        <p:spPr>
          <a:xfrm>
            <a:off x="839788" y="2057400"/>
            <a:ext cx="4796514" cy="3811588"/>
          </a:xfrm>
        </p:spPr>
        <p:txBody>
          <a:bodyPr>
            <a:normAutofit/>
          </a:bodyPr>
          <a:lstStyle/>
          <a:p>
            <a:pPr marL="285750" indent="-285750">
              <a:buFont typeface="Wingdings" panose="05000000000000000000" pitchFamily="2" charset="2"/>
              <a:buChar char="Ø"/>
            </a:pPr>
            <a:r>
              <a:rPr lang="en-US" sz="2800" dirty="0"/>
              <a:t>Global: 11% del total de </a:t>
            </a:r>
            <a:r>
              <a:rPr lang="en-US" sz="2800" dirty="0" err="1"/>
              <a:t>muertes</a:t>
            </a:r>
            <a:r>
              <a:rPr lang="en-US" sz="2800" dirty="0"/>
              <a:t> a </a:t>
            </a:r>
            <a:r>
              <a:rPr lang="en-US" sz="2800" dirty="0" err="1"/>
              <a:t>nivel</a:t>
            </a:r>
            <a:r>
              <a:rPr lang="en-US" sz="2800" dirty="0"/>
              <a:t> </a:t>
            </a:r>
            <a:r>
              <a:rPr lang="en-US" sz="2800" dirty="0" err="1"/>
              <a:t>mundial</a:t>
            </a:r>
            <a:endParaRPr lang="en-US" sz="2800" dirty="0"/>
          </a:p>
          <a:p>
            <a:pPr marL="285750" indent="-285750">
              <a:buFont typeface="Wingdings" panose="05000000000000000000" pitchFamily="2" charset="2"/>
              <a:buChar char="Ø"/>
            </a:pPr>
            <a:r>
              <a:rPr lang="en-US" sz="2800" dirty="0"/>
              <a:t>Chile: Principal causa de </a:t>
            </a:r>
            <a:r>
              <a:rPr lang="en-US" sz="2800" dirty="0" err="1"/>
              <a:t>muerte</a:t>
            </a:r>
            <a:endParaRPr lang="en-US" sz="2800" dirty="0"/>
          </a:p>
          <a:p>
            <a:pPr marL="742950" lvl="1" indent="-285750">
              <a:buFont typeface="Wingdings" panose="05000000000000000000" pitchFamily="2" charset="2"/>
              <a:buChar char="Ø"/>
            </a:pPr>
            <a:r>
              <a:rPr lang="en-US" sz="2400" dirty="0"/>
              <a:t>Una persona </a:t>
            </a:r>
            <a:r>
              <a:rPr lang="en-US" sz="2400" dirty="0" err="1"/>
              <a:t>por</a:t>
            </a:r>
            <a:r>
              <a:rPr lang="en-US" sz="2400" dirty="0"/>
              <a:t> hora</a:t>
            </a:r>
          </a:p>
          <a:p>
            <a:pPr marL="742950" lvl="1" indent="-285750">
              <a:buFont typeface="Wingdings" panose="05000000000000000000" pitchFamily="2" charset="2"/>
              <a:buChar char="Ø"/>
            </a:pPr>
            <a:r>
              <a:rPr lang="en-US" sz="2400" dirty="0"/>
              <a:t>69 </a:t>
            </a:r>
            <a:r>
              <a:rPr lang="en-US" sz="2400" dirty="0" err="1"/>
              <a:t>casos</a:t>
            </a:r>
            <a:r>
              <a:rPr lang="en-US" sz="2400" dirty="0"/>
              <a:t> </a:t>
            </a:r>
            <a:r>
              <a:rPr lang="en-US" sz="2400" dirty="0" err="1"/>
              <a:t>por</a:t>
            </a:r>
            <a:r>
              <a:rPr lang="en-US" sz="2400" dirty="0"/>
              <a:t> día</a:t>
            </a:r>
          </a:p>
          <a:p>
            <a:pPr marL="742950" lvl="1" indent="-285750">
              <a:buFont typeface="Wingdings" panose="05000000000000000000" pitchFamily="2" charset="2"/>
              <a:buChar char="Ø"/>
            </a:pPr>
            <a:r>
              <a:rPr lang="en-US" sz="2400" dirty="0" err="1"/>
              <a:t>Problema</a:t>
            </a:r>
            <a:r>
              <a:rPr lang="en-US" sz="2400" dirty="0"/>
              <a:t> </a:t>
            </a:r>
            <a:r>
              <a:rPr lang="en-US" sz="2400" dirty="0" err="1"/>
              <a:t>crítico</a:t>
            </a:r>
            <a:r>
              <a:rPr lang="en-US" sz="2400" dirty="0"/>
              <a:t> de </a:t>
            </a:r>
            <a:r>
              <a:rPr lang="en-US" sz="2400" dirty="0" err="1"/>
              <a:t>salud</a:t>
            </a:r>
            <a:r>
              <a:rPr lang="en-US" sz="2400" dirty="0"/>
              <a:t> </a:t>
            </a:r>
            <a:r>
              <a:rPr lang="en-US" sz="2400" dirty="0" err="1"/>
              <a:t>pública</a:t>
            </a:r>
            <a:endParaRPr lang="en-US" sz="2400" dirty="0"/>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6</a:t>
            </a:fld>
            <a:endParaRPr kumimoji="0" lang="es-ES" b="0" i="0" u="none" strike="noStrike" kern="1200" cap="none" spc="0" normalizeH="0" baseline="0">
              <a:ln>
                <a:noFill/>
              </a:ln>
              <a:solidFill>
                <a:prstClr val="black">
                  <a:tint val="75000"/>
                </a:prstClr>
              </a:solidFill>
              <a:effectLst/>
              <a:uLnTx/>
              <a:uFillTx/>
            </a:endParaRPr>
          </a:p>
        </p:txBody>
      </p:sp>
      <p:sp>
        <p:nvSpPr>
          <p:cNvPr id="16" name="Título 3">
            <a:extLst>
              <a:ext uri="{FF2B5EF4-FFF2-40B4-BE49-F238E27FC236}">
                <a16:creationId xmlns:a16="http://schemas.microsoft.com/office/drawing/2014/main" id="{3B290429-E5E9-CEDA-C330-5312C0A47129}"/>
              </a:ext>
            </a:extLst>
          </p:cNvPr>
          <p:cNvSpPr>
            <a:spLocks noGrp="1"/>
          </p:cNvSpPr>
          <p:nvPr>
            <p:ph type="title"/>
          </p:nvPr>
        </p:nvSpPr>
        <p:spPr>
          <a:xfrm>
            <a:off x="682007" y="584215"/>
            <a:ext cx="10515600" cy="1325563"/>
          </a:xfrm>
        </p:spPr>
        <p:txBody>
          <a:bodyPr>
            <a:normAutofit/>
          </a:bodyPr>
          <a:lstStyle/>
          <a:p>
            <a:r>
              <a:rPr lang="es-CL" sz="4000" dirty="0"/>
              <a:t>Motivación</a:t>
            </a:r>
            <a:endParaRPr lang="es-ES" sz="4000" dirty="0"/>
          </a:p>
        </p:txBody>
      </p:sp>
      <p:sp>
        <p:nvSpPr>
          <p:cNvPr id="11" name="CuadroTexto 10">
            <a:extLst>
              <a:ext uri="{FF2B5EF4-FFF2-40B4-BE49-F238E27FC236}">
                <a16:creationId xmlns:a16="http://schemas.microsoft.com/office/drawing/2014/main" id="{B7D2C847-A836-AEF2-44E6-A48A54352364}"/>
              </a:ext>
            </a:extLst>
          </p:cNvPr>
          <p:cNvSpPr txBox="1"/>
          <p:nvPr/>
        </p:nvSpPr>
        <p:spPr>
          <a:xfrm>
            <a:off x="6734331" y="6174647"/>
            <a:ext cx="3752537" cy="415498"/>
          </a:xfrm>
          <a:prstGeom prst="rect">
            <a:avLst/>
          </a:prstGeom>
          <a:noFill/>
        </p:spPr>
        <p:txBody>
          <a:bodyPr wrap="square" rtlCol="0">
            <a:spAutoFit/>
          </a:bodyPr>
          <a:lstStyle/>
          <a:p>
            <a:pPr algn="ctr"/>
            <a:r>
              <a:rPr lang="es-CL" sz="1050" i="1" dirty="0"/>
              <a:t>Figura 3: </a:t>
            </a:r>
            <a:r>
              <a:rPr lang="es-CL" sz="1050" dirty="0" err="1"/>
              <a:t>Leading</a:t>
            </a:r>
            <a:r>
              <a:rPr lang="es-CL" sz="1050" dirty="0"/>
              <a:t> causes </a:t>
            </a:r>
            <a:r>
              <a:rPr lang="es-CL" sz="1050" dirty="0" err="1"/>
              <a:t>of</a:t>
            </a:r>
            <a:r>
              <a:rPr lang="es-CL" sz="1050" dirty="0"/>
              <a:t> </a:t>
            </a:r>
            <a:r>
              <a:rPr lang="es-CL" sz="1050" dirty="0" err="1"/>
              <a:t>death</a:t>
            </a:r>
            <a:r>
              <a:rPr lang="es-CL" sz="1050" dirty="0"/>
              <a:t> </a:t>
            </a:r>
            <a:r>
              <a:rPr lang="es-CL" sz="1050" dirty="0" err="1"/>
              <a:t>globally</a:t>
            </a:r>
            <a:r>
              <a:rPr lang="es-CL" sz="1050" dirty="0"/>
              <a:t>. Recuperada de https://goo.gl/m1h1tx</a:t>
            </a:r>
            <a:endParaRPr lang="es-ES" sz="1050" dirty="0"/>
          </a:p>
        </p:txBody>
      </p:sp>
      <p:sp>
        <p:nvSpPr>
          <p:cNvPr id="13" name="Marcador de pie de página 4">
            <a:extLst>
              <a:ext uri="{FF2B5EF4-FFF2-40B4-BE49-F238E27FC236}">
                <a16:creationId xmlns:a16="http://schemas.microsoft.com/office/drawing/2014/main" id="{6B7A3F89-30E0-3D11-4B72-BAE6F455F98F}"/>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5" name="Marcador de fecha 3">
            <a:extLst>
              <a:ext uri="{FF2B5EF4-FFF2-40B4-BE49-F238E27FC236}">
                <a16:creationId xmlns:a16="http://schemas.microsoft.com/office/drawing/2014/main" id="{8766FF5C-775A-8133-F26F-5177FD44CD04}"/>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5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3470572" y="829819"/>
            <a:ext cx="5247807" cy="1325563"/>
          </a:xfrm>
        </p:spPr>
        <p:txBody>
          <a:bodyPr rtlCol="0">
            <a:normAutofit/>
          </a:bodyPr>
          <a:lstStyle/>
          <a:p>
            <a:pPr rtl="0"/>
            <a:r>
              <a:rPr lang="es-ES" sz="4000" dirty="0"/>
              <a:t>Enunciado del problema</a:t>
            </a:r>
          </a:p>
        </p:txBody>
      </p:sp>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5AAAFCE-7357-8F49-1EBB-5B8EEE455BBF}"/>
              </a:ext>
            </a:extLst>
          </p:cNvPr>
          <p:cNvSpPr>
            <a:spLocks noGrp="1"/>
          </p:cNvSpPr>
          <p:nvPr>
            <p:ph idx="1"/>
          </p:nvPr>
        </p:nvSpPr>
        <p:spPr/>
        <p:txBody>
          <a:bodyPr>
            <a:normAutofit fontScale="85000" lnSpcReduction="20000"/>
          </a:bodyPr>
          <a:lstStyle/>
          <a:p>
            <a:pPr marL="0" indent="0" algn="ctr">
              <a:lnSpc>
                <a:spcPct val="150000"/>
              </a:lnSpc>
              <a:buNone/>
            </a:pPr>
            <a:r>
              <a:rPr lang="es-ES" sz="3200" dirty="0"/>
              <a:t>¿Cómo contribuir al diagnóstico oportuno de posibles afecciones cerebrales en las personas de manera no invasiva, utilizando un método de optimización metaheurística para reducir el tiempo de procesamiento en la búsqueda y selección de modelos de calidad de Autorregulación Cerebral, comparado con los resultados de los métodos actuales?</a:t>
            </a:r>
          </a:p>
        </p:txBody>
      </p:sp>
      <p:sp>
        <p:nvSpPr>
          <p:cNvPr id="9" name="Marcador de pie de página 4">
            <a:extLst>
              <a:ext uri="{FF2B5EF4-FFF2-40B4-BE49-F238E27FC236}">
                <a16:creationId xmlns:a16="http://schemas.microsoft.com/office/drawing/2014/main" id="{4DE39809-9C69-30A0-83B1-ABC55977093D}"/>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6455F108-69D0-3974-B084-265C2281FD3F}"/>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66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15" name="Título 1">
            <a:extLst>
              <a:ext uri="{FF2B5EF4-FFF2-40B4-BE49-F238E27FC236}">
                <a16:creationId xmlns:a16="http://schemas.microsoft.com/office/drawing/2014/main" id="{C4ACD9B1-734B-DA69-BFB0-932A36688A94}"/>
              </a:ext>
            </a:extLst>
          </p:cNvPr>
          <p:cNvSpPr>
            <a:spLocks noGrp="1"/>
          </p:cNvSpPr>
          <p:nvPr>
            <p:ph type="title"/>
          </p:nvPr>
        </p:nvSpPr>
        <p:spPr>
          <a:xfrm>
            <a:off x="628649" y="1295350"/>
            <a:ext cx="3932237" cy="706902"/>
          </a:xfrm>
        </p:spPr>
        <p:txBody>
          <a:bodyPr rtlCol="0" anchor="b">
            <a:normAutofit/>
          </a:bodyPr>
          <a:lstStyle/>
          <a:p>
            <a:pPr rtl="0"/>
            <a:r>
              <a:rPr lang="es-ES" dirty="0"/>
              <a:t>Estado del arte</a:t>
            </a:r>
          </a:p>
        </p:txBody>
      </p:sp>
      <p:sp>
        <p:nvSpPr>
          <p:cNvPr id="16" name="Marcador de contenido 2">
            <a:extLst>
              <a:ext uri="{FF2B5EF4-FFF2-40B4-BE49-F238E27FC236}">
                <a16:creationId xmlns:a16="http://schemas.microsoft.com/office/drawing/2014/main" id="{09BA4FFD-F054-F51E-D51D-9C7B6329E7B6}"/>
              </a:ext>
            </a:extLst>
          </p:cNvPr>
          <p:cNvSpPr>
            <a:spLocks noGrp="1"/>
          </p:cNvSpPr>
          <p:nvPr>
            <p:ph idx="1"/>
          </p:nvPr>
        </p:nvSpPr>
        <p:spPr>
          <a:xfrm>
            <a:off x="5183189" y="2002252"/>
            <a:ext cx="6795293" cy="3714799"/>
          </a:xfrm>
        </p:spPr>
        <p:txBody>
          <a:bodyPr>
            <a:normAutofit fontScale="62500" lnSpcReduction="20000"/>
          </a:bodyPr>
          <a:lstStyle/>
          <a:p>
            <a:pPr>
              <a:buFont typeface="Wingdings" panose="05000000000000000000" pitchFamily="2" charset="2"/>
              <a:buChar char="Ø"/>
            </a:pPr>
            <a:r>
              <a:rPr lang="es-CL" sz="3000" dirty="0"/>
              <a:t>Modelos estáticos y primeros métodos de medición de AC</a:t>
            </a:r>
          </a:p>
          <a:p>
            <a:pPr>
              <a:buFont typeface="Wingdings" panose="05000000000000000000" pitchFamily="2" charset="2"/>
              <a:buChar char="Ø"/>
            </a:pPr>
            <a:r>
              <a:rPr lang="es-CL" sz="3000" dirty="0"/>
              <a:t>Modelos dinámicos</a:t>
            </a:r>
          </a:p>
          <a:p>
            <a:pPr>
              <a:buFont typeface="Wingdings" panose="05000000000000000000" pitchFamily="2" charset="2"/>
              <a:buChar char="Ø"/>
            </a:pPr>
            <a:r>
              <a:rPr lang="es-CL" sz="3000" dirty="0"/>
              <a:t>Auto-</a:t>
            </a:r>
            <a:r>
              <a:rPr lang="es-CL" sz="3000" dirty="0" err="1"/>
              <a:t>Regulation</a:t>
            </a:r>
            <a:r>
              <a:rPr lang="es-CL" sz="3000" dirty="0"/>
              <a:t> </a:t>
            </a:r>
            <a:r>
              <a:rPr lang="es-CL" sz="3000" dirty="0" err="1"/>
              <a:t>Index</a:t>
            </a:r>
            <a:r>
              <a:rPr lang="es-CL" sz="3000" dirty="0"/>
              <a:t> (ARI) y </a:t>
            </a:r>
            <a:r>
              <a:rPr lang="es-CL" sz="3000" dirty="0" err="1"/>
              <a:t>model</a:t>
            </a:r>
            <a:r>
              <a:rPr lang="es-CL" sz="3000" dirty="0"/>
              <a:t> free Auto-</a:t>
            </a:r>
            <a:r>
              <a:rPr lang="es-CL" sz="3000" dirty="0" err="1"/>
              <a:t>Regulation</a:t>
            </a:r>
            <a:r>
              <a:rPr lang="es-CL" sz="3000" dirty="0"/>
              <a:t> </a:t>
            </a:r>
            <a:r>
              <a:rPr lang="es-CL" sz="3000" dirty="0" err="1"/>
              <a:t>Index</a:t>
            </a:r>
            <a:r>
              <a:rPr lang="es-CL" sz="3000" dirty="0"/>
              <a:t> (</a:t>
            </a:r>
            <a:r>
              <a:rPr lang="es-CL" sz="3000" dirty="0" err="1"/>
              <a:t>mfARI</a:t>
            </a:r>
            <a:r>
              <a:rPr lang="es-CL" sz="3000" dirty="0"/>
              <a:t>)</a:t>
            </a:r>
          </a:p>
          <a:p>
            <a:pPr lvl="1">
              <a:buFont typeface="Wingdings" panose="05000000000000000000" pitchFamily="2" charset="2"/>
              <a:buChar char="Ø"/>
            </a:pPr>
            <a:r>
              <a:rPr lang="es-CL" sz="2600" dirty="0"/>
              <a:t>Modelo 10 niveles (</a:t>
            </a:r>
            <a:r>
              <a:rPr lang="es-CL" sz="2600" dirty="0" err="1"/>
              <a:t>Tiecks</a:t>
            </a:r>
            <a:r>
              <a:rPr lang="es-CL" sz="2600" dirty="0"/>
              <a:t>, 1995)</a:t>
            </a:r>
          </a:p>
          <a:p>
            <a:pPr>
              <a:buFont typeface="Wingdings" panose="05000000000000000000" pitchFamily="2" charset="2"/>
              <a:buChar char="Ø"/>
            </a:pPr>
            <a:r>
              <a:rPr lang="es-CL" sz="3000" dirty="0"/>
              <a:t>Técnicas de aprendizaje y </a:t>
            </a:r>
            <a:r>
              <a:rPr lang="es-CL" sz="3000" dirty="0" err="1"/>
              <a:t>grid</a:t>
            </a:r>
            <a:r>
              <a:rPr lang="es-CL" sz="3000" dirty="0"/>
              <a:t> (SVM)</a:t>
            </a:r>
          </a:p>
          <a:p>
            <a:pPr lvl="1">
              <a:buFont typeface="Wingdings" panose="05000000000000000000" pitchFamily="2" charset="2"/>
              <a:buChar char="Ø"/>
            </a:pPr>
            <a:r>
              <a:rPr lang="es-CL" sz="2600" dirty="0"/>
              <a:t>Aprendizaje supervisado y regresión de Chacón et. al. (2011)</a:t>
            </a:r>
          </a:p>
          <a:p>
            <a:pPr lvl="1">
              <a:buFont typeface="Wingdings" panose="05000000000000000000" pitchFamily="2" charset="2"/>
              <a:buChar char="Ø"/>
            </a:pPr>
            <a:r>
              <a:rPr lang="es-CL" sz="2600" dirty="0"/>
              <a:t>Filtros y búsqueda exhaustiva de Miranda (2016)</a:t>
            </a:r>
          </a:p>
          <a:p>
            <a:pPr>
              <a:buFont typeface="Wingdings" panose="05000000000000000000" pitchFamily="2" charset="2"/>
              <a:buChar char="Ø"/>
            </a:pPr>
            <a:r>
              <a:rPr lang="es-CL" sz="3000" dirty="0"/>
              <a:t>Optimización Multi Objetivo (OMO) y frente de Pareto</a:t>
            </a:r>
          </a:p>
          <a:p>
            <a:pPr lvl="1">
              <a:buFont typeface="Wingdings" panose="05000000000000000000" pitchFamily="2" charset="2"/>
              <a:buChar char="Ø"/>
            </a:pPr>
            <a:r>
              <a:rPr lang="es-CL" sz="2600" dirty="0"/>
              <a:t>Vallejos (2017)</a:t>
            </a:r>
          </a:p>
          <a:p>
            <a:pPr>
              <a:buFont typeface="Wingdings" panose="05000000000000000000" pitchFamily="2" charset="2"/>
              <a:buChar char="Ø"/>
            </a:pPr>
            <a:r>
              <a:rPr lang="es-CL" sz="3000" dirty="0"/>
              <a:t>Optimización metaheurística</a:t>
            </a:r>
          </a:p>
          <a:p>
            <a:pPr lvl="1">
              <a:buFont typeface="Wingdings" panose="05000000000000000000" pitchFamily="2" charset="2"/>
              <a:buChar char="Ø"/>
            </a:pPr>
            <a:r>
              <a:rPr lang="es-CL" sz="2600" dirty="0"/>
              <a:t>Zhang et. al. (2013)</a:t>
            </a:r>
          </a:p>
          <a:p>
            <a:endParaRPr lang="es-CL" sz="3000" dirty="0"/>
          </a:p>
          <a:p>
            <a:endParaRPr lang="es-ES" sz="3000" dirty="0"/>
          </a:p>
        </p:txBody>
      </p:sp>
      <p:pic>
        <p:nvPicPr>
          <p:cNvPr id="17" name="Imagen 16" descr="Diagrama&#10;&#10;Descripción generada automáticamente">
            <a:extLst>
              <a:ext uri="{FF2B5EF4-FFF2-40B4-BE49-F238E27FC236}">
                <a16:creationId xmlns:a16="http://schemas.microsoft.com/office/drawing/2014/main" id="{9FE5CC62-A22F-8ADD-0F06-851917A7D547}"/>
              </a:ext>
            </a:extLst>
          </p:cNvPr>
          <p:cNvPicPr>
            <a:picLocks noChangeAspect="1"/>
          </p:cNvPicPr>
          <p:nvPr/>
        </p:nvPicPr>
        <p:blipFill>
          <a:blip r:embed="rId3"/>
          <a:stretch>
            <a:fillRect/>
          </a:stretch>
        </p:blipFill>
        <p:spPr>
          <a:xfrm>
            <a:off x="213518" y="2510643"/>
            <a:ext cx="4762500" cy="2828925"/>
          </a:xfrm>
          <a:prstGeom prst="rect">
            <a:avLst/>
          </a:prstGeom>
        </p:spPr>
      </p:pic>
      <p:sp>
        <p:nvSpPr>
          <p:cNvPr id="10" name="Marcador de pie de página 4">
            <a:extLst>
              <a:ext uri="{FF2B5EF4-FFF2-40B4-BE49-F238E27FC236}">
                <a16:creationId xmlns:a16="http://schemas.microsoft.com/office/drawing/2014/main" id="{719B571C-8EAF-31C1-2552-324EC8EC4546}"/>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1" name="Marcador de fecha 3">
            <a:extLst>
              <a:ext uri="{FF2B5EF4-FFF2-40B4-BE49-F238E27FC236}">
                <a16:creationId xmlns:a16="http://schemas.microsoft.com/office/drawing/2014/main" id="{DAFFA841-C400-9EA8-6D8A-183019DD8624}"/>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F0981421-6CC6-87DB-2E92-581C3F54F083}"/>
              </a:ext>
            </a:extLst>
          </p:cNvPr>
          <p:cNvSpPr txBox="1"/>
          <p:nvPr/>
        </p:nvSpPr>
        <p:spPr>
          <a:xfrm>
            <a:off x="-110958" y="5308734"/>
            <a:ext cx="5411449" cy="253916"/>
          </a:xfrm>
          <a:prstGeom prst="rect">
            <a:avLst/>
          </a:prstGeom>
          <a:noFill/>
        </p:spPr>
        <p:txBody>
          <a:bodyPr wrap="square" rtlCol="0">
            <a:spAutoFit/>
          </a:bodyPr>
          <a:lstStyle/>
          <a:p>
            <a:pPr algn="ctr"/>
            <a:r>
              <a:rPr lang="es-CL" sz="1050" i="1" dirty="0"/>
              <a:t>Figura 4: </a:t>
            </a:r>
            <a:r>
              <a:rPr lang="es-CL" sz="1050" dirty="0" err="1"/>
              <a:t>Autoregulation</a:t>
            </a:r>
            <a:r>
              <a:rPr lang="es-CL" sz="1050" dirty="0"/>
              <a:t> </a:t>
            </a:r>
            <a:r>
              <a:rPr lang="es-CL" sz="1050" dirty="0" err="1"/>
              <a:t>Index</a:t>
            </a:r>
            <a:r>
              <a:rPr lang="es-CL" sz="1050" dirty="0"/>
              <a:t>. Recuperada de https://bit.ly/3auIG4C</a:t>
            </a:r>
            <a:endParaRPr lang="es-ES" sz="1050" i="1" dirty="0"/>
          </a:p>
        </p:txBody>
      </p:sp>
    </p:spTree>
    <p:extLst>
      <p:ext uri="{BB962C8B-B14F-4D97-AF65-F5344CB8AC3E}">
        <p14:creationId xmlns:p14="http://schemas.microsoft.com/office/powerpoint/2010/main" val="77078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descr="Dibujo de una persona&#10;&#10;Descripción generada automáticamente con confianza baja">
            <a:extLst>
              <a:ext uri="{FF2B5EF4-FFF2-40B4-BE49-F238E27FC236}">
                <a16:creationId xmlns:a16="http://schemas.microsoft.com/office/drawing/2014/main" id="{747500B9-7EAE-2CD8-06F3-DBE44391A3E2}"/>
              </a:ext>
            </a:extLst>
          </p:cNvPr>
          <p:cNvPicPr>
            <a:picLocks noGrp="1" noChangeAspect="1"/>
          </p:cNvPicPr>
          <p:nvPr>
            <p:ph sz="half" idx="1"/>
          </p:nvPr>
        </p:nvPicPr>
        <p:blipFill rotWithShape="1">
          <a:blip r:embed="rId3"/>
          <a:srcRect l="20729" r="16755" b="2"/>
          <a:stretch/>
        </p:blipFill>
        <p:spPr>
          <a:xfrm>
            <a:off x="838200" y="1825625"/>
            <a:ext cx="4394974" cy="3690755"/>
          </a:xfrm>
          <a:prstGeom prst="ellipse">
            <a:avLst/>
          </a:prstGeom>
          <a:ln>
            <a:noFill/>
          </a:ln>
          <a:effectLst>
            <a:softEdge rad="112500"/>
          </a:effectLst>
        </p:spPr>
      </p:pic>
      <p:sp>
        <p:nvSpPr>
          <p:cNvPr id="15" name="Slide Number Placeholder 6">
            <a:extLst>
              <a:ext uri="{FF2B5EF4-FFF2-40B4-BE49-F238E27FC236}">
                <a16:creationId xmlns:a16="http://schemas.microsoft.com/office/drawing/2014/main" id="{5AF2BD3D-5F16-EBCF-904C-E5ED6EF3EF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s-ES" smtClean="0">
                <a:solidFill>
                  <a:prstClr val="black">
                    <a:tint val="75000"/>
                  </a:prstClr>
                </a:solidFill>
              </a:rPr>
              <a:pPr>
                <a:spcAft>
                  <a:spcPts val="600"/>
                </a:spcAft>
                <a:defRPr/>
              </a:pPr>
              <a:t>9</a:t>
            </a:fld>
            <a:endParaRPr lang="es-ES">
              <a:solidFill>
                <a:prstClr val="black">
                  <a:tint val="75000"/>
                </a:prstClr>
              </a:solidFill>
            </a:endParaRPr>
          </a:p>
        </p:txBody>
      </p:sp>
      <p:sp>
        <p:nvSpPr>
          <p:cNvPr id="13" name="Marcador de contenido 2">
            <a:extLst>
              <a:ext uri="{FF2B5EF4-FFF2-40B4-BE49-F238E27FC236}">
                <a16:creationId xmlns:a16="http://schemas.microsoft.com/office/drawing/2014/main" id="{507C269A-8783-5A5E-5DA9-FA276B147D25}"/>
              </a:ext>
            </a:extLst>
          </p:cNvPr>
          <p:cNvSpPr txBox="1">
            <a:spLocks/>
          </p:cNvSpPr>
          <p:nvPr/>
        </p:nvSpPr>
        <p:spPr>
          <a:xfrm>
            <a:off x="5676900" y="1646238"/>
            <a:ext cx="5867400" cy="4383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q"/>
            </a:pPr>
            <a:r>
              <a:rPr lang="es-ES" dirty="0">
                <a:solidFill>
                  <a:schemeClr val="bg1">
                    <a:lumMod val="65000"/>
                  </a:schemeClr>
                </a:solidFill>
              </a:rPr>
              <a:t>Descripción del problema</a:t>
            </a:r>
          </a:p>
          <a:p>
            <a:pPr marL="457200" indent="-457200">
              <a:lnSpc>
                <a:spcPct val="100000"/>
              </a:lnSpc>
              <a:buFont typeface="Wingdings" panose="05000000000000000000" pitchFamily="2" charset="2"/>
              <a:buChar char="q"/>
            </a:pPr>
            <a:r>
              <a:rPr lang="es-ES" dirty="0">
                <a:solidFill>
                  <a:schemeClr val="bg2">
                    <a:lumMod val="50000"/>
                  </a:schemeClr>
                </a:solidFill>
              </a:rPr>
              <a:t>Análisis de la solución</a:t>
            </a:r>
          </a:p>
          <a:p>
            <a:pPr marL="457200" indent="-457200">
              <a:lnSpc>
                <a:spcPct val="100000"/>
              </a:lnSpc>
              <a:buFont typeface="Wingdings" panose="05000000000000000000" pitchFamily="2" charset="2"/>
              <a:buChar char="q"/>
            </a:pPr>
            <a:r>
              <a:rPr lang="es-ES" dirty="0"/>
              <a:t>Descripción de la solución propuesta</a:t>
            </a:r>
          </a:p>
          <a:p>
            <a:pPr marL="457200" indent="-457200">
              <a:lnSpc>
                <a:spcPct val="100000"/>
              </a:lnSpc>
              <a:buFont typeface="Wingdings" panose="05000000000000000000" pitchFamily="2" charset="2"/>
              <a:buChar char="q"/>
            </a:pPr>
            <a:r>
              <a:rPr lang="es-ES" dirty="0"/>
              <a:t>Objetivo del proyecto</a:t>
            </a:r>
          </a:p>
          <a:p>
            <a:pPr marL="457200" indent="-457200">
              <a:lnSpc>
                <a:spcPct val="100000"/>
              </a:lnSpc>
              <a:buFont typeface="Wingdings" panose="05000000000000000000" pitchFamily="2" charset="2"/>
              <a:buChar char="q"/>
            </a:pPr>
            <a:r>
              <a:rPr lang="es-ES" dirty="0"/>
              <a:t>Metodología, herramientas y ambiente de desarrollo</a:t>
            </a:r>
          </a:p>
          <a:p>
            <a:pPr marL="457200" indent="-457200">
              <a:lnSpc>
                <a:spcPct val="100000"/>
              </a:lnSpc>
              <a:buFont typeface="Wingdings" panose="05000000000000000000" pitchFamily="2" charset="2"/>
              <a:buChar char="q"/>
            </a:pPr>
            <a:r>
              <a:rPr lang="es-ES" dirty="0"/>
              <a:t>Plan de trabajo</a:t>
            </a:r>
          </a:p>
        </p:txBody>
      </p:sp>
      <p:sp>
        <p:nvSpPr>
          <p:cNvPr id="9" name="Marcador de pie de página 4">
            <a:extLst>
              <a:ext uri="{FF2B5EF4-FFF2-40B4-BE49-F238E27FC236}">
                <a16:creationId xmlns:a16="http://schemas.microsoft.com/office/drawing/2014/main" id="{98C150E2-7E51-F5C0-B235-ED5F3B8D695C}"/>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Propuesta final</a:t>
            </a:r>
          </a:p>
        </p:txBody>
      </p:sp>
      <p:sp>
        <p:nvSpPr>
          <p:cNvPr id="10" name="Marcador de fecha 3">
            <a:extLst>
              <a:ext uri="{FF2B5EF4-FFF2-40B4-BE49-F238E27FC236}">
                <a16:creationId xmlns:a16="http://schemas.microsoft.com/office/drawing/2014/main" id="{72D5B102-2B3B-8035-ECBE-8C868DC80CDD}"/>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prstClr val="black">
                    <a:tint val="75000"/>
                  </a:prstClr>
                </a:solidFill>
                <a:latin typeface="Calibri" panose="020F0502020204030204"/>
              </a:rPr>
              <a:t>11/07/2022</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80511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3260</TotalTime>
  <Words>1449</Words>
  <Application>Microsoft Office PowerPoint</Application>
  <PresentationFormat>Panorámica</PresentationFormat>
  <Paragraphs>291</Paragraphs>
  <Slides>28</Slides>
  <Notes>28</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28</vt:i4>
      </vt:variant>
    </vt:vector>
  </HeadingPairs>
  <TitlesOfParts>
    <vt:vector size="36" baseType="lpstr">
      <vt:lpstr>Arial</vt:lpstr>
      <vt:lpstr>Avenir Next LT Pro</vt:lpstr>
      <vt:lpstr>Calibri</vt:lpstr>
      <vt:lpstr>Calibri Light</vt:lpstr>
      <vt:lpstr>Tw Cen MT</vt:lpstr>
      <vt:lpstr>Wingdings</vt:lpstr>
      <vt:lpstr>ShapesVTI</vt:lpstr>
      <vt:lpstr>Diseño personalizado</vt:lpstr>
      <vt:lpstr>Propuesta final de tema:  Mejora en la selección automática de modelos de autorregulación cerebral utilizando Optimización Multi-Objetivo por Enjambre de Partículas</vt:lpstr>
      <vt:lpstr>Contenidos</vt:lpstr>
      <vt:lpstr>Introducción</vt:lpstr>
      <vt:lpstr>Presentación de PowerPoint</vt:lpstr>
      <vt:lpstr>Motivación</vt:lpstr>
      <vt:lpstr>Motivación</vt:lpstr>
      <vt:lpstr>Enunciado del problema</vt:lpstr>
      <vt:lpstr>Estado del arte</vt:lpstr>
      <vt:lpstr>Presentación de PowerPoint</vt:lpstr>
      <vt:lpstr>Enfoques de solución</vt:lpstr>
      <vt:lpstr>Justificación del enfoque seleccionado</vt:lpstr>
      <vt:lpstr>Propósitos de la solución</vt:lpstr>
      <vt:lpstr>Presentación de PowerPoint</vt:lpstr>
      <vt:lpstr>Características de la solución</vt:lpstr>
      <vt:lpstr>Características de la solución</vt:lpstr>
      <vt:lpstr>Alcances y limitaciones de la solución</vt:lpstr>
      <vt:lpstr>Evaluación de la solución</vt:lpstr>
      <vt:lpstr>Presentación de PowerPoint</vt:lpstr>
      <vt:lpstr>Presentación de PowerPoint</vt:lpstr>
      <vt:lpstr>Presentación de PowerPoint</vt:lpstr>
      <vt:lpstr>Metodología para usar</vt:lpstr>
      <vt:lpstr>Herramientas de desarrollo</vt:lpstr>
      <vt:lpstr>Ambiente de desarrollo</vt:lpstr>
      <vt:lpstr>Presentación de PowerPoint</vt:lpstr>
      <vt:lpstr>Carta Gantt</vt:lpstr>
      <vt:lpstr>Conclusiones</vt:lpstr>
      <vt:lpstr>Referencias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No 3 Propuesta final:  Optimización Multi-Objetivo por Enjambre de Partículas para selección automática de modelos de autorregulación cerebral</dc:title>
  <dc:creator>Benjamin Jorquera</dc:creator>
  <cp:lastModifiedBy>Benjamin Jorquera</cp:lastModifiedBy>
  <cp:revision>12</cp:revision>
  <dcterms:created xsi:type="dcterms:W3CDTF">2022-06-07T21:35:19Z</dcterms:created>
  <dcterms:modified xsi:type="dcterms:W3CDTF">2022-07-11T06:25:45Z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