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49" r:id="rId2"/>
    <p:sldMasterId id="2147483773" r:id="rId3"/>
  </p:sldMasterIdLst>
  <p:notesMasterIdLst>
    <p:notesMasterId r:id="rId23"/>
  </p:notesMasterIdLst>
  <p:sldIdLst>
    <p:sldId id="403" r:id="rId4"/>
    <p:sldId id="417" r:id="rId5"/>
    <p:sldId id="409" r:id="rId6"/>
    <p:sldId id="410" r:id="rId7"/>
    <p:sldId id="411" r:id="rId8"/>
    <p:sldId id="395" r:id="rId9"/>
    <p:sldId id="393" r:id="rId10"/>
    <p:sldId id="405" r:id="rId11"/>
    <p:sldId id="414" r:id="rId12"/>
    <p:sldId id="412" r:id="rId13"/>
    <p:sldId id="413" r:id="rId14"/>
    <p:sldId id="415" r:id="rId15"/>
    <p:sldId id="407" r:id="rId16"/>
    <p:sldId id="400" r:id="rId17"/>
    <p:sldId id="406" r:id="rId18"/>
    <p:sldId id="416" r:id="rId19"/>
    <p:sldId id="418" r:id="rId20"/>
    <p:sldId id="408" r:id="rId21"/>
    <p:sldId id="371" r:id="rId22"/>
  </p:sldIdLst>
  <p:sldSz cx="12436475" cy="6994525"/>
  <p:notesSz cx="6858000" cy="91440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gistics" id="{A01F383C-2505-4970-9E92-F1228B7818C4}">
          <p14:sldIdLst>
            <p14:sldId id="403"/>
            <p14:sldId id="417"/>
            <p14:sldId id="409"/>
            <p14:sldId id="410"/>
            <p14:sldId id="411"/>
            <p14:sldId id="395"/>
            <p14:sldId id="393"/>
            <p14:sldId id="405"/>
            <p14:sldId id="414"/>
            <p14:sldId id="412"/>
            <p14:sldId id="413"/>
            <p14:sldId id="415"/>
            <p14:sldId id="407"/>
            <p14:sldId id="400"/>
            <p14:sldId id="406"/>
            <p14:sldId id="416"/>
            <p14:sldId id="418"/>
            <p14:sldId id="408"/>
            <p14:sldId id="3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mitry Lyalin" initials="DL" lastIdx="14" clrIdx="0">
    <p:extLst>
      <p:ext uri="{19B8F6BF-5375-455C-9EA6-DF929625EA0E}">
        <p15:presenceInfo xmlns:p15="http://schemas.microsoft.com/office/powerpoint/2012/main" userId="S0030000801C09DB@LIVE.COM" providerId="AD"/>
      </p:ext>
    </p:extLst>
  </p:cmAuthor>
  <p:cmAuthor id="2" name="Beth Massi" initials="BM" lastIdx="1" clrIdx="1">
    <p:extLst>
      <p:ext uri="{19B8F6BF-5375-455C-9EA6-DF929625EA0E}">
        <p15:presenceInfo xmlns:p15="http://schemas.microsoft.com/office/powerpoint/2012/main" userId="S-1-5-21-2127521184-1604012920-1887927527-32180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8FFF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7" autoAdjust="0"/>
    <p:restoredTop sz="94660"/>
  </p:normalViewPr>
  <p:slideViewPr>
    <p:cSldViewPr>
      <p:cViewPr varScale="1">
        <p:scale>
          <a:sx n="77" d="100"/>
          <a:sy n="77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Roth" userId="02261a5d-b764-49c2-b6b6-041bd43f80dd" providerId="ADAL" clId="{6DB3D638-0DCE-4C14-AE95-1AFE4A44C3E1}"/>
    <pc:docChg chg="undo custSel addSld delSld modSld sldOrd modMainMaster addSection delSection modSection">
      <pc:chgData name="Daniel Roth" userId="02261a5d-b764-49c2-b6b6-041bd43f80dd" providerId="ADAL" clId="{6DB3D638-0DCE-4C14-AE95-1AFE4A44C3E1}" dt="2017-05-24T02:29:50.533" v="1846" actId="0"/>
      <pc:docMkLst>
        <pc:docMk/>
      </pc:docMkLst>
      <pc:sldChg chg="del">
        <pc:chgData name="Daniel Roth" userId="02261a5d-b764-49c2-b6b6-041bd43f80dd" providerId="ADAL" clId="{6DB3D638-0DCE-4C14-AE95-1AFE4A44C3E1}" dt="2017-05-23T14:49:11.953" v="0" actId="2696"/>
        <pc:sldMkLst>
          <pc:docMk/>
          <pc:sldMk cId="3557732436" sldId="344"/>
        </pc:sldMkLst>
      </pc:sldChg>
      <pc:sldChg chg="modSp">
        <pc:chgData name="Daniel Roth" userId="02261a5d-b764-49c2-b6b6-041bd43f80dd" providerId="ADAL" clId="{6DB3D638-0DCE-4C14-AE95-1AFE4A44C3E1}" dt="2017-05-23T15:06:39.245" v="62" actId="20577"/>
        <pc:sldMkLst>
          <pc:docMk/>
          <pc:sldMk cId="4081974309" sldId="371"/>
        </pc:sldMkLst>
        <pc:spChg chg="mod">
          <ac:chgData name="Daniel Roth" userId="02261a5d-b764-49c2-b6b6-041bd43f80dd" providerId="ADAL" clId="{6DB3D638-0DCE-4C14-AE95-1AFE4A44C3E1}" dt="2017-05-23T15:06:39.245" v="62" actId="20577"/>
          <ac:spMkLst>
            <pc:docMk/>
            <pc:sldMk cId="4081974309" sldId="371"/>
            <ac:spMk id="3" creationId="{00000000-0000-0000-0000-000000000000}"/>
          </ac:spMkLst>
        </pc:spChg>
      </pc:sldChg>
      <pc:sldChg chg="modSp">
        <pc:chgData name="Daniel Roth" userId="02261a5d-b764-49c2-b6b6-041bd43f80dd" providerId="ADAL" clId="{6DB3D638-0DCE-4C14-AE95-1AFE4A44C3E1}" dt="2017-05-23T18:55:36.299" v="1814" actId="20577"/>
        <pc:sldMkLst>
          <pc:docMk/>
          <pc:sldMk cId="2050106004" sldId="393"/>
        </pc:sldMkLst>
        <pc:spChg chg="mod">
          <ac:chgData name="Daniel Roth" userId="02261a5d-b764-49c2-b6b6-041bd43f80dd" providerId="ADAL" clId="{6DB3D638-0DCE-4C14-AE95-1AFE4A44C3E1}" dt="2017-05-23T18:55:36.299" v="1814" actId="20577"/>
          <ac:spMkLst>
            <pc:docMk/>
            <pc:sldMk cId="2050106004" sldId="393"/>
            <ac:spMk id="3" creationId="{6BE8B5B4-BD41-45C8-AB30-65524388607A}"/>
          </ac:spMkLst>
        </pc:spChg>
        <pc:spChg chg="mod">
          <ac:chgData name="Daniel Roth" userId="02261a5d-b764-49c2-b6b6-041bd43f80dd" providerId="ADAL" clId="{6DB3D638-0DCE-4C14-AE95-1AFE4A44C3E1}" dt="2017-05-23T15:31:39.541" v="505" actId="20577"/>
          <ac:spMkLst>
            <pc:docMk/>
            <pc:sldMk cId="2050106004" sldId="393"/>
            <ac:spMk id="2" creationId="{2D9750FF-031A-4AB5-A171-B727E86B01DF}"/>
          </ac:spMkLst>
        </pc:spChg>
      </pc:sldChg>
      <pc:sldChg chg="addSp delSp modSp ord modTransition">
        <pc:chgData name="Daniel Roth" userId="02261a5d-b764-49c2-b6b6-041bd43f80dd" providerId="ADAL" clId="{6DB3D638-0DCE-4C14-AE95-1AFE4A44C3E1}" dt="2017-05-23T19:09:20.253" v="1841" actId="20577"/>
        <pc:sldMkLst>
          <pc:docMk/>
          <pc:sldMk cId="3826252893" sldId="395"/>
        </pc:sldMkLst>
        <pc:spChg chg="del mod">
          <ac:chgData name="Daniel Roth" userId="02261a5d-b764-49c2-b6b6-041bd43f80dd" providerId="ADAL" clId="{6DB3D638-0DCE-4C14-AE95-1AFE4A44C3E1}" dt="2017-05-23T15:14:46.145" v="308" actId="478"/>
          <ac:spMkLst>
            <pc:docMk/>
            <pc:sldMk cId="3826252893" sldId="395"/>
            <ac:spMk id="15" creationId="{00000000-0000-0000-0000-000000000000}"/>
          </ac:spMkLst>
        </pc:spChg>
        <pc:spChg chg="mod">
          <ac:chgData name="Daniel Roth" userId="02261a5d-b764-49c2-b6b6-041bd43f80dd" providerId="ADAL" clId="{6DB3D638-0DCE-4C14-AE95-1AFE4A44C3E1}" dt="2017-05-23T15:16:26.599" v="331" actId="20577"/>
          <ac:spMkLst>
            <pc:docMk/>
            <pc:sldMk cId="3826252893" sldId="395"/>
            <ac:spMk id="16" creationId="{00000000-0000-0000-0000-000000000000}"/>
          </ac:spMkLst>
        </pc:spChg>
        <pc:spChg chg="del mod">
          <ac:chgData name="Daniel Roth" userId="02261a5d-b764-49c2-b6b6-041bd43f80dd" providerId="ADAL" clId="{6DB3D638-0DCE-4C14-AE95-1AFE4A44C3E1}" dt="2017-05-23T15:14:46.145" v="308" actId="478"/>
          <ac:spMkLst>
            <pc:docMk/>
            <pc:sldMk cId="3826252893" sldId="395"/>
            <ac:spMk id="11" creationId="{00000000-0000-0000-0000-000000000000}"/>
          </ac:spMkLst>
        </pc:spChg>
        <pc:spChg chg="mod">
          <ac:chgData name="Daniel Roth" userId="02261a5d-b764-49c2-b6b6-041bd43f80dd" providerId="ADAL" clId="{6DB3D638-0DCE-4C14-AE95-1AFE4A44C3E1}" dt="2017-05-23T15:09:54.936" v="130" actId="0"/>
          <ac:spMkLst>
            <pc:docMk/>
            <pc:sldMk cId="3826252893" sldId="395"/>
            <ac:spMk id="14" creationId="{00000000-0000-0000-0000-000000000000}"/>
          </ac:spMkLst>
        </pc:spChg>
        <pc:spChg chg="add mod">
          <ac:chgData name="Daniel Roth" userId="02261a5d-b764-49c2-b6b6-041bd43f80dd" providerId="ADAL" clId="{6DB3D638-0DCE-4C14-AE95-1AFE4A44C3E1}" dt="2017-05-23T15:16:38.340" v="335" actId="1038"/>
          <ac:spMkLst>
            <pc:docMk/>
            <pc:sldMk cId="3826252893" sldId="395"/>
            <ac:spMk id="21" creationId="{868867C3-B3AF-4097-A099-BB7B3D3E9D3F}"/>
          </ac:spMkLst>
        </pc:spChg>
        <pc:spChg chg="mod">
          <ac:chgData name="Daniel Roth" userId="02261a5d-b764-49c2-b6b6-041bd43f80dd" providerId="ADAL" clId="{6DB3D638-0DCE-4C14-AE95-1AFE4A44C3E1}" dt="2017-05-23T15:16:07.255" v="327" actId="1035"/>
          <ac:spMkLst>
            <pc:docMk/>
            <pc:sldMk cId="3826252893" sldId="395"/>
            <ac:spMk id="13" creationId="{00000000-0000-0000-0000-000000000000}"/>
          </ac:spMkLst>
        </pc:spChg>
        <pc:spChg chg="mod">
          <ac:chgData name="Daniel Roth" userId="02261a5d-b764-49c2-b6b6-041bd43f80dd" providerId="ADAL" clId="{6DB3D638-0DCE-4C14-AE95-1AFE4A44C3E1}" dt="2017-05-23T15:09:54.936" v="130" actId="0"/>
          <ac:spMkLst>
            <pc:docMk/>
            <pc:sldMk cId="3826252893" sldId="395"/>
            <ac:spMk id="26" creationId="{00000000-0000-0000-0000-000000000000}"/>
          </ac:spMkLst>
        </pc:spChg>
        <pc:spChg chg="mod">
          <ac:chgData name="Daniel Roth" userId="02261a5d-b764-49c2-b6b6-041bd43f80dd" providerId="ADAL" clId="{6DB3D638-0DCE-4C14-AE95-1AFE4A44C3E1}" dt="2017-05-23T19:09:20.253" v="1841" actId="20577"/>
          <ac:spMkLst>
            <pc:docMk/>
            <pc:sldMk cId="3826252893" sldId="395"/>
            <ac:spMk id="9" creationId="{00000000-0000-0000-0000-000000000000}"/>
          </ac:spMkLst>
        </pc:spChg>
        <pc:spChg chg="mod">
          <ac:chgData name="Daniel Roth" userId="02261a5d-b764-49c2-b6b6-041bd43f80dd" providerId="ADAL" clId="{6DB3D638-0DCE-4C14-AE95-1AFE4A44C3E1}" dt="2017-05-23T15:10:03.030" v="131" actId="0"/>
          <ac:spMkLst>
            <pc:docMk/>
            <pc:sldMk cId="3826252893" sldId="395"/>
            <ac:spMk id="12" creationId="{00000000-0000-0000-0000-000000000000}"/>
          </ac:spMkLst>
        </pc:spChg>
        <pc:spChg chg="mod">
          <ac:chgData name="Daniel Roth" userId="02261a5d-b764-49c2-b6b6-041bd43f80dd" providerId="ADAL" clId="{6DB3D638-0DCE-4C14-AE95-1AFE4A44C3E1}" dt="2017-05-23T15:10:03.030" v="131" actId="0"/>
          <ac:spMkLst>
            <pc:docMk/>
            <pc:sldMk cId="3826252893" sldId="395"/>
            <ac:spMk id="10" creationId="{00000000-0000-0000-0000-000000000000}"/>
          </ac:spMkLst>
        </pc:spChg>
        <pc:spChg chg="mod">
          <ac:chgData name="Daniel Roth" userId="02261a5d-b764-49c2-b6b6-041bd43f80dd" providerId="ADAL" clId="{6DB3D638-0DCE-4C14-AE95-1AFE4A44C3E1}" dt="2017-05-23T15:16:07.255" v="327" actId="1035"/>
          <ac:spMkLst>
            <pc:docMk/>
            <pc:sldMk cId="3826252893" sldId="395"/>
            <ac:spMk id="8" creationId="{00000000-0000-0000-0000-000000000000}"/>
          </ac:spMkLst>
        </pc:spChg>
        <pc:grpChg chg="add mod">
          <ac:chgData name="Daniel Roth" userId="02261a5d-b764-49c2-b6b6-041bd43f80dd" providerId="ADAL" clId="{6DB3D638-0DCE-4C14-AE95-1AFE4A44C3E1}" dt="2017-05-23T15:16:47.973" v="336" actId="14100"/>
          <ac:grpSpMkLst>
            <pc:docMk/>
            <pc:sldMk cId="3826252893" sldId="395"/>
            <ac:grpSpMk id="2" creationId="{DCF37F5D-893F-4A08-A323-0E8C61B76393}"/>
          </ac:grpSpMkLst>
        </pc:grpChg>
        <pc:grpChg chg="add mod">
          <ac:chgData name="Daniel Roth" userId="02261a5d-b764-49c2-b6b6-041bd43f80dd" providerId="ADAL" clId="{6DB3D638-0DCE-4C14-AE95-1AFE4A44C3E1}" dt="2017-05-23T15:18:01.444" v="337" actId="14100"/>
          <ac:grpSpMkLst>
            <pc:docMk/>
            <pc:sldMk cId="3826252893" sldId="395"/>
            <ac:grpSpMk id="3" creationId="{A41591CF-40FB-4484-B239-8CCC11BB44D4}"/>
          </ac:grpSpMkLst>
        </pc:grpChg>
        <pc:grpChg chg="mod">
          <ac:chgData name="Daniel Roth" userId="02261a5d-b764-49c2-b6b6-041bd43f80dd" providerId="ADAL" clId="{6DB3D638-0DCE-4C14-AE95-1AFE4A44C3E1}" dt="2017-05-23T15:10:03.030" v="131" actId="0"/>
          <ac:grpSpMkLst>
            <pc:docMk/>
            <pc:sldMk cId="3826252893" sldId="395"/>
            <ac:grpSpMk id="17" creationId="{00000000-0000-0000-0000-000000000000}"/>
          </ac:grpSpMkLst>
        </pc:grpChg>
        <pc:picChg chg="mod">
          <ac:chgData name="Daniel Roth" userId="02261a5d-b764-49c2-b6b6-041bd43f80dd" providerId="ADAL" clId="{6DB3D638-0DCE-4C14-AE95-1AFE4A44C3E1}" dt="2017-05-23T15:10:03.030" v="131" actId="0"/>
          <ac:picMkLst>
            <pc:docMk/>
            <pc:sldMk cId="3826252893" sldId="395"/>
            <ac:picMk id="20" creationId="{00000000-0000-0000-0000-000000000000}"/>
          </ac:picMkLst>
        </pc:picChg>
      </pc:sldChg>
      <pc:sldChg chg="del">
        <pc:chgData name="Daniel Roth" userId="02261a5d-b764-49c2-b6b6-041bd43f80dd" providerId="ADAL" clId="{6DB3D638-0DCE-4C14-AE95-1AFE4A44C3E1}" dt="2017-05-23T14:54:05.266" v="8" actId="2696"/>
        <pc:sldMkLst>
          <pc:docMk/>
          <pc:sldMk cId="3845109928" sldId="396"/>
        </pc:sldMkLst>
      </pc:sldChg>
      <pc:sldChg chg="del">
        <pc:chgData name="Daniel Roth" userId="02261a5d-b764-49c2-b6b6-041bd43f80dd" providerId="ADAL" clId="{6DB3D638-0DCE-4C14-AE95-1AFE4A44C3E1}" dt="2017-05-23T15:19:21.957" v="344" actId="2696"/>
        <pc:sldMkLst>
          <pc:docMk/>
          <pc:sldMk cId="3248628129" sldId="397"/>
        </pc:sldMkLst>
      </pc:sldChg>
      <pc:sldChg chg="del">
        <pc:chgData name="Daniel Roth" userId="02261a5d-b764-49c2-b6b6-041bd43f80dd" providerId="ADAL" clId="{6DB3D638-0DCE-4C14-AE95-1AFE4A44C3E1}" dt="2017-05-23T15:19:21.920" v="343" actId="2696"/>
        <pc:sldMkLst>
          <pc:docMk/>
          <pc:sldMk cId="3344852915" sldId="398"/>
        </pc:sldMkLst>
      </pc:sldChg>
      <pc:sldChg chg="addSp modSp ord">
        <pc:chgData name="Daniel Roth" userId="02261a5d-b764-49c2-b6b6-041bd43f80dd" providerId="ADAL" clId="{6DB3D638-0DCE-4C14-AE95-1AFE4A44C3E1}" dt="2017-05-23T15:30:07.917" v="498" actId="6549"/>
        <pc:sldMkLst>
          <pc:docMk/>
          <pc:sldMk cId="880050500" sldId="400"/>
        </pc:sldMkLst>
        <pc:spChg chg="mod">
          <ac:chgData name="Daniel Roth" userId="02261a5d-b764-49c2-b6b6-041bd43f80dd" providerId="ADAL" clId="{6DB3D638-0DCE-4C14-AE95-1AFE4A44C3E1}" dt="2017-05-23T15:22:45.671" v="437" actId="1076"/>
          <ac:spMkLst>
            <pc:docMk/>
            <pc:sldMk cId="880050500" sldId="400"/>
            <ac:spMk id="2" creationId="{2D9750FF-031A-4AB5-A171-B727E86B01DF}"/>
          </ac:spMkLst>
        </pc:spChg>
        <pc:spChg chg="add mod">
          <ac:chgData name="Daniel Roth" userId="02261a5d-b764-49c2-b6b6-041bd43f80dd" providerId="ADAL" clId="{6DB3D638-0DCE-4C14-AE95-1AFE4A44C3E1}" dt="2017-05-23T15:21:33.030" v="395" actId="1076"/>
          <ac:spMkLst>
            <pc:docMk/>
            <pc:sldMk cId="880050500" sldId="400"/>
            <ac:spMk id="5" creationId="{AB8C6747-F926-4C0B-9653-C33A7B8D1D63}"/>
          </ac:spMkLst>
        </pc:spChg>
        <pc:spChg chg="mod">
          <ac:chgData name="Daniel Roth" userId="02261a5d-b764-49c2-b6b6-041bd43f80dd" providerId="ADAL" clId="{6DB3D638-0DCE-4C14-AE95-1AFE4A44C3E1}" dt="2017-05-23T15:30:07.917" v="498" actId="6549"/>
          <ac:spMkLst>
            <pc:docMk/>
            <pc:sldMk cId="880050500" sldId="400"/>
            <ac:spMk id="3" creationId="{6BE8B5B4-BD41-45C8-AB30-65524388607A}"/>
          </ac:spMkLst>
        </pc:spChg>
        <pc:spChg chg="mod">
          <ac:chgData name="Daniel Roth" userId="02261a5d-b764-49c2-b6b6-041bd43f80dd" providerId="ADAL" clId="{6DB3D638-0DCE-4C14-AE95-1AFE4A44C3E1}" dt="2017-05-23T15:22:11.171" v="410" actId="1076"/>
          <ac:spMkLst>
            <pc:docMk/>
            <pc:sldMk cId="880050500" sldId="400"/>
            <ac:spMk id="4" creationId="{0F09FEF9-7BE6-4F2B-B9E7-51D250D8679A}"/>
          </ac:spMkLst>
        </pc:spChg>
      </pc:sldChg>
      <pc:sldChg chg="del">
        <pc:chgData name="Daniel Roth" userId="02261a5d-b764-49c2-b6b6-041bd43f80dd" providerId="ADAL" clId="{6DB3D638-0DCE-4C14-AE95-1AFE4A44C3E1}" dt="2017-05-23T14:53:59.625" v="5" actId="2696"/>
        <pc:sldMkLst>
          <pc:docMk/>
          <pc:sldMk cId="478082977" sldId="402"/>
        </pc:sldMkLst>
      </pc:sldChg>
      <pc:sldChg chg="addSp delSp modSp">
        <pc:chgData name="Daniel Roth" userId="02261a5d-b764-49c2-b6b6-041bd43f80dd" providerId="ADAL" clId="{6DB3D638-0DCE-4C14-AE95-1AFE4A44C3E1}" dt="2017-05-23T18:22:55.890" v="1728" actId="20577"/>
        <pc:sldMkLst>
          <pc:docMk/>
          <pc:sldMk cId="2776358933" sldId="403"/>
        </pc:sldMkLst>
        <pc:spChg chg="add del mod">
          <ac:chgData name="Daniel Roth" userId="02261a5d-b764-49c2-b6b6-041bd43f80dd" providerId="ADAL" clId="{6DB3D638-0DCE-4C14-AE95-1AFE4A44C3E1}" dt="2017-05-23T14:51:01.528" v="4" actId="478"/>
          <ac:spMkLst>
            <pc:docMk/>
            <pc:sldMk cId="2776358933" sldId="403"/>
            <ac:spMk id="5" creationId="{E995FCE8-0766-4969-8626-EE1A8AF89B4B}"/>
          </ac:spMkLst>
        </pc:spChg>
        <pc:spChg chg="mod">
          <ac:chgData name="Daniel Roth" userId="02261a5d-b764-49c2-b6b6-041bd43f80dd" providerId="ADAL" clId="{6DB3D638-0DCE-4C14-AE95-1AFE4A44C3E1}" dt="2017-05-23T18:22:55.890" v="1728" actId="20577"/>
          <ac:spMkLst>
            <pc:docMk/>
            <pc:sldMk cId="2776358933" sldId="403"/>
            <ac:spMk id="3" creationId="{00000000-0000-0000-0000-000000000000}"/>
          </ac:spMkLst>
        </pc:spChg>
        <pc:spChg chg="del">
          <ac:chgData name="Daniel Roth" userId="02261a5d-b764-49c2-b6b6-041bd43f80dd" providerId="ADAL" clId="{6DB3D638-0DCE-4C14-AE95-1AFE4A44C3E1}" dt="2017-05-23T14:49:18.312" v="1" actId="478"/>
          <ac:spMkLst>
            <pc:docMk/>
            <pc:sldMk cId="2776358933" sldId="403"/>
            <ac:spMk id="10" creationId="{00000000-0000-0000-0000-000000000000}"/>
          </ac:spMkLst>
        </pc:spChg>
      </pc:sldChg>
      <pc:sldChg chg="del">
        <pc:chgData name="Daniel Roth" userId="02261a5d-b764-49c2-b6b6-041bd43f80dd" providerId="ADAL" clId="{6DB3D638-0DCE-4C14-AE95-1AFE4A44C3E1}" dt="2017-05-23T15:12:23.470" v="247" actId="2696"/>
        <pc:sldMkLst>
          <pc:docMk/>
          <pc:sldMk cId="2691794047" sldId="404"/>
        </pc:sldMkLst>
      </pc:sldChg>
      <pc:sldChg chg="modSp">
        <pc:chgData name="Daniel Roth" userId="02261a5d-b764-49c2-b6b6-041bd43f80dd" providerId="ADAL" clId="{6DB3D638-0DCE-4C14-AE95-1AFE4A44C3E1}" dt="2017-05-23T15:19:09.537" v="342" actId="20577"/>
        <pc:sldMkLst>
          <pc:docMk/>
          <pc:sldMk cId="2437763890" sldId="405"/>
        </pc:sldMkLst>
        <pc:spChg chg="mod">
          <ac:chgData name="Daniel Roth" userId="02261a5d-b764-49c2-b6b6-041bd43f80dd" providerId="ADAL" clId="{6DB3D638-0DCE-4C14-AE95-1AFE4A44C3E1}" dt="2017-05-23T15:19:09.537" v="342" actId="20577"/>
          <ac:spMkLst>
            <pc:docMk/>
            <pc:sldMk cId="2437763890" sldId="405"/>
            <ac:spMk id="3" creationId="{00000000-0000-0000-0000-000000000000}"/>
          </ac:spMkLst>
        </pc:spChg>
        <pc:spChg chg="mod">
          <ac:chgData name="Daniel Roth" userId="02261a5d-b764-49c2-b6b6-041bd43f80dd" providerId="ADAL" clId="{6DB3D638-0DCE-4C14-AE95-1AFE4A44C3E1}" dt="2017-05-23T15:19:06.177" v="341" actId="20577"/>
          <ac:spMkLst>
            <pc:docMk/>
            <pc:sldMk cId="2437763890" sldId="405"/>
            <ac:spMk id="7" creationId="{00000000-0000-0000-0000-000000000000}"/>
          </ac:spMkLst>
        </pc:spChg>
      </pc:sldChg>
      <pc:sldChg chg="modSp">
        <pc:chgData name="Daniel Roth" userId="02261a5d-b764-49c2-b6b6-041bd43f80dd" providerId="ADAL" clId="{6DB3D638-0DCE-4C14-AE95-1AFE4A44C3E1}" dt="2017-05-23T15:19:41.664" v="357" actId="20577"/>
        <pc:sldMkLst>
          <pc:docMk/>
          <pc:sldMk cId="3368562120" sldId="406"/>
        </pc:sldMkLst>
        <pc:spChg chg="mod">
          <ac:chgData name="Daniel Roth" userId="02261a5d-b764-49c2-b6b6-041bd43f80dd" providerId="ADAL" clId="{6DB3D638-0DCE-4C14-AE95-1AFE4A44C3E1}" dt="2017-05-23T15:19:39.521" v="353" actId="6549"/>
          <ac:spMkLst>
            <pc:docMk/>
            <pc:sldMk cId="3368562120" sldId="406"/>
            <ac:spMk id="3" creationId="{00000000-0000-0000-0000-000000000000}"/>
          </ac:spMkLst>
        </pc:spChg>
        <pc:spChg chg="mod">
          <ac:chgData name="Daniel Roth" userId="02261a5d-b764-49c2-b6b6-041bd43f80dd" providerId="ADAL" clId="{6DB3D638-0DCE-4C14-AE95-1AFE4A44C3E1}" dt="2017-05-23T15:19:41.664" v="357" actId="20577"/>
          <ac:spMkLst>
            <pc:docMk/>
            <pc:sldMk cId="3368562120" sldId="406"/>
            <ac:spMk id="7" creationId="{00000000-0000-0000-0000-000000000000}"/>
          </ac:spMkLst>
        </pc:spChg>
      </pc:sldChg>
      <pc:sldChg chg="modSp">
        <pc:chgData name="Daniel Roth" userId="02261a5d-b764-49c2-b6b6-041bd43f80dd" providerId="ADAL" clId="{6DB3D638-0DCE-4C14-AE95-1AFE4A44C3E1}" dt="2017-05-23T15:19:32.929" v="352" actId="20577"/>
        <pc:sldMkLst>
          <pc:docMk/>
          <pc:sldMk cId="1628737085" sldId="407"/>
        </pc:sldMkLst>
        <pc:spChg chg="mod">
          <ac:chgData name="Daniel Roth" userId="02261a5d-b764-49c2-b6b6-041bd43f80dd" providerId="ADAL" clId="{6DB3D638-0DCE-4C14-AE95-1AFE4A44C3E1}" dt="2017-05-23T15:19:28.523" v="347" actId="6549"/>
          <ac:spMkLst>
            <pc:docMk/>
            <pc:sldMk cId="1628737085" sldId="407"/>
            <ac:spMk id="3" creationId="{00000000-0000-0000-0000-000000000000}"/>
          </ac:spMkLst>
        </pc:spChg>
        <pc:spChg chg="mod">
          <ac:chgData name="Daniel Roth" userId="02261a5d-b764-49c2-b6b6-041bd43f80dd" providerId="ADAL" clId="{6DB3D638-0DCE-4C14-AE95-1AFE4A44C3E1}" dt="2017-05-23T15:19:32.929" v="352" actId="20577"/>
          <ac:spMkLst>
            <pc:docMk/>
            <pc:sldMk cId="1628737085" sldId="407"/>
            <ac:spMk id="7" creationId="{00000000-0000-0000-0000-000000000000}"/>
          </ac:spMkLst>
        </pc:spChg>
      </pc:sldChg>
      <pc:sldChg chg="modSp">
        <pc:chgData name="Daniel Roth" userId="02261a5d-b764-49c2-b6b6-041bd43f80dd" providerId="ADAL" clId="{6DB3D638-0DCE-4C14-AE95-1AFE4A44C3E1}" dt="2017-05-23T15:20:47.273" v="384" actId="20577"/>
        <pc:sldMkLst>
          <pc:docMk/>
          <pc:sldMk cId="4079350279" sldId="408"/>
        </pc:sldMkLst>
        <pc:spChg chg="mod">
          <ac:chgData name="Daniel Roth" userId="02261a5d-b764-49c2-b6b6-041bd43f80dd" providerId="ADAL" clId="{6DB3D638-0DCE-4C14-AE95-1AFE4A44C3E1}" dt="2017-05-23T15:20:47.273" v="384" actId="20577"/>
          <ac:spMkLst>
            <pc:docMk/>
            <pc:sldMk cId="4079350279" sldId="408"/>
            <ac:spMk id="3" creationId="{00000000-0000-0000-0000-000000000000}"/>
          </ac:spMkLst>
        </pc:spChg>
        <pc:spChg chg="mod">
          <ac:chgData name="Daniel Roth" userId="02261a5d-b764-49c2-b6b6-041bd43f80dd" providerId="ADAL" clId="{6DB3D638-0DCE-4C14-AE95-1AFE4A44C3E1}" dt="2017-05-23T15:19:50.838" v="362" actId="20577"/>
          <ac:spMkLst>
            <pc:docMk/>
            <pc:sldMk cId="4079350279" sldId="408"/>
            <ac:spMk id="7" creationId="{00000000-0000-0000-0000-000000000000}"/>
          </ac:spMkLst>
        </pc:spChg>
      </pc:sldChg>
      <pc:sldChg chg="modSp add ord">
        <pc:chgData name="Daniel Roth" userId="02261a5d-b764-49c2-b6b6-041bd43f80dd" providerId="ADAL" clId="{6DB3D638-0DCE-4C14-AE95-1AFE4A44C3E1}" dt="2017-05-23T18:28:42.499" v="1797" actId="20577"/>
        <pc:sldMkLst>
          <pc:docMk/>
          <pc:sldMk cId="968472838" sldId="409"/>
        </pc:sldMkLst>
        <pc:spChg chg="mod">
          <ac:chgData name="Daniel Roth" userId="02261a5d-b764-49c2-b6b6-041bd43f80dd" providerId="ADAL" clId="{6DB3D638-0DCE-4C14-AE95-1AFE4A44C3E1}" dt="2017-05-23T18:28:42.499" v="1797" actId="20577"/>
          <ac:spMkLst>
            <pc:docMk/>
            <pc:sldMk cId="968472838" sldId="409"/>
            <ac:spMk id="17" creationId="{00000000-0000-0000-0000-000000000000}"/>
          </ac:spMkLst>
        </pc:spChg>
      </pc:sldChg>
      <pc:sldChg chg="add">
        <pc:chgData name="Daniel Roth" userId="02261a5d-b764-49c2-b6b6-041bd43f80dd" providerId="ADAL" clId="{6DB3D638-0DCE-4C14-AE95-1AFE4A44C3E1}" dt="2017-05-23T15:12:25.390" v="248" actId="0"/>
        <pc:sldMkLst>
          <pc:docMk/>
          <pc:sldMk cId="2785794152" sldId="410"/>
        </pc:sldMkLst>
      </pc:sldChg>
      <pc:sldChg chg="add">
        <pc:chgData name="Daniel Roth" userId="02261a5d-b764-49c2-b6b6-041bd43f80dd" providerId="ADAL" clId="{6DB3D638-0DCE-4C14-AE95-1AFE4A44C3E1}" dt="2017-05-23T15:12:25.390" v="248" actId="0"/>
        <pc:sldMkLst>
          <pc:docMk/>
          <pc:sldMk cId="1881175142" sldId="411"/>
        </pc:sldMkLst>
      </pc:sldChg>
      <pc:sldChg chg="modSp add del modTransition">
        <pc:chgData name="Daniel Roth" userId="02261a5d-b764-49c2-b6b6-041bd43f80dd" providerId="ADAL" clId="{6DB3D638-0DCE-4C14-AE95-1AFE4A44C3E1}" dt="2017-05-23T16:09:45.515" v="1682" actId="20577"/>
        <pc:sldMkLst>
          <pc:docMk/>
          <pc:sldMk cId="2983284824" sldId="412"/>
        </pc:sldMkLst>
        <pc:spChg chg="mod">
          <ac:chgData name="Daniel Roth" userId="02261a5d-b764-49c2-b6b6-041bd43f80dd" providerId="ADAL" clId="{6DB3D638-0DCE-4C14-AE95-1AFE4A44C3E1}" dt="2017-05-23T16:09:45.515" v="1682" actId="20577"/>
          <ac:spMkLst>
            <pc:docMk/>
            <pc:sldMk cId="2983284824" sldId="412"/>
            <ac:spMk id="2" creationId="{00000000-0000-0000-0000-000000000000}"/>
          </ac:spMkLst>
        </pc:spChg>
      </pc:sldChg>
      <pc:sldChg chg="addSp modSp add del modTransition modAnim">
        <pc:chgData name="Daniel Roth" userId="02261a5d-b764-49c2-b6b6-041bd43f80dd" providerId="ADAL" clId="{6DB3D638-0DCE-4C14-AE95-1AFE4A44C3E1}" dt="2017-05-23T16:11:00.790" v="1726" actId="0"/>
        <pc:sldMkLst>
          <pc:docMk/>
          <pc:sldMk cId="3375962723" sldId="413"/>
        </pc:sldMkLst>
        <pc:spChg chg="mod">
          <ac:chgData name="Daniel Roth" userId="02261a5d-b764-49c2-b6b6-041bd43f80dd" providerId="ADAL" clId="{6DB3D638-0DCE-4C14-AE95-1AFE4A44C3E1}" dt="2017-05-23T16:10:27.913" v="1707" actId="0"/>
          <ac:spMkLst>
            <pc:docMk/>
            <pc:sldMk cId="3375962723" sldId="413"/>
            <ac:spMk id="8" creationId="{00000000-0000-0000-0000-000000000000}"/>
          </ac:spMkLst>
        </pc:spChg>
        <pc:spChg chg="add mod">
          <ac:chgData name="Daniel Roth" userId="02261a5d-b764-49c2-b6b6-041bd43f80dd" providerId="ADAL" clId="{6DB3D638-0DCE-4C14-AE95-1AFE4A44C3E1}" dt="2017-05-23T16:10:53.008" v="1725" actId="403"/>
          <ac:spMkLst>
            <pc:docMk/>
            <pc:sldMk cId="3375962723" sldId="413"/>
            <ac:spMk id="2" creationId="{79773F8B-23C3-4FB6-85AD-2F2A22515B95}"/>
          </ac:spMkLst>
        </pc:spChg>
      </pc:sldChg>
      <pc:sldChg chg="modSp add modTransition">
        <pc:chgData name="Daniel Roth" userId="02261a5d-b764-49c2-b6b6-041bd43f80dd" providerId="ADAL" clId="{6DB3D638-0DCE-4C14-AE95-1AFE4A44C3E1}" dt="2017-05-23T15:40:44.875" v="1009" actId="20577"/>
        <pc:sldMkLst>
          <pc:docMk/>
          <pc:sldMk cId="259079185" sldId="414"/>
        </pc:sldMkLst>
        <pc:spChg chg="mod">
          <ac:chgData name="Daniel Roth" userId="02261a5d-b764-49c2-b6b6-041bd43f80dd" providerId="ADAL" clId="{6DB3D638-0DCE-4C14-AE95-1AFE4A44C3E1}" dt="2017-05-23T15:40:44.875" v="1009" actId="20577"/>
          <ac:spMkLst>
            <pc:docMk/>
            <pc:sldMk cId="259079185" sldId="414"/>
            <ac:spMk id="3" creationId="{4F5D6596-484B-47C8-88A5-F5682ADB0240}"/>
          </ac:spMkLst>
        </pc:spChg>
        <pc:spChg chg="mod">
          <ac:chgData name="Daniel Roth" userId="02261a5d-b764-49c2-b6b6-041bd43f80dd" providerId="ADAL" clId="{6DB3D638-0DCE-4C14-AE95-1AFE4A44C3E1}" dt="2017-05-23T15:32:03.726" v="523" actId="20577"/>
          <ac:spMkLst>
            <pc:docMk/>
            <pc:sldMk cId="259079185" sldId="414"/>
            <ac:spMk id="2" creationId="{5DE5B395-B37D-48F1-B9B9-9E3CA201B321}"/>
          </ac:spMkLst>
        </pc:spChg>
      </pc:sldChg>
      <pc:sldChg chg="modSp add ord">
        <pc:chgData name="Daniel Roth" userId="02261a5d-b764-49c2-b6b6-041bd43f80dd" providerId="ADAL" clId="{6DB3D638-0DCE-4C14-AE95-1AFE4A44C3E1}" dt="2017-05-23T16:11:34.633" v="1727" actId="0"/>
        <pc:sldMkLst>
          <pc:docMk/>
          <pc:sldMk cId="1294649349" sldId="415"/>
        </pc:sldMkLst>
        <pc:spChg chg="mod">
          <ac:chgData name="Daniel Roth" userId="02261a5d-b764-49c2-b6b6-041bd43f80dd" providerId="ADAL" clId="{6DB3D638-0DCE-4C14-AE95-1AFE4A44C3E1}" dt="2017-05-23T15:46:16.872" v="1361" actId="6549"/>
          <ac:spMkLst>
            <pc:docMk/>
            <pc:sldMk cId="1294649349" sldId="415"/>
            <ac:spMk id="3" creationId="{D08040D5-A692-43A3-8C51-B6D8ED6646A5}"/>
          </ac:spMkLst>
        </pc:spChg>
        <pc:spChg chg="mod">
          <ac:chgData name="Daniel Roth" userId="02261a5d-b764-49c2-b6b6-041bd43f80dd" providerId="ADAL" clId="{6DB3D638-0DCE-4C14-AE95-1AFE4A44C3E1}" dt="2017-05-23T15:41:08.433" v="1021" actId="20577"/>
          <ac:spMkLst>
            <pc:docMk/>
            <pc:sldMk cId="1294649349" sldId="415"/>
            <ac:spMk id="2" creationId="{50B2C061-CEEC-40F5-8B9E-3C9487981D9F}"/>
          </ac:spMkLst>
        </pc:spChg>
      </pc:sldChg>
      <pc:sldChg chg="modSp add">
        <pc:chgData name="Daniel Roth" userId="02261a5d-b764-49c2-b6b6-041bd43f80dd" providerId="ADAL" clId="{6DB3D638-0DCE-4C14-AE95-1AFE4A44C3E1}" dt="2017-05-23T16:08:53.229" v="1658" actId="20577"/>
        <pc:sldMkLst>
          <pc:docMk/>
          <pc:sldMk cId="43553424" sldId="416"/>
        </pc:sldMkLst>
        <pc:spChg chg="mod">
          <ac:chgData name="Daniel Roth" userId="02261a5d-b764-49c2-b6b6-041bd43f80dd" providerId="ADAL" clId="{6DB3D638-0DCE-4C14-AE95-1AFE4A44C3E1}" dt="2017-05-23T16:03:49.706" v="1379" actId="20577"/>
          <ac:spMkLst>
            <pc:docMk/>
            <pc:sldMk cId="43553424" sldId="416"/>
            <ac:spMk id="2" creationId="{FBEE60FA-8F7B-4298-BB32-6CCFC1ED91DE}"/>
          </ac:spMkLst>
        </pc:spChg>
        <pc:spChg chg="mod">
          <ac:chgData name="Daniel Roth" userId="02261a5d-b764-49c2-b6b6-041bd43f80dd" providerId="ADAL" clId="{6DB3D638-0DCE-4C14-AE95-1AFE4A44C3E1}" dt="2017-05-23T16:08:53.229" v="1658" actId="20577"/>
          <ac:spMkLst>
            <pc:docMk/>
            <pc:sldMk cId="43553424" sldId="416"/>
            <ac:spMk id="3" creationId="{FD818371-7159-4C04-8BB3-ABF9672B5E76}"/>
          </ac:spMkLst>
        </pc:spChg>
      </pc:sldChg>
      <pc:sldChg chg="add">
        <pc:chgData name="Daniel Roth" userId="02261a5d-b764-49c2-b6b6-041bd43f80dd" providerId="ADAL" clId="{6DB3D638-0DCE-4C14-AE95-1AFE4A44C3E1}" dt="2017-05-23T18:24:29.324" v="1729" actId="0"/>
        <pc:sldMkLst>
          <pc:docMk/>
          <pc:sldMk cId="2532755670" sldId="417"/>
        </pc:sldMkLst>
      </pc:sldChg>
      <pc:sldChg chg="add del modTransition">
        <pc:chgData name="Daniel Roth" userId="02261a5d-b764-49c2-b6b6-041bd43f80dd" providerId="ADAL" clId="{6DB3D638-0DCE-4C14-AE95-1AFE4A44C3E1}" dt="2017-05-24T02:29:50.533" v="1846" actId="0"/>
        <pc:sldMkLst>
          <pc:docMk/>
          <pc:sldMk cId="227007222" sldId="418"/>
        </pc:sldMkLst>
      </pc:sldChg>
      <pc:sldMasterChg chg="delSldLayout modSldLayout">
        <pc:chgData name="Daniel Roth" userId="02261a5d-b764-49c2-b6b6-041bd43f80dd" providerId="ADAL" clId="{6DB3D638-0DCE-4C14-AE95-1AFE4A44C3E1}" dt="2017-05-23T14:53:59.719" v="6" actId="2696"/>
        <pc:sldMasterMkLst>
          <pc:docMk/>
          <pc:sldMasterMk cId="3388948563" sldId="2147483726"/>
        </pc:sldMasterMkLst>
        <pc:sldLayoutChg chg="delSp">
          <pc:sldLayoutMkLst>
            <pc:docMk/>
            <pc:sldMasterMk cId="3388948563" sldId="2147483726"/>
            <pc:sldLayoutMk cId="587845569" sldId="2147483728"/>
          </pc:sldLayoutMkLst>
          <pc:spChg chg="del">
            <ac:spMkLst>
              <pc:docMk/>
              <pc:sldMasterMk cId="3388948563" sldId="2147483726"/>
              <pc:sldLayoutMk cId="587845569" sldId="2147483728"/>
              <ac:spMk id="4" creationId="{00000000-0000-0000-0000-000000000000}"/>
            </ac:spMkLst>
          </pc:spChg>
          <pc:spChg chg="del">
            <ac:spMkLst>
              <pc:docMk/>
              <pc:sldMasterMk cId="3388948563" sldId="2147483726"/>
              <pc:sldLayoutMk cId="587845569" sldId="2147483728"/>
              <ac:spMk id="8" creationId="{00000000-0000-0000-0000-000000000000}"/>
            </ac:spMkLst>
          </pc:spChg>
        </pc:sldLayoutChg>
        <pc:sldLayoutChg chg="del">
          <pc:sldLayoutMkLst>
            <pc:docMk/>
            <pc:sldMasterMk cId="3388948563" sldId="2147483726"/>
            <pc:sldLayoutMk cId="2348107401" sldId="214748374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373D2-D8A6-439F-935B-7FB636058551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88C26-F2EE-4531-A8A2-E8EE4405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8C26-F2EE-4531-A8A2-E8EE440569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25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3273" marR="0" lvl="0" indent="0" algn="l" defTabSz="93292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5/23/2017 2:22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955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3273" marR="0" lvl="0" indent="0" algn="l" defTabSz="93292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5/23/2017 2:22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459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8C26-F2EE-4531-A8A2-E8EE440569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8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8C26-F2EE-4531-A8A2-E8EE440569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39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5/23/2017 2:22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84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8C26-F2EE-4531-A8A2-E8EE440569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7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8C26-F2EE-4531-A8A2-E8EE440569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64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8C26-F2EE-4531-A8A2-E8EE440569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32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8C26-F2EE-4531-A8A2-E8EE440569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93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8C26-F2EE-4531-A8A2-E8EE440569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90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C29EE-A8AD-4CE0-9C0B-116E0D4D753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5/23/2017 2:24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8652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C29EE-A8AD-4CE0-9C0B-116E0D4D753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5/23/2017 2:22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4572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C29EE-A8AD-4CE0-9C0B-116E0D4D753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5/23/2017 2:22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9574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C29EE-A8AD-4CE0-9C0B-116E0D4D753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5/23/2017 2:22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596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A1F8-C6D2-426C-8EA8-1BF39B5677D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169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5/23/2017 2:22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70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8C26-F2EE-4531-A8A2-E8EE440569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69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8C26-F2EE-4531-A8A2-E8EE440569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2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436475" cy="557163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681" y="4960286"/>
            <a:ext cx="12434794" cy="203423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60689" y="5357956"/>
            <a:ext cx="2648621" cy="11698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88" y="479424"/>
            <a:ext cx="1451843" cy="3096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752216" y="4960286"/>
            <a:ext cx="4684259" cy="203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49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48946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23789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5000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1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1661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432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56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42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13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99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752216" y="5084764"/>
            <a:ext cx="4684259" cy="190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45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83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scree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480" y="6030461"/>
            <a:ext cx="1097269" cy="2099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85" y="662653"/>
            <a:ext cx="10461592" cy="520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1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galore title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759921"/>
            <a:ext cx="5943535" cy="2011665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680140"/>
            <a:ext cx="4846268" cy="100974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79" y="6234297"/>
            <a:ext cx="1097269" cy="2099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71" y="1394165"/>
            <a:ext cx="7376710" cy="367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2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_Option 1 - Preferred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759921"/>
            <a:ext cx="8046632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79" y="6234297"/>
            <a:ext cx="1097269" cy="2099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95" y="936970"/>
            <a:ext cx="4096468" cy="512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2_Option 1 - Preferred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759921"/>
            <a:ext cx="8046632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79" y="6234297"/>
            <a:ext cx="1097269" cy="2099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749" y="1079500"/>
            <a:ext cx="57150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2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_Option 3 - Org ID tile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79" y="6234297"/>
            <a:ext cx="1097269" cy="2099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159" y="1622735"/>
            <a:ext cx="3194624" cy="429770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759921"/>
            <a:ext cx="8046632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5152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66341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124292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49209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29085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9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759921"/>
            <a:ext cx="8046632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7379754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029009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45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Non-bullete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84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2337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3897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21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Non-bullete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92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782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Bullet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50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1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7397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1287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3636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75991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878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560" y="1144706"/>
            <a:ext cx="9327356" cy="2435131"/>
          </a:xfrm>
        </p:spPr>
        <p:txBody>
          <a:bodyPr anchor="b"/>
          <a:lstStyle>
            <a:lvl1pPr algn="ctr">
              <a:defRPr sz="61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560" y="3673745"/>
            <a:ext cx="9327356" cy="1688724"/>
          </a:xfrm>
        </p:spPr>
        <p:txBody>
          <a:bodyPr/>
          <a:lstStyle>
            <a:lvl1pPr marL="0" indent="0" algn="ctr">
              <a:buNone/>
              <a:defRPr sz="2448"/>
            </a:lvl1pPr>
            <a:lvl2pPr marL="466298" indent="0" algn="ctr">
              <a:buNone/>
              <a:defRPr sz="2040"/>
            </a:lvl2pPr>
            <a:lvl3pPr marL="932597" indent="0" algn="ctr">
              <a:buNone/>
              <a:defRPr sz="1836"/>
            </a:lvl3pPr>
            <a:lvl4pPr marL="1398895" indent="0" algn="ctr">
              <a:buNone/>
              <a:defRPr sz="1632"/>
            </a:lvl4pPr>
            <a:lvl5pPr marL="1865193" indent="0" algn="ctr">
              <a:buNone/>
              <a:defRPr sz="1632"/>
            </a:lvl5pPr>
            <a:lvl6pPr marL="2331491" indent="0" algn="ctr">
              <a:buNone/>
              <a:defRPr sz="1632"/>
            </a:lvl6pPr>
            <a:lvl7pPr marL="2797790" indent="0" algn="ctr">
              <a:buNone/>
              <a:defRPr sz="1632"/>
            </a:lvl7pPr>
            <a:lvl8pPr marL="3264088" indent="0" algn="ctr">
              <a:buNone/>
              <a:defRPr sz="1632"/>
            </a:lvl8pPr>
            <a:lvl9pPr marL="3730386" indent="0" algn="ctr">
              <a:buNone/>
              <a:defRPr sz="163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D7E9-B774-47CC-88D1-A1958DA05763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32C7-F426-4391-BFB0-2286A59F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303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D7E9-B774-47CC-88D1-A1958DA05763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32C7-F426-4391-BFB0-2286A59F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393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30" y="1743775"/>
            <a:ext cx="10726460" cy="2909528"/>
          </a:xfrm>
        </p:spPr>
        <p:txBody>
          <a:bodyPr anchor="b"/>
          <a:lstStyle>
            <a:lvl1pPr>
              <a:defRPr sz="61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530" y="4680828"/>
            <a:ext cx="10726460" cy="1530052"/>
          </a:xfrm>
        </p:spPr>
        <p:txBody>
          <a:bodyPr/>
          <a:lstStyle>
            <a:lvl1pPr marL="0" indent="0">
              <a:buNone/>
              <a:defRPr sz="2448">
                <a:solidFill>
                  <a:schemeClr val="tx1">
                    <a:tint val="75000"/>
                  </a:schemeClr>
                </a:solidFill>
              </a:defRPr>
            </a:lvl1pPr>
            <a:lvl2pPr marL="466298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2pPr>
            <a:lvl3pPr marL="932597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3pPr>
            <a:lvl4pPr marL="1398895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4pPr>
            <a:lvl5pPr marL="1865193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5pPr>
            <a:lvl6pPr marL="2331491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6pPr>
            <a:lvl7pPr marL="2797790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7pPr>
            <a:lvl8pPr marL="3264088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8pPr>
            <a:lvl9pPr marL="3730386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D7E9-B774-47CC-88D1-A1958DA05763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32C7-F426-4391-BFB0-2286A59F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114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5008" y="1861968"/>
            <a:ext cx="5285502" cy="4437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5965" y="1861968"/>
            <a:ext cx="5285502" cy="4437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D7E9-B774-47CC-88D1-A1958DA05763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32C7-F426-4391-BFB0-2286A59F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049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27" y="372394"/>
            <a:ext cx="10726460" cy="1351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628" y="1714631"/>
            <a:ext cx="5261211" cy="840314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628" y="2554944"/>
            <a:ext cx="5261211" cy="37579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5965" y="1714631"/>
            <a:ext cx="5287122" cy="840314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5965" y="2554944"/>
            <a:ext cx="5287122" cy="37579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D7E9-B774-47CC-88D1-A1958DA05763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32C7-F426-4391-BFB0-2286A59F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348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D7E9-B774-47CC-88D1-A1958DA05763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32C7-F426-4391-BFB0-2286A59F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8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3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D7E9-B774-47CC-88D1-A1958DA05763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32C7-F426-4391-BFB0-2286A59F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038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28" y="466302"/>
            <a:ext cx="4011087" cy="1632056"/>
          </a:xfrm>
        </p:spPr>
        <p:txBody>
          <a:bodyPr anchor="b"/>
          <a:lstStyle>
            <a:lvl1pPr>
              <a:defRPr sz="326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7122" y="1007083"/>
            <a:ext cx="6295965" cy="4970646"/>
          </a:xfrm>
        </p:spPr>
        <p:txBody>
          <a:bodyPr/>
          <a:lstStyle>
            <a:lvl1pPr>
              <a:defRPr sz="3264"/>
            </a:lvl1pPr>
            <a:lvl2pPr>
              <a:defRPr sz="2856"/>
            </a:lvl2pPr>
            <a:lvl3pPr>
              <a:defRPr sz="2448"/>
            </a:lvl3pPr>
            <a:lvl4pPr>
              <a:defRPr sz="2040"/>
            </a:lvl4pPr>
            <a:lvl5pPr>
              <a:defRPr sz="2040"/>
            </a:lvl5pPr>
            <a:lvl6pPr>
              <a:defRPr sz="2040"/>
            </a:lvl6pPr>
            <a:lvl7pPr>
              <a:defRPr sz="2040"/>
            </a:lvl7pPr>
            <a:lvl8pPr>
              <a:defRPr sz="2040"/>
            </a:lvl8pPr>
            <a:lvl9pPr>
              <a:defRPr sz="20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628" y="2098357"/>
            <a:ext cx="4011087" cy="3887467"/>
          </a:xfrm>
        </p:spPr>
        <p:txBody>
          <a:bodyPr/>
          <a:lstStyle>
            <a:lvl1pPr marL="0" indent="0">
              <a:buNone/>
              <a:defRPr sz="1632"/>
            </a:lvl1pPr>
            <a:lvl2pPr marL="466298" indent="0">
              <a:buNone/>
              <a:defRPr sz="1428"/>
            </a:lvl2pPr>
            <a:lvl3pPr marL="932597" indent="0">
              <a:buNone/>
              <a:defRPr sz="1224"/>
            </a:lvl3pPr>
            <a:lvl4pPr marL="1398895" indent="0">
              <a:buNone/>
              <a:defRPr sz="1020"/>
            </a:lvl4pPr>
            <a:lvl5pPr marL="1865193" indent="0">
              <a:buNone/>
              <a:defRPr sz="1020"/>
            </a:lvl5pPr>
            <a:lvl6pPr marL="2331491" indent="0">
              <a:buNone/>
              <a:defRPr sz="1020"/>
            </a:lvl6pPr>
            <a:lvl7pPr marL="2797790" indent="0">
              <a:buNone/>
              <a:defRPr sz="1020"/>
            </a:lvl7pPr>
            <a:lvl8pPr marL="3264088" indent="0">
              <a:buNone/>
              <a:defRPr sz="1020"/>
            </a:lvl8pPr>
            <a:lvl9pPr marL="3730386" indent="0">
              <a:buNone/>
              <a:defRPr sz="10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D7E9-B774-47CC-88D1-A1958DA05763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32C7-F426-4391-BFB0-2286A59F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421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28" y="466302"/>
            <a:ext cx="4011087" cy="1632056"/>
          </a:xfrm>
        </p:spPr>
        <p:txBody>
          <a:bodyPr anchor="b"/>
          <a:lstStyle>
            <a:lvl1pPr>
              <a:defRPr sz="326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87122" y="1007083"/>
            <a:ext cx="6295965" cy="4970646"/>
          </a:xfrm>
        </p:spPr>
        <p:txBody>
          <a:bodyPr/>
          <a:lstStyle>
            <a:lvl1pPr marL="0" indent="0">
              <a:buNone/>
              <a:defRPr sz="3264"/>
            </a:lvl1pPr>
            <a:lvl2pPr marL="466298" indent="0">
              <a:buNone/>
              <a:defRPr sz="2856"/>
            </a:lvl2pPr>
            <a:lvl3pPr marL="932597" indent="0">
              <a:buNone/>
              <a:defRPr sz="2448"/>
            </a:lvl3pPr>
            <a:lvl4pPr marL="1398895" indent="0">
              <a:buNone/>
              <a:defRPr sz="2040"/>
            </a:lvl4pPr>
            <a:lvl5pPr marL="1865193" indent="0">
              <a:buNone/>
              <a:defRPr sz="2040"/>
            </a:lvl5pPr>
            <a:lvl6pPr marL="2331491" indent="0">
              <a:buNone/>
              <a:defRPr sz="2040"/>
            </a:lvl6pPr>
            <a:lvl7pPr marL="2797790" indent="0">
              <a:buNone/>
              <a:defRPr sz="2040"/>
            </a:lvl7pPr>
            <a:lvl8pPr marL="3264088" indent="0">
              <a:buNone/>
              <a:defRPr sz="2040"/>
            </a:lvl8pPr>
            <a:lvl9pPr marL="3730386" indent="0">
              <a:buNone/>
              <a:defRPr sz="204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628" y="2098357"/>
            <a:ext cx="4011087" cy="3887467"/>
          </a:xfrm>
        </p:spPr>
        <p:txBody>
          <a:bodyPr/>
          <a:lstStyle>
            <a:lvl1pPr marL="0" indent="0">
              <a:buNone/>
              <a:defRPr sz="1632"/>
            </a:lvl1pPr>
            <a:lvl2pPr marL="466298" indent="0">
              <a:buNone/>
              <a:defRPr sz="1428"/>
            </a:lvl2pPr>
            <a:lvl3pPr marL="932597" indent="0">
              <a:buNone/>
              <a:defRPr sz="1224"/>
            </a:lvl3pPr>
            <a:lvl4pPr marL="1398895" indent="0">
              <a:buNone/>
              <a:defRPr sz="1020"/>
            </a:lvl4pPr>
            <a:lvl5pPr marL="1865193" indent="0">
              <a:buNone/>
              <a:defRPr sz="1020"/>
            </a:lvl5pPr>
            <a:lvl6pPr marL="2331491" indent="0">
              <a:buNone/>
              <a:defRPr sz="1020"/>
            </a:lvl6pPr>
            <a:lvl7pPr marL="2797790" indent="0">
              <a:buNone/>
              <a:defRPr sz="1020"/>
            </a:lvl7pPr>
            <a:lvl8pPr marL="3264088" indent="0">
              <a:buNone/>
              <a:defRPr sz="1020"/>
            </a:lvl8pPr>
            <a:lvl9pPr marL="3730386" indent="0">
              <a:buNone/>
              <a:defRPr sz="10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D7E9-B774-47CC-88D1-A1958DA05763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32C7-F426-4391-BFB0-2286A59F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433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D7E9-B774-47CC-88D1-A1958DA05763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32C7-F426-4391-BFB0-2286A59F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078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99852" y="372394"/>
            <a:ext cx="2681615" cy="59275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5008" y="372394"/>
            <a:ext cx="7889389" cy="59275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D7E9-B774-47CC-88D1-A1958DA05763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32C7-F426-4391-BFB0-2286A59F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4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28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70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0068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image" Target="../media/image9.png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4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45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7" r:id="rId19"/>
    <p:sldLayoutId id="2147483748" r:id="rId20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94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  <p:sldLayoutId id="2147483768" r:id="rId19"/>
    <p:sldLayoutId id="2147483769" r:id="rId20"/>
    <p:sldLayoutId id="2147483770" r:id="rId21"/>
    <p:sldLayoutId id="2147483771" r:id="rId22"/>
    <p:sldLayoutId id="2147483772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ED7E9-B774-47CC-88D1-A1958DA05763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632C7-F426-4391-BFB0-2286A59F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0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net/core/preview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ka.ms/vs2017productivityguide" TargetMode="External"/><Relationship Id="rId5" Type="http://schemas.openxmlformats.org/officeDocument/2006/relationships/hyperlink" Target="https://www.microsoft.com/net/architecture" TargetMode="External"/><Relationship Id="rId4" Type="http://schemas.openxmlformats.org/officeDocument/2006/relationships/hyperlink" Target="https://www.visualstudio.com/preview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1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1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dirty="0"/>
              <a:t>Introducing ASP.NET Core 2.0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Daniel Roth</a:t>
            </a:r>
          </a:p>
        </p:txBody>
      </p:sp>
    </p:spTree>
    <p:extLst>
      <p:ext uri="{BB962C8B-B14F-4D97-AF65-F5344CB8AC3E}">
        <p14:creationId xmlns:p14="http://schemas.microsoft.com/office/powerpoint/2010/main" val="277635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App Models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663774" y="1759921"/>
            <a:ext cx="2377414" cy="4389072"/>
          </a:xfrm>
          <a:prstGeom prst="rect">
            <a:avLst/>
          </a:prstGeom>
          <a:solidFill>
            <a:srgbClr val="002050">
              <a:lumMod val="75000"/>
              <a:lumOff val="25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MVC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224066" y="1759921"/>
            <a:ext cx="2377414" cy="4389072"/>
          </a:xfrm>
          <a:prstGeom prst="rect">
            <a:avLst/>
          </a:prstGeom>
          <a:solidFill>
            <a:srgbClr val="D83B01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Web API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103482" y="1759921"/>
            <a:ext cx="2377414" cy="4389072"/>
          </a:xfrm>
          <a:prstGeom prst="rect">
            <a:avLst/>
          </a:prstGeom>
          <a:solidFill>
            <a:srgbClr val="BAD80A">
              <a:lumMod val="75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Web Pages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286360" y="2308555"/>
            <a:ext cx="4571950" cy="457195"/>
          </a:xfrm>
          <a:prstGeom prst="rect">
            <a:avLst/>
          </a:prstGeom>
          <a:solidFill>
            <a:schemeClr val="bg1">
              <a:lumMod val="50000"/>
            </a:scheme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Razor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290089" y="2855627"/>
            <a:ext cx="2007929" cy="457195"/>
          </a:xfrm>
          <a:prstGeom prst="rect">
            <a:avLst/>
          </a:prstGeom>
          <a:solidFill>
            <a:srgbClr val="BAD80A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HTML Helpers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850381" y="2855627"/>
            <a:ext cx="2007929" cy="457195"/>
          </a:xfrm>
          <a:prstGeom prst="rect">
            <a:avLst/>
          </a:prstGeom>
          <a:solidFill>
            <a:srgbClr val="002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HTML Helpers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848516" y="3402699"/>
            <a:ext cx="2007929" cy="457195"/>
          </a:xfrm>
          <a:prstGeom prst="rect">
            <a:avLst/>
          </a:prstGeom>
          <a:solidFill>
            <a:srgbClr val="002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Controllers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408808" y="3401359"/>
            <a:ext cx="2007929" cy="457195"/>
          </a:xfrm>
          <a:prstGeom prst="rect">
            <a:avLst/>
          </a:prstGeom>
          <a:solidFill>
            <a:srgbClr val="D83B01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Controllers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848516" y="3948431"/>
            <a:ext cx="2007929" cy="457195"/>
          </a:xfrm>
          <a:prstGeom prst="rect">
            <a:avLst/>
          </a:prstGeom>
          <a:solidFill>
            <a:srgbClr val="002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Actions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7408808" y="3947091"/>
            <a:ext cx="2007929" cy="457195"/>
          </a:xfrm>
          <a:prstGeom prst="rect">
            <a:avLst/>
          </a:prstGeom>
          <a:solidFill>
            <a:srgbClr val="D83B01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Actions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848516" y="4497065"/>
            <a:ext cx="2007929" cy="457195"/>
          </a:xfrm>
          <a:prstGeom prst="rect">
            <a:avLst/>
          </a:prstGeom>
          <a:solidFill>
            <a:srgbClr val="002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Filters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7408808" y="4495725"/>
            <a:ext cx="2007929" cy="457195"/>
          </a:xfrm>
          <a:prstGeom prst="rect">
            <a:avLst/>
          </a:prstGeom>
          <a:solidFill>
            <a:srgbClr val="D83B01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Filters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848516" y="5042797"/>
            <a:ext cx="2007929" cy="457195"/>
          </a:xfrm>
          <a:prstGeom prst="rect">
            <a:avLst/>
          </a:prstGeom>
          <a:solidFill>
            <a:srgbClr val="002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Model binding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7408808" y="5041457"/>
            <a:ext cx="2007929" cy="457195"/>
          </a:xfrm>
          <a:prstGeom prst="rect">
            <a:avLst/>
          </a:prstGeom>
          <a:solidFill>
            <a:srgbClr val="D83B01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Model binding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848516" y="5587189"/>
            <a:ext cx="2007929" cy="457195"/>
          </a:xfrm>
          <a:prstGeom prst="rect">
            <a:avLst/>
          </a:prstGeom>
          <a:solidFill>
            <a:srgbClr val="002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DI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7408808" y="5585849"/>
            <a:ext cx="2007929" cy="457195"/>
          </a:xfrm>
          <a:prstGeom prst="rect">
            <a:avLst/>
          </a:prstGeom>
          <a:solidFill>
            <a:srgbClr val="D83B01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DI</a:t>
            </a:r>
          </a:p>
        </p:txBody>
      </p:sp>
    </p:spTree>
    <p:extLst>
      <p:ext uri="{BB962C8B-B14F-4D97-AF65-F5344CB8AC3E}">
        <p14:creationId xmlns:p14="http://schemas.microsoft.com/office/powerpoint/2010/main" val="29832848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74638" y="2125662"/>
            <a:ext cx="11887200" cy="1831975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800" b="0" kern="1200" cap="none" spc="-100" baseline="0" dirty="0">
                <a:ln w="3175">
                  <a:noFill/>
                </a:ln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-100" normalizeH="0" baseline="0" noProof="0" dirty="0">
                <a:ln w="3175">
                  <a:noFill/>
                </a:ln>
                <a:gradFill>
                  <a:gsLst>
                    <a:gs pos="75912">
                      <a:srgbClr val="FFFFFF"/>
                    </a:gs>
                    <a:gs pos="34307">
                      <a:srgbClr val="FFFFFF"/>
                    </a:gs>
                    <a:gs pos="43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MVC + Web API + Web Pages =</a:t>
            </a:r>
            <a:br>
              <a:rPr kumimoji="0" lang="en-US" sz="6600" b="0" i="0" u="none" strike="noStrike" kern="1200" cap="none" spc="-100" normalizeH="0" baseline="0" noProof="0" dirty="0">
                <a:ln w="3175">
                  <a:noFill/>
                </a:ln>
                <a:gradFill>
                  <a:gsLst>
                    <a:gs pos="75912">
                      <a:srgbClr val="FFFFFF"/>
                    </a:gs>
                    <a:gs pos="34307">
                      <a:srgbClr val="FFFFFF"/>
                    </a:gs>
                    <a:gs pos="43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</a:br>
            <a:r>
              <a:rPr kumimoji="0" lang="en-US" sz="6600" b="0" i="0" u="none" strike="noStrike" kern="1200" cap="none" spc="-100" normalizeH="0" baseline="0" noProof="0" dirty="0">
                <a:ln w="3175">
                  <a:noFill/>
                </a:ln>
                <a:gradFill>
                  <a:gsLst>
                    <a:gs pos="75912">
                      <a:srgbClr val="FFFFFF"/>
                    </a:gs>
                    <a:gs pos="34307">
                      <a:srgbClr val="FFFFFF"/>
                    </a:gs>
                    <a:gs pos="43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 </a:t>
            </a:r>
            <a:br>
              <a:rPr kumimoji="0" lang="en-US" sz="6600" b="0" i="0" u="none" strike="noStrike" kern="1200" cap="none" spc="-100" normalizeH="0" baseline="0" noProof="0" dirty="0">
                <a:ln w="3175">
                  <a:noFill/>
                </a:ln>
                <a:gradFill>
                  <a:gsLst>
                    <a:gs pos="75912">
                      <a:srgbClr val="FFFFFF"/>
                    </a:gs>
                    <a:gs pos="34307">
                      <a:srgbClr val="FFFFFF"/>
                    </a:gs>
                    <a:gs pos="43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</a:br>
            <a:r>
              <a:rPr kumimoji="0" lang="en-US" sz="8800" b="0" i="0" u="none" strike="noStrike" kern="1200" cap="none" spc="-100" normalizeH="0" baseline="0" noProof="0" dirty="0">
                <a:ln w="3175">
                  <a:noFill/>
                </a:ln>
                <a:gradFill>
                  <a:gsLst>
                    <a:gs pos="75912">
                      <a:srgbClr val="FFFFFF"/>
                    </a:gs>
                    <a:gs pos="34307">
                      <a:srgbClr val="FFFFFF"/>
                    </a:gs>
                    <a:gs pos="43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ASP.NET Core MVC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773F8B-23C3-4FB6-85AD-2F2A22515B95}"/>
              </a:ext>
            </a:extLst>
          </p:cNvPr>
          <p:cNvSpPr/>
          <p:nvPr/>
        </p:nvSpPr>
        <p:spPr>
          <a:xfrm>
            <a:off x="251187" y="5326042"/>
            <a:ext cx="11934101" cy="14219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32742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9600" b="1" i="1" dirty="0">
                <a:gradFill>
                  <a:gsLst>
                    <a:gs pos="75912">
                      <a:srgbClr val="FFFFFF"/>
                    </a:gs>
                    <a:gs pos="34307">
                      <a:srgbClr val="FFFFFF"/>
                    </a:gs>
                    <a:gs pos="43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Now with Razor Pages!</a:t>
            </a:r>
            <a:endParaRPr lang="en-US" sz="123400" b="1" i="1" spc="-100" dirty="0">
              <a:ln w="3175">
                <a:noFill/>
              </a:ln>
              <a:gradFill>
                <a:gsLst>
                  <a:gs pos="75912">
                    <a:srgbClr val="FFFFFF"/>
                  </a:gs>
                  <a:gs pos="34307">
                    <a:srgbClr val="FFFFFF"/>
                  </a:gs>
                  <a:gs pos="43000">
                    <a:srgbClr val="FFFFFF"/>
                  </a:gs>
                </a:gsLst>
                <a:lin ang="5400000" scaled="0"/>
              </a:gradFill>
              <a:latin typeface="Segoe UI Light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9627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2C061-CEEC-40F5-8B9E-3C948798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Pages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040D5-A692-43A3-8C51-B6D8ED664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511457"/>
          </a:xfrm>
        </p:spPr>
        <p:txBody>
          <a:bodyPr/>
          <a:lstStyle/>
          <a:p>
            <a:r>
              <a:rPr lang="en-US" dirty="0"/>
              <a:t>An easier way to build web UI with MVC</a:t>
            </a:r>
          </a:p>
          <a:p>
            <a:r>
              <a:rPr lang="en-US" dirty="0"/>
              <a:t>For projects of all sizes, big and small</a:t>
            </a:r>
          </a:p>
          <a:p>
            <a:r>
              <a:rPr lang="en-US" dirty="0"/>
              <a:t>Testable page models</a:t>
            </a:r>
          </a:p>
          <a:p>
            <a:r>
              <a:rPr lang="en-US" dirty="0"/>
              <a:t>Works great for server-side forms and SPA apps</a:t>
            </a:r>
          </a:p>
        </p:txBody>
      </p:sp>
    </p:spTree>
    <p:extLst>
      <p:ext uri="{BB962C8B-B14F-4D97-AF65-F5344CB8AC3E}">
        <p14:creationId xmlns:p14="http://schemas.microsoft.com/office/powerpoint/2010/main" val="129464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8" y="2125677"/>
            <a:ext cx="10056812" cy="1098762"/>
          </a:xfrm>
        </p:spPr>
        <p:txBody>
          <a:bodyPr/>
          <a:lstStyle/>
          <a:p>
            <a:r>
              <a:rPr lang="en-US" sz="6600" dirty="0"/>
              <a:t>Razor Pages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74638" y="3954463"/>
            <a:ext cx="10058401" cy="738664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2873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9750FF-031A-4AB5-A171-B727E86B0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6198" y="1968674"/>
            <a:ext cx="10424078" cy="14157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ASP.NET Core 1.1                           	444,000 </a:t>
            </a:r>
            <a:r>
              <a:rPr lang="en-US" dirty="0" err="1"/>
              <a:t>rps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ASP.NET Core 2.0.0 (current)          	558,000 </a:t>
            </a:r>
            <a:r>
              <a:rPr lang="en-US" b="1" dirty="0" err="1"/>
              <a:t>rps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E8B5B4-BD41-45C8-AB30-65524388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09FEF9-7BE6-4F2B-B9E7-51D250D8679A}"/>
              </a:ext>
            </a:extLst>
          </p:cNvPr>
          <p:cNvSpPr txBox="1"/>
          <p:nvPr/>
        </p:nvSpPr>
        <p:spPr>
          <a:xfrm>
            <a:off x="3749385" y="4140272"/>
            <a:ext cx="4937705" cy="12095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~25% faster!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8C6747-F926-4C0B-9653-C33A7B8D1D63}"/>
              </a:ext>
            </a:extLst>
          </p:cNvPr>
          <p:cNvSpPr/>
          <p:nvPr/>
        </p:nvSpPr>
        <p:spPr>
          <a:xfrm>
            <a:off x="8869969" y="6240432"/>
            <a:ext cx="2998193" cy="374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Azure, 4-core, Ubuntu 16.04</a:t>
            </a:r>
          </a:p>
        </p:txBody>
      </p:sp>
    </p:spTree>
    <p:extLst>
      <p:ext uri="{BB962C8B-B14F-4D97-AF65-F5344CB8AC3E}">
        <p14:creationId xmlns:p14="http://schemas.microsoft.com/office/powerpoint/2010/main" val="88005050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8" y="2125677"/>
            <a:ext cx="10056812" cy="1098762"/>
          </a:xfrm>
        </p:spPr>
        <p:txBody>
          <a:bodyPr/>
          <a:lstStyle/>
          <a:p>
            <a:r>
              <a:rPr lang="en-US" sz="6600" dirty="0"/>
              <a:t>Performance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685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60FA-8F7B-4298-BB32-6CCFC1ED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with Azure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18371-7159-4C04-8BB3-ABF9672B5E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76035"/>
          </a:xfrm>
        </p:spPr>
        <p:txBody>
          <a:bodyPr/>
          <a:lstStyle/>
          <a:p>
            <a:r>
              <a:rPr lang="en-US" dirty="0"/>
              <a:t>Light up diagnostics &amp; telemetry with Application Insights</a:t>
            </a:r>
          </a:p>
          <a:p>
            <a:r>
              <a:rPr lang="en-US" dirty="0"/>
              <a:t>Integrated Identity with Azure AD B2C</a:t>
            </a:r>
          </a:p>
          <a:p>
            <a:r>
              <a:rPr lang="en-US" dirty="0"/>
              <a:t>Identity as a service with ASP.NET Core Identity</a:t>
            </a:r>
          </a:p>
          <a:p>
            <a:pPr lvl="1"/>
            <a:r>
              <a:rPr lang="en-US" dirty="0"/>
              <a:t>Includes Web API security support!</a:t>
            </a:r>
          </a:p>
        </p:txBody>
      </p:sp>
    </p:spTree>
    <p:extLst>
      <p:ext uri="{BB962C8B-B14F-4D97-AF65-F5344CB8AC3E}">
        <p14:creationId xmlns:p14="http://schemas.microsoft.com/office/powerpoint/2010/main" val="4355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4886169" y="1829224"/>
            <a:ext cx="4317953" cy="2023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86169" y="1826049"/>
            <a:ext cx="4317953" cy="4401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3770153" y="3985423"/>
            <a:ext cx="5331382" cy="2152272"/>
            <a:chOff x="5410200" y="2286478"/>
            <a:chExt cx="5227320" cy="2110262"/>
          </a:xfrm>
        </p:grpSpPr>
        <p:grpSp>
          <p:nvGrpSpPr>
            <p:cNvPr id="31" name="Group 30"/>
            <p:cNvGrpSpPr/>
            <p:nvPr/>
          </p:nvGrpSpPr>
          <p:grpSpPr>
            <a:xfrm>
              <a:off x="5814060" y="2316480"/>
              <a:ext cx="4823460" cy="2080260"/>
              <a:chOff x="5814060" y="2316480"/>
              <a:chExt cx="4823460" cy="208026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6598920" y="2316480"/>
                <a:ext cx="4038600" cy="208026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defTabSz="932597"/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H="1">
                <a:off x="5814060" y="2674620"/>
                <a:ext cx="792480" cy="0"/>
              </a:xfrm>
              <a:prstGeom prst="line">
                <a:avLst/>
              </a:prstGeom>
              <a:ln w="28575">
                <a:solidFill>
                  <a:schemeClr val="accent5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5814060" y="3345180"/>
                <a:ext cx="792480" cy="0"/>
              </a:xfrm>
              <a:prstGeom prst="line">
                <a:avLst/>
              </a:prstGeom>
              <a:ln w="28575">
                <a:solidFill>
                  <a:schemeClr val="accent5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5814060" y="3985260"/>
                <a:ext cx="792480" cy="0"/>
              </a:xfrm>
              <a:prstGeom prst="line">
                <a:avLst/>
              </a:prstGeom>
              <a:ln w="28575">
                <a:solidFill>
                  <a:schemeClr val="accent5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5410200" y="2286478"/>
              <a:ext cx="1110753" cy="374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32597"/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Authorize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10200" y="2941797"/>
              <a:ext cx="742896" cy="374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32597"/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Token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16164" y="3597116"/>
              <a:ext cx="1103892" cy="374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32597"/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Discovery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008170" y="4018138"/>
            <a:ext cx="1566576" cy="350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597"/>
            <a:r>
              <a:rPr lang="en-US" sz="1632" dirty="0">
                <a:solidFill>
                  <a:prstClr val="white"/>
                </a:solidFill>
                <a:latin typeface="Calibri" panose="020F0502020204030204"/>
              </a:rPr>
              <a:t>/</a:t>
            </a:r>
            <a:r>
              <a:rPr lang="en-US" sz="1632" dirty="0" err="1">
                <a:solidFill>
                  <a:prstClr val="white"/>
                </a:solidFill>
                <a:latin typeface="Calibri" panose="020F0502020204030204"/>
              </a:rPr>
              <a:t>IdentityService</a:t>
            </a:r>
            <a:endParaRPr lang="en-US" sz="1632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81763" y="2775464"/>
            <a:ext cx="1986264" cy="5828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/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AccountController</a:t>
            </a:r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181764" y="4479261"/>
            <a:ext cx="1986263" cy="860865"/>
            <a:chOff x="6794257" y="3037376"/>
            <a:chExt cx="1947493" cy="844062"/>
          </a:xfrm>
        </p:grpSpPr>
        <p:sp>
          <p:nvSpPr>
            <p:cNvPr id="15" name="Rectangle: Folded Corner 14"/>
            <p:cNvSpPr/>
            <p:nvPr/>
          </p:nvSpPr>
          <p:spPr>
            <a:xfrm>
              <a:off x="6794257" y="3037376"/>
              <a:ext cx="826476" cy="844062"/>
            </a:xfrm>
            <a:prstGeom prst="foldedCorne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97"/>
              <a:r>
                <a:rPr lang="en-US" dirty="0" err="1">
                  <a:solidFill>
                    <a:prstClr val="white"/>
                  </a:solidFill>
                  <a:latin typeface="Calibri" panose="020F0502020204030204"/>
                </a:rPr>
                <a:t>Login.cshtml</a:t>
              </a: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" name="Rectangle: Folded Corner 16"/>
            <p:cNvSpPr/>
            <p:nvPr/>
          </p:nvSpPr>
          <p:spPr>
            <a:xfrm>
              <a:off x="7768003" y="3037376"/>
              <a:ext cx="973747" cy="844062"/>
            </a:xfrm>
            <a:prstGeom prst="foldedCorne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97"/>
              <a:r>
                <a:rPr lang="en-US" dirty="0" err="1">
                  <a:solidFill>
                    <a:prstClr val="white"/>
                  </a:solidFill>
                  <a:latin typeface="Calibri" panose="020F0502020204030204"/>
                </a:rPr>
                <a:t>Register.cshtml</a:t>
              </a: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181763" y="2083860"/>
            <a:ext cx="1986264" cy="5828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/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HomeController</a:t>
            </a:r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Flowchart: Magnetic Disk 21"/>
          <p:cNvSpPr/>
          <p:nvPr/>
        </p:nvSpPr>
        <p:spPr>
          <a:xfrm>
            <a:off x="7580525" y="2980593"/>
            <a:ext cx="1336134" cy="1605153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Identity</a:t>
            </a:r>
          </a:p>
          <a:p>
            <a:pPr algn="ctr" defTabSz="93259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Store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580525" y="2980593"/>
            <a:ext cx="1336134" cy="1605153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App </a:t>
            </a:r>
          </a:p>
          <a:p>
            <a:pPr algn="ctr" defTabSz="93259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Data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7580526" y="2980593"/>
            <a:ext cx="1336134" cy="1605153"/>
          </a:xfrm>
          <a:prstGeom prst="flowChartMagneticDisk">
            <a:avLst/>
          </a:pr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5400000"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App + Identity</a:t>
            </a:r>
          </a:p>
          <a:p>
            <a:pPr algn="ctr" defTabSz="93259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Store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181764" y="3488368"/>
            <a:ext cx="1986263" cy="860865"/>
            <a:chOff x="6794257" y="2065825"/>
            <a:chExt cx="1947493" cy="844062"/>
          </a:xfrm>
        </p:grpSpPr>
        <p:sp>
          <p:nvSpPr>
            <p:cNvPr id="19" name="Rectangle: Folded Corner 18"/>
            <p:cNvSpPr/>
            <p:nvPr/>
          </p:nvSpPr>
          <p:spPr>
            <a:xfrm>
              <a:off x="6794257" y="2065825"/>
              <a:ext cx="826476" cy="844062"/>
            </a:xfrm>
            <a:prstGeom prst="foldedCorne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97"/>
              <a:r>
                <a:rPr lang="en-US" dirty="0" err="1">
                  <a:solidFill>
                    <a:prstClr val="white"/>
                  </a:solidFill>
                  <a:latin typeface="Calibri" panose="020F0502020204030204"/>
                </a:rPr>
                <a:t>Index.cshtml</a:t>
              </a: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" name="Rectangle: Folded Corner 20"/>
            <p:cNvSpPr/>
            <p:nvPr/>
          </p:nvSpPr>
          <p:spPr>
            <a:xfrm>
              <a:off x="7730632" y="2065825"/>
              <a:ext cx="1011118" cy="844062"/>
            </a:xfrm>
            <a:prstGeom prst="foldedCorne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97"/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_</a:t>
              </a:r>
              <a:r>
                <a:rPr lang="en-US" dirty="0" err="1">
                  <a:solidFill>
                    <a:prstClr val="white"/>
                  </a:solidFill>
                  <a:latin typeface="Calibri" panose="020F0502020204030204"/>
                </a:rPr>
                <a:t>Layout.cshtml</a:t>
              </a: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954131" y="2048889"/>
            <a:ext cx="2101085" cy="3857599"/>
            <a:chOff x="2895606" y="2008897"/>
            <a:chExt cx="2060074" cy="3782303"/>
          </a:xfrm>
        </p:grpSpPr>
        <p:sp>
          <p:nvSpPr>
            <p:cNvPr id="35" name="Flowchart: Magnetic Disk 34"/>
            <p:cNvSpPr/>
            <p:nvPr/>
          </p:nvSpPr>
          <p:spPr>
            <a:xfrm rot="16200000">
              <a:off x="3911740" y="2473717"/>
              <a:ext cx="1508760" cy="57912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97"/>
              <a:r>
                <a:rPr lang="en-US" sz="1428" dirty="0">
                  <a:solidFill>
                    <a:prstClr val="white"/>
                  </a:solidFill>
                  <a:latin typeface="Calibri" panose="020F0502020204030204"/>
                </a:rPr>
                <a:t>OpenID Connect</a:t>
              </a:r>
            </a:p>
          </p:txBody>
        </p:sp>
        <p:sp>
          <p:nvSpPr>
            <p:cNvPr id="52" name="Arrow: U-Turn 51"/>
            <p:cNvSpPr/>
            <p:nvPr/>
          </p:nvSpPr>
          <p:spPr>
            <a:xfrm rot="16200000" flipH="1">
              <a:off x="2569114" y="3248911"/>
              <a:ext cx="2009868" cy="1356881"/>
            </a:xfrm>
            <a:prstGeom prst="uturnArrow">
              <a:avLst>
                <a:gd name="adj1" fmla="val 8365"/>
                <a:gd name="adj2" fmla="val 9557"/>
                <a:gd name="adj3" fmla="val 14069"/>
                <a:gd name="adj4" fmla="val 43750"/>
                <a:gd name="adj5" fmla="val 4200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97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3" name="Left Brace 52"/>
            <p:cNvSpPr/>
            <p:nvPr/>
          </p:nvSpPr>
          <p:spPr>
            <a:xfrm>
              <a:off x="3576635" y="3832860"/>
              <a:ext cx="206746" cy="1958340"/>
            </a:xfrm>
            <a:prstGeom prst="leftBrace">
              <a:avLst>
                <a:gd name="adj1" fmla="val 58384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32597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4" name="Arrow: Right 53"/>
            <p:cNvSpPr/>
            <p:nvPr/>
          </p:nvSpPr>
          <p:spPr>
            <a:xfrm>
              <a:off x="2895606" y="2553518"/>
              <a:ext cx="1356882" cy="261936"/>
            </a:xfrm>
            <a:prstGeom prst="rightArrow">
              <a:avLst>
                <a:gd name="adj1" fmla="val 44183"/>
                <a:gd name="adj2" fmla="val 732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97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56" name="Cross 55"/>
          <p:cNvSpPr/>
          <p:nvPr/>
        </p:nvSpPr>
        <p:spPr>
          <a:xfrm rot="2648179">
            <a:off x="5073016" y="4013707"/>
            <a:ext cx="461015" cy="443877"/>
          </a:xfrm>
          <a:prstGeom prst="plus">
            <a:avLst>
              <a:gd name="adj" fmla="val 4210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5082663" y="4229293"/>
            <a:ext cx="3910736" cy="1915924"/>
            <a:chOff x="5020691" y="3851467"/>
            <a:chExt cx="3834403" cy="1878527"/>
          </a:xfrm>
        </p:grpSpPr>
        <p:grpSp>
          <p:nvGrpSpPr>
            <p:cNvPr id="70" name="Group 69"/>
            <p:cNvGrpSpPr/>
            <p:nvPr/>
          </p:nvGrpSpPr>
          <p:grpSpPr>
            <a:xfrm>
              <a:off x="5729649" y="3851467"/>
              <a:ext cx="2363381" cy="1878527"/>
              <a:chOff x="1458100" y="-335251"/>
              <a:chExt cx="2363381" cy="1878527"/>
            </a:xfrm>
          </p:grpSpPr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4590" y="-335251"/>
                <a:ext cx="1520659" cy="1353093"/>
              </a:xfrm>
              <a:prstGeom prst="rect">
                <a:avLst/>
              </a:prstGeom>
            </p:spPr>
          </p:pic>
          <p:sp>
            <p:nvSpPr>
              <p:cNvPr id="69" name="TextBox 68"/>
              <p:cNvSpPr txBox="1"/>
              <p:nvPr/>
            </p:nvSpPr>
            <p:spPr>
              <a:xfrm>
                <a:off x="1458100" y="1074237"/>
                <a:ext cx="2363381" cy="469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32597"/>
                <a:r>
                  <a:rPr lang="en-US" sz="2448" b="1" dirty="0">
                    <a:solidFill>
                      <a:prstClr val="white"/>
                    </a:solidFill>
                    <a:latin typeface="Calibri" panose="020F0502020204030204"/>
                  </a:rPr>
                  <a:t>Azure AD B2C</a:t>
                </a: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5020691" y="4004907"/>
              <a:ext cx="3834403" cy="1135004"/>
              <a:chOff x="5020691" y="4004907"/>
              <a:chExt cx="3834403" cy="1135004"/>
            </a:xfrm>
          </p:grpSpPr>
          <p:sp>
            <p:nvSpPr>
              <p:cNvPr id="75" name="Cloud 74"/>
              <p:cNvSpPr/>
              <p:nvPr/>
            </p:nvSpPr>
            <p:spPr>
              <a:xfrm>
                <a:off x="5020691" y="4037248"/>
                <a:ext cx="733131" cy="433830"/>
              </a:xfrm>
              <a:prstGeom prst="clou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932597"/>
                <a:endParaRPr lang="en-US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6" name="Cloud 75"/>
              <p:cNvSpPr/>
              <p:nvPr/>
            </p:nvSpPr>
            <p:spPr>
              <a:xfrm>
                <a:off x="5349157" y="4706081"/>
                <a:ext cx="733131" cy="433830"/>
              </a:xfrm>
              <a:prstGeom prst="clou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932597"/>
                <a:endParaRPr lang="en-US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9" name="Cloud 78"/>
              <p:cNvSpPr/>
              <p:nvPr/>
            </p:nvSpPr>
            <p:spPr>
              <a:xfrm>
                <a:off x="7793497" y="4004907"/>
                <a:ext cx="733131" cy="433830"/>
              </a:xfrm>
              <a:prstGeom prst="clou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932597"/>
                <a:endParaRPr lang="en-US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0" name="Cloud 79"/>
              <p:cNvSpPr/>
              <p:nvPr/>
            </p:nvSpPr>
            <p:spPr>
              <a:xfrm>
                <a:off x="8121963" y="4673740"/>
                <a:ext cx="733131" cy="433830"/>
              </a:xfrm>
              <a:prstGeom prst="clou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932597"/>
                <a:endParaRPr lang="en-US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83" name="Title 82"/>
          <p:cNvSpPr>
            <a:spLocks noGrp="1"/>
          </p:cNvSpPr>
          <p:nvPr>
            <p:ph type="title"/>
          </p:nvPr>
        </p:nvSpPr>
        <p:spPr>
          <a:xfrm>
            <a:off x="855768" y="372393"/>
            <a:ext cx="11191240" cy="1351952"/>
          </a:xfrm>
        </p:spPr>
        <p:txBody>
          <a:bodyPr/>
          <a:lstStyle/>
          <a:p>
            <a:r>
              <a:rPr lang="en-US" dirty="0"/>
              <a:t>ASP.NET Core Identity Service &amp; Azure AD B2C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846943" y="1486336"/>
            <a:ext cx="2437985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597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ASP.NET Core Web App</a:t>
            </a:r>
          </a:p>
        </p:txBody>
      </p:sp>
    </p:spTree>
    <p:extLst>
      <p:ext uri="{BB962C8B-B14F-4D97-AF65-F5344CB8AC3E}">
        <p14:creationId xmlns:p14="http://schemas.microsoft.com/office/powerpoint/2010/main" val="22700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0.00013 -0.133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9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-0.00013 0.1962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981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7 L 6.25E-7 -0.101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7 L -0.00026 0.2317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157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6 L 0.00013 0.0856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7" grpId="0"/>
      <p:bldP spid="57" grpId="1"/>
      <p:bldP spid="16" grpId="0" animBg="1"/>
      <p:bldP spid="16" grpId="1" animBg="1"/>
      <p:bldP spid="22" grpId="0" animBg="1"/>
      <p:bldP spid="22" grpId="1" animBg="1"/>
      <p:bldP spid="25" grpId="0" animBg="1"/>
      <p:bldP spid="20" grpId="0" animBg="1"/>
      <p:bldP spid="56" grpId="0" animBg="1"/>
      <p:bldP spid="5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8" y="2125677"/>
            <a:ext cx="10056812" cy="1098762"/>
          </a:xfrm>
        </p:spPr>
        <p:txBody>
          <a:bodyPr/>
          <a:lstStyle/>
          <a:p>
            <a:r>
              <a:rPr lang="en-US" sz="6600" dirty="0"/>
              <a:t>Better with Azure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7935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485604"/>
            <a:ext cx="11888787" cy="5059847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sz="4000" dirty="0">
                <a:gradFill>
                  <a:gsLst>
                    <a:gs pos="13072">
                      <a:schemeClr val="tx2"/>
                    </a:gs>
                    <a:gs pos="67000">
                      <a:schemeClr val="tx2"/>
                    </a:gs>
                  </a:gsLst>
                  <a:lin ang="5400000" scaled="0"/>
                </a:gradFill>
              </a:rPr>
              <a:t>Try out new bits today</a:t>
            </a:r>
          </a:p>
          <a:p>
            <a:pPr marL="0" lvl="1">
              <a:spcBef>
                <a:spcPts val="3000"/>
              </a:spcBef>
            </a:pPr>
            <a:r>
              <a:rPr lang="en-US" dirty="0">
                <a:latin typeface="+mj-lt"/>
              </a:rPr>
              <a:t>.NET Core 2.0 Preview 1 SDK</a:t>
            </a:r>
          </a:p>
          <a:p>
            <a:pPr marL="0" lvl="1">
              <a:spcBef>
                <a:spcPts val="300"/>
              </a:spcBef>
            </a:pPr>
            <a:r>
              <a:rPr lang="en-US" sz="2000" dirty="0">
                <a:hlinkClick r:id="rId3"/>
              </a:rPr>
              <a:t>http://www.microsoft.com/net/core/preview</a:t>
            </a:r>
            <a:r>
              <a:rPr lang="en-US" sz="2000" dirty="0"/>
              <a:t> </a:t>
            </a:r>
          </a:p>
          <a:p>
            <a:pPr marL="0" lvl="1">
              <a:spcBef>
                <a:spcPts val="3000"/>
              </a:spcBef>
            </a:pPr>
            <a:r>
              <a:rPr lang="en-US" dirty="0">
                <a:latin typeface="+mj-lt"/>
              </a:rPr>
              <a:t>VS 2017 Update 3 Preview</a:t>
            </a:r>
          </a:p>
          <a:p>
            <a:pPr marL="0" lvl="1">
              <a:spcBef>
                <a:spcPts val="300"/>
              </a:spcBef>
            </a:pPr>
            <a:r>
              <a:rPr lang="en-US" sz="2000" dirty="0">
                <a:hlinkClick r:id="rId4"/>
              </a:rPr>
              <a:t>https://www.visualstudio.com/preview/</a:t>
            </a:r>
            <a:endParaRPr lang="en-US" sz="2000" dirty="0"/>
          </a:p>
          <a:p>
            <a:pPr marL="0" lvl="1">
              <a:spcBef>
                <a:spcPts val="300"/>
              </a:spcBef>
            </a:pPr>
            <a:endParaRPr lang="en-US" sz="2000" dirty="0">
              <a:latin typeface="+mj-lt"/>
            </a:endParaRPr>
          </a:p>
          <a:p>
            <a:pPr marL="0" lvl="1">
              <a:spcBef>
                <a:spcPts val="300"/>
              </a:spcBef>
            </a:pPr>
            <a:r>
              <a:rPr lang="en-US" dirty="0">
                <a:latin typeface="+mj-lt"/>
              </a:rPr>
              <a:t>.NET Architecture</a:t>
            </a:r>
          </a:p>
          <a:p>
            <a:pPr marL="0" lvl="1">
              <a:spcBef>
                <a:spcPts val="300"/>
              </a:spcBef>
            </a:pPr>
            <a:r>
              <a:rPr lang="en-US" sz="2000" dirty="0">
                <a:hlinkClick r:id="rId5"/>
              </a:rPr>
              <a:t>https://www.microsoft.com/net/architecture</a:t>
            </a:r>
            <a:endParaRPr lang="en-US" sz="2000" dirty="0"/>
          </a:p>
          <a:p>
            <a:pPr marL="0" lvl="1">
              <a:spcBef>
                <a:spcPts val="3000"/>
              </a:spcBef>
            </a:pPr>
            <a:r>
              <a:rPr lang="en-US" dirty="0"/>
              <a:t>Editor Productivity &amp; Refactoring Cheat Sheet</a:t>
            </a:r>
          </a:p>
          <a:p>
            <a:pPr marL="0" lvl="1">
              <a:spcBef>
                <a:spcPts val="300"/>
              </a:spcBef>
            </a:pPr>
            <a:r>
              <a:rPr lang="en-US" sz="2000" dirty="0">
                <a:hlinkClick r:id="rId6"/>
              </a:rPr>
              <a:t>https://aka.ms/vs2017productivityguide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197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604" y="1523329"/>
            <a:ext cx="7680942" cy="1021818"/>
          </a:xfrm>
        </p:spPr>
        <p:txBody>
          <a:bodyPr/>
          <a:lstStyle/>
          <a:p>
            <a:r>
              <a:rPr lang="en-US" sz="3600" dirty="0"/>
              <a:t>Cross-platform</a:t>
            </a:r>
          </a:p>
          <a:p>
            <a:pPr lvl="1"/>
            <a:r>
              <a:rPr lang="en-US" dirty="0"/>
              <a:t>Windows, Linux and </a:t>
            </a:r>
            <a:r>
              <a:rPr lang="en-US" dirty="0" err="1"/>
              <a:t>macOS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336" y="1577043"/>
            <a:ext cx="914390" cy="9143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336" y="2765750"/>
            <a:ext cx="914390" cy="914390"/>
          </a:xfrm>
          <a:prstGeom prst="rect">
            <a:avLst/>
          </a:prstGeom>
        </p:spPr>
      </p:pic>
      <p:sp>
        <p:nvSpPr>
          <p:cNvPr id="7" name="Text Placeholder 5"/>
          <p:cNvSpPr txBox="1">
            <a:spLocks/>
          </p:cNvSpPr>
          <p:nvPr/>
        </p:nvSpPr>
        <p:spPr>
          <a:xfrm>
            <a:off x="1920603" y="2712036"/>
            <a:ext cx="9418217" cy="102181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Fast</a:t>
            </a:r>
          </a:p>
          <a:p>
            <a:pPr lvl="1"/>
            <a:r>
              <a:rPr lang="en-US" dirty="0"/>
              <a:t>ASP.NET Core on .NET Core is 4x faster than Node.js in </a:t>
            </a:r>
            <a:r>
              <a:rPr lang="en-US" dirty="0" err="1"/>
              <a:t>TechEmpower</a:t>
            </a:r>
            <a:r>
              <a:rPr lang="en-US" dirty="0"/>
              <a:t> benchmark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336" y="3954457"/>
            <a:ext cx="914390" cy="914390"/>
          </a:xfrm>
          <a:prstGeom prst="rect">
            <a:avLst/>
          </a:prstGeom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1920604" y="3897038"/>
            <a:ext cx="9875412" cy="102181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Lightweight</a:t>
            </a:r>
          </a:p>
          <a:p>
            <a:pPr lvl="1"/>
            <a:r>
              <a:rPr lang="en-US" dirty="0"/>
              <a:t>No impact deployment and a modular development model perfect for containers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336" y="5143164"/>
            <a:ext cx="914390" cy="914390"/>
          </a:xfrm>
          <a:prstGeom prst="rect">
            <a:avLst/>
          </a:prstGeom>
        </p:spPr>
      </p:pic>
      <p:sp>
        <p:nvSpPr>
          <p:cNvPr id="10" name="Text Placeholder 5"/>
          <p:cNvSpPr txBox="1">
            <a:spLocks/>
          </p:cNvSpPr>
          <p:nvPr/>
        </p:nvSpPr>
        <p:spPr>
          <a:xfrm>
            <a:off x="1920604" y="5089450"/>
            <a:ext cx="9875412" cy="102181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Open source</a:t>
            </a:r>
          </a:p>
          <a:p>
            <a:pPr lvl="1"/>
            <a:r>
              <a:rPr lang="en-US" dirty="0"/>
              <a:t>Runtime, libraries, compiler, languages and tools developed in the open in GitHub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3275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2.0 supports .NET Standard 2.0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485604"/>
            <a:ext cx="8229600" cy="1442446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en-US">
                <a:gradFill>
                  <a:gsLst>
                    <a:gs pos="13072">
                      <a:schemeClr val="tx2"/>
                    </a:gs>
                    <a:gs pos="67000">
                      <a:schemeClr val="tx2"/>
                    </a:gs>
                  </a:gsLst>
                  <a:lin ang="5400000" scaled="0"/>
                </a:gradFill>
              </a:rPr>
              <a:t>Has much bigger API surface</a:t>
            </a:r>
          </a:p>
          <a:p>
            <a:pPr marL="0" lvl="1">
              <a:spcBef>
                <a:spcPts val="800"/>
              </a:spcBef>
            </a:pPr>
            <a:r>
              <a:rPr lang="en-US" sz="2000"/>
              <a:t>Extended to cover intersection between .NET Framework and </a:t>
            </a:r>
            <a:r>
              <a:rPr lang="en-US" sz="2000" err="1"/>
              <a:t>Xamarin</a:t>
            </a:r>
            <a:endParaRPr lang="en-US" sz="2000"/>
          </a:p>
          <a:p>
            <a:pPr marL="0" lvl="1">
              <a:spcBef>
                <a:spcPts val="800"/>
              </a:spcBef>
            </a:pPr>
            <a:r>
              <a:rPr lang="en-US" sz="2000"/>
              <a:t>Also makes .NET Core 2.0 bigger as it implements .NET Standard 2.0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052846" y="3954457"/>
            <a:ext cx="310896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86521" tIns="149217" rIns="186521" bIns="149217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8000" spc="-300">
                <a:gradFill>
                  <a:gsLst>
                    <a:gs pos="28758">
                      <a:schemeClr val="tx2"/>
                    </a:gs>
                    <a:gs pos="63000">
                      <a:schemeClr val="tx2"/>
                    </a:gs>
                  </a:gsLst>
                  <a:lin ang="5400000" scaled="0"/>
                </a:gradFill>
                <a:latin typeface="+mj-lt"/>
              </a:rPr>
              <a:t>~70%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of </a:t>
            </a:r>
            <a:r>
              <a:rPr lang="en-US" sz="2000" err="1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NuGet</a:t>
            </a:r>
            <a:r>
              <a:rPr lang="en-US" sz="200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 packages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are API compatible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52846" y="1485604"/>
            <a:ext cx="3108960" cy="2286000"/>
          </a:xfrm>
          <a:prstGeom prst="rect">
            <a:avLst/>
          </a:prstGeom>
          <a:solidFill>
            <a:schemeClr val="bg1"/>
          </a:solidFill>
          <a:ln w="1079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6521" tIns="149217" rIns="186521" bIns="149217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8000" spc="-300">
                <a:gradFill>
                  <a:gsLst>
                    <a:gs pos="28758">
                      <a:schemeClr val="tx2"/>
                    </a:gs>
                    <a:gs pos="63000">
                      <a:schemeClr val="tx2"/>
                    </a:gs>
                  </a:gsLst>
                  <a:lin ang="5400000" scaled="0"/>
                </a:gradFill>
                <a:latin typeface="+mj-lt"/>
              </a:rPr>
              <a:t>+20K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More APIs than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.NET Standard 1.x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74639" y="3954457"/>
            <a:ext cx="8229600" cy="18220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0"/>
              </a:spcBef>
            </a:pPr>
            <a:r>
              <a:rPr lang="en-US">
                <a:gradFill>
                  <a:gsLst>
                    <a:gs pos="13072">
                      <a:schemeClr val="tx2"/>
                    </a:gs>
                    <a:gs pos="67000">
                      <a:schemeClr val="tx2"/>
                    </a:gs>
                  </a:gsLst>
                  <a:lin ang="5400000" scaled="0"/>
                </a:gradFill>
              </a:rPr>
              <a:t>Can reference .NET Framework libraries</a:t>
            </a:r>
          </a:p>
          <a:p>
            <a:pPr marL="0" lvl="1">
              <a:spcBef>
                <a:spcPts val="800"/>
              </a:spcBef>
            </a:pPr>
            <a:r>
              <a:rPr lang="en-US" sz="2000"/>
              <a:t>Compatibility shim allows referencing existing .NET Framework binaries</a:t>
            </a:r>
          </a:p>
          <a:p>
            <a:pPr marL="0" lvl="1">
              <a:spcBef>
                <a:spcPts val="800"/>
              </a:spcBef>
            </a:pPr>
            <a:r>
              <a:rPr lang="en-US" sz="2000"/>
              <a:t>No recompile required – also covers existing </a:t>
            </a:r>
            <a:r>
              <a:rPr lang="en-US" sz="2000" err="1"/>
              <a:t>NuGet</a:t>
            </a:r>
            <a:r>
              <a:rPr lang="en-US" sz="2000"/>
              <a:t> packages</a:t>
            </a:r>
          </a:p>
          <a:p>
            <a:pPr marL="0" lvl="1">
              <a:spcBef>
                <a:spcPts val="800"/>
              </a:spcBef>
            </a:pPr>
            <a:r>
              <a:rPr lang="en-US" sz="2000"/>
              <a:t>Limited to libraries that only use APIs that are available for .NET Standard</a:t>
            </a:r>
          </a:p>
        </p:txBody>
      </p:sp>
    </p:spTree>
    <p:extLst>
      <p:ext uri="{BB962C8B-B14F-4D97-AF65-F5344CB8AC3E}">
        <p14:creationId xmlns:p14="http://schemas.microsoft.com/office/powerpoint/2010/main" val="96847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 bwMode="auto">
          <a:xfrm>
            <a:off x="6766015" y="1394167"/>
            <a:ext cx="2971379" cy="2127914"/>
          </a:xfrm>
          <a:prstGeom prst="rect">
            <a:avLst/>
          </a:prstGeom>
          <a:solidFill>
            <a:srgbClr val="50505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82854" tIns="146283" rIns="182854" bIns="146283" numCol="1" rtlCol="0" anchor="ctr" anchorCtr="0" compatLnSpc="1">
            <a:prstTxWarp prst="textNoShape">
              <a:avLst/>
            </a:prstTxWarp>
          </a:bodyPr>
          <a:lstStyle/>
          <a:p>
            <a:pPr algn="ctr" defTabSz="912423">
              <a:lnSpc>
                <a:spcPct val="90000"/>
              </a:lnSpc>
            </a:pPr>
            <a:endParaRPr lang="en-US" sz="20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912423">
              <a:lnSpc>
                <a:spcPct val="90000"/>
              </a:lnSpc>
            </a:pPr>
            <a:r>
              <a: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XAMARIN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731897" y="1394166"/>
            <a:ext cx="2971379" cy="2127914"/>
          </a:xfrm>
          <a:prstGeom prst="rect">
            <a:avLst/>
          </a:prstGeom>
          <a:solidFill>
            <a:srgbClr val="D83B0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82854" tIns="146283" rIns="182854" bIns="146283" numCol="1" rtlCol="0" anchor="ctr" anchorCtr="0" compatLnSpc="1">
            <a:prstTxWarp prst="textNoShape">
              <a:avLst/>
            </a:prstTxWarp>
          </a:bodyPr>
          <a:lstStyle/>
          <a:p>
            <a:pPr algn="ctr" defTabSz="912423">
              <a:lnSpc>
                <a:spcPct val="90000"/>
              </a:lnSpc>
            </a:pPr>
            <a:endParaRPr lang="en-US" sz="20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912423">
              <a:lnSpc>
                <a:spcPct val="90000"/>
              </a:lnSpc>
            </a:pPr>
            <a:endParaRPr lang="en-US" sz="20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912423">
              <a:lnSpc>
                <a:spcPct val="90000"/>
              </a:lnSpc>
            </a:pPr>
            <a:r>
              <a: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.NET FRAMEWORK</a:t>
            </a:r>
          </a:p>
          <a:p>
            <a:pPr algn="ctr" defTabSz="912423">
              <a:lnSpc>
                <a:spcPct val="90000"/>
              </a:lnSpc>
            </a:pPr>
            <a:r>
              <a: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WINDOWS UWP</a:t>
            </a:r>
          </a:p>
          <a:p>
            <a:pPr algn="ctr" defTabSz="912423">
              <a:lnSpc>
                <a:spcPct val="90000"/>
              </a:lnSpc>
            </a:pPr>
            <a:endParaRPr lang="en-US" sz="20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3748955" y="1394166"/>
            <a:ext cx="2971379" cy="2127914"/>
          </a:xfrm>
          <a:prstGeom prst="rect">
            <a:avLst/>
          </a:prstGeom>
          <a:solidFill>
            <a:srgbClr val="0078D7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82854" tIns="146283" rIns="182854" bIns="146283" numCol="1" rtlCol="0" anchor="ctr" anchorCtr="0" compatLnSpc="1">
            <a:prstTxWarp prst="textNoShape">
              <a:avLst/>
            </a:prstTxWarp>
          </a:bodyPr>
          <a:lstStyle/>
          <a:p>
            <a:pPr algn="ctr" defTabSz="912423">
              <a:lnSpc>
                <a:spcPct val="90000"/>
              </a:lnSpc>
            </a:pPr>
            <a:endParaRPr lang="en-US" sz="20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912423">
              <a:lnSpc>
                <a:spcPct val="90000"/>
              </a:lnSpc>
            </a:pPr>
            <a:r>
              <a: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.NET CORE</a:t>
            </a:r>
          </a:p>
          <a:p>
            <a:pPr algn="ctr" defTabSz="912423">
              <a:lnSpc>
                <a:spcPct val="90000"/>
              </a:lnSpc>
            </a:pPr>
            <a:r>
              <a: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ASP.NET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platform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31832" y="5163645"/>
            <a:ext cx="9005562" cy="1533267"/>
          </a:xfrm>
          <a:prstGeom prst="rect">
            <a:avLst/>
          </a:prstGeom>
          <a:solidFill>
            <a:srgbClr val="D2D2D2"/>
          </a:solidFill>
        </p:spPr>
        <p:txBody>
          <a:bodyPr wrap="square" lIns="182854" tIns="146283" rIns="182854" bIns="146283" rtlCol="0" anchor="ctr">
            <a:noAutofit/>
          </a:bodyPr>
          <a:lstStyle/>
          <a:p>
            <a:pPr marL="0" marR="0" lvl="0" indent="0" algn="ctr" defTabSz="914049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9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22886" y="5874427"/>
            <a:ext cx="2788525" cy="54856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82854" tIns="146283" rIns="182854" bIns="146283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3241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9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cs typeface="Segoe UI Semilight" panose="020B0402040204020203" pitchFamily="34" charset="0"/>
              </a:rPr>
              <a:t>Compilers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39978" y="5874427"/>
            <a:ext cx="2788525" cy="54856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82854" tIns="146283" rIns="182854" bIns="146283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3241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9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cs typeface="Segoe UI Semilight" panose="020B0402040204020203" pitchFamily="34" charset="0"/>
              </a:rPr>
              <a:t>Languages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57070" y="5874427"/>
            <a:ext cx="2788525" cy="54856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82854" tIns="146283" rIns="182854" bIns="146283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3241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9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cs typeface="Segoe UI Semilight" panose="020B0402040204020203" pitchFamily="34" charset="0"/>
              </a:rPr>
              <a:t>Runtime components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31832" y="5139457"/>
            <a:ext cx="9005562" cy="41142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82854" tIns="146283" rIns="182854" bIns="146283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3241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9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cs typeface="Segoe UI Semilight" panose="020B0402040204020203" pitchFamily="34" charset="0"/>
              </a:rPr>
              <a:t>COMMON INFRASTRUCTURE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31833" y="3634321"/>
            <a:ext cx="9005562" cy="1417084"/>
          </a:xfrm>
          <a:prstGeom prst="rect">
            <a:avLst/>
          </a:prstGeom>
          <a:solidFill>
            <a:srgbClr val="FF8C00"/>
          </a:solidFill>
        </p:spPr>
        <p:txBody>
          <a:bodyPr wrap="square" lIns="182854" tIns="146283" rIns="182854" bIns="146283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32417">
              <a:defRPr/>
            </a:pPr>
            <a:r>
              <a:rPr lang="en-US" b="1" dirty="0">
                <a:solidFill>
                  <a:schemeClr val="bg1"/>
                </a:solidFill>
                <a:latin typeface="Segoe UI"/>
              </a:rPr>
              <a:t>.NET STANDARD LIBRARY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9828451" y="1394167"/>
            <a:ext cx="1965682" cy="5299712"/>
            <a:chOff x="7489548" y="1582077"/>
            <a:chExt cx="1929967" cy="5197742"/>
          </a:xfrm>
          <a:solidFill>
            <a:srgbClr val="FFFFFF">
              <a:lumMod val="85000"/>
            </a:srgbClr>
          </a:solidFill>
        </p:grpSpPr>
        <p:sp>
          <p:nvSpPr>
            <p:cNvPr id="110" name="Rectangle 109"/>
            <p:cNvSpPr/>
            <p:nvPr/>
          </p:nvSpPr>
          <p:spPr bwMode="auto">
            <a:xfrm>
              <a:off x="7489549" y="1582078"/>
              <a:ext cx="1929966" cy="519774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82854" tIns="146283" rIns="182854" bIns="146283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24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97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489548" y="1582077"/>
              <a:ext cx="1929965" cy="627675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</p:spPr>
          <p:txBody>
            <a:bodyPr wrap="square" lIns="182854" tIns="146283" rIns="182854" bIns="146283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b="1" kern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defRPr>
              </a:lvl1pPr>
            </a:lstStyle>
            <a:p>
              <a:pPr marL="0" marR="0" lvl="0" indent="0" algn="l" defTabSz="93241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cs typeface="Segoe UI Semilight" panose="020B0402040204020203" pitchFamily="34" charset="0"/>
                </a:rPr>
                <a:t>TOOLS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0037203" y="2048555"/>
            <a:ext cx="1548177" cy="1473527"/>
            <a:chOff x="10404342" y="1797504"/>
            <a:chExt cx="1548397" cy="1473736"/>
          </a:xfrm>
        </p:grpSpPr>
        <p:pic>
          <p:nvPicPr>
            <p:cNvPr id="108" name="Picture 107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267" r="9586"/>
            <a:stretch/>
          </p:blipFill>
          <p:spPr bwMode="auto">
            <a:xfrm>
              <a:off x="10831921" y="1797504"/>
              <a:ext cx="693238" cy="117455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  <a:extLst/>
          </p:spPr>
        </p:pic>
        <p:sp>
          <p:nvSpPr>
            <p:cNvPr id="109" name="TextBox 108"/>
            <p:cNvSpPr txBox="1"/>
            <p:nvPr/>
          </p:nvSpPr>
          <p:spPr>
            <a:xfrm>
              <a:off x="10404342" y="2763859"/>
              <a:ext cx="1548397" cy="50738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lIns="93260" tIns="146283" rIns="93260" bIns="146283" rtlCol="0">
              <a:spAutoFit/>
            </a:bodyPr>
            <a:lstStyle/>
            <a:p>
              <a:pPr marL="0" marR="0" lvl="0" indent="0" algn="ctr" defTabSz="914049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3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cs typeface="Segoe UI Semilight" panose="020B0402040204020203" pitchFamily="34" charset="0"/>
                </a:rPr>
                <a:t>Visual Studio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9830335" y="4889625"/>
            <a:ext cx="1965681" cy="1350807"/>
            <a:chOff x="10195561" y="3458117"/>
            <a:chExt cx="1965960" cy="1350999"/>
          </a:xfrm>
        </p:grpSpPr>
        <p:sp>
          <p:nvSpPr>
            <p:cNvPr id="106" name="TextBox 105"/>
            <p:cNvSpPr txBox="1"/>
            <p:nvPr/>
          </p:nvSpPr>
          <p:spPr>
            <a:xfrm>
              <a:off x="10195561" y="4301735"/>
              <a:ext cx="1965960" cy="50738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lIns="93260" tIns="146283" rIns="93260" bIns="146283" rtlCol="0">
              <a:spAutoFit/>
            </a:bodyPr>
            <a:lstStyle/>
            <a:p>
              <a:pPr marL="0" marR="0" lvl="0" indent="0" algn="ctr" defTabSz="914049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3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cs typeface="Segoe UI Semilight" panose="020B0402040204020203" pitchFamily="34" charset="0"/>
                </a:rPr>
                <a:t>Visual Studio Code</a:t>
              </a:r>
            </a:p>
          </p:txBody>
        </p:sp>
        <p:pic>
          <p:nvPicPr>
            <p:cNvPr id="107" name="Picture 106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rgbClr val="0078D7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5414" r="11806"/>
            <a:stretch/>
          </p:blipFill>
          <p:spPr bwMode="auto">
            <a:xfrm>
              <a:off x="10852015" y="3458117"/>
              <a:ext cx="653051" cy="1174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2" name="TextBox 101"/>
          <p:cNvSpPr txBox="1"/>
          <p:nvPr/>
        </p:nvSpPr>
        <p:spPr>
          <a:xfrm>
            <a:off x="9825772" y="4543626"/>
            <a:ext cx="1965681" cy="507309"/>
          </a:xfrm>
          <a:prstGeom prst="rect">
            <a:avLst/>
          </a:prstGeom>
          <a:solidFill>
            <a:srgbClr val="FFFFFF">
              <a:lumMod val="85000"/>
            </a:srgbClr>
          </a:solidFill>
        </p:spPr>
        <p:txBody>
          <a:bodyPr wrap="square" lIns="93260" tIns="146283" rIns="93260" bIns="146283" rtlCol="0">
            <a:spAutoFit/>
          </a:bodyPr>
          <a:lstStyle/>
          <a:p>
            <a:pPr marL="0" marR="0" lvl="0" indent="0" algn="ctr" defTabSz="914049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3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cs typeface="Segoe UI Semilight" panose="020B0402040204020203" pitchFamily="34" charset="0"/>
              </a:rPr>
              <a:t>Visual Studio for Mac</a:t>
            </a:r>
          </a:p>
        </p:txBody>
      </p:sp>
      <p:sp>
        <p:nvSpPr>
          <p:cNvPr id="117" name="TextBox 2"/>
          <p:cNvSpPr txBox="1"/>
          <p:nvPr/>
        </p:nvSpPr>
        <p:spPr>
          <a:xfrm>
            <a:off x="731835" y="1394166"/>
            <a:ext cx="2971442" cy="733073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lIns="182854" tIns="146283" rIns="182854" bIns="146283" rtlCol="0" anchor="ctr">
            <a:noAutofit/>
          </a:bodyPr>
          <a:lstStyle/>
          <a:p>
            <a:pPr algn="ctr" defTabSz="914049">
              <a:defRPr/>
            </a:pPr>
            <a:r>
              <a:rPr lang="en-US" sz="2000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 Semibold" panose="020B0702040204020203" pitchFamily="34" charset="0"/>
              </a:rPr>
              <a:t>DESKTOP</a:t>
            </a:r>
          </a:p>
        </p:txBody>
      </p:sp>
      <p:sp>
        <p:nvSpPr>
          <p:cNvPr id="118" name="TextBox 2"/>
          <p:cNvSpPr txBox="1"/>
          <p:nvPr/>
        </p:nvSpPr>
        <p:spPr>
          <a:xfrm>
            <a:off x="3748957" y="1396893"/>
            <a:ext cx="2971379" cy="733073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lIns="182854" tIns="146283" rIns="182854" bIns="146283" rtlCol="0" anchor="ctr">
            <a:noAutofit/>
          </a:bodyPr>
          <a:lstStyle/>
          <a:p>
            <a:pPr algn="ctr" defTabSz="914049">
              <a:defRPr/>
            </a:pPr>
            <a:r>
              <a:rPr lang="en-US" sz="2000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 Semibold" panose="020B0702040204020203" pitchFamily="34" charset="0"/>
              </a:rPr>
              <a:t>CLOUD</a:t>
            </a:r>
          </a:p>
        </p:txBody>
      </p:sp>
      <p:sp>
        <p:nvSpPr>
          <p:cNvPr id="119" name="TextBox 2"/>
          <p:cNvSpPr txBox="1"/>
          <p:nvPr/>
        </p:nvSpPr>
        <p:spPr>
          <a:xfrm>
            <a:off x="6766015" y="1394166"/>
            <a:ext cx="2971381" cy="733073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lIns="182854" tIns="146283" rIns="182854" bIns="146283" rtlCol="0" anchor="ctr">
            <a:noAutofit/>
          </a:bodyPr>
          <a:lstStyle/>
          <a:p>
            <a:pPr algn="ctr" defTabSz="914049">
              <a:defRPr/>
            </a:pPr>
            <a:r>
              <a:rPr lang="en-US" sz="2000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 Semibold" panose="020B0702040204020203" pitchFamily="34" charset="0"/>
              </a:rPr>
              <a:t>MOBILE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4174" y="3588701"/>
            <a:ext cx="928876" cy="92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9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Core -- Cross-platform </a:t>
            </a:r>
            <a:r>
              <a:rPr lang="en-US" dirty="0"/>
              <a:t>services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31832" y="5163645"/>
            <a:ext cx="9005562" cy="1533267"/>
          </a:xfrm>
          <a:prstGeom prst="rect">
            <a:avLst/>
          </a:prstGeom>
          <a:solidFill>
            <a:srgbClr val="D2D2D2"/>
          </a:solidFill>
        </p:spPr>
        <p:txBody>
          <a:bodyPr wrap="square" lIns="182854" tIns="146283" rIns="182854" bIns="146283" rtlCol="0" anchor="ctr">
            <a:noAutofit/>
          </a:bodyPr>
          <a:lstStyle/>
          <a:p>
            <a:pPr marL="0" marR="0" lvl="0" indent="0" algn="ctr" defTabSz="9140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9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22886" y="5874427"/>
            <a:ext cx="2788525" cy="54856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82854" tIns="146283" rIns="182854" bIns="146283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324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9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Compilers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39978" y="5874427"/>
            <a:ext cx="2788525" cy="54856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82854" tIns="146283" rIns="182854" bIns="146283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324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9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Languages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57070" y="5874427"/>
            <a:ext cx="2788525" cy="54856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82854" tIns="146283" rIns="182854" bIns="146283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324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9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Runtime components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31832" y="5139457"/>
            <a:ext cx="9005562" cy="411422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82854" tIns="146283" rIns="182854" bIns="146283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324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9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COMMON INFRASTRUCTURE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31833" y="3634321"/>
            <a:ext cx="9005562" cy="1417084"/>
          </a:xfrm>
          <a:prstGeom prst="rect">
            <a:avLst/>
          </a:prstGeom>
          <a:solidFill>
            <a:srgbClr val="FF8C00"/>
          </a:solidFill>
        </p:spPr>
        <p:txBody>
          <a:bodyPr wrap="square" lIns="182854" tIns="146283" rIns="182854" bIns="146283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324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.NET STANDARD LIBRARY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9828451" y="1394167"/>
            <a:ext cx="1965682" cy="5299712"/>
            <a:chOff x="7489548" y="1582077"/>
            <a:chExt cx="1929967" cy="5197742"/>
          </a:xfrm>
          <a:solidFill>
            <a:srgbClr val="FFFFFF">
              <a:lumMod val="85000"/>
            </a:srgbClr>
          </a:solidFill>
        </p:grpSpPr>
        <p:sp>
          <p:nvSpPr>
            <p:cNvPr id="110" name="Rectangle 109"/>
            <p:cNvSpPr/>
            <p:nvPr/>
          </p:nvSpPr>
          <p:spPr bwMode="auto">
            <a:xfrm>
              <a:off x="7489549" y="1582078"/>
              <a:ext cx="1929966" cy="519774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82854" tIns="146283" rIns="182854" bIns="146283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242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97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489548" y="1582077"/>
              <a:ext cx="1929965" cy="627675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</p:spPr>
          <p:txBody>
            <a:bodyPr wrap="square" lIns="182854" tIns="146283" rIns="182854" bIns="146283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b="1" kern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defRPr>
              </a:lvl1pPr>
            </a:lstStyle>
            <a:p>
              <a:pPr marL="0" marR="0" lvl="0" indent="0" algn="l" defTabSz="93241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/>
                  <a:ea typeface="+mn-ea"/>
                  <a:cs typeface="Segoe UI Semilight" panose="020B0402040204020203" pitchFamily="34" charset="0"/>
                </a:rPr>
                <a:t>TOOLS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0037203" y="2171273"/>
            <a:ext cx="1548177" cy="1350808"/>
            <a:chOff x="10404342" y="1920240"/>
            <a:chExt cx="1548397" cy="1351000"/>
          </a:xfrm>
        </p:grpSpPr>
        <p:pic>
          <p:nvPicPr>
            <p:cNvPr id="108" name="Picture 107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267" r="9586"/>
            <a:stretch/>
          </p:blipFill>
          <p:spPr bwMode="auto">
            <a:xfrm>
              <a:off x="10831921" y="1920240"/>
              <a:ext cx="693238" cy="117455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  <a:extLst/>
          </p:spPr>
        </p:pic>
        <p:sp>
          <p:nvSpPr>
            <p:cNvPr id="109" name="TextBox 108"/>
            <p:cNvSpPr txBox="1"/>
            <p:nvPr/>
          </p:nvSpPr>
          <p:spPr>
            <a:xfrm>
              <a:off x="10404342" y="2763859"/>
              <a:ext cx="1548397" cy="50738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lIns="93260" tIns="146283" rIns="93260" bIns="146283" rtlCol="0">
              <a:sp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3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/>
                  <a:ea typeface="+mn-ea"/>
                  <a:cs typeface="Segoe UI Semilight" panose="020B0402040204020203" pitchFamily="34" charset="0"/>
                </a:rPr>
                <a:t>Visual Studio</a:t>
              </a:r>
            </a:p>
          </p:txBody>
        </p:sp>
      </p:grpSp>
      <p:sp>
        <p:nvSpPr>
          <p:cNvPr id="35" name="Rectangle 34"/>
          <p:cNvSpPr/>
          <p:nvPr/>
        </p:nvSpPr>
        <p:spPr bwMode="auto">
          <a:xfrm>
            <a:off x="6766015" y="1394167"/>
            <a:ext cx="2971379" cy="2127914"/>
          </a:xfrm>
          <a:prstGeom prst="rect">
            <a:avLst/>
          </a:prstGeom>
          <a:solidFill>
            <a:srgbClr val="50505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82854" tIns="146283" rIns="182854" bIns="146283" numCol="1" rtlCol="0" anchor="ctr" anchorCtr="0" compatLnSpc="1">
            <a:prstTxWarp prst="textNoShape">
              <a:avLst/>
            </a:prstTxWarp>
          </a:bodyPr>
          <a:lstStyle/>
          <a:p>
            <a:pPr algn="ctr" defTabSz="912423">
              <a:lnSpc>
                <a:spcPct val="90000"/>
              </a:lnSpc>
            </a:pPr>
            <a:endParaRPr lang="en-US" sz="20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912423">
              <a:lnSpc>
                <a:spcPct val="90000"/>
              </a:lnSpc>
            </a:pPr>
            <a:r>
              <a: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XAMARIN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731897" y="1394166"/>
            <a:ext cx="2971379" cy="2127914"/>
          </a:xfrm>
          <a:prstGeom prst="rect">
            <a:avLst/>
          </a:prstGeom>
          <a:solidFill>
            <a:srgbClr val="D83B0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82854" tIns="146283" rIns="182854" bIns="146283" numCol="1" rtlCol="0" anchor="ctr" anchorCtr="0" compatLnSpc="1">
            <a:prstTxWarp prst="textNoShape">
              <a:avLst/>
            </a:prstTxWarp>
          </a:bodyPr>
          <a:lstStyle/>
          <a:p>
            <a:pPr algn="ctr" defTabSz="912423">
              <a:lnSpc>
                <a:spcPct val="90000"/>
              </a:lnSpc>
            </a:pPr>
            <a:endParaRPr lang="en-US" sz="20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912423">
              <a:lnSpc>
                <a:spcPct val="90000"/>
              </a:lnSpc>
            </a:pPr>
            <a:endParaRPr lang="en-US" sz="20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912423">
              <a:lnSpc>
                <a:spcPct val="90000"/>
              </a:lnSpc>
            </a:pPr>
            <a:r>
              <a: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.NET FRAMEWORK</a:t>
            </a:r>
          </a:p>
          <a:p>
            <a:pPr algn="ctr" defTabSz="912423">
              <a:lnSpc>
                <a:spcPct val="90000"/>
              </a:lnSpc>
            </a:pPr>
            <a:r>
              <a: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WINDOWS UWP</a:t>
            </a:r>
          </a:p>
          <a:p>
            <a:pPr algn="ctr" defTabSz="912423">
              <a:lnSpc>
                <a:spcPct val="90000"/>
              </a:lnSpc>
            </a:pPr>
            <a:endParaRPr lang="en-US" sz="20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748955" y="1394166"/>
            <a:ext cx="2971379" cy="2127914"/>
          </a:xfrm>
          <a:prstGeom prst="rect">
            <a:avLst/>
          </a:prstGeom>
          <a:solidFill>
            <a:srgbClr val="0078D7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82854" tIns="146283" rIns="182854" bIns="146283" numCol="1" rtlCol="0" anchor="ctr" anchorCtr="0" compatLnSpc="1">
            <a:prstTxWarp prst="textNoShape">
              <a:avLst/>
            </a:prstTxWarp>
          </a:bodyPr>
          <a:lstStyle/>
          <a:p>
            <a:pPr algn="ctr" defTabSz="912423">
              <a:lnSpc>
                <a:spcPct val="90000"/>
              </a:lnSpc>
            </a:pPr>
            <a:endParaRPr lang="en-US" sz="20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912423">
              <a:lnSpc>
                <a:spcPct val="90000"/>
              </a:lnSpc>
            </a:pPr>
            <a:r>
              <a: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.NET CORE</a:t>
            </a:r>
          </a:p>
          <a:p>
            <a:pPr algn="ctr" defTabSz="912423">
              <a:lnSpc>
                <a:spcPct val="90000"/>
              </a:lnSpc>
            </a:pPr>
            <a:r>
              <a: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ASP.NET</a:t>
            </a:r>
          </a:p>
        </p:txBody>
      </p:sp>
      <p:sp>
        <p:nvSpPr>
          <p:cNvPr id="38" name="TextBox 2"/>
          <p:cNvSpPr txBox="1"/>
          <p:nvPr/>
        </p:nvSpPr>
        <p:spPr>
          <a:xfrm>
            <a:off x="731835" y="1394166"/>
            <a:ext cx="2971442" cy="733073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lIns="182854" tIns="146283" rIns="182854" bIns="146283" rtlCol="0" anchor="ctr">
            <a:noAutofit/>
          </a:bodyPr>
          <a:lstStyle/>
          <a:p>
            <a:pPr algn="ctr" defTabSz="914049">
              <a:defRPr/>
            </a:pPr>
            <a:r>
              <a:rPr lang="en-US" sz="2000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 Semibold" panose="020B0702040204020203" pitchFamily="34" charset="0"/>
              </a:rPr>
              <a:t>DESKTOP</a:t>
            </a:r>
          </a:p>
        </p:txBody>
      </p:sp>
      <p:sp>
        <p:nvSpPr>
          <p:cNvPr id="39" name="TextBox 2"/>
          <p:cNvSpPr txBox="1"/>
          <p:nvPr/>
        </p:nvSpPr>
        <p:spPr>
          <a:xfrm>
            <a:off x="3748957" y="1396893"/>
            <a:ext cx="2971379" cy="733073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lIns="182854" tIns="146283" rIns="182854" bIns="146283" rtlCol="0" anchor="ctr">
            <a:noAutofit/>
          </a:bodyPr>
          <a:lstStyle/>
          <a:p>
            <a:pPr algn="ctr" defTabSz="914049">
              <a:defRPr/>
            </a:pPr>
            <a:r>
              <a:rPr lang="en-US" sz="2000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 Semibold" panose="020B0702040204020203" pitchFamily="34" charset="0"/>
              </a:rPr>
              <a:t>CLOUD</a:t>
            </a:r>
          </a:p>
        </p:txBody>
      </p:sp>
      <p:sp>
        <p:nvSpPr>
          <p:cNvPr id="40" name="TextBox 2"/>
          <p:cNvSpPr txBox="1"/>
          <p:nvPr/>
        </p:nvSpPr>
        <p:spPr>
          <a:xfrm>
            <a:off x="6766015" y="1394166"/>
            <a:ext cx="2971381" cy="733073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lIns="182854" tIns="146283" rIns="182854" bIns="146283" rtlCol="0" anchor="ctr">
            <a:noAutofit/>
          </a:bodyPr>
          <a:lstStyle/>
          <a:p>
            <a:pPr algn="ctr" defTabSz="914049">
              <a:defRPr/>
            </a:pPr>
            <a:r>
              <a:rPr lang="en-US" sz="2000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 Semibold" panose="020B0702040204020203" pitchFamily="34" charset="0"/>
              </a:rPr>
              <a:t>MOBILE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53544" y="1190485"/>
            <a:ext cx="3395410" cy="2331595"/>
          </a:xfrm>
          <a:prstGeom prst="rect">
            <a:avLst/>
          </a:prstGeom>
          <a:solidFill>
            <a:srgbClr val="F8F8F8">
              <a:alpha val="80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9830335" y="4889625"/>
            <a:ext cx="1965681" cy="1350807"/>
            <a:chOff x="10195561" y="3458117"/>
            <a:chExt cx="1965960" cy="1350999"/>
          </a:xfrm>
        </p:grpSpPr>
        <p:sp>
          <p:nvSpPr>
            <p:cNvPr id="42" name="TextBox 41"/>
            <p:cNvSpPr txBox="1"/>
            <p:nvPr/>
          </p:nvSpPr>
          <p:spPr>
            <a:xfrm>
              <a:off x="10195561" y="4301735"/>
              <a:ext cx="1965960" cy="50738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lIns="93260" tIns="146283" rIns="93260" bIns="146283" rtlCol="0">
              <a:spAutoFit/>
            </a:bodyPr>
            <a:lstStyle/>
            <a:p>
              <a:pPr marL="0" marR="0" lvl="0" indent="0" algn="ctr" defTabSz="914049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3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cs typeface="Segoe UI Semilight" panose="020B0402040204020203" pitchFamily="34" charset="0"/>
                </a:rPr>
                <a:t>Visual Studio Code</a:t>
              </a:r>
            </a:p>
          </p:txBody>
        </p:sp>
        <p:pic>
          <p:nvPicPr>
            <p:cNvPr id="43" name="Picture 42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rgbClr val="0078D7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5414" r="11806"/>
            <a:stretch/>
          </p:blipFill>
          <p:spPr bwMode="auto">
            <a:xfrm>
              <a:off x="10852015" y="3458117"/>
              <a:ext cx="653051" cy="1174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TextBox 43"/>
          <p:cNvSpPr txBox="1"/>
          <p:nvPr/>
        </p:nvSpPr>
        <p:spPr>
          <a:xfrm>
            <a:off x="9825772" y="4543626"/>
            <a:ext cx="1965681" cy="507309"/>
          </a:xfrm>
          <a:prstGeom prst="rect">
            <a:avLst/>
          </a:prstGeom>
          <a:solidFill>
            <a:srgbClr val="FFFFFF">
              <a:lumMod val="85000"/>
            </a:srgbClr>
          </a:solidFill>
        </p:spPr>
        <p:txBody>
          <a:bodyPr wrap="square" lIns="93260" tIns="146283" rIns="93260" bIns="146283" rtlCol="0">
            <a:spAutoFit/>
          </a:bodyPr>
          <a:lstStyle/>
          <a:p>
            <a:pPr marL="0" marR="0" lvl="0" indent="0" algn="ctr" defTabSz="914049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3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cs typeface="Segoe UI Semilight" panose="020B0402040204020203" pitchFamily="34" charset="0"/>
              </a:rPr>
              <a:t>Visual Studio for Mac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4174" y="3588701"/>
            <a:ext cx="928876" cy="9288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6766012" y="1302726"/>
            <a:ext cx="5304321" cy="2331595"/>
          </a:xfrm>
          <a:prstGeom prst="rect">
            <a:avLst/>
          </a:prstGeom>
          <a:solidFill>
            <a:srgbClr val="F8F8F8">
              <a:alpha val="80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04904" y="3622661"/>
            <a:ext cx="11765429" cy="3208335"/>
          </a:xfrm>
          <a:prstGeom prst="rect">
            <a:avLst/>
          </a:prstGeom>
          <a:solidFill>
            <a:srgbClr val="F8F8F8">
              <a:alpha val="80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8117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269875" y="1945820"/>
            <a:ext cx="2924175" cy="868434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28" tIns="146262" rIns="182828" bIns="146262" numCol="1" rtlCol="0" anchor="ctr" anchorCtr="0" compatLnSpc="1">
            <a:prstTxWarp prst="textNoShape">
              <a:avLst/>
            </a:prstTxWarp>
          </a:bodyPr>
          <a:lstStyle/>
          <a:p>
            <a:pPr defTabSz="932114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latin typeface="Segoe UI Semilight"/>
              </a:rPr>
              <a:t>ASP.NET 4.7</a:t>
            </a:r>
            <a:endParaRPr lang="en-US" sz="1599" dirty="0">
              <a:solidFill>
                <a:schemeClr val="tx1"/>
              </a:solidFill>
              <a:latin typeface="Segoe UI Semilight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2.0 targets .NET Standard 2.0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69875" y="4823364"/>
            <a:ext cx="11891963" cy="868434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28" tIns="146262" rIns="182828" bIns="146262" numCol="1" rtlCol="0" anchor="ctr" anchorCtr="0" compatLnSpc="1">
            <a:prstTxWarp prst="textNoShape">
              <a:avLst/>
            </a:prstTxWarp>
          </a:bodyPr>
          <a:lstStyle/>
          <a:p>
            <a:pPr defTabSz="932048"/>
            <a:r>
              <a:rPr lang="en-US" sz="2000" dirty="0">
                <a:solidFill>
                  <a:schemeClr val="bg1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Compilers and runtime components </a:t>
            </a:r>
            <a:br>
              <a:rPr lang="en-US" sz="2000" dirty="0">
                <a:solidFill>
                  <a:schemeClr val="bg1"/>
                </a:solidFill>
                <a:latin typeface="Segoe UI Semilight"/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(.NET Compiler Platform: Roslyn, C#, VB, F# Languages, RyuJIT, SIMD)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CF37F5D-893F-4A08-A323-0E8C61B76393}"/>
              </a:ext>
            </a:extLst>
          </p:cNvPr>
          <p:cNvGrpSpPr/>
          <p:nvPr/>
        </p:nvGrpSpPr>
        <p:grpSpPr>
          <a:xfrm>
            <a:off x="269809" y="2905693"/>
            <a:ext cx="5948428" cy="868434"/>
            <a:chOff x="274190" y="2615536"/>
            <a:chExt cx="5944048" cy="868434"/>
          </a:xfrm>
        </p:grpSpPr>
        <p:sp>
          <p:nvSpPr>
            <p:cNvPr id="14" name="Rectangle 13"/>
            <p:cNvSpPr/>
            <p:nvPr/>
          </p:nvSpPr>
          <p:spPr bwMode="auto">
            <a:xfrm>
              <a:off x="274190" y="2615536"/>
              <a:ext cx="5944048" cy="868434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82828" tIns="146262" rIns="182828" bIns="146262" numCol="1" rtlCol="0" anchor="ctr" anchorCtr="0" compatLnSpc="1">
              <a:prstTxWarp prst="textNoShape">
                <a:avLst/>
              </a:prstTxWarp>
            </a:bodyPr>
            <a:lstStyle/>
            <a:p>
              <a:pPr defTabSz="93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.NET Framework 4.7</a:t>
              </a: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5637212" y="2854347"/>
              <a:ext cx="384864" cy="390812"/>
            </a:xfrm>
            <a:custGeom>
              <a:avLst/>
              <a:gdLst>
                <a:gd name="T0" fmla="*/ 288 w 647"/>
                <a:gd name="T1" fmla="*/ 314 h 657"/>
                <a:gd name="T2" fmla="*/ 288 w 647"/>
                <a:gd name="T3" fmla="*/ 52 h 657"/>
                <a:gd name="T4" fmla="*/ 647 w 647"/>
                <a:gd name="T5" fmla="*/ 0 h 657"/>
                <a:gd name="T6" fmla="*/ 647 w 647"/>
                <a:gd name="T7" fmla="*/ 314 h 657"/>
                <a:gd name="T8" fmla="*/ 288 w 647"/>
                <a:gd name="T9" fmla="*/ 314 h 657"/>
                <a:gd name="T10" fmla="*/ 262 w 647"/>
                <a:gd name="T11" fmla="*/ 57 h 657"/>
                <a:gd name="T12" fmla="*/ 0 w 647"/>
                <a:gd name="T13" fmla="*/ 95 h 657"/>
                <a:gd name="T14" fmla="*/ 0 w 647"/>
                <a:gd name="T15" fmla="*/ 314 h 657"/>
                <a:gd name="T16" fmla="*/ 262 w 647"/>
                <a:gd name="T17" fmla="*/ 314 h 657"/>
                <a:gd name="T18" fmla="*/ 262 w 647"/>
                <a:gd name="T19" fmla="*/ 57 h 657"/>
                <a:gd name="T20" fmla="*/ 0 w 647"/>
                <a:gd name="T21" fmla="*/ 338 h 657"/>
                <a:gd name="T22" fmla="*/ 0 w 647"/>
                <a:gd name="T23" fmla="*/ 560 h 657"/>
                <a:gd name="T24" fmla="*/ 262 w 647"/>
                <a:gd name="T25" fmla="*/ 600 h 657"/>
                <a:gd name="T26" fmla="*/ 262 w 647"/>
                <a:gd name="T27" fmla="*/ 338 h 657"/>
                <a:gd name="T28" fmla="*/ 0 w 647"/>
                <a:gd name="T29" fmla="*/ 338 h 657"/>
                <a:gd name="T30" fmla="*/ 288 w 647"/>
                <a:gd name="T31" fmla="*/ 602 h 657"/>
                <a:gd name="T32" fmla="*/ 647 w 647"/>
                <a:gd name="T33" fmla="*/ 657 h 657"/>
                <a:gd name="T34" fmla="*/ 647 w 647"/>
                <a:gd name="T35" fmla="*/ 338 h 657"/>
                <a:gd name="T36" fmla="*/ 288 w 647"/>
                <a:gd name="T37" fmla="*/ 338 h 657"/>
                <a:gd name="T38" fmla="*/ 288 w 647"/>
                <a:gd name="T39" fmla="*/ 602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7" h="657">
                  <a:moveTo>
                    <a:pt x="288" y="314"/>
                  </a:moveTo>
                  <a:lnTo>
                    <a:pt x="288" y="52"/>
                  </a:lnTo>
                  <a:lnTo>
                    <a:pt x="647" y="0"/>
                  </a:lnTo>
                  <a:lnTo>
                    <a:pt x="647" y="314"/>
                  </a:lnTo>
                  <a:lnTo>
                    <a:pt x="288" y="314"/>
                  </a:lnTo>
                  <a:close/>
                  <a:moveTo>
                    <a:pt x="262" y="57"/>
                  </a:moveTo>
                  <a:lnTo>
                    <a:pt x="0" y="95"/>
                  </a:lnTo>
                  <a:lnTo>
                    <a:pt x="0" y="314"/>
                  </a:lnTo>
                  <a:lnTo>
                    <a:pt x="262" y="314"/>
                  </a:lnTo>
                  <a:lnTo>
                    <a:pt x="262" y="57"/>
                  </a:lnTo>
                  <a:close/>
                  <a:moveTo>
                    <a:pt x="0" y="338"/>
                  </a:moveTo>
                  <a:lnTo>
                    <a:pt x="0" y="560"/>
                  </a:lnTo>
                  <a:lnTo>
                    <a:pt x="262" y="600"/>
                  </a:lnTo>
                  <a:lnTo>
                    <a:pt x="262" y="338"/>
                  </a:lnTo>
                  <a:lnTo>
                    <a:pt x="0" y="338"/>
                  </a:lnTo>
                  <a:close/>
                  <a:moveTo>
                    <a:pt x="288" y="602"/>
                  </a:moveTo>
                  <a:lnTo>
                    <a:pt x="647" y="657"/>
                  </a:lnTo>
                  <a:lnTo>
                    <a:pt x="647" y="338"/>
                  </a:lnTo>
                  <a:lnTo>
                    <a:pt x="288" y="338"/>
                  </a:lnTo>
                  <a:lnTo>
                    <a:pt x="288" y="6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30"/>
              <a:endParaRPr lang="en-US" sz="1836">
                <a:solidFill>
                  <a:srgbClr val="FFFFFF"/>
                </a:solidFill>
                <a:latin typeface="Segoe UI Semilight"/>
              </a:endParaRPr>
            </a:p>
          </p:txBody>
        </p:sp>
      </p:grpSp>
      <p:sp>
        <p:nvSpPr>
          <p:cNvPr id="8" name="Rectangle 7"/>
          <p:cNvSpPr/>
          <p:nvPr/>
        </p:nvSpPr>
        <p:spPr bwMode="auto">
          <a:xfrm>
            <a:off x="3273869" y="1942799"/>
            <a:ext cx="8890333" cy="868434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28" tIns="146262" rIns="182828" bIns="146262" numCol="1" rtlCol="0" anchor="ctr" anchorCtr="0" compatLnSpc="1">
            <a:prstTxWarp prst="textNoShape">
              <a:avLst/>
            </a:prstTxWarp>
          </a:bodyPr>
          <a:lstStyle/>
          <a:p>
            <a:pPr defTabSz="932114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latin typeface="Segoe UI Semilight"/>
              </a:rPr>
              <a:t>ASP.NET Core 2.0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1591CF-40FB-4484-B239-8CCC11BB44D4}"/>
              </a:ext>
            </a:extLst>
          </p:cNvPr>
          <p:cNvGrpSpPr/>
          <p:nvPr/>
        </p:nvGrpSpPr>
        <p:grpSpPr>
          <a:xfrm>
            <a:off x="6294438" y="2905693"/>
            <a:ext cx="5867334" cy="868434"/>
            <a:chOff x="6294438" y="2615536"/>
            <a:chExt cx="5867400" cy="868434"/>
          </a:xfrm>
        </p:grpSpPr>
        <p:sp>
          <p:nvSpPr>
            <p:cNvPr id="10" name="Rectangle 9"/>
            <p:cNvSpPr/>
            <p:nvPr/>
          </p:nvSpPr>
          <p:spPr bwMode="auto">
            <a:xfrm>
              <a:off x="6294438" y="2615536"/>
              <a:ext cx="5867400" cy="868434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82828" tIns="146262" rIns="182828" bIns="146262" numCol="1" rtlCol="0" anchor="ctr" anchorCtr="0" compatLnSpc="1">
              <a:prstTxWarp prst="textNoShape">
                <a:avLst/>
              </a:prstTxWarp>
            </a:bodyPr>
            <a:lstStyle/>
            <a:p>
              <a:pPr defTabSz="93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.NET Core 2.0</a:t>
              </a: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11581260" y="2854347"/>
              <a:ext cx="384864" cy="390812"/>
            </a:xfrm>
            <a:custGeom>
              <a:avLst/>
              <a:gdLst>
                <a:gd name="T0" fmla="*/ 288 w 647"/>
                <a:gd name="T1" fmla="*/ 314 h 657"/>
                <a:gd name="T2" fmla="*/ 288 w 647"/>
                <a:gd name="T3" fmla="*/ 52 h 657"/>
                <a:gd name="T4" fmla="*/ 647 w 647"/>
                <a:gd name="T5" fmla="*/ 0 h 657"/>
                <a:gd name="T6" fmla="*/ 647 w 647"/>
                <a:gd name="T7" fmla="*/ 314 h 657"/>
                <a:gd name="T8" fmla="*/ 288 w 647"/>
                <a:gd name="T9" fmla="*/ 314 h 657"/>
                <a:gd name="T10" fmla="*/ 262 w 647"/>
                <a:gd name="T11" fmla="*/ 57 h 657"/>
                <a:gd name="T12" fmla="*/ 0 w 647"/>
                <a:gd name="T13" fmla="*/ 95 h 657"/>
                <a:gd name="T14" fmla="*/ 0 w 647"/>
                <a:gd name="T15" fmla="*/ 314 h 657"/>
                <a:gd name="T16" fmla="*/ 262 w 647"/>
                <a:gd name="T17" fmla="*/ 314 h 657"/>
                <a:gd name="T18" fmla="*/ 262 w 647"/>
                <a:gd name="T19" fmla="*/ 57 h 657"/>
                <a:gd name="T20" fmla="*/ 0 w 647"/>
                <a:gd name="T21" fmla="*/ 338 h 657"/>
                <a:gd name="T22" fmla="*/ 0 w 647"/>
                <a:gd name="T23" fmla="*/ 560 h 657"/>
                <a:gd name="T24" fmla="*/ 262 w 647"/>
                <a:gd name="T25" fmla="*/ 600 h 657"/>
                <a:gd name="T26" fmla="*/ 262 w 647"/>
                <a:gd name="T27" fmla="*/ 338 h 657"/>
                <a:gd name="T28" fmla="*/ 0 w 647"/>
                <a:gd name="T29" fmla="*/ 338 h 657"/>
                <a:gd name="T30" fmla="*/ 288 w 647"/>
                <a:gd name="T31" fmla="*/ 602 h 657"/>
                <a:gd name="T32" fmla="*/ 647 w 647"/>
                <a:gd name="T33" fmla="*/ 657 h 657"/>
                <a:gd name="T34" fmla="*/ 647 w 647"/>
                <a:gd name="T35" fmla="*/ 338 h 657"/>
                <a:gd name="T36" fmla="*/ 288 w 647"/>
                <a:gd name="T37" fmla="*/ 338 h 657"/>
                <a:gd name="T38" fmla="*/ 288 w 647"/>
                <a:gd name="T39" fmla="*/ 602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7" h="657">
                  <a:moveTo>
                    <a:pt x="288" y="314"/>
                  </a:moveTo>
                  <a:lnTo>
                    <a:pt x="288" y="52"/>
                  </a:lnTo>
                  <a:lnTo>
                    <a:pt x="647" y="0"/>
                  </a:lnTo>
                  <a:lnTo>
                    <a:pt x="647" y="314"/>
                  </a:lnTo>
                  <a:lnTo>
                    <a:pt x="288" y="314"/>
                  </a:lnTo>
                  <a:close/>
                  <a:moveTo>
                    <a:pt x="262" y="57"/>
                  </a:moveTo>
                  <a:lnTo>
                    <a:pt x="0" y="95"/>
                  </a:lnTo>
                  <a:lnTo>
                    <a:pt x="0" y="314"/>
                  </a:lnTo>
                  <a:lnTo>
                    <a:pt x="262" y="314"/>
                  </a:lnTo>
                  <a:lnTo>
                    <a:pt x="262" y="57"/>
                  </a:lnTo>
                  <a:close/>
                  <a:moveTo>
                    <a:pt x="0" y="338"/>
                  </a:moveTo>
                  <a:lnTo>
                    <a:pt x="0" y="560"/>
                  </a:lnTo>
                  <a:lnTo>
                    <a:pt x="262" y="600"/>
                  </a:lnTo>
                  <a:lnTo>
                    <a:pt x="262" y="338"/>
                  </a:lnTo>
                  <a:lnTo>
                    <a:pt x="0" y="338"/>
                  </a:lnTo>
                  <a:close/>
                  <a:moveTo>
                    <a:pt x="288" y="602"/>
                  </a:moveTo>
                  <a:lnTo>
                    <a:pt x="647" y="657"/>
                  </a:lnTo>
                  <a:lnTo>
                    <a:pt x="647" y="338"/>
                  </a:lnTo>
                  <a:lnTo>
                    <a:pt x="288" y="338"/>
                  </a:lnTo>
                  <a:lnTo>
                    <a:pt x="288" y="6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30"/>
              <a:endParaRPr lang="en-US" sz="1836">
                <a:solidFill>
                  <a:srgbClr val="FFFFFF"/>
                </a:solidFill>
                <a:latin typeface="Segoe UI Semilight"/>
              </a:endParaRPr>
            </a:p>
          </p:txBody>
        </p:sp>
        <p:grpSp>
          <p:nvGrpSpPr>
            <p:cNvPr id="17" name="Group 23"/>
            <p:cNvGrpSpPr>
              <a:grpSpLocks noChangeAspect="1"/>
            </p:cNvGrpSpPr>
            <p:nvPr/>
          </p:nvGrpSpPr>
          <p:grpSpPr bwMode="auto">
            <a:xfrm>
              <a:off x="10496696" y="2852447"/>
              <a:ext cx="301327" cy="340125"/>
              <a:chOff x="3485" y="1766"/>
              <a:chExt cx="699" cy="789"/>
            </a:xfrm>
            <a:solidFill>
              <a:schemeClr val="bg1"/>
            </a:solidFill>
          </p:grpSpPr>
          <p:sp>
            <p:nvSpPr>
              <p:cNvPr id="18" name="Freeform 24"/>
              <p:cNvSpPr>
                <a:spLocks/>
              </p:cNvSpPr>
              <p:nvPr/>
            </p:nvSpPr>
            <p:spPr bwMode="auto">
              <a:xfrm>
                <a:off x="3485" y="1950"/>
                <a:ext cx="699" cy="605"/>
              </a:xfrm>
              <a:custGeom>
                <a:avLst/>
                <a:gdLst>
                  <a:gd name="T0" fmla="*/ 296 w 296"/>
                  <a:gd name="T1" fmla="*/ 167 h 256"/>
                  <a:gd name="T2" fmla="*/ 274 w 296"/>
                  <a:gd name="T3" fmla="*/ 207 h 256"/>
                  <a:gd name="T4" fmla="*/ 216 w 296"/>
                  <a:gd name="T5" fmla="*/ 256 h 256"/>
                  <a:gd name="T6" fmla="*/ 159 w 296"/>
                  <a:gd name="T7" fmla="*/ 242 h 256"/>
                  <a:gd name="T8" fmla="*/ 101 w 296"/>
                  <a:gd name="T9" fmla="*/ 256 h 256"/>
                  <a:gd name="T10" fmla="*/ 44 w 296"/>
                  <a:gd name="T11" fmla="*/ 210 h 256"/>
                  <a:gd name="T12" fmla="*/ 24 w 296"/>
                  <a:gd name="T13" fmla="*/ 42 h 256"/>
                  <a:gd name="T14" fmla="*/ 94 w 296"/>
                  <a:gd name="T15" fmla="*/ 0 h 256"/>
                  <a:gd name="T16" fmla="*/ 158 w 296"/>
                  <a:gd name="T17" fmla="*/ 15 h 256"/>
                  <a:gd name="T18" fmla="*/ 222 w 296"/>
                  <a:gd name="T19" fmla="*/ 0 h 256"/>
                  <a:gd name="T20" fmla="*/ 286 w 296"/>
                  <a:gd name="T21" fmla="*/ 34 h 256"/>
                  <a:gd name="T22" fmla="*/ 296 w 296"/>
                  <a:gd name="T23" fmla="*/ 167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6" h="256">
                    <a:moveTo>
                      <a:pt x="296" y="167"/>
                    </a:moveTo>
                    <a:cubicBezTo>
                      <a:pt x="288" y="184"/>
                      <a:pt x="284" y="192"/>
                      <a:pt x="274" y="207"/>
                    </a:cubicBezTo>
                    <a:cubicBezTo>
                      <a:pt x="260" y="229"/>
                      <a:pt x="240" y="255"/>
                      <a:pt x="216" y="256"/>
                    </a:cubicBezTo>
                    <a:cubicBezTo>
                      <a:pt x="194" y="256"/>
                      <a:pt x="188" y="241"/>
                      <a:pt x="159" y="242"/>
                    </a:cubicBezTo>
                    <a:cubicBezTo>
                      <a:pt x="129" y="242"/>
                      <a:pt x="123" y="256"/>
                      <a:pt x="101" y="256"/>
                    </a:cubicBezTo>
                    <a:cubicBezTo>
                      <a:pt x="76" y="255"/>
                      <a:pt x="58" y="231"/>
                      <a:pt x="44" y="210"/>
                    </a:cubicBezTo>
                    <a:cubicBezTo>
                      <a:pt x="4" y="150"/>
                      <a:pt x="0" y="80"/>
                      <a:pt x="24" y="42"/>
                    </a:cubicBezTo>
                    <a:cubicBezTo>
                      <a:pt x="42" y="16"/>
                      <a:pt x="69" y="0"/>
                      <a:pt x="94" y="0"/>
                    </a:cubicBezTo>
                    <a:cubicBezTo>
                      <a:pt x="120" y="0"/>
                      <a:pt x="137" y="15"/>
                      <a:pt x="158" y="15"/>
                    </a:cubicBezTo>
                    <a:cubicBezTo>
                      <a:pt x="179" y="15"/>
                      <a:pt x="192" y="0"/>
                      <a:pt x="222" y="0"/>
                    </a:cubicBezTo>
                    <a:cubicBezTo>
                      <a:pt x="245" y="0"/>
                      <a:pt x="269" y="13"/>
                      <a:pt x="286" y="34"/>
                    </a:cubicBezTo>
                    <a:cubicBezTo>
                      <a:pt x="230" y="65"/>
                      <a:pt x="239" y="145"/>
                      <a:pt x="296" y="1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14012"/>
                <a:endParaRPr lang="en-US" sz="1836">
                  <a:solidFill>
                    <a:prstClr val="white"/>
                  </a:solidFill>
                  <a:latin typeface="Segoe UI Semilight"/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3825" y="1766"/>
                <a:ext cx="175" cy="191"/>
              </a:xfrm>
              <a:custGeom>
                <a:avLst/>
                <a:gdLst>
                  <a:gd name="T0" fmla="*/ 55 w 74"/>
                  <a:gd name="T1" fmla="*/ 54 h 81"/>
                  <a:gd name="T2" fmla="*/ 71 w 74"/>
                  <a:gd name="T3" fmla="*/ 0 h 81"/>
                  <a:gd name="T4" fmla="*/ 20 w 74"/>
                  <a:gd name="T5" fmla="*/ 28 h 81"/>
                  <a:gd name="T6" fmla="*/ 4 w 74"/>
                  <a:gd name="T7" fmla="*/ 81 h 81"/>
                  <a:gd name="T8" fmla="*/ 55 w 74"/>
                  <a:gd name="T9" fmla="*/ 5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81">
                    <a:moveTo>
                      <a:pt x="55" y="54"/>
                    </a:moveTo>
                    <a:cubicBezTo>
                      <a:pt x="66" y="40"/>
                      <a:pt x="74" y="21"/>
                      <a:pt x="71" y="0"/>
                    </a:cubicBezTo>
                    <a:cubicBezTo>
                      <a:pt x="54" y="2"/>
                      <a:pt x="33" y="13"/>
                      <a:pt x="20" y="28"/>
                    </a:cubicBezTo>
                    <a:cubicBezTo>
                      <a:pt x="9" y="41"/>
                      <a:pt x="0" y="61"/>
                      <a:pt x="4" y="81"/>
                    </a:cubicBezTo>
                    <a:cubicBezTo>
                      <a:pt x="23" y="81"/>
                      <a:pt x="44" y="70"/>
                      <a:pt x="55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14012"/>
                <a:endParaRPr lang="en-US" sz="1836">
                  <a:solidFill>
                    <a:prstClr val="white"/>
                  </a:solidFill>
                  <a:latin typeface="Segoe UI Semilight"/>
                </a:endParaRPr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8586" y="2858795"/>
              <a:ext cx="322111" cy="378212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868867C3-B3AF-4097-A099-BB7B3D3E9D3F}"/>
              </a:ext>
            </a:extLst>
          </p:cNvPr>
          <p:cNvSpPr/>
          <p:nvPr/>
        </p:nvSpPr>
        <p:spPr bwMode="auto">
          <a:xfrm>
            <a:off x="269809" y="3866039"/>
            <a:ext cx="11891963" cy="868434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28" tIns="146262" rIns="182828" bIns="146262" numCol="1" rtlCol="0" anchor="ctr" anchorCtr="0" compatLnSpc="1">
            <a:prstTxWarp prst="textNoShape">
              <a:avLst/>
            </a:prstTxWarp>
          </a:bodyPr>
          <a:lstStyle/>
          <a:p>
            <a:pPr algn="ctr" defTabSz="932048"/>
            <a:r>
              <a:rPr lang="en-US" sz="2000" dirty="0">
                <a:solidFill>
                  <a:schemeClr val="bg1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.NET Standard libraries </a:t>
            </a:r>
          </a:p>
        </p:txBody>
      </p:sp>
    </p:spTree>
    <p:extLst>
      <p:ext uri="{BB962C8B-B14F-4D97-AF65-F5344CB8AC3E}">
        <p14:creationId xmlns:p14="http://schemas.microsoft.com/office/powerpoint/2010/main" val="382625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9750FF-031A-4AB5-A171-B727E86B0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942799"/>
            <a:ext cx="11887200" cy="27699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Developer Delight</a:t>
            </a:r>
          </a:p>
          <a:p>
            <a:pPr marL="0" indent="0">
              <a:buNone/>
            </a:pPr>
            <a:r>
              <a:rPr lang="en-US" dirty="0"/>
              <a:t>Extending App Models</a:t>
            </a:r>
          </a:p>
          <a:p>
            <a:pPr marL="0" indent="0">
              <a:buNone/>
            </a:pPr>
            <a:r>
              <a:rPr lang="en-US" dirty="0"/>
              <a:t>Performance</a:t>
            </a:r>
          </a:p>
          <a:p>
            <a:pPr marL="0" indent="0">
              <a:buNone/>
            </a:pPr>
            <a:r>
              <a:rPr lang="en-US" dirty="0"/>
              <a:t>Better with Azure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E8B5B4-BD41-45C8-AB30-65524388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2.0 themes</a:t>
            </a:r>
          </a:p>
        </p:txBody>
      </p:sp>
    </p:spTree>
    <p:extLst>
      <p:ext uri="{BB962C8B-B14F-4D97-AF65-F5344CB8AC3E}">
        <p14:creationId xmlns:p14="http://schemas.microsoft.com/office/powerpoint/2010/main" val="205010600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7" y="2125677"/>
            <a:ext cx="12892964" cy="1098762"/>
          </a:xfrm>
        </p:spPr>
        <p:txBody>
          <a:bodyPr/>
          <a:lstStyle/>
          <a:p>
            <a:r>
              <a:rPr lang="en-US" sz="6600" dirty="0"/>
              <a:t>ASP.NET Core 2.0 Preview 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3776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5B395-B37D-48F1-B9B9-9E3CA201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Delight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D6596-484B-47C8-88A5-F5682ADB02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4456605"/>
          </a:xfrm>
        </p:spPr>
        <p:txBody>
          <a:bodyPr/>
          <a:lstStyle/>
          <a:p>
            <a:r>
              <a:rPr lang="en-US" dirty="0"/>
              <a:t>One package, one version - </a:t>
            </a:r>
            <a:r>
              <a:rPr lang="en-US" dirty="0" err="1"/>
              <a:t>Microsoft.AspNetCore.All</a:t>
            </a:r>
            <a:endParaRPr lang="en-US" dirty="0"/>
          </a:p>
          <a:p>
            <a:r>
              <a:rPr lang="en-US" dirty="0"/>
              <a:t>Config provided by the host through DI</a:t>
            </a:r>
          </a:p>
          <a:p>
            <a:r>
              <a:rPr lang="en-US" dirty="0"/>
              <a:t>Default web host builder adds convenient conventions</a:t>
            </a:r>
          </a:p>
          <a:p>
            <a:pPr lvl="1"/>
            <a:r>
              <a:rPr lang="en-US" dirty="0"/>
              <a:t>Kestrel, IIS integration config sources, logging providers, content root, service scope validation</a:t>
            </a:r>
          </a:p>
          <a:p>
            <a:r>
              <a:rPr lang="en-US" dirty="0"/>
              <a:t>Built-in config for common scenarios:</a:t>
            </a:r>
          </a:p>
          <a:p>
            <a:pPr lvl="1"/>
            <a:r>
              <a:rPr lang="en-US" dirty="0"/>
              <a:t>Logging, endpoints, HTTPS, authentication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11_Build 2017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3B9D3600-BA2F-499E-9B74-B0493B08579C}"/>
    </a:ext>
  </a:extLst>
</a:theme>
</file>

<file path=ppt/theme/theme2.xml><?xml version="1.0" encoding="utf-8"?>
<a:theme xmlns:a="http://schemas.openxmlformats.org/drawingml/2006/main" name="1_COLOR TEMPLATE">
  <a:themeElements>
    <a:clrScheme name="MSVID Purple">
      <a:dk1>
        <a:srgbClr val="505050"/>
      </a:dk1>
      <a:lt1>
        <a:srgbClr val="FFFFFF"/>
      </a:lt1>
      <a:dk2>
        <a:srgbClr val="5C2D91"/>
      </a:dk2>
      <a:lt2>
        <a:srgbClr val="E7DCF4"/>
      </a:lt2>
      <a:accent1>
        <a:srgbClr val="32145A"/>
      </a:accent1>
      <a:accent2>
        <a:srgbClr val="B4009E"/>
      </a:accent2>
      <a:accent3>
        <a:srgbClr val="107C10"/>
      </a:accent3>
      <a:accent4>
        <a:srgbClr val="0078D7"/>
      </a:accent4>
      <a:accent5>
        <a:srgbClr val="008272"/>
      </a:accent5>
      <a:accent6>
        <a:srgbClr val="D83B01"/>
      </a:accent6>
      <a:hlink>
        <a:srgbClr val="E7DCF4"/>
      </a:hlink>
      <a:folHlink>
        <a:srgbClr val="E7DCF4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g_ID_template_16-9_Business_PURPLE_1.potx" id="{EA1C931B-0CA8-4C29-AF2A-5CCE0B71BADB}" vid="{779B47EC-C2D9-42C6-B399-0FB5A6F745B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858</Words>
  <Application>Microsoft Office PowerPoint</Application>
  <PresentationFormat>Custom</PresentationFormat>
  <Paragraphs>200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Segoe UI Semilight</vt:lpstr>
      <vt:lpstr>Wingdings</vt:lpstr>
      <vt:lpstr>5-50111_Build 2017_LIGHT GRAY TEMPLATE</vt:lpstr>
      <vt:lpstr>1_COLOR TEMPLATE</vt:lpstr>
      <vt:lpstr>Office Theme</vt:lpstr>
      <vt:lpstr>Introducing ASP.NET Core 2.0</vt:lpstr>
      <vt:lpstr>.NET Core</vt:lpstr>
      <vt:lpstr>.NET Core 2.0 supports .NET Standard 2.0</vt:lpstr>
      <vt:lpstr>.NET platform</vt:lpstr>
      <vt:lpstr>.NET Core -- Cross-platform services</vt:lpstr>
      <vt:lpstr>ASP.NET Core 2.0 targets .NET Standard 2.0</vt:lpstr>
      <vt:lpstr>ASP.NET Core 2.0 themes</vt:lpstr>
      <vt:lpstr>ASP.NET Core 2.0 Preview 1</vt:lpstr>
      <vt:lpstr>Developer Delight</vt:lpstr>
      <vt:lpstr>Extending App Models</vt:lpstr>
      <vt:lpstr>PowerPoint Presentation</vt:lpstr>
      <vt:lpstr>Razor Pages</vt:lpstr>
      <vt:lpstr>Razor Pages</vt:lpstr>
      <vt:lpstr>Performance</vt:lpstr>
      <vt:lpstr>Performance</vt:lpstr>
      <vt:lpstr>Better with Azure</vt:lpstr>
      <vt:lpstr>ASP.NET Core Identity Service &amp; Azure AD B2C</vt:lpstr>
      <vt:lpstr>Better with Azure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Demo’s</dc:title>
  <dc:creator>David Carmona</dc:creator>
  <cp:lastModifiedBy>Daniel Roth</cp:lastModifiedBy>
  <cp:revision>73</cp:revision>
  <dcterms:modified xsi:type="dcterms:W3CDTF">2017-05-24T19:05:08Z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pplication">
    <vt:lpwstr>Microsoft Azure Information Protection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MSIP_Label_f42aa342-8706-4288-bd11-ebb85995028c_SetBy">
    <vt:lpwstr>scothu@microsoft.com</vt:lpwstr>
  </property>
  <property fmtid="{D5CDD505-2E9C-101B-9397-08002B2CF9AE}" pid="10" name="MSIP_Label_f42aa342-8706-4288-bd11-ebb85995028c_SetDate">
    <vt:lpwstr>2017-04-27T18:50:27.9406821-07:00</vt:lpwstr>
  </property>
</Properties>
</file>