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873eL9aPV4bzfIy+2wIC8RUH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N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nva.com/colors/color-palette-generator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take a screenshot of you getting images from either pixabay or unsplash</a:t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2553a7e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take a screenshot of you getting images from either pixabay or unsplash</a:t>
            </a:r>
            <a:endParaRPr/>
          </a:p>
        </p:txBody>
      </p:sp>
      <p:sp>
        <p:nvSpPr>
          <p:cNvPr id="170" name="Google Shape;170;g752553a7e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NZ" sz="1400">
                <a:latin typeface="Arial"/>
                <a:ea typeface="Arial"/>
                <a:cs typeface="Arial"/>
                <a:sym typeface="Arial"/>
              </a:rPr>
              <a:t>Come up with 2-3 ideas for your colour palette (nav bar and footer). My advice is to pick a great image for your index page and then put it through: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NZ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NZ" sz="1400" u="sng">
                <a:latin typeface="Arial"/>
                <a:ea typeface="Arial"/>
                <a:cs typeface="Arial"/>
                <a:sym typeface="Arial"/>
                <a:hlinkClick r:id="rId2"/>
              </a:rPr>
              <a:t>https://www.canva.com/colors/color-palette-generator/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NZ" sz="1400"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NZ" sz="1400"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NZ" sz="1400">
                <a:latin typeface="Arial"/>
                <a:ea typeface="Arial"/>
                <a:cs typeface="Arial"/>
                <a:sym typeface="Arial"/>
              </a:rPr>
              <a:t>Copy and paste the colour values into your portfolio. The current trend is to use a minimalist design with a bright nav bar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2553a7e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52553a7e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NZ"/>
              <a:t>Screenshot your folder in Dreamweaver showing that your files are named correctly(lower case and underscores)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screenshot the page using function prt screen to paste the page or use the snip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screenshot the page using function prt screen to paste the page or use the snip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screenshot the page using function prt screen to paste the page or use the snip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using snipping tool, copy and paste your wifre frame to this slide.</a:t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7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7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cxnSp>
        <p:nvCxnSpPr>
          <p:cNvPr id="24" name="Google Shape;24;p2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cxnSp>
        <p:nvCxnSpPr>
          <p:cNvPr id="92" name="Google Shape;92;p3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38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5" name="Google Shape;95;p38"/>
          <p:cNvSpPr txBox="1"/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" type="body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97" name="Google Shape;97;p38"/>
          <p:cNvSpPr txBox="1"/>
          <p:nvPr>
            <p:ph idx="2" type="body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39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1" name="Google Shape;101;p39"/>
          <p:cNvSpPr txBox="1"/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9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cxnSp>
        <p:nvCxnSpPr>
          <p:cNvPr id="39" name="Google Shape;39;p2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cxnSp>
        <p:nvCxnSpPr>
          <p:cNvPr id="79" name="Google Shape;79;p3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cxnSp>
        <p:nvCxnSpPr>
          <p:cNvPr id="15" name="Google Shape;15;p2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pixabay.com/" TargetMode="External"/><Relationship Id="rId4" Type="http://schemas.openxmlformats.org/officeDocument/2006/relationships/hyperlink" Target="https://unsplash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pixabay.com/" TargetMode="External"/><Relationship Id="rId4" Type="http://schemas.openxmlformats.org/officeDocument/2006/relationships/hyperlink" Target="https://unsplash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owtogetonline.com/best-google-font-combinations-currently-trending.ph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ACHIEVEMENT STANDARD 1.4 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NZ"/>
              <a:t>Your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SOURCING COPYRIGHT FREE IMAGES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Screenshot you sourcing 2-3 images from here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NZ" u="sng">
                <a:solidFill>
                  <a:schemeClr val="hlink"/>
                </a:solidFill>
                <a:hlinkClick r:id="rId3"/>
              </a:rPr>
              <a:t>www.pixabay.com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NZ" u="sng">
                <a:solidFill>
                  <a:schemeClr val="hlink"/>
                </a:solidFill>
                <a:hlinkClick r:id="rId4"/>
              </a:rPr>
              <a:t>https://unsplash.com/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2553a7e5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g752553a7e5_0_2"/>
          <p:cNvSpPr/>
          <p:nvPr/>
        </p:nvSpPr>
        <p:spPr>
          <a:xfrm>
            <a:off x="0" y="0"/>
            <a:ext cx="465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g752553a7e5_0_2"/>
          <p:cNvSpPr txBox="1"/>
          <p:nvPr>
            <p:ph type="title"/>
          </p:nvPr>
        </p:nvSpPr>
        <p:spPr>
          <a:xfrm>
            <a:off x="964788" y="804333"/>
            <a:ext cx="33918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SOURCING COPYRIGHT FREE IMAGES</a:t>
            </a:r>
            <a:endParaRPr/>
          </a:p>
        </p:txBody>
      </p:sp>
      <p:sp>
        <p:nvSpPr>
          <p:cNvPr id="175" name="Google Shape;175;g752553a7e5_0_2"/>
          <p:cNvSpPr txBox="1"/>
          <p:nvPr>
            <p:ph idx="1" type="body"/>
          </p:nvPr>
        </p:nvSpPr>
        <p:spPr>
          <a:xfrm>
            <a:off x="4951048" y="804333"/>
            <a:ext cx="63060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Screenshot you sourcing 2-3 images from here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NZ" u="sng">
                <a:solidFill>
                  <a:schemeClr val="hlink"/>
                </a:solidFill>
                <a:hlinkClick r:id="rId3"/>
              </a:rPr>
              <a:t>www.pixabay.com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NZ" u="sng">
                <a:solidFill>
                  <a:schemeClr val="hlink"/>
                </a:solidFill>
                <a:hlinkClick r:id="rId4"/>
              </a:rPr>
              <a:t>https://unsplash.com/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12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IDEATE COLOUR PALETTE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951050" y="5155893"/>
            <a:ext cx="6306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NZ"/>
              <a:t>example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283" y="263150"/>
            <a:ext cx="4727375" cy="4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IDEATE COLOUR PALETTE</a:t>
            </a:r>
            <a:endParaRPr/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IDEATE </a:t>
            </a:r>
            <a:br>
              <a:rPr lang="en-NZ">
                <a:solidFill>
                  <a:srgbClr val="FFFFFF"/>
                </a:solidFill>
              </a:rPr>
            </a:br>
            <a:r>
              <a:rPr lang="en-NZ">
                <a:solidFill>
                  <a:srgbClr val="FFFFFF"/>
                </a:solidFill>
              </a:rPr>
              <a:t>FONTS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NZ"/>
              <a:t>Generate 2-3 font ideas 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NZ" u="sng">
                <a:solidFill>
                  <a:schemeClr val="hlink"/>
                </a:solidFill>
                <a:hlinkClick r:id="rId3"/>
              </a:rPr>
              <a:t>https://howtogetonline.com/best-google-font-combinations-currently-trending.php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FONT IDEA #1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2553a7e5_0_11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FONT IDEA #2</a:t>
            </a:r>
            <a:endParaRPr/>
          </a:p>
        </p:txBody>
      </p:sp>
      <p:sp>
        <p:nvSpPr>
          <p:cNvPr id="212" name="Google Shape;212;g752553a7e5_0_11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17"/>
          <p:cNvSpPr txBox="1"/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SITE SET UP</a:t>
            </a:r>
            <a:endParaRPr/>
          </a:p>
        </p:txBody>
      </p:sp>
      <p:cxnSp>
        <p:nvCxnSpPr>
          <p:cNvPr id="219" name="Google Shape;219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D0EE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1024129" y="2286000"/>
            <a:ext cx="3791711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PROTOTYPING</a:t>
            </a:r>
            <a:br>
              <a:rPr lang="en-NZ">
                <a:solidFill>
                  <a:srgbClr val="FFFFFF"/>
                </a:solidFill>
              </a:rPr>
            </a:br>
            <a:r>
              <a:rPr lang="en-NZ">
                <a:solidFill>
                  <a:srgbClr val="FFFFFF"/>
                </a:solidFill>
              </a:rPr>
              <a:t>-CREATING YOUR SITE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Every period – screenshot your page in a browser at the start and at the end (1 per slide please)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CONTINUE TO GET FEEDBACK AND TEST RESULTS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186262" lvl="0" marL="304792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•"/>
            </a:pPr>
            <a:r>
              <a:rPr lang="en-NZ" sz="1867">
                <a:solidFill>
                  <a:srgbClr val="000000"/>
                </a:solidFill>
              </a:rPr>
              <a:t>Does this site adhere to legal requirements? (content and images meet copyright requirements)</a:t>
            </a:r>
            <a:endParaRPr sz="1867">
              <a:solidFill>
                <a:srgbClr val="000000"/>
              </a:solidFill>
            </a:endParaRPr>
          </a:p>
          <a:p>
            <a:pPr indent="-186262" lvl="0" marL="304792" rtl="0" algn="l">
              <a:lnSpc>
                <a:spcPct val="90000"/>
              </a:lnSpc>
              <a:spcBef>
                <a:spcPts val="1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•"/>
            </a:pPr>
            <a:r>
              <a:rPr lang="en-NZ" sz="1867">
                <a:solidFill>
                  <a:srgbClr val="000000"/>
                </a:solidFill>
              </a:rPr>
              <a:t>Is the site accessible? (via multiple devices, alt tags)</a:t>
            </a:r>
            <a:endParaRPr sz="1867">
              <a:solidFill>
                <a:srgbClr val="000000"/>
              </a:solidFill>
            </a:endParaRPr>
          </a:p>
          <a:p>
            <a:pPr indent="-186262" lvl="0" marL="304792" rtl="0" algn="l">
              <a:lnSpc>
                <a:spcPct val="90000"/>
              </a:lnSpc>
              <a:spcBef>
                <a:spcPts val="1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•"/>
            </a:pPr>
            <a:r>
              <a:rPr lang="en-NZ" sz="1867">
                <a:solidFill>
                  <a:srgbClr val="000000"/>
                </a:solidFill>
              </a:rPr>
              <a:t>Does the site function properly? (images display, image quality and resolution correct, all navigation links work)</a:t>
            </a:r>
            <a:endParaRPr sz="1867">
              <a:solidFill>
                <a:srgbClr val="000000"/>
              </a:solidFill>
            </a:endParaRPr>
          </a:p>
          <a:p>
            <a:pPr indent="-186262" lvl="0" marL="304792" rtl="0" algn="l">
              <a:lnSpc>
                <a:spcPct val="90000"/>
              </a:lnSpc>
              <a:spcBef>
                <a:spcPts val="1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•"/>
            </a:pPr>
            <a:r>
              <a:rPr lang="en-NZ" sz="1867">
                <a:solidFill>
                  <a:srgbClr val="000000"/>
                </a:solidFill>
              </a:rPr>
              <a:t>Is the site readable (usability)? (proofing of spelling, grammar, appropriate font sizes and colour contrast)</a:t>
            </a:r>
            <a:endParaRPr sz="1867">
              <a:solidFill>
                <a:srgbClr val="000000"/>
              </a:solidFill>
            </a:endParaRPr>
          </a:p>
          <a:p>
            <a:pPr indent="-186262" lvl="0" marL="304792" rtl="0" algn="l">
              <a:lnSpc>
                <a:spcPct val="90000"/>
              </a:lnSpc>
              <a:spcBef>
                <a:spcPts val="1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•"/>
            </a:pPr>
            <a:r>
              <a:rPr lang="en-NZ" sz="1867">
                <a:solidFill>
                  <a:srgbClr val="000000"/>
                </a:solidFill>
              </a:rPr>
              <a:t>Is the site aesthetically pleasing? (have design principles such as repetition, alignment, proximity, white space and typographical conventions been followed)</a:t>
            </a:r>
            <a:endParaRPr sz="1867">
              <a:solidFill>
                <a:srgbClr val="000000"/>
              </a:solidFill>
            </a:endParaRPr>
          </a:p>
          <a:p>
            <a:pPr indent="-186262" lvl="0" marL="304792" rtl="0" algn="l">
              <a:lnSpc>
                <a:spcPct val="90000"/>
              </a:lnSpc>
              <a:spcBef>
                <a:spcPts val="1533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Source Code Pro"/>
              <a:buChar char="•"/>
            </a:pPr>
            <a:r>
              <a:rPr lang="en-NZ" sz="1867">
                <a:solidFill>
                  <a:srgbClr val="000000"/>
                </a:solidFill>
              </a:rPr>
              <a:t>Does the site meet end user requirements? (what were they? have they been addressed?)</a:t>
            </a:r>
            <a:endParaRPr sz="186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DEFINE THE PURPOSE AND THE END USER OF YOUR WEBSITE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Purpose: </a:t>
            </a:r>
            <a:r>
              <a:rPr i="1" lang="en-NZ"/>
              <a:t>the purpose of this website it to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End user: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33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33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33"/>
              </a:spcBef>
              <a:spcAft>
                <a:spcPts val="2133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FEEDBACK</a:t>
            </a:r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REFINEMENTS</a:t>
            </a:r>
            <a:endParaRPr/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NZ" sz="2400"/>
              <a:t>Based off your written feedback, act upon it and provide before and afters of your changes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CODE VALIDATION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Screenshot the results of validating your code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FINAL SITE</a:t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NZ"/>
              <a:t>Using Insert&gt;Screen recording&gt; Create a screenshot your launching your website in chrome using all of your hyperlinks.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INITIAL RESEARCH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133"/>
              </a:spcAft>
              <a:buSzPts val="2400"/>
              <a:buNone/>
            </a:pPr>
            <a:r>
              <a:rPr lang="en-NZ" sz="2400"/>
              <a:t>Find 2 or 3 great examples of websites (especially HCI ones) and tell me why they are good examples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INITIAL RESEARCH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133"/>
              </a:spcAft>
              <a:buSzPts val="2400"/>
              <a:buNone/>
            </a:pPr>
            <a:r>
              <a:rPr lang="en-NZ" sz="2400"/>
              <a:t>Find 2 or 3 great examples of websites (especially HCI ones) and tell me why they are good examples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INITIAL RESEARCH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133"/>
              </a:spcAft>
              <a:buSzPts val="2400"/>
              <a:buNone/>
            </a:pPr>
            <a:r>
              <a:rPr lang="en-NZ" sz="2400"/>
              <a:t>Find 2 or 3 great examples of websites (especially HCI ones) and tell me why they are good examples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24128" y="585216"/>
            <a:ext cx="1032153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RELEVANT IMPLICATIONS – </a:t>
            </a:r>
            <a:r>
              <a:rPr lang="en-NZ" sz="4000"/>
              <a:t>PICK 3 AND DESCRIBE THEM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24128" y="585216"/>
            <a:ext cx="1032153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RELEVANT IMPLICATIONS – </a:t>
            </a:r>
            <a:r>
              <a:rPr lang="en-NZ" sz="4000"/>
              <a:t>PICK 3 AND DESCRIBE THEM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024128" y="585216"/>
            <a:ext cx="1032153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NZ"/>
              <a:t>RELEVANT IMPLICATIONS – </a:t>
            </a:r>
            <a:r>
              <a:rPr lang="en-NZ" sz="4000"/>
              <a:t>PICK 3 AND DESCRIBE THEM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NZ">
                <a:solidFill>
                  <a:srgbClr val="FFFFFF"/>
                </a:solidFill>
              </a:rPr>
              <a:t>IDEATE:</a:t>
            </a:r>
            <a:br>
              <a:rPr lang="en-NZ">
                <a:solidFill>
                  <a:srgbClr val="FFFFFF"/>
                </a:solidFill>
              </a:rPr>
            </a:br>
            <a:r>
              <a:rPr lang="en-NZ">
                <a:solidFill>
                  <a:srgbClr val="FFFFFF"/>
                </a:solidFill>
              </a:rPr>
              <a:t>LOW FIDELITY WIFE FRAME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2019-06-26T02:19:21Z</dcterms:created>
  <dc:creator>Nicole Bennett</dc:creator>
</cp:coreProperties>
</file>