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5722-8090-4259-B238-38DA3CDEA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1A698-A66E-4027-97B8-913512923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ABE67-3782-438E-8367-D82E1D1C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A395-8556-4E9D-B9F2-A48383D9C6B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6B2CE-91E7-402A-ACFF-9A46B1F3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1421C-1B99-4BE8-8630-8E3605F0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7CC9-EEAC-4684-B918-FC91456AA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2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3E9B-436A-4444-96B4-E4F10EDD5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F5177-7932-427E-8D7E-8EC3A2F9C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9DB8C-6576-4BC4-9B1C-18BBD0163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A395-8556-4E9D-B9F2-A48383D9C6B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2E219-75E2-49A5-BFD2-09DBE0C94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B4429-B6CC-4990-9845-0AFFC968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7CC9-EEAC-4684-B918-FC91456AA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8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47ADA-9C40-48B3-948F-E8C748F77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2702C-EFA7-484F-AD8F-8FE04294E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8C82F-3413-487A-A547-01CF2780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A395-8556-4E9D-B9F2-A48383D9C6B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BEF66-5BC1-49C0-9BA3-37A67B0BD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2E5DC-F661-4C07-BB8D-FF6672DB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7CC9-EEAC-4684-B918-FC91456AA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8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441BE-CE73-4814-972A-D8F4D234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7C563-5793-40C0-A0FF-BBB6ADC2D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5A0FF-7489-45BD-A57B-D952CD01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A395-8556-4E9D-B9F2-A48383D9C6B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3C752-8B79-4C57-920C-460F1F5D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6EB4A-E4A4-4855-83CC-1F10605F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7CC9-EEAC-4684-B918-FC91456AA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3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E0D4-ED75-42BB-A4E8-1C5DA3125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482D6-8A0F-4A5E-A0BD-82E80AA7D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7F47F-F163-4CC0-AAE9-5684EC53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A395-8556-4E9D-B9F2-A48383D9C6B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D154B-6DE1-474F-B1AA-10FEDE6D1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DB2E3-11FF-404A-8578-6DA94E6B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7CC9-EEAC-4684-B918-FC91456AA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4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9B5DA-8D69-4BB2-A1AD-FCBC5866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3C602-B8B4-46FF-8944-99EDE56C4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1E5DA-7DD7-4880-B535-6BE87800D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A4A96-D479-4E5B-82A8-877F82DC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A395-8556-4E9D-B9F2-A48383D9C6B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73CCD-338D-42A7-88F9-8DECCC9E9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6BD28-149C-480D-BA09-4F146348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7CC9-EEAC-4684-B918-FC91456AA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88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C4DE-332D-4D79-ABAA-B9FF222C4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FDE7F-ADB4-4005-99D6-BB7211D65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2066F-7C11-4933-A13D-6D9CF3794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44458-E7FD-42EC-8FF4-3E4B64ECA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5D0B3-97A4-4062-B12A-6A6682FE9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37FD67-7547-4EE1-8302-95C89C5A3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A395-8556-4E9D-B9F2-A48383D9C6B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E0682-5B62-4259-8EE3-9AC5B9CA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3EEBDE-72C6-441F-9FD9-A259ACD7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7CC9-EEAC-4684-B918-FC91456AA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2B0F1-AAD9-4251-9AFD-20F04FB7A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C6271-AD4A-4947-B72E-F9CEF30BD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A395-8556-4E9D-B9F2-A48383D9C6B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DF1B0-5EB9-4F72-8B45-FC7CDEA35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581F0-0DBD-41DC-8C67-9EA3AF78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7CC9-EEAC-4684-B918-FC91456AA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9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06015-BBAD-477C-A761-3153D739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A395-8556-4E9D-B9F2-A48383D9C6B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17F6C-DD63-41C0-B8FC-F85400709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18CFE-7E62-4A86-BC17-8EDE96AF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7CC9-EEAC-4684-B918-FC91456AA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4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B4BD-422A-46BB-BC18-1DF0932AB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C9137-389F-4488-86AB-4498F8C01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1095D-F0F0-4EFA-98BB-89E94BE47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409B5-38F9-4E32-9D9D-861D1CE32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A395-8556-4E9D-B9F2-A48383D9C6B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54B36-C9C2-4FB6-978C-247D8BD9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346A8-E949-456B-8D28-C697E63C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7CC9-EEAC-4684-B918-FC91456AA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5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1E40-913B-48EC-925E-9B731230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82ACC-393E-4165-A5F4-41BC8AA3D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5D900-54E5-444E-B6E7-95D5345AA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8153F-F174-462F-A5E2-3D7E7E0B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A395-8556-4E9D-B9F2-A48383D9C6B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7EEBB-EF95-4633-BED8-AE640B7C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2D49E-5864-4254-BEF4-B1C1B388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7CC9-EEAC-4684-B918-FC91456AA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5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2B557-A19D-4355-B6F2-EA5889C2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B1F8E-1BA1-4F2B-A337-0912841DD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E9F41-C513-41C5-B4B8-E0FDE5818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3A395-8556-4E9D-B9F2-A48383D9C6B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ECE60-A9B8-4795-B2A2-42EB0C2C6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CC24E-B4E8-4A11-8FF4-0A8032AD3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87CC9-EEAC-4684-B918-FC91456AA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58BD58-B29B-4D30-AAEC-DCE4F91DF49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75" r="56322" b="14815"/>
          <a:stretch/>
        </p:blipFill>
        <p:spPr>
          <a:xfrm>
            <a:off x="4367463" y="529388"/>
            <a:ext cx="7315200" cy="52217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FB1E89-A87F-4C7F-94AD-EA3D181AC9D0}"/>
              </a:ext>
            </a:extLst>
          </p:cNvPr>
          <p:cNvSpPr txBox="1"/>
          <p:nvPr/>
        </p:nvSpPr>
        <p:spPr>
          <a:xfrm>
            <a:off x="316832" y="264149"/>
            <a:ext cx="3296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Optimal NCL Full Adder Circuit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CBE993-AA15-4341-873C-5B70E97AFDF9}"/>
              </a:ext>
            </a:extLst>
          </p:cNvPr>
          <p:cNvSpPr txBox="1"/>
          <p:nvPr/>
        </p:nvSpPr>
        <p:spPr>
          <a:xfrm>
            <a:off x="4764504" y="1997242"/>
            <a:ext cx="25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12B843-81D0-4AEB-85CE-98E998E9C4D1}"/>
              </a:ext>
            </a:extLst>
          </p:cNvPr>
          <p:cNvSpPr txBox="1"/>
          <p:nvPr/>
        </p:nvSpPr>
        <p:spPr>
          <a:xfrm>
            <a:off x="4764504" y="2462463"/>
            <a:ext cx="25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017D1-2F62-47A3-A642-9A1B2EA47D61}"/>
              </a:ext>
            </a:extLst>
          </p:cNvPr>
          <p:cNvSpPr txBox="1"/>
          <p:nvPr/>
        </p:nvSpPr>
        <p:spPr>
          <a:xfrm>
            <a:off x="4764503" y="2927684"/>
            <a:ext cx="25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C73237-B5E2-49CF-AF5E-B7F54DB58261}"/>
              </a:ext>
            </a:extLst>
          </p:cNvPr>
          <p:cNvSpPr txBox="1"/>
          <p:nvPr/>
        </p:nvSpPr>
        <p:spPr>
          <a:xfrm>
            <a:off x="4764503" y="3353163"/>
            <a:ext cx="25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69FF7-AF41-4FC9-B2B9-E1F786510B9D}"/>
              </a:ext>
            </a:extLst>
          </p:cNvPr>
          <p:cNvSpPr txBox="1"/>
          <p:nvPr/>
        </p:nvSpPr>
        <p:spPr>
          <a:xfrm>
            <a:off x="4764503" y="3830417"/>
            <a:ext cx="25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F0D89A-B9CA-4EE3-B53B-8F5C2B94F444}"/>
              </a:ext>
            </a:extLst>
          </p:cNvPr>
          <p:cNvSpPr txBox="1"/>
          <p:nvPr/>
        </p:nvSpPr>
        <p:spPr>
          <a:xfrm>
            <a:off x="4764503" y="4306761"/>
            <a:ext cx="25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CF1203-6082-4D08-9C07-37B6437F0078}"/>
              </a:ext>
            </a:extLst>
          </p:cNvPr>
          <p:cNvSpPr txBox="1"/>
          <p:nvPr/>
        </p:nvSpPr>
        <p:spPr>
          <a:xfrm>
            <a:off x="7138744" y="2599854"/>
            <a:ext cx="135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TH23 Gate (Top)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F9265-5D9A-4F81-B053-67EC2E8983D7}"/>
              </a:ext>
            </a:extLst>
          </p:cNvPr>
          <p:cNvSpPr txBox="1"/>
          <p:nvPr/>
        </p:nvSpPr>
        <p:spPr>
          <a:xfrm>
            <a:off x="7174836" y="3722495"/>
            <a:ext cx="1556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TH23 Gate (Bottom)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0267AC-9FF6-41C3-993A-DDA619B1D979}"/>
              </a:ext>
            </a:extLst>
          </p:cNvPr>
          <p:cNvSpPr txBox="1"/>
          <p:nvPr/>
        </p:nvSpPr>
        <p:spPr>
          <a:xfrm>
            <a:off x="7886697" y="2230522"/>
            <a:ext cx="25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42D0ED-75FF-4077-8593-4821B951B3F7}"/>
              </a:ext>
            </a:extLst>
          </p:cNvPr>
          <p:cNvSpPr txBox="1"/>
          <p:nvPr/>
        </p:nvSpPr>
        <p:spPr>
          <a:xfrm>
            <a:off x="7898731" y="3860994"/>
            <a:ext cx="25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960A17-0BE3-45EF-AD33-786B68D11BB1}"/>
              </a:ext>
            </a:extLst>
          </p:cNvPr>
          <p:cNvSpPr txBox="1"/>
          <p:nvPr/>
        </p:nvSpPr>
        <p:spPr>
          <a:xfrm>
            <a:off x="10301036" y="1896415"/>
            <a:ext cx="25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5459B9-5A44-43E1-BF21-72AAC450771F}"/>
              </a:ext>
            </a:extLst>
          </p:cNvPr>
          <p:cNvSpPr txBox="1"/>
          <p:nvPr/>
        </p:nvSpPr>
        <p:spPr>
          <a:xfrm>
            <a:off x="10433382" y="1106905"/>
            <a:ext cx="25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6B05ED-B595-4E28-9FB7-56CAD516F344}"/>
              </a:ext>
            </a:extLst>
          </p:cNvPr>
          <p:cNvSpPr txBox="1"/>
          <p:nvPr/>
        </p:nvSpPr>
        <p:spPr>
          <a:xfrm>
            <a:off x="10439395" y="448815"/>
            <a:ext cx="25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070802-7F29-4DA3-A3A8-9B26B0C88ED9}"/>
              </a:ext>
            </a:extLst>
          </p:cNvPr>
          <p:cNvSpPr txBox="1"/>
          <p:nvPr/>
        </p:nvSpPr>
        <p:spPr>
          <a:xfrm>
            <a:off x="10301037" y="4110791"/>
            <a:ext cx="51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F7CBE2-4ABA-4A08-A599-F32A86B517E6}"/>
              </a:ext>
            </a:extLst>
          </p:cNvPr>
          <p:cNvSpPr txBox="1"/>
          <p:nvPr/>
        </p:nvSpPr>
        <p:spPr>
          <a:xfrm>
            <a:off x="9873915" y="2485736"/>
            <a:ext cx="135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TH34 Gate (Top)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79A12E-A7E8-4577-AF41-22F312EFE054}"/>
              </a:ext>
            </a:extLst>
          </p:cNvPr>
          <p:cNvSpPr txBox="1"/>
          <p:nvPr/>
        </p:nvSpPr>
        <p:spPr>
          <a:xfrm>
            <a:off x="9958133" y="4747671"/>
            <a:ext cx="1640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TH34 Gate (Bottom)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CC2D41-FACA-4841-9F35-48353945E2CD}"/>
              </a:ext>
            </a:extLst>
          </p:cNvPr>
          <p:cNvSpPr txBox="1"/>
          <p:nvPr/>
        </p:nvSpPr>
        <p:spPr>
          <a:xfrm>
            <a:off x="474244" y="1997242"/>
            <a:ext cx="264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 List: 0 1 1 2 3 4 5 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3DE8EF-2DA9-4DE6-A54E-D29B42F80ACA}"/>
              </a:ext>
            </a:extLst>
          </p:cNvPr>
          <p:cNvSpPr txBox="1"/>
          <p:nvPr/>
        </p:nvSpPr>
        <p:spPr>
          <a:xfrm>
            <a:off x="479259" y="1354865"/>
            <a:ext cx="3755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 List Format: Declaration_BitVectorSize_Input(s)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D3D3C3-DED5-438C-BBBF-249292B7C65B}"/>
              </a:ext>
            </a:extLst>
          </p:cNvPr>
          <p:cNvSpPr txBox="1"/>
          <p:nvPr/>
        </p:nvSpPr>
        <p:spPr>
          <a:xfrm>
            <a:off x="462216" y="2589587"/>
            <a:ext cx="3755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Netlist Format: </a:t>
            </a:r>
            <a:r>
              <a:rPr lang="en-US" sz="1600" dirty="0" err="1"/>
              <a:t>GateType_BitVectorSize_Output_Input</a:t>
            </a:r>
            <a:r>
              <a:rPr lang="en-US" sz="1600" dirty="0"/>
              <a:t>(s)</a:t>
            </a:r>
          </a:p>
          <a:p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88ED96-54B8-423E-9DD5-D8791B0333EA}"/>
              </a:ext>
            </a:extLst>
          </p:cNvPr>
          <p:cNvSpPr txBox="1"/>
          <p:nvPr/>
        </p:nvSpPr>
        <p:spPr>
          <a:xfrm>
            <a:off x="493295" y="3424231"/>
            <a:ext cx="2646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Netlist: </a:t>
            </a:r>
          </a:p>
          <a:p>
            <a:r>
              <a:rPr lang="en-US" dirty="0"/>
              <a:t>4 1 7 1 3 5</a:t>
            </a:r>
          </a:p>
          <a:p>
            <a:r>
              <a:rPr lang="en-US" dirty="0"/>
              <a:t>4</a:t>
            </a:r>
            <a:r>
              <a:rPr lang="en-US"/>
              <a:t> </a:t>
            </a:r>
            <a:r>
              <a:rPr lang="en-US" dirty="0"/>
              <a:t>1 8 2 4 6</a:t>
            </a:r>
          </a:p>
          <a:p>
            <a:r>
              <a:rPr lang="en-US" dirty="0"/>
              <a:t>13 1 9 1 3 5 8</a:t>
            </a:r>
          </a:p>
          <a:p>
            <a:r>
              <a:rPr lang="en-US" dirty="0"/>
              <a:t>13 1 10 2 4 6 7</a:t>
            </a:r>
          </a:p>
        </p:txBody>
      </p:sp>
    </p:spTree>
    <p:extLst>
      <p:ext uri="{BB962C8B-B14F-4D97-AF65-F5344CB8AC3E}">
        <p14:creationId xmlns:p14="http://schemas.microsoft.com/office/powerpoint/2010/main" val="81441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FCE42-5CCF-4B56-971B-2470682E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56484" cy="813970"/>
          </a:xfrm>
        </p:spPr>
        <p:txBody>
          <a:bodyPr>
            <a:noAutofit/>
          </a:bodyPr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 Full Adder Circuit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FCA4BF-F06B-4FD3-9422-A122A72C54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84" y="1402992"/>
            <a:ext cx="5835315" cy="41671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2B2E0B-AF06-4760-8BF4-2976FECEF28F}"/>
              </a:ext>
            </a:extLst>
          </p:cNvPr>
          <p:cNvSpPr txBox="1"/>
          <p:nvPr/>
        </p:nvSpPr>
        <p:spPr>
          <a:xfrm>
            <a:off x="647701" y="1402992"/>
            <a:ext cx="3755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 List Format: Declaration_BitVectorSize_Input(s)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811C7-494E-44C0-8710-CC4A01582CCF}"/>
              </a:ext>
            </a:extLst>
          </p:cNvPr>
          <p:cNvSpPr txBox="1"/>
          <p:nvPr/>
        </p:nvSpPr>
        <p:spPr>
          <a:xfrm>
            <a:off x="647701" y="2088553"/>
            <a:ext cx="264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 List: 0 1 1 2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C0208A-ACA3-4653-AD77-B04B8F15D9D9}"/>
              </a:ext>
            </a:extLst>
          </p:cNvPr>
          <p:cNvSpPr txBox="1"/>
          <p:nvPr/>
        </p:nvSpPr>
        <p:spPr>
          <a:xfrm>
            <a:off x="647700" y="2598003"/>
            <a:ext cx="3755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Netlist Format: </a:t>
            </a:r>
            <a:r>
              <a:rPr lang="en-US" sz="1600" dirty="0" err="1"/>
              <a:t>GateType_BitVectorSize_Output_Input</a:t>
            </a:r>
            <a:r>
              <a:rPr lang="en-US" sz="1600" dirty="0"/>
              <a:t>(s)</a:t>
            </a:r>
          </a:p>
          <a:p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75A319-8F5A-46D5-9C42-39511E0BA6BD}"/>
              </a:ext>
            </a:extLst>
          </p:cNvPr>
          <p:cNvSpPr txBox="1"/>
          <p:nvPr/>
        </p:nvSpPr>
        <p:spPr>
          <a:xfrm>
            <a:off x="647700" y="3429000"/>
            <a:ext cx="26469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Netlist: </a:t>
            </a:r>
          </a:p>
          <a:p>
            <a:r>
              <a:rPr lang="en-US" dirty="0"/>
              <a:t>6 1 4 1 2 </a:t>
            </a:r>
          </a:p>
          <a:p>
            <a:r>
              <a:rPr lang="en-US" dirty="0"/>
              <a:t>6 1 8 4 3</a:t>
            </a:r>
          </a:p>
          <a:p>
            <a:r>
              <a:rPr lang="en-US" dirty="0"/>
              <a:t>1 1 5 1 3</a:t>
            </a:r>
          </a:p>
          <a:p>
            <a:r>
              <a:rPr lang="en-US" dirty="0"/>
              <a:t>1 1 6 2 3</a:t>
            </a:r>
          </a:p>
          <a:p>
            <a:r>
              <a:rPr lang="en-US" dirty="0"/>
              <a:t>1 1 7 1 2 </a:t>
            </a:r>
          </a:p>
          <a:p>
            <a:r>
              <a:rPr lang="en-US" dirty="0"/>
              <a:t>2 1 9 5 6 7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C4575-88B9-4C10-9B93-DFFB3815924C}"/>
              </a:ext>
            </a:extLst>
          </p:cNvPr>
          <p:cNvSpPr txBox="1"/>
          <p:nvPr/>
        </p:nvSpPr>
        <p:spPr>
          <a:xfrm>
            <a:off x="5807242" y="1864657"/>
            <a:ext cx="25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231951-FB51-4C15-A782-3799C5ADCC6C}"/>
              </a:ext>
            </a:extLst>
          </p:cNvPr>
          <p:cNvSpPr txBox="1"/>
          <p:nvPr/>
        </p:nvSpPr>
        <p:spPr>
          <a:xfrm>
            <a:off x="5807242" y="2228671"/>
            <a:ext cx="25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40FE88-AEFF-406F-8452-B759AF354098}"/>
              </a:ext>
            </a:extLst>
          </p:cNvPr>
          <p:cNvSpPr txBox="1"/>
          <p:nvPr/>
        </p:nvSpPr>
        <p:spPr>
          <a:xfrm>
            <a:off x="5602706" y="2507203"/>
            <a:ext cx="25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1C6C40-B187-4053-8C06-5BBD54BFBF56}"/>
              </a:ext>
            </a:extLst>
          </p:cNvPr>
          <p:cNvSpPr txBox="1"/>
          <p:nvPr/>
        </p:nvSpPr>
        <p:spPr>
          <a:xfrm>
            <a:off x="8386009" y="1930199"/>
            <a:ext cx="25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1D8D9E-4DF7-44C7-A39A-78B66AB1F597}"/>
              </a:ext>
            </a:extLst>
          </p:cNvPr>
          <p:cNvSpPr txBox="1"/>
          <p:nvPr/>
        </p:nvSpPr>
        <p:spPr>
          <a:xfrm>
            <a:off x="10150641" y="2049323"/>
            <a:ext cx="25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15D10F-E65B-4900-A253-815FADDBCFEB}"/>
              </a:ext>
            </a:extLst>
          </p:cNvPr>
          <p:cNvSpPr txBox="1"/>
          <p:nvPr/>
        </p:nvSpPr>
        <p:spPr>
          <a:xfrm>
            <a:off x="10024309" y="3798332"/>
            <a:ext cx="25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4CB55D-DED3-4124-90DB-26083C7E26DF}"/>
              </a:ext>
            </a:extLst>
          </p:cNvPr>
          <p:cNvSpPr txBox="1"/>
          <p:nvPr/>
        </p:nvSpPr>
        <p:spPr>
          <a:xfrm>
            <a:off x="8566481" y="3244334"/>
            <a:ext cx="25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19345F-A060-4ED1-90CA-BC4308FE27B0}"/>
              </a:ext>
            </a:extLst>
          </p:cNvPr>
          <p:cNvSpPr txBox="1"/>
          <p:nvPr/>
        </p:nvSpPr>
        <p:spPr>
          <a:xfrm>
            <a:off x="8398037" y="3837562"/>
            <a:ext cx="25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11A2F4-41DE-459B-AFB3-0EC87733DD7A}"/>
              </a:ext>
            </a:extLst>
          </p:cNvPr>
          <p:cNvSpPr txBox="1"/>
          <p:nvPr/>
        </p:nvSpPr>
        <p:spPr>
          <a:xfrm>
            <a:off x="8422098" y="4967031"/>
            <a:ext cx="25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D264B9-2A4F-4F93-BED0-71C2CF4DA611}"/>
              </a:ext>
            </a:extLst>
          </p:cNvPr>
          <p:cNvSpPr txBox="1"/>
          <p:nvPr/>
        </p:nvSpPr>
        <p:spPr>
          <a:xfrm>
            <a:off x="7652081" y="2119330"/>
            <a:ext cx="70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XOR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947B1F-5F81-4941-92B5-1D8BFA2451A0}"/>
              </a:ext>
            </a:extLst>
          </p:cNvPr>
          <p:cNvSpPr txBox="1"/>
          <p:nvPr/>
        </p:nvSpPr>
        <p:spPr>
          <a:xfrm>
            <a:off x="9280351" y="2228671"/>
            <a:ext cx="70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XOR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33F557-18DB-4B4C-8164-C016385EBA9B}"/>
              </a:ext>
            </a:extLst>
          </p:cNvPr>
          <p:cNvSpPr txBox="1"/>
          <p:nvPr/>
        </p:nvSpPr>
        <p:spPr>
          <a:xfrm>
            <a:off x="7716245" y="3164303"/>
            <a:ext cx="70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AND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623324-9D24-4273-9975-2195F8B73C27}"/>
              </a:ext>
            </a:extLst>
          </p:cNvPr>
          <p:cNvSpPr txBox="1"/>
          <p:nvPr/>
        </p:nvSpPr>
        <p:spPr>
          <a:xfrm>
            <a:off x="7652080" y="4028530"/>
            <a:ext cx="70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AND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85B1AA-F5B1-4DC9-A141-BC04DC8913E3}"/>
              </a:ext>
            </a:extLst>
          </p:cNvPr>
          <p:cNvSpPr txBox="1"/>
          <p:nvPr/>
        </p:nvSpPr>
        <p:spPr>
          <a:xfrm>
            <a:off x="7688163" y="4863279"/>
            <a:ext cx="70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AND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48B3EB-7347-4AC9-8C79-93D544E96B85}"/>
              </a:ext>
            </a:extLst>
          </p:cNvPr>
          <p:cNvSpPr txBox="1"/>
          <p:nvPr/>
        </p:nvSpPr>
        <p:spPr>
          <a:xfrm>
            <a:off x="9280350" y="4013775"/>
            <a:ext cx="70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 1</a:t>
            </a:r>
          </a:p>
        </p:txBody>
      </p:sp>
    </p:spTree>
    <p:extLst>
      <p:ext uri="{BB962C8B-B14F-4D97-AF65-F5344CB8AC3E}">
        <p14:creationId xmlns:p14="http://schemas.microsoft.com/office/powerpoint/2010/main" val="248330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192</Words>
  <Application>Microsoft Office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Synchronous Full Adder Circuit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Thrash, Julian</dc:creator>
  <cp:lastModifiedBy>Thrash, Julian</cp:lastModifiedBy>
  <cp:revision>14</cp:revision>
  <dcterms:created xsi:type="dcterms:W3CDTF">2018-03-01T16:33:34Z</dcterms:created>
  <dcterms:modified xsi:type="dcterms:W3CDTF">2018-04-12T15:46:03Z</dcterms:modified>
</cp:coreProperties>
</file>