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21167-E0C1-4798-9EEA-9B89B4C91C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3EF868-94AD-454C-B0FA-48E62A838B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D6AFAC-199E-4EF2-9FBE-BDFAC7EFE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BAC18-E2D8-4E72-B273-9F17049D9583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F951CC-AA92-4967-9589-0A3821600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6E34BE-2E0E-4023-936C-6765EE1D9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41A50-5B33-41A2-88A8-1344B61C9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277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B0EEB-D3C8-49CC-A003-D6FB39AC0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0CD87E-961F-452F-B989-E5093F1691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AB7AB2-0309-4C69-8627-FE6A4882C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BAC18-E2D8-4E72-B273-9F17049D9583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C05952-9CB4-433A-9859-BBB4256C3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48EE04-E50B-4F18-A3C7-1B8CBCB6E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41A50-5B33-41A2-88A8-1344B61C9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124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8762D9-E7EB-4A03-8108-ED33C26DD5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2E8066-3F0F-4779-B742-132B607A0A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ABFFBE-58B0-4770-998A-C7A356E5D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BAC18-E2D8-4E72-B273-9F17049D9583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939FE1-BB6F-466E-98F7-B803AA0A9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7A4045-C142-4240-A620-DFB6E48A0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41A50-5B33-41A2-88A8-1344B61C9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679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D9D4E-FE1F-4C01-B01A-F1376C1BB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DF214-92AA-422E-85AE-AE50D11B1D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400E70-0512-420F-8240-9BBB700AD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BAC18-E2D8-4E72-B273-9F17049D9583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0E6F59-3F46-448C-AA71-D34A591CB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1D6186-4804-44D3-84E0-D2A33BD02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41A50-5B33-41A2-88A8-1344B61C9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294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37C85-AD32-4DED-BD78-C5A128EE5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D30E13-D6CC-4F0A-A717-0D42A36116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001E4D-669D-4D9D-A9C8-6D4E18CFC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BAC18-E2D8-4E72-B273-9F17049D9583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CA6E89-71F5-4CF0-A3DD-9602B7A61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D48EE0-B204-4CF8-971C-819618C94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41A50-5B33-41A2-88A8-1344B61C9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443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A2E11-6AB1-4EF6-85E1-923DA6699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21D9E-A212-4466-A007-CEE64624E8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314103-9133-4D08-96DF-D3C597DD32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A11D4E-31E2-4E7A-BD8B-71E81C272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BAC18-E2D8-4E72-B273-9F17049D9583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C27502-08EA-4212-873E-7CA36B2BB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D5AA4A-D811-440F-B51B-5F9518B3D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41A50-5B33-41A2-88A8-1344B61C9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638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BD3F1-9DB7-4973-A17C-2207AD45C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8EE228-E5A9-4334-80A0-71165DE929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46D5DF-102E-45B9-86AE-38552462BC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EDC76A-604F-447F-A1E9-C99C3687C1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02EA8B-3660-46E1-8F30-FB41FB1A9D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103EB2-5915-40FB-864B-FA37190F1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BAC18-E2D8-4E72-B273-9F17049D9583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E68E60-CD57-4A75-A00D-8816FC10A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400668-041F-44F3-B75C-4B2DF44B1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41A50-5B33-41A2-88A8-1344B61C9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988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0BA47-CC76-4155-8ADD-E29CDF540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B89F3E-D112-4677-8E26-360C9606E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BAC18-E2D8-4E72-B273-9F17049D9583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C3E171-A5C8-4DBC-B65A-957DF2A01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9EFEB0-82F1-4BED-AB37-D5AA32133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41A50-5B33-41A2-88A8-1344B61C9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620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876511-4776-491E-951F-684A55347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BAC18-E2D8-4E72-B273-9F17049D9583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59C511-4E02-4372-BECC-CE8B9FDFF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EFAAB0-5973-41FB-8466-7607431ED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41A50-5B33-41A2-88A8-1344B61C9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334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0E821-43A9-43B4-810E-D6249C217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1F1EFB-BDC3-48F2-B4B7-7BDEA7C23B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7C4A36-587F-4D39-835C-5F3880CE2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F6A5A8-0797-4C72-9699-826C3FB34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BAC18-E2D8-4E72-B273-9F17049D9583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A8E655-8CB3-4E47-BC32-E4C5E9613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499954-93D4-48A3-BF82-22F6A444B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41A50-5B33-41A2-88A8-1344B61C9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184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97FF3-BA11-4EA9-9A23-195E92178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8977A7-539B-48B7-B279-65903E88CB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363D74-1B72-4BDB-AE24-8F31F9ABD4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482BFC-6D85-44FA-B408-F1B1DE800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BAC18-E2D8-4E72-B273-9F17049D9583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D393E0-A2EA-4CE7-8D22-321EDDE7F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C81C8B-DF20-4281-A1C5-CFE9382A4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41A50-5B33-41A2-88A8-1344B61C9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3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BC1A4E-F025-47B7-B823-0B625F931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EF91D1-EC58-4F61-B683-1A3B265A6A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B5D757-80B5-4423-B984-5847319E91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1BAC18-E2D8-4E72-B273-9F17049D9583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D5F1B8-4489-4B5B-9963-5F38867B61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34B4B1-0A29-4D36-9216-EB896D01E9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941A50-5B33-41A2-88A8-1344B61C9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856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C9FD38B-D149-406C-9E28-0BEC6EAF14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6200" y="98241"/>
            <a:ext cx="6776583" cy="67104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254EEB4-FD69-4CF1-9E5A-B5840CFE83A0}"/>
              </a:ext>
            </a:extLst>
          </p:cNvPr>
          <p:cNvSpPr txBox="1"/>
          <p:nvPr/>
        </p:nvSpPr>
        <p:spPr>
          <a:xfrm>
            <a:off x="3691890" y="994410"/>
            <a:ext cx="48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672F25-7B18-4FA6-82E0-FEAE5F40BBFE}"/>
              </a:ext>
            </a:extLst>
          </p:cNvPr>
          <p:cNvSpPr txBox="1"/>
          <p:nvPr/>
        </p:nvSpPr>
        <p:spPr>
          <a:xfrm>
            <a:off x="4171950" y="994410"/>
            <a:ext cx="48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43537C-8D91-4804-88D7-DF365FEC0B65}"/>
              </a:ext>
            </a:extLst>
          </p:cNvPr>
          <p:cNvSpPr txBox="1"/>
          <p:nvPr/>
        </p:nvSpPr>
        <p:spPr>
          <a:xfrm>
            <a:off x="4652010" y="994410"/>
            <a:ext cx="48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78C107-2DED-48BC-80C9-12799A080444}"/>
              </a:ext>
            </a:extLst>
          </p:cNvPr>
          <p:cNvSpPr txBox="1"/>
          <p:nvPr/>
        </p:nvSpPr>
        <p:spPr>
          <a:xfrm>
            <a:off x="5057610" y="994410"/>
            <a:ext cx="48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B27E97-5B31-4DEB-8166-6F9959F60FE8}"/>
              </a:ext>
            </a:extLst>
          </p:cNvPr>
          <p:cNvSpPr txBox="1"/>
          <p:nvPr/>
        </p:nvSpPr>
        <p:spPr>
          <a:xfrm>
            <a:off x="7341704" y="1363742"/>
            <a:ext cx="48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D7C516-65D9-4DC7-8A9B-A6765DB4B050}"/>
              </a:ext>
            </a:extLst>
          </p:cNvPr>
          <p:cNvSpPr txBox="1"/>
          <p:nvPr/>
        </p:nvSpPr>
        <p:spPr>
          <a:xfrm>
            <a:off x="7341704" y="2624958"/>
            <a:ext cx="48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A5B9EF8-D183-4B3D-BCB8-6D53E2D3F976}"/>
              </a:ext>
            </a:extLst>
          </p:cNvPr>
          <p:cNvSpPr txBox="1"/>
          <p:nvPr/>
        </p:nvSpPr>
        <p:spPr>
          <a:xfrm>
            <a:off x="7101674" y="3701508"/>
            <a:ext cx="48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52F66D-6155-4DA7-9D5B-CE78F055CFAE}"/>
              </a:ext>
            </a:extLst>
          </p:cNvPr>
          <p:cNvSpPr txBox="1"/>
          <p:nvPr/>
        </p:nvSpPr>
        <p:spPr>
          <a:xfrm>
            <a:off x="7101674" y="4856961"/>
            <a:ext cx="48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636592B-077D-4943-8C86-92BA1227BD97}"/>
              </a:ext>
            </a:extLst>
          </p:cNvPr>
          <p:cNvSpPr txBox="1"/>
          <p:nvPr/>
        </p:nvSpPr>
        <p:spPr>
          <a:xfrm>
            <a:off x="5537670" y="3886148"/>
            <a:ext cx="748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TH12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9312C8B-7B59-463E-AD2B-A6EE82D0D543}"/>
              </a:ext>
            </a:extLst>
          </p:cNvPr>
          <p:cNvSpPr txBox="1"/>
          <p:nvPr/>
        </p:nvSpPr>
        <p:spPr>
          <a:xfrm>
            <a:off x="5557723" y="5097324"/>
            <a:ext cx="748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TH22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875459C-3677-4C56-92CF-C11E1D50BB50}"/>
              </a:ext>
            </a:extLst>
          </p:cNvPr>
          <p:cNvSpPr txBox="1"/>
          <p:nvPr/>
        </p:nvSpPr>
        <p:spPr>
          <a:xfrm>
            <a:off x="318052" y="1497496"/>
            <a:ext cx="302149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Netlist:</a:t>
            </a:r>
          </a:p>
          <a:p>
            <a:endParaRPr lang="en-US" dirty="0"/>
          </a:p>
          <a:p>
            <a:r>
              <a:rPr lang="en-US" dirty="0"/>
              <a:t>27 1 5 4 1 2 3 </a:t>
            </a:r>
          </a:p>
          <a:p>
            <a:r>
              <a:rPr lang="en-US" dirty="0"/>
              <a:t>27 1 6  4 2 3 1</a:t>
            </a:r>
          </a:p>
          <a:p>
            <a:r>
              <a:rPr lang="en-US" dirty="0"/>
              <a:t>1 1 7 4 2</a:t>
            </a:r>
          </a:p>
          <a:p>
            <a:r>
              <a:rPr lang="en-US" dirty="0"/>
              <a:t>2 1 8 3 1</a:t>
            </a:r>
          </a:p>
        </p:txBody>
      </p:sp>
    </p:spTree>
    <p:extLst>
      <p:ext uri="{BB962C8B-B14F-4D97-AF65-F5344CB8AC3E}">
        <p14:creationId xmlns:p14="http://schemas.microsoft.com/office/powerpoint/2010/main" val="1072201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5BF7F-FCE8-4D61-96C3-90BDEDFF4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9594"/>
            <a:ext cx="10515600" cy="946841"/>
          </a:xfrm>
        </p:spPr>
        <p:txBody>
          <a:bodyPr/>
          <a:lstStyle/>
          <a:p>
            <a:r>
              <a:rPr lang="en-US" dirty="0"/>
              <a:t>Synchronous Half Adder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035C2-17D1-48D2-98F4-2962B62116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417" y="1495766"/>
            <a:ext cx="4065105" cy="206157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Netlist: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6 1 3 1 2</a:t>
            </a:r>
          </a:p>
          <a:p>
            <a:pPr marL="0" indent="0">
              <a:buNone/>
            </a:pPr>
            <a:r>
              <a:rPr lang="en-US" dirty="0"/>
              <a:t>1 1 4 1 2</a:t>
            </a:r>
          </a:p>
        </p:txBody>
      </p:sp>
      <p:pic>
        <p:nvPicPr>
          <p:cNvPr id="1026" name="Picture 2" descr="Image result for half adder circuit">
            <a:extLst>
              <a:ext uri="{FF2B5EF4-FFF2-40B4-BE49-F238E27FC236}">
                <a16:creationId xmlns:a16="http://schemas.microsoft.com/office/drawing/2014/main" id="{A5C6B768-8342-4E28-8728-B562B4FD7E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51" b="8328"/>
          <a:stretch/>
        </p:blipFill>
        <p:spPr bwMode="auto">
          <a:xfrm>
            <a:off x="5040214" y="1484243"/>
            <a:ext cx="6512369" cy="2875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067814B-9FF9-4DBE-8445-1EB823C0F27F}"/>
              </a:ext>
            </a:extLst>
          </p:cNvPr>
          <p:cNvSpPr txBox="1"/>
          <p:nvPr/>
        </p:nvSpPr>
        <p:spPr>
          <a:xfrm>
            <a:off x="5539409" y="1484243"/>
            <a:ext cx="357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6CB81F-3C12-44D8-8720-0707D105FB0A}"/>
              </a:ext>
            </a:extLst>
          </p:cNvPr>
          <p:cNvSpPr txBox="1"/>
          <p:nvPr/>
        </p:nvSpPr>
        <p:spPr>
          <a:xfrm>
            <a:off x="5539409" y="2737438"/>
            <a:ext cx="357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024C18-DB03-4B6B-85FD-2459A81C24F6}"/>
              </a:ext>
            </a:extLst>
          </p:cNvPr>
          <p:cNvSpPr txBox="1"/>
          <p:nvPr/>
        </p:nvSpPr>
        <p:spPr>
          <a:xfrm>
            <a:off x="10966184" y="1524866"/>
            <a:ext cx="357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31C72C-C928-4CE8-955C-87B4DFBEB98E}"/>
              </a:ext>
            </a:extLst>
          </p:cNvPr>
          <p:cNvSpPr txBox="1"/>
          <p:nvPr/>
        </p:nvSpPr>
        <p:spPr>
          <a:xfrm>
            <a:off x="10972808" y="3188013"/>
            <a:ext cx="357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4.</a:t>
            </a:r>
          </a:p>
        </p:txBody>
      </p:sp>
    </p:spTree>
    <p:extLst>
      <p:ext uri="{BB962C8B-B14F-4D97-AF65-F5344CB8AC3E}">
        <p14:creationId xmlns:p14="http://schemas.microsoft.com/office/powerpoint/2010/main" val="9337153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57</Words>
  <Application>Microsoft Office PowerPoint</Application>
  <PresentationFormat>Widescreen</PresentationFormat>
  <Paragraphs>24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Synchronous Half Adder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Thrash, Julian</dc:creator>
  <cp:lastModifiedBy>Thrash, Julian</cp:lastModifiedBy>
  <cp:revision>8</cp:revision>
  <dcterms:created xsi:type="dcterms:W3CDTF">2018-02-26T22:10:48Z</dcterms:created>
  <dcterms:modified xsi:type="dcterms:W3CDTF">2018-03-19T00:30:57Z</dcterms:modified>
</cp:coreProperties>
</file>