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3ac8083e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3ac8083e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3b16185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3b16185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3b16185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3b16185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3b16185f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3b16185f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3b16185f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3b16185f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3b16185f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3b16185f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3b16185f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3b16185f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Sports Articles for Objectivity Using Logistic Regression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Benjamin Garcia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Given various sports articles, what can quantitative characteristics about the articles tell us about the objectivity of the article?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9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1,000 observations each corresponding to a sports article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61 columns or predictors each describing an aspect of the grammar or style of the sports article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Target variable (Label)  indicates whether the sports article is objective or subjective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Source: https://archive.ics.uci.edu/dataset/450/sports+articles+for+objectivity+analysis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13" y="2900550"/>
            <a:ext cx="8228374" cy="13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Removed variables that were sparse or contained primarily the same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Changed target variable from character variable labeled objective/subjective to binary categorical variable 1/0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Removed highly correlated predictors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22 predictors remained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Scaled remaining predictors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split into training and holdout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2780450"/>
            <a:ext cx="3952375" cy="2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404" y="2495463"/>
            <a:ext cx="3234875" cy="199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4" y="2495475"/>
            <a:ext cx="2692351" cy="16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123" y="586600"/>
            <a:ext cx="2767426" cy="1707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7242" y="2495445"/>
            <a:ext cx="3234875" cy="1996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lang="en"/>
              <a:t>logistic</a:t>
            </a:r>
            <a:r>
              <a:rPr lang="en"/>
              <a:t> regression model using all the predictors had an AIC of 603.89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Applying forward-backward stepwise regression reduced the AIC to 590.6  and the number of predictors to 10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Doing an ANOVA using a Chi-square test comparing the full and reduced model showed that the reduced model holds better in comparison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88" y="3761874"/>
            <a:ext cx="5828574" cy="149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575" y="587300"/>
            <a:ext cx="4540074" cy="14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 on the holdout data was .8167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AUC for the ROC curve was about .79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74" y="3015518"/>
            <a:ext cx="3824350" cy="21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3495" y="3167925"/>
            <a:ext cx="3448104" cy="21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predictors regarding the grammar of sports articles, we can to some degree predict if the article will be objective.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Predictors such as interrogative words, quotes, past-tense verbs, and pronouns can impact objectivity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Limited by large amount of predictors and high correlation among predictors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