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e70085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ce70085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ce70085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ce70085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3b16185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3b16185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ac8083e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ac8083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b1618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3b1618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b1618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b1618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b16185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b16185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3b16185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3b16185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b16185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3b16185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ce7008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ce7008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ce70085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ce70085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Sports Articles for Objectivity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AUC is .854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43" y="2724450"/>
            <a:ext cx="3919751" cy="24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data was frequency which conflicts with categorical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for the holdout was about .64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250" y="1853850"/>
            <a:ext cx="2715750" cy="3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predictors regarding the grammar of sports articles, we can to some degree predict if the article will be objective.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Predictors such as interrogative words, quotes, past-tense verbs, and pronouns can impact objectivity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by large amount of predictors and high correlation among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among models was close, but logistic regression accuracy on holdout was the highest at .8167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various sports articles, what can quantitative characteristics about the articles tell us about the objectivity of the article?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1,000 observations each corresponding to a sports article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61 columns or predictors each describing an aspect of the grammar or style of the sports article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variable (Label)  indicates whether the sports article is objective or subjective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Source: https://archive.ics.uci.edu/dataset/450/sports+articles+for+objectivity+analysis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13" y="2900550"/>
            <a:ext cx="8228374" cy="13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variables that were sparse or contained primarily the same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target variable from character variable labeled objective/subjective to binary categorical variable 1/0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highly correlated predictors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22 predictors remained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Scaled remaining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split into training and holdout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780450"/>
            <a:ext cx="3952375" cy="2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404" y="2495463"/>
            <a:ext cx="3234875" cy="19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4" y="2495475"/>
            <a:ext cx="2692351" cy="16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123" y="586600"/>
            <a:ext cx="2767426" cy="170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242" y="2495445"/>
            <a:ext cx="3234875" cy="199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logistic</a:t>
            </a:r>
            <a:r>
              <a:rPr lang="en"/>
              <a:t> regression model using all the predictors had an AIC of 603.89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forward-backward stepwise regression reduced the AIC to 590.6  and the number of predictors to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Doing an ANOVA using a Chi-square test comparing the full and reduced model showed that the reduced model holds better in comparison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88" y="3761874"/>
            <a:ext cx="5828574" cy="14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75" y="587300"/>
            <a:ext cx="4540074" cy="14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on the holdout data was .8167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AUC for the ROC curve was about .79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4" y="3015518"/>
            <a:ext cx="3824350" cy="21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495" y="3167925"/>
            <a:ext cx="3448104" cy="21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the 10 significant variables found from stepwise regression to build a decision tree.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Pruned the first tree by using the cp with the lowest xerror or cross-validation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.78 accuracy on holdout data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918" y="2751175"/>
            <a:ext cx="3800125" cy="23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835275"/>
            <a:ext cx="296800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for the holdout set was .81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226" y="3072225"/>
            <a:ext cx="3552450" cy="21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0" y="2829975"/>
            <a:ext cx="1945950" cy="24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