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42808525" cx="302799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guide id="3" orient="horz" pos="9203">
          <p15:clr>
            <a:srgbClr val="A4A3A4"/>
          </p15:clr>
        </p15:guide>
        <p15:guide id="4" pos="11215">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8" roundtripDataSignature="AMtx7mjtdUWXhfEQH41W7WO/gNxOUtTG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D82BB5-919B-4EBA-BEE7-533CEA48EBBE}">
  <a:tblStyle styleId="{74D82BB5-919B-4EBA-BEE7-533CEA48EBBE}" styleName="Table_0">
    <a:wholeTbl>
      <a:tcTxStyle b="off" i="off">
        <a:font>
          <a:latin typeface="Calibri"/>
          <a:ea typeface="Calibri"/>
          <a:cs typeface="Calibri"/>
        </a:font>
        <a:schemeClr val="dk1"/>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tcBdr>
      </a:tcStyle>
    </a:band1H>
    <a:band2H>
      <a:tcTxStyle b="off" i="off"/>
    </a:band2H>
    <a:band1V>
      <a:tcTxStyle b="off"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cBdr>
      </a:tcStyle>
    </a:band1V>
    <a:band2V>
      <a:tcTxStyle b="off"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tcStyle>
    </a:lastRow>
    <a:seCell>
      <a:tcTxStyle b="off" i="off"/>
    </a:seCell>
    <a:swCell>
      <a:tcTxStyle b="off" i="off"/>
    </a:swCell>
    <a:firstRow>
      <a:tcTxStyle b="on" i="off">
        <a:font>
          <a:latin typeface="Calibri"/>
          <a:ea typeface="Calibri"/>
          <a:cs typeface="Calibri"/>
        </a:font>
        <a:schemeClr val="lt1"/>
      </a:tcTxStyle>
      <a:tcStyle>
        <a:fill>
          <a:solidFill>
            <a:schemeClr val="accent5"/>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9203" orient="horz"/>
        <p:guide pos="11215"/>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 name="Google Shape;4;n"/>
          <p:cNvSpPr/>
          <p:nvPr>
            <p:ph idx="2" type="sldImg"/>
          </p:nvPr>
        </p:nvSpPr>
        <p:spPr>
          <a:xfrm>
            <a:off x="-10317163" y="-11796713"/>
            <a:ext cx="8834438" cy="12490451"/>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685800" y="4343400"/>
            <a:ext cx="5483225" cy="411162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fe74ad23a8_0_0:notes"/>
          <p:cNvSpPr/>
          <p:nvPr>
            <p:ph idx="2" type="sldImg"/>
          </p:nvPr>
        </p:nvSpPr>
        <p:spPr>
          <a:xfrm>
            <a:off x="2216150" y="695325"/>
            <a:ext cx="2425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2" name="Google Shape;72;g1fe74ad23a8_0_0:notes"/>
          <p:cNvSpPr txBox="1"/>
          <p:nvPr>
            <p:ph idx="1" type="body"/>
          </p:nvPr>
        </p:nvSpPr>
        <p:spPr>
          <a:xfrm>
            <a:off x="685800" y="4343400"/>
            <a:ext cx="54849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2" name="Shape 12"/>
        <p:cNvGrpSpPr/>
        <p:nvPr/>
      </p:nvGrpSpPr>
      <p:grpSpPr>
        <a:xfrm>
          <a:off x="0" y="0"/>
          <a:ext cx="0" cy="0"/>
          <a:chOff x="0" y="0"/>
          <a:chExt cx="0" cy="0"/>
        </a:xfrm>
      </p:grpSpPr>
      <p:sp>
        <p:nvSpPr>
          <p:cNvPr id="13" name="Google Shape;13;p3"/>
          <p:cNvSpPr txBox="1"/>
          <p:nvPr>
            <p:ph idx="10" type="dt"/>
          </p:nvPr>
        </p:nvSpPr>
        <p:spPr>
          <a:xfrm>
            <a:off x="1514621" y="39670091"/>
            <a:ext cx="7053786" cy="2265894"/>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
          <p:cNvSpPr txBox="1"/>
          <p:nvPr>
            <p:ph idx="12" type="sldNum"/>
          </p:nvPr>
        </p:nvSpPr>
        <p:spPr>
          <a:xfrm>
            <a:off x="21705392" y="39670091"/>
            <a:ext cx="7053786" cy="2265894"/>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0" name="Shape 60"/>
        <p:cNvGrpSpPr/>
        <p:nvPr/>
      </p:nvGrpSpPr>
      <p:grpSpPr>
        <a:xfrm>
          <a:off x="0" y="0"/>
          <a:ext cx="0" cy="0"/>
          <a:chOff x="0" y="0"/>
          <a:chExt cx="0" cy="0"/>
        </a:xfrm>
      </p:grpSpPr>
      <p:sp>
        <p:nvSpPr>
          <p:cNvPr id="61" name="Google Shape;61;p12"/>
          <p:cNvSpPr txBox="1"/>
          <p:nvPr>
            <p:ph type="title"/>
          </p:nvPr>
        </p:nvSpPr>
        <p:spPr>
          <a:xfrm>
            <a:off x="1514620" y="1711267"/>
            <a:ext cx="27244557" cy="7122351"/>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12"/>
          <p:cNvSpPr txBox="1"/>
          <p:nvPr>
            <p:ph idx="1" type="body"/>
          </p:nvPr>
        </p:nvSpPr>
        <p:spPr>
          <a:xfrm rot="5400000">
            <a:off x="1020707" y="10484152"/>
            <a:ext cx="28232386" cy="27244557"/>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228600" lvl="5" marL="2743200" algn="l">
              <a:lnSpc>
                <a:spcPct val="100000"/>
              </a:lnSpc>
              <a:spcBef>
                <a:spcPts val="500"/>
              </a:spcBef>
              <a:spcAft>
                <a:spcPts val="0"/>
              </a:spcAft>
              <a:buSzPts val="1400"/>
              <a:buNone/>
              <a:defRPr/>
            </a:lvl6pPr>
            <a:lvl7pPr indent="-228600" lvl="6" marL="3200400" algn="l">
              <a:lnSpc>
                <a:spcPct val="100000"/>
              </a:lnSpc>
              <a:spcBef>
                <a:spcPts val="500"/>
              </a:spcBef>
              <a:spcAft>
                <a:spcPts val="0"/>
              </a:spcAft>
              <a:buSzPts val="1400"/>
              <a:buNone/>
              <a:defRPr/>
            </a:lvl7pPr>
            <a:lvl8pPr indent="-228600" lvl="7" marL="3657600" algn="l">
              <a:lnSpc>
                <a:spcPct val="100000"/>
              </a:lnSpc>
              <a:spcBef>
                <a:spcPts val="500"/>
              </a:spcBef>
              <a:spcAft>
                <a:spcPts val="0"/>
              </a:spcAft>
              <a:buSzPts val="1400"/>
              <a:buNone/>
              <a:defRPr/>
            </a:lvl8pPr>
            <a:lvl9pPr indent="-228600" lvl="8" marL="4114800" algn="l">
              <a:lnSpc>
                <a:spcPct val="100000"/>
              </a:lnSpc>
              <a:spcBef>
                <a:spcPts val="500"/>
              </a:spcBef>
              <a:spcAft>
                <a:spcPts val="0"/>
              </a:spcAft>
              <a:buSzPts val="1400"/>
              <a:buNone/>
              <a:defRPr/>
            </a:lvl9pPr>
          </a:lstStyle>
          <a:p/>
        </p:txBody>
      </p:sp>
      <p:sp>
        <p:nvSpPr>
          <p:cNvPr id="63" name="Google Shape;63;p12"/>
          <p:cNvSpPr txBox="1"/>
          <p:nvPr>
            <p:ph idx="10" type="dt"/>
          </p:nvPr>
        </p:nvSpPr>
        <p:spPr>
          <a:xfrm>
            <a:off x="1514621" y="39670091"/>
            <a:ext cx="7053786" cy="2265894"/>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2"/>
          <p:cNvSpPr txBox="1"/>
          <p:nvPr>
            <p:ph idx="12" type="sldNum"/>
          </p:nvPr>
        </p:nvSpPr>
        <p:spPr>
          <a:xfrm>
            <a:off x="21705392" y="39670091"/>
            <a:ext cx="7053786" cy="2265894"/>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5" name="Shape 65"/>
        <p:cNvGrpSpPr/>
        <p:nvPr/>
      </p:nvGrpSpPr>
      <p:grpSpPr>
        <a:xfrm>
          <a:off x="0" y="0"/>
          <a:ext cx="0" cy="0"/>
          <a:chOff x="0" y="0"/>
          <a:chExt cx="0" cy="0"/>
        </a:xfrm>
      </p:grpSpPr>
      <p:sp>
        <p:nvSpPr>
          <p:cNvPr id="66" name="Google Shape;66;p13"/>
          <p:cNvSpPr txBox="1"/>
          <p:nvPr>
            <p:ph type="title"/>
          </p:nvPr>
        </p:nvSpPr>
        <p:spPr>
          <a:xfrm rot="5400000">
            <a:off x="7100247" y="16563698"/>
            <a:ext cx="36511362" cy="6806501"/>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3"/>
          <p:cNvSpPr txBox="1"/>
          <p:nvPr>
            <p:ph idx="1" type="body"/>
          </p:nvPr>
        </p:nvSpPr>
        <p:spPr>
          <a:xfrm rot="5400000">
            <a:off x="-6818772" y="10044662"/>
            <a:ext cx="36511362" cy="19844573"/>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228600" lvl="5" marL="2743200" algn="l">
              <a:lnSpc>
                <a:spcPct val="100000"/>
              </a:lnSpc>
              <a:spcBef>
                <a:spcPts val="500"/>
              </a:spcBef>
              <a:spcAft>
                <a:spcPts val="0"/>
              </a:spcAft>
              <a:buSzPts val="1400"/>
              <a:buNone/>
              <a:defRPr/>
            </a:lvl6pPr>
            <a:lvl7pPr indent="-228600" lvl="6" marL="3200400" algn="l">
              <a:lnSpc>
                <a:spcPct val="100000"/>
              </a:lnSpc>
              <a:spcBef>
                <a:spcPts val="500"/>
              </a:spcBef>
              <a:spcAft>
                <a:spcPts val="0"/>
              </a:spcAft>
              <a:buSzPts val="1400"/>
              <a:buNone/>
              <a:defRPr/>
            </a:lvl7pPr>
            <a:lvl8pPr indent="-228600" lvl="7" marL="3657600" algn="l">
              <a:lnSpc>
                <a:spcPct val="100000"/>
              </a:lnSpc>
              <a:spcBef>
                <a:spcPts val="500"/>
              </a:spcBef>
              <a:spcAft>
                <a:spcPts val="0"/>
              </a:spcAft>
              <a:buSzPts val="1400"/>
              <a:buNone/>
              <a:defRPr/>
            </a:lvl8pPr>
            <a:lvl9pPr indent="-228600" lvl="8" marL="4114800" algn="l">
              <a:lnSpc>
                <a:spcPct val="100000"/>
              </a:lnSpc>
              <a:spcBef>
                <a:spcPts val="500"/>
              </a:spcBef>
              <a:spcAft>
                <a:spcPts val="0"/>
              </a:spcAft>
              <a:buSzPts val="1400"/>
              <a:buNone/>
              <a:defRPr/>
            </a:lvl9pPr>
          </a:lstStyle>
          <a:p/>
        </p:txBody>
      </p:sp>
      <p:sp>
        <p:nvSpPr>
          <p:cNvPr id="68" name="Google Shape;68;p13"/>
          <p:cNvSpPr txBox="1"/>
          <p:nvPr>
            <p:ph idx="10" type="dt"/>
          </p:nvPr>
        </p:nvSpPr>
        <p:spPr>
          <a:xfrm>
            <a:off x="1514621" y="39670091"/>
            <a:ext cx="7053786" cy="2265894"/>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3"/>
          <p:cNvSpPr txBox="1"/>
          <p:nvPr>
            <p:ph idx="12" type="sldNum"/>
          </p:nvPr>
        </p:nvSpPr>
        <p:spPr>
          <a:xfrm>
            <a:off x="21705392" y="39670091"/>
            <a:ext cx="7053786" cy="2265894"/>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2268836" y="13297766"/>
            <a:ext cx="25742306" cy="9178571"/>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4"/>
          <p:cNvSpPr txBox="1"/>
          <p:nvPr>
            <p:ph idx="1" type="subTitle"/>
          </p:nvPr>
        </p:nvSpPr>
        <p:spPr>
          <a:xfrm>
            <a:off x="4543853" y="24255238"/>
            <a:ext cx="21192274" cy="10943939"/>
          </a:xfrm>
          <a:prstGeom prst="rect">
            <a:avLst/>
          </a:prstGeom>
          <a:noFill/>
          <a:ln>
            <a:noFill/>
          </a:ln>
        </p:spPr>
        <p:txBody>
          <a:bodyPr anchorCtr="0" anchor="t" bIns="46800" lIns="90000" spcFirstLastPara="1" rIns="90000" wrap="square" tIns="46800">
            <a:noAutofit/>
          </a:bodyPr>
          <a:lstStyle>
            <a:lvl1pPr lvl="0" algn="ctr">
              <a:lnSpc>
                <a:spcPct val="100000"/>
              </a:lnSpc>
              <a:spcBef>
                <a:spcPts val="800"/>
              </a:spcBef>
              <a:spcAft>
                <a:spcPts val="0"/>
              </a:spcAft>
              <a:buSzPts val="3200"/>
              <a:buNone/>
              <a:defRPr/>
            </a:lvl1pPr>
            <a:lvl2pPr lvl="1" algn="ctr">
              <a:lnSpc>
                <a:spcPct val="100000"/>
              </a:lnSpc>
              <a:spcBef>
                <a:spcPts val="700"/>
              </a:spcBef>
              <a:spcAft>
                <a:spcPts val="0"/>
              </a:spcAft>
              <a:buSzPts val="2800"/>
              <a:buNone/>
              <a:defRPr/>
            </a:lvl2pPr>
            <a:lvl3pPr lvl="2" algn="ctr">
              <a:lnSpc>
                <a:spcPct val="100000"/>
              </a:lnSpc>
              <a:spcBef>
                <a:spcPts val="600"/>
              </a:spcBef>
              <a:spcAft>
                <a:spcPts val="0"/>
              </a:spcAft>
              <a:buSzPts val="2400"/>
              <a:buNone/>
              <a:defRPr/>
            </a:lvl3pPr>
            <a:lvl4pPr lvl="3" algn="ctr">
              <a:lnSpc>
                <a:spcPct val="100000"/>
              </a:lnSpc>
              <a:spcBef>
                <a:spcPts val="500"/>
              </a:spcBef>
              <a:spcAft>
                <a:spcPts val="0"/>
              </a:spcAft>
              <a:buSzPts val="2000"/>
              <a:buNone/>
              <a:defRPr/>
            </a:lvl4pPr>
            <a:lvl5pPr lvl="4" algn="ctr">
              <a:lnSpc>
                <a:spcPct val="100000"/>
              </a:lnSpc>
              <a:spcBef>
                <a:spcPts val="500"/>
              </a:spcBef>
              <a:spcAft>
                <a:spcPts val="0"/>
              </a:spcAft>
              <a:buSzPts val="2000"/>
              <a:buNone/>
              <a:defRPr/>
            </a:lvl5pPr>
            <a:lvl6pPr lvl="5" algn="ctr">
              <a:lnSpc>
                <a:spcPct val="100000"/>
              </a:lnSpc>
              <a:spcBef>
                <a:spcPts val="500"/>
              </a:spcBef>
              <a:spcAft>
                <a:spcPts val="0"/>
              </a:spcAft>
              <a:buSzPts val="2000"/>
              <a:buNone/>
              <a:defRPr/>
            </a:lvl6pPr>
            <a:lvl7pPr lvl="6" algn="ctr">
              <a:lnSpc>
                <a:spcPct val="100000"/>
              </a:lnSpc>
              <a:spcBef>
                <a:spcPts val="500"/>
              </a:spcBef>
              <a:spcAft>
                <a:spcPts val="0"/>
              </a:spcAft>
              <a:buSzPts val="2000"/>
              <a:buNone/>
              <a:defRPr/>
            </a:lvl7pPr>
            <a:lvl8pPr lvl="7" algn="ctr">
              <a:lnSpc>
                <a:spcPct val="100000"/>
              </a:lnSpc>
              <a:spcBef>
                <a:spcPts val="500"/>
              </a:spcBef>
              <a:spcAft>
                <a:spcPts val="0"/>
              </a:spcAft>
              <a:buSzPts val="2000"/>
              <a:buNone/>
              <a:defRPr/>
            </a:lvl8pPr>
            <a:lvl9pPr lvl="8" algn="ctr">
              <a:lnSpc>
                <a:spcPct val="100000"/>
              </a:lnSpc>
              <a:spcBef>
                <a:spcPts val="500"/>
              </a:spcBef>
              <a:spcAft>
                <a:spcPts val="0"/>
              </a:spcAft>
              <a:buSzPts val="2000"/>
              <a:buNone/>
              <a:defRPr/>
            </a:lvl9pPr>
          </a:lstStyle>
          <a:p/>
        </p:txBody>
      </p:sp>
      <p:sp>
        <p:nvSpPr>
          <p:cNvPr id="18" name="Google Shape;18;p4"/>
          <p:cNvSpPr txBox="1"/>
          <p:nvPr>
            <p:ph idx="10" type="dt"/>
          </p:nvPr>
        </p:nvSpPr>
        <p:spPr>
          <a:xfrm>
            <a:off x="1514621" y="39670091"/>
            <a:ext cx="7053786" cy="2265894"/>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2" type="sldNum"/>
          </p:nvPr>
        </p:nvSpPr>
        <p:spPr>
          <a:xfrm>
            <a:off x="21705392" y="39670091"/>
            <a:ext cx="7053786" cy="2265894"/>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0" name="Shape 20"/>
        <p:cNvGrpSpPr/>
        <p:nvPr/>
      </p:nvGrpSpPr>
      <p:grpSpPr>
        <a:xfrm>
          <a:off x="0" y="0"/>
          <a:ext cx="0" cy="0"/>
          <a:chOff x="0" y="0"/>
          <a:chExt cx="0" cy="0"/>
        </a:xfrm>
      </p:grpSpPr>
      <p:sp>
        <p:nvSpPr>
          <p:cNvPr id="21" name="Google Shape;21;p5"/>
          <p:cNvSpPr txBox="1"/>
          <p:nvPr>
            <p:ph type="title"/>
          </p:nvPr>
        </p:nvSpPr>
        <p:spPr>
          <a:xfrm>
            <a:off x="1514620" y="1711267"/>
            <a:ext cx="27244557" cy="7122351"/>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5"/>
          <p:cNvSpPr txBox="1"/>
          <p:nvPr>
            <p:ph idx="1" type="body"/>
          </p:nvPr>
        </p:nvSpPr>
        <p:spPr>
          <a:xfrm>
            <a:off x="1514620" y="9990238"/>
            <a:ext cx="27244557" cy="28232386"/>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228600" lvl="5" marL="2743200" algn="l">
              <a:lnSpc>
                <a:spcPct val="100000"/>
              </a:lnSpc>
              <a:spcBef>
                <a:spcPts val="500"/>
              </a:spcBef>
              <a:spcAft>
                <a:spcPts val="0"/>
              </a:spcAft>
              <a:buSzPts val="1400"/>
              <a:buNone/>
              <a:defRPr/>
            </a:lvl6pPr>
            <a:lvl7pPr indent="-228600" lvl="6" marL="3200400" algn="l">
              <a:lnSpc>
                <a:spcPct val="100000"/>
              </a:lnSpc>
              <a:spcBef>
                <a:spcPts val="500"/>
              </a:spcBef>
              <a:spcAft>
                <a:spcPts val="0"/>
              </a:spcAft>
              <a:buSzPts val="1400"/>
              <a:buNone/>
              <a:defRPr/>
            </a:lvl7pPr>
            <a:lvl8pPr indent="-228600" lvl="7" marL="3657600" algn="l">
              <a:lnSpc>
                <a:spcPct val="100000"/>
              </a:lnSpc>
              <a:spcBef>
                <a:spcPts val="500"/>
              </a:spcBef>
              <a:spcAft>
                <a:spcPts val="0"/>
              </a:spcAft>
              <a:buSzPts val="1400"/>
              <a:buNone/>
              <a:defRPr/>
            </a:lvl8pPr>
            <a:lvl9pPr indent="-228600" lvl="8" marL="4114800" algn="l">
              <a:lnSpc>
                <a:spcPct val="100000"/>
              </a:lnSpc>
              <a:spcBef>
                <a:spcPts val="500"/>
              </a:spcBef>
              <a:spcAft>
                <a:spcPts val="0"/>
              </a:spcAft>
              <a:buSzPts val="1400"/>
              <a:buNone/>
              <a:defRPr/>
            </a:lvl9pPr>
          </a:lstStyle>
          <a:p/>
        </p:txBody>
      </p:sp>
      <p:sp>
        <p:nvSpPr>
          <p:cNvPr id="23" name="Google Shape;23;p5"/>
          <p:cNvSpPr txBox="1"/>
          <p:nvPr>
            <p:ph idx="10" type="dt"/>
          </p:nvPr>
        </p:nvSpPr>
        <p:spPr>
          <a:xfrm>
            <a:off x="1514621" y="39670091"/>
            <a:ext cx="7053786" cy="2265894"/>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2" type="sldNum"/>
          </p:nvPr>
        </p:nvSpPr>
        <p:spPr>
          <a:xfrm>
            <a:off x="21705392" y="39670091"/>
            <a:ext cx="7053786" cy="2265894"/>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5" name="Shape 25"/>
        <p:cNvGrpSpPr/>
        <p:nvPr/>
      </p:nvGrpSpPr>
      <p:grpSpPr>
        <a:xfrm>
          <a:off x="0" y="0"/>
          <a:ext cx="0" cy="0"/>
          <a:chOff x="0" y="0"/>
          <a:chExt cx="0" cy="0"/>
        </a:xfrm>
      </p:grpSpPr>
      <p:sp>
        <p:nvSpPr>
          <p:cNvPr id="26" name="Google Shape;26;p6"/>
          <p:cNvSpPr txBox="1"/>
          <p:nvPr>
            <p:ph type="title"/>
          </p:nvPr>
        </p:nvSpPr>
        <p:spPr>
          <a:xfrm>
            <a:off x="2392479" y="27508663"/>
            <a:ext cx="25736123" cy="8502180"/>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6"/>
          <p:cNvSpPr txBox="1"/>
          <p:nvPr>
            <p:ph idx="1" type="body"/>
          </p:nvPr>
        </p:nvSpPr>
        <p:spPr>
          <a:xfrm>
            <a:off x="2392479" y="18140695"/>
            <a:ext cx="25736123" cy="9367960"/>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2000"/>
              <a:buNone/>
              <a:defRPr sz="2000"/>
            </a:lvl1pPr>
            <a:lvl2pPr indent="-228600" lvl="1" marL="914400" algn="l">
              <a:lnSpc>
                <a:spcPct val="100000"/>
              </a:lnSpc>
              <a:spcBef>
                <a:spcPts val="700"/>
              </a:spcBef>
              <a:spcAft>
                <a:spcPts val="0"/>
              </a:spcAft>
              <a:buSzPts val="1800"/>
              <a:buNone/>
              <a:defRPr sz="1800"/>
            </a:lvl2pPr>
            <a:lvl3pPr indent="-228600" lvl="2" marL="1371600" algn="l">
              <a:lnSpc>
                <a:spcPct val="100000"/>
              </a:lnSpc>
              <a:spcBef>
                <a:spcPts val="600"/>
              </a:spcBef>
              <a:spcAft>
                <a:spcPts val="0"/>
              </a:spcAft>
              <a:buSzPts val="1600"/>
              <a:buNone/>
              <a:defRPr sz="1600"/>
            </a:lvl3pPr>
            <a:lvl4pPr indent="-228600" lvl="3" marL="1828800" algn="l">
              <a:lnSpc>
                <a:spcPct val="100000"/>
              </a:lnSpc>
              <a:spcBef>
                <a:spcPts val="500"/>
              </a:spcBef>
              <a:spcAft>
                <a:spcPts val="0"/>
              </a:spcAft>
              <a:buSzPts val="1400"/>
              <a:buNone/>
              <a:defRPr sz="1400"/>
            </a:lvl4pPr>
            <a:lvl5pPr indent="-228600" lvl="4" marL="2286000" algn="l">
              <a:lnSpc>
                <a:spcPct val="100000"/>
              </a:lnSpc>
              <a:spcBef>
                <a:spcPts val="500"/>
              </a:spcBef>
              <a:spcAft>
                <a:spcPts val="0"/>
              </a:spcAft>
              <a:buSzPts val="1400"/>
              <a:buNone/>
              <a:defRPr sz="1400"/>
            </a:lvl5pPr>
            <a:lvl6pPr indent="-228600" lvl="5" marL="2743200" algn="l">
              <a:lnSpc>
                <a:spcPct val="100000"/>
              </a:lnSpc>
              <a:spcBef>
                <a:spcPts val="500"/>
              </a:spcBef>
              <a:spcAft>
                <a:spcPts val="0"/>
              </a:spcAft>
              <a:buSzPts val="1400"/>
              <a:buNone/>
              <a:defRPr sz="1400"/>
            </a:lvl6pPr>
            <a:lvl7pPr indent="-228600" lvl="6" marL="3200400" algn="l">
              <a:lnSpc>
                <a:spcPct val="100000"/>
              </a:lnSpc>
              <a:spcBef>
                <a:spcPts val="500"/>
              </a:spcBef>
              <a:spcAft>
                <a:spcPts val="0"/>
              </a:spcAft>
              <a:buSzPts val="1400"/>
              <a:buNone/>
              <a:defRPr sz="1400"/>
            </a:lvl7pPr>
            <a:lvl8pPr indent="-228600" lvl="7" marL="3657600" algn="l">
              <a:lnSpc>
                <a:spcPct val="100000"/>
              </a:lnSpc>
              <a:spcBef>
                <a:spcPts val="500"/>
              </a:spcBef>
              <a:spcAft>
                <a:spcPts val="0"/>
              </a:spcAft>
              <a:buSzPts val="1400"/>
              <a:buNone/>
              <a:defRPr sz="1400"/>
            </a:lvl8pPr>
            <a:lvl9pPr indent="-228600" lvl="8" marL="4114800" algn="l">
              <a:lnSpc>
                <a:spcPct val="100000"/>
              </a:lnSpc>
              <a:spcBef>
                <a:spcPts val="500"/>
              </a:spcBef>
              <a:spcAft>
                <a:spcPts val="0"/>
              </a:spcAft>
              <a:buSzPts val="1400"/>
              <a:buNone/>
              <a:defRPr sz="1400"/>
            </a:lvl9pPr>
          </a:lstStyle>
          <a:p/>
        </p:txBody>
      </p:sp>
      <p:sp>
        <p:nvSpPr>
          <p:cNvPr id="28" name="Google Shape;28;p6"/>
          <p:cNvSpPr txBox="1"/>
          <p:nvPr>
            <p:ph idx="10" type="dt"/>
          </p:nvPr>
        </p:nvSpPr>
        <p:spPr>
          <a:xfrm>
            <a:off x="1514621" y="39670091"/>
            <a:ext cx="7053786" cy="2265894"/>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2" type="sldNum"/>
          </p:nvPr>
        </p:nvSpPr>
        <p:spPr>
          <a:xfrm>
            <a:off x="21705392" y="39670091"/>
            <a:ext cx="7053786" cy="2265894"/>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0" name="Shape 30"/>
        <p:cNvGrpSpPr/>
        <p:nvPr/>
      </p:nvGrpSpPr>
      <p:grpSpPr>
        <a:xfrm>
          <a:off x="0" y="0"/>
          <a:ext cx="0" cy="0"/>
          <a:chOff x="0" y="0"/>
          <a:chExt cx="0" cy="0"/>
        </a:xfrm>
      </p:grpSpPr>
      <p:sp>
        <p:nvSpPr>
          <p:cNvPr id="31" name="Google Shape;31;p7"/>
          <p:cNvSpPr txBox="1"/>
          <p:nvPr>
            <p:ph type="title"/>
          </p:nvPr>
        </p:nvSpPr>
        <p:spPr>
          <a:xfrm>
            <a:off x="1514620" y="1711267"/>
            <a:ext cx="27244557" cy="7122351"/>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7"/>
          <p:cNvSpPr txBox="1"/>
          <p:nvPr>
            <p:ph idx="1" type="body"/>
          </p:nvPr>
        </p:nvSpPr>
        <p:spPr>
          <a:xfrm>
            <a:off x="1514620" y="9990238"/>
            <a:ext cx="13322445" cy="28232386"/>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2800"/>
            </a:lvl1pPr>
            <a:lvl2pPr indent="-228600" lvl="1" marL="914400" algn="l">
              <a:lnSpc>
                <a:spcPct val="100000"/>
              </a:lnSpc>
              <a:spcBef>
                <a:spcPts val="700"/>
              </a:spcBef>
              <a:spcAft>
                <a:spcPts val="0"/>
              </a:spcAft>
              <a:buSzPts val="1400"/>
              <a:buNone/>
              <a:defRPr sz="2400"/>
            </a:lvl2pPr>
            <a:lvl3pPr indent="-228600" lvl="2" marL="1371600" algn="l">
              <a:lnSpc>
                <a:spcPct val="100000"/>
              </a:lnSpc>
              <a:spcBef>
                <a:spcPts val="600"/>
              </a:spcBef>
              <a:spcAft>
                <a:spcPts val="0"/>
              </a:spcAft>
              <a:buSzPts val="1400"/>
              <a:buNone/>
              <a:defRPr sz="2000"/>
            </a:lvl3pPr>
            <a:lvl4pPr indent="-228600" lvl="3" marL="1828800" algn="l">
              <a:lnSpc>
                <a:spcPct val="100000"/>
              </a:lnSpc>
              <a:spcBef>
                <a:spcPts val="500"/>
              </a:spcBef>
              <a:spcAft>
                <a:spcPts val="0"/>
              </a:spcAft>
              <a:buSzPts val="1400"/>
              <a:buNone/>
              <a:defRPr sz="1800"/>
            </a:lvl4pPr>
            <a:lvl5pPr indent="-228600" lvl="4" marL="2286000" algn="l">
              <a:lnSpc>
                <a:spcPct val="100000"/>
              </a:lnSpc>
              <a:spcBef>
                <a:spcPts val="500"/>
              </a:spcBef>
              <a:spcAft>
                <a:spcPts val="0"/>
              </a:spcAft>
              <a:buSzPts val="1400"/>
              <a:buNone/>
              <a:defRPr sz="1800"/>
            </a:lvl5pPr>
            <a:lvl6pPr indent="-228600" lvl="5" marL="2743200" algn="l">
              <a:lnSpc>
                <a:spcPct val="100000"/>
              </a:lnSpc>
              <a:spcBef>
                <a:spcPts val="500"/>
              </a:spcBef>
              <a:spcAft>
                <a:spcPts val="0"/>
              </a:spcAft>
              <a:buSzPts val="1400"/>
              <a:buNone/>
              <a:defRPr sz="1800"/>
            </a:lvl6pPr>
            <a:lvl7pPr indent="-228600" lvl="6" marL="3200400" algn="l">
              <a:lnSpc>
                <a:spcPct val="100000"/>
              </a:lnSpc>
              <a:spcBef>
                <a:spcPts val="500"/>
              </a:spcBef>
              <a:spcAft>
                <a:spcPts val="0"/>
              </a:spcAft>
              <a:buSzPts val="1400"/>
              <a:buNone/>
              <a:defRPr sz="1800"/>
            </a:lvl7pPr>
            <a:lvl8pPr indent="-228600" lvl="7" marL="3657600" algn="l">
              <a:lnSpc>
                <a:spcPct val="100000"/>
              </a:lnSpc>
              <a:spcBef>
                <a:spcPts val="500"/>
              </a:spcBef>
              <a:spcAft>
                <a:spcPts val="0"/>
              </a:spcAft>
              <a:buSzPts val="1400"/>
              <a:buNone/>
              <a:defRPr sz="1800"/>
            </a:lvl8pPr>
            <a:lvl9pPr indent="-228600" lvl="8" marL="4114800" algn="l">
              <a:lnSpc>
                <a:spcPct val="100000"/>
              </a:lnSpc>
              <a:spcBef>
                <a:spcPts val="500"/>
              </a:spcBef>
              <a:spcAft>
                <a:spcPts val="0"/>
              </a:spcAft>
              <a:buSzPts val="1400"/>
              <a:buNone/>
              <a:defRPr sz="1800"/>
            </a:lvl9pPr>
          </a:lstStyle>
          <a:p/>
        </p:txBody>
      </p:sp>
      <p:sp>
        <p:nvSpPr>
          <p:cNvPr id="33" name="Google Shape;33;p7"/>
          <p:cNvSpPr txBox="1"/>
          <p:nvPr>
            <p:ph idx="2" type="body"/>
          </p:nvPr>
        </p:nvSpPr>
        <p:spPr>
          <a:xfrm>
            <a:off x="15430548" y="9990238"/>
            <a:ext cx="13328629" cy="28232386"/>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2800"/>
            </a:lvl1pPr>
            <a:lvl2pPr indent="-228600" lvl="1" marL="914400" algn="l">
              <a:lnSpc>
                <a:spcPct val="100000"/>
              </a:lnSpc>
              <a:spcBef>
                <a:spcPts val="700"/>
              </a:spcBef>
              <a:spcAft>
                <a:spcPts val="0"/>
              </a:spcAft>
              <a:buSzPts val="1400"/>
              <a:buNone/>
              <a:defRPr sz="2400"/>
            </a:lvl2pPr>
            <a:lvl3pPr indent="-228600" lvl="2" marL="1371600" algn="l">
              <a:lnSpc>
                <a:spcPct val="100000"/>
              </a:lnSpc>
              <a:spcBef>
                <a:spcPts val="600"/>
              </a:spcBef>
              <a:spcAft>
                <a:spcPts val="0"/>
              </a:spcAft>
              <a:buSzPts val="1400"/>
              <a:buNone/>
              <a:defRPr sz="2000"/>
            </a:lvl3pPr>
            <a:lvl4pPr indent="-228600" lvl="3" marL="1828800" algn="l">
              <a:lnSpc>
                <a:spcPct val="100000"/>
              </a:lnSpc>
              <a:spcBef>
                <a:spcPts val="500"/>
              </a:spcBef>
              <a:spcAft>
                <a:spcPts val="0"/>
              </a:spcAft>
              <a:buSzPts val="1400"/>
              <a:buNone/>
              <a:defRPr sz="1800"/>
            </a:lvl4pPr>
            <a:lvl5pPr indent="-228600" lvl="4" marL="2286000" algn="l">
              <a:lnSpc>
                <a:spcPct val="100000"/>
              </a:lnSpc>
              <a:spcBef>
                <a:spcPts val="500"/>
              </a:spcBef>
              <a:spcAft>
                <a:spcPts val="0"/>
              </a:spcAft>
              <a:buSzPts val="1400"/>
              <a:buNone/>
              <a:defRPr sz="1800"/>
            </a:lvl5pPr>
            <a:lvl6pPr indent="-228600" lvl="5" marL="2743200" algn="l">
              <a:lnSpc>
                <a:spcPct val="100000"/>
              </a:lnSpc>
              <a:spcBef>
                <a:spcPts val="500"/>
              </a:spcBef>
              <a:spcAft>
                <a:spcPts val="0"/>
              </a:spcAft>
              <a:buSzPts val="1400"/>
              <a:buNone/>
              <a:defRPr sz="1800"/>
            </a:lvl6pPr>
            <a:lvl7pPr indent="-228600" lvl="6" marL="3200400" algn="l">
              <a:lnSpc>
                <a:spcPct val="100000"/>
              </a:lnSpc>
              <a:spcBef>
                <a:spcPts val="500"/>
              </a:spcBef>
              <a:spcAft>
                <a:spcPts val="0"/>
              </a:spcAft>
              <a:buSzPts val="1400"/>
              <a:buNone/>
              <a:defRPr sz="1800"/>
            </a:lvl7pPr>
            <a:lvl8pPr indent="-228600" lvl="7" marL="3657600" algn="l">
              <a:lnSpc>
                <a:spcPct val="100000"/>
              </a:lnSpc>
              <a:spcBef>
                <a:spcPts val="500"/>
              </a:spcBef>
              <a:spcAft>
                <a:spcPts val="0"/>
              </a:spcAft>
              <a:buSzPts val="1400"/>
              <a:buNone/>
              <a:defRPr sz="1800"/>
            </a:lvl8pPr>
            <a:lvl9pPr indent="-228600" lvl="8" marL="4114800" algn="l">
              <a:lnSpc>
                <a:spcPct val="100000"/>
              </a:lnSpc>
              <a:spcBef>
                <a:spcPts val="500"/>
              </a:spcBef>
              <a:spcAft>
                <a:spcPts val="0"/>
              </a:spcAft>
              <a:buSzPts val="1400"/>
              <a:buNone/>
              <a:defRPr sz="1800"/>
            </a:lvl9pPr>
          </a:lstStyle>
          <a:p/>
        </p:txBody>
      </p:sp>
      <p:sp>
        <p:nvSpPr>
          <p:cNvPr id="34" name="Google Shape;34;p7"/>
          <p:cNvSpPr txBox="1"/>
          <p:nvPr>
            <p:ph idx="10" type="dt"/>
          </p:nvPr>
        </p:nvSpPr>
        <p:spPr>
          <a:xfrm>
            <a:off x="1514621" y="39670091"/>
            <a:ext cx="7053786" cy="2265894"/>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2" type="sldNum"/>
          </p:nvPr>
        </p:nvSpPr>
        <p:spPr>
          <a:xfrm>
            <a:off x="21705392" y="39670091"/>
            <a:ext cx="7053786" cy="2265894"/>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1514619" y="1711261"/>
            <a:ext cx="27250740" cy="7135879"/>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8"/>
          <p:cNvSpPr txBox="1"/>
          <p:nvPr>
            <p:ph idx="1" type="body"/>
          </p:nvPr>
        </p:nvSpPr>
        <p:spPr>
          <a:xfrm>
            <a:off x="1514619" y="9584410"/>
            <a:ext cx="13378086" cy="399068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2400"/>
              <a:buNone/>
              <a:defRPr b="1" sz="2400"/>
            </a:lvl1pPr>
            <a:lvl2pPr indent="-228600" lvl="1" marL="914400" algn="l">
              <a:lnSpc>
                <a:spcPct val="100000"/>
              </a:lnSpc>
              <a:spcBef>
                <a:spcPts val="7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39" name="Google Shape;39;p8"/>
          <p:cNvSpPr txBox="1"/>
          <p:nvPr>
            <p:ph idx="2" type="body"/>
          </p:nvPr>
        </p:nvSpPr>
        <p:spPr>
          <a:xfrm>
            <a:off x="1514619" y="13575086"/>
            <a:ext cx="13378086" cy="24667826"/>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2400"/>
            </a:lvl1pPr>
            <a:lvl2pPr indent="-228600" lvl="1" marL="914400" algn="l">
              <a:lnSpc>
                <a:spcPct val="100000"/>
              </a:lnSpc>
              <a:spcBef>
                <a:spcPts val="700"/>
              </a:spcBef>
              <a:spcAft>
                <a:spcPts val="0"/>
              </a:spcAft>
              <a:buSzPts val="1400"/>
              <a:buNone/>
              <a:defRPr sz="2000"/>
            </a:lvl2pPr>
            <a:lvl3pPr indent="-228600" lvl="2" marL="1371600" algn="l">
              <a:lnSpc>
                <a:spcPct val="100000"/>
              </a:lnSpc>
              <a:spcBef>
                <a:spcPts val="600"/>
              </a:spcBef>
              <a:spcAft>
                <a:spcPts val="0"/>
              </a:spcAft>
              <a:buSzPts val="1400"/>
              <a:buNone/>
              <a:defRPr sz="1800"/>
            </a:lvl3pPr>
            <a:lvl4pPr indent="-228600" lvl="3" marL="1828800" algn="l">
              <a:lnSpc>
                <a:spcPct val="100000"/>
              </a:lnSpc>
              <a:spcBef>
                <a:spcPts val="500"/>
              </a:spcBef>
              <a:spcAft>
                <a:spcPts val="0"/>
              </a:spcAft>
              <a:buSzPts val="1400"/>
              <a:buNone/>
              <a:defRPr sz="1600"/>
            </a:lvl4pPr>
            <a:lvl5pPr indent="-228600" lvl="4" marL="2286000" algn="l">
              <a:lnSpc>
                <a:spcPct val="100000"/>
              </a:lnSpc>
              <a:spcBef>
                <a:spcPts val="500"/>
              </a:spcBef>
              <a:spcAft>
                <a:spcPts val="0"/>
              </a:spcAft>
              <a:buSzPts val="1400"/>
              <a:buNone/>
              <a:defRPr sz="1600"/>
            </a:lvl5pPr>
            <a:lvl6pPr indent="-228600" lvl="5" marL="2743200" algn="l">
              <a:lnSpc>
                <a:spcPct val="100000"/>
              </a:lnSpc>
              <a:spcBef>
                <a:spcPts val="500"/>
              </a:spcBef>
              <a:spcAft>
                <a:spcPts val="0"/>
              </a:spcAft>
              <a:buSzPts val="1400"/>
              <a:buNone/>
              <a:defRPr sz="1600"/>
            </a:lvl6pPr>
            <a:lvl7pPr indent="-228600" lvl="6" marL="3200400" algn="l">
              <a:lnSpc>
                <a:spcPct val="100000"/>
              </a:lnSpc>
              <a:spcBef>
                <a:spcPts val="500"/>
              </a:spcBef>
              <a:spcAft>
                <a:spcPts val="0"/>
              </a:spcAft>
              <a:buSzPts val="1400"/>
              <a:buNone/>
              <a:defRPr sz="1600"/>
            </a:lvl7pPr>
            <a:lvl8pPr indent="-228600" lvl="7" marL="3657600" algn="l">
              <a:lnSpc>
                <a:spcPct val="100000"/>
              </a:lnSpc>
              <a:spcBef>
                <a:spcPts val="500"/>
              </a:spcBef>
              <a:spcAft>
                <a:spcPts val="0"/>
              </a:spcAft>
              <a:buSzPts val="1400"/>
              <a:buNone/>
              <a:defRPr sz="1600"/>
            </a:lvl8pPr>
            <a:lvl9pPr indent="-228600" lvl="8" marL="4114800" algn="l">
              <a:lnSpc>
                <a:spcPct val="100000"/>
              </a:lnSpc>
              <a:spcBef>
                <a:spcPts val="500"/>
              </a:spcBef>
              <a:spcAft>
                <a:spcPts val="0"/>
              </a:spcAft>
              <a:buSzPts val="1400"/>
              <a:buNone/>
              <a:defRPr sz="1600"/>
            </a:lvl9pPr>
          </a:lstStyle>
          <a:p/>
        </p:txBody>
      </p:sp>
      <p:sp>
        <p:nvSpPr>
          <p:cNvPr id="40" name="Google Shape;40;p8"/>
          <p:cNvSpPr txBox="1"/>
          <p:nvPr>
            <p:ph idx="3" type="body"/>
          </p:nvPr>
        </p:nvSpPr>
        <p:spPr>
          <a:xfrm>
            <a:off x="15381091" y="9584410"/>
            <a:ext cx="13384270" cy="399068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2400"/>
              <a:buNone/>
              <a:defRPr b="1" sz="2400"/>
            </a:lvl1pPr>
            <a:lvl2pPr indent="-228600" lvl="1" marL="914400" algn="l">
              <a:lnSpc>
                <a:spcPct val="100000"/>
              </a:lnSpc>
              <a:spcBef>
                <a:spcPts val="7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41" name="Google Shape;41;p8"/>
          <p:cNvSpPr txBox="1"/>
          <p:nvPr>
            <p:ph idx="4" type="body"/>
          </p:nvPr>
        </p:nvSpPr>
        <p:spPr>
          <a:xfrm>
            <a:off x="15381091" y="13575086"/>
            <a:ext cx="13384270" cy="24667826"/>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2400"/>
            </a:lvl1pPr>
            <a:lvl2pPr indent="-228600" lvl="1" marL="914400" algn="l">
              <a:lnSpc>
                <a:spcPct val="100000"/>
              </a:lnSpc>
              <a:spcBef>
                <a:spcPts val="700"/>
              </a:spcBef>
              <a:spcAft>
                <a:spcPts val="0"/>
              </a:spcAft>
              <a:buSzPts val="1400"/>
              <a:buNone/>
              <a:defRPr sz="2000"/>
            </a:lvl2pPr>
            <a:lvl3pPr indent="-228600" lvl="2" marL="1371600" algn="l">
              <a:lnSpc>
                <a:spcPct val="100000"/>
              </a:lnSpc>
              <a:spcBef>
                <a:spcPts val="600"/>
              </a:spcBef>
              <a:spcAft>
                <a:spcPts val="0"/>
              </a:spcAft>
              <a:buSzPts val="1400"/>
              <a:buNone/>
              <a:defRPr sz="1800"/>
            </a:lvl3pPr>
            <a:lvl4pPr indent="-228600" lvl="3" marL="1828800" algn="l">
              <a:lnSpc>
                <a:spcPct val="100000"/>
              </a:lnSpc>
              <a:spcBef>
                <a:spcPts val="500"/>
              </a:spcBef>
              <a:spcAft>
                <a:spcPts val="0"/>
              </a:spcAft>
              <a:buSzPts val="1400"/>
              <a:buNone/>
              <a:defRPr sz="1600"/>
            </a:lvl4pPr>
            <a:lvl5pPr indent="-228600" lvl="4" marL="2286000" algn="l">
              <a:lnSpc>
                <a:spcPct val="100000"/>
              </a:lnSpc>
              <a:spcBef>
                <a:spcPts val="500"/>
              </a:spcBef>
              <a:spcAft>
                <a:spcPts val="0"/>
              </a:spcAft>
              <a:buSzPts val="1400"/>
              <a:buNone/>
              <a:defRPr sz="1600"/>
            </a:lvl5pPr>
            <a:lvl6pPr indent="-228600" lvl="5" marL="2743200" algn="l">
              <a:lnSpc>
                <a:spcPct val="100000"/>
              </a:lnSpc>
              <a:spcBef>
                <a:spcPts val="500"/>
              </a:spcBef>
              <a:spcAft>
                <a:spcPts val="0"/>
              </a:spcAft>
              <a:buSzPts val="1400"/>
              <a:buNone/>
              <a:defRPr sz="1600"/>
            </a:lvl6pPr>
            <a:lvl7pPr indent="-228600" lvl="6" marL="3200400" algn="l">
              <a:lnSpc>
                <a:spcPct val="100000"/>
              </a:lnSpc>
              <a:spcBef>
                <a:spcPts val="500"/>
              </a:spcBef>
              <a:spcAft>
                <a:spcPts val="0"/>
              </a:spcAft>
              <a:buSzPts val="1400"/>
              <a:buNone/>
              <a:defRPr sz="1600"/>
            </a:lvl7pPr>
            <a:lvl8pPr indent="-228600" lvl="7" marL="3657600" algn="l">
              <a:lnSpc>
                <a:spcPct val="100000"/>
              </a:lnSpc>
              <a:spcBef>
                <a:spcPts val="500"/>
              </a:spcBef>
              <a:spcAft>
                <a:spcPts val="0"/>
              </a:spcAft>
              <a:buSzPts val="1400"/>
              <a:buNone/>
              <a:defRPr sz="1600"/>
            </a:lvl8pPr>
            <a:lvl9pPr indent="-228600" lvl="8" marL="4114800" algn="l">
              <a:lnSpc>
                <a:spcPct val="100000"/>
              </a:lnSpc>
              <a:spcBef>
                <a:spcPts val="500"/>
              </a:spcBef>
              <a:spcAft>
                <a:spcPts val="0"/>
              </a:spcAft>
              <a:buSzPts val="1400"/>
              <a:buNone/>
              <a:defRPr sz="1600"/>
            </a:lvl9pPr>
          </a:lstStyle>
          <a:p/>
        </p:txBody>
      </p:sp>
      <p:sp>
        <p:nvSpPr>
          <p:cNvPr id="42" name="Google Shape;42;p8"/>
          <p:cNvSpPr txBox="1"/>
          <p:nvPr>
            <p:ph idx="10" type="dt"/>
          </p:nvPr>
        </p:nvSpPr>
        <p:spPr>
          <a:xfrm>
            <a:off x="1514621" y="39670091"/>
            <a:ext cx="7053786" cy="2265894"/>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21705392" y="39670091"/>
            <a:ext cx="7053786" cy="2265894"/>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44" name="Shape 44"/>
        <p:cNvGrpSpPr/>
        <p:nvPr/>
      </p:nvGrpSpPr>
      <p:grpSpPr>
        <a:xfrm>
          <a:off x="0" y="0"/>
          <a:ext cx="0" cy="0"/>
          <a:chOff x="0" y="0"/>
          <a:chExt cx="0" cy="0"/>
        </a:xfrm>
      </p:grpSpPr>
      <p:sp>
        <p:nvSpPr>
          <p:cNvPr id="45" name="Google Shape;45;p9"/>
          <p:cNvSpPr txBox="1"/>
          <p:nvPr>
            <p:ph type="title"/>
          </p:nvPr>
        </p:nvSpPr>
        <p:spPr>
          <a:xfrm>
            <a:off x="1514620" y="1711267"/>
            <a:ext cx="27244557" cy="7122351"/>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9"/>
          <p:cNvSpPr txBox="1"/>
          <p:nvPr>
            <p:ph idx="10" type="dt"/>
          </p:nvPr>
        </p:nvSpPr>
        <p:spPr>
          <a:xfrm>
            <a:off x="1514621" y="39670091"/>
            <a:ext cx="7053786" cy="2265894"/>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2" type="sldNum"/>
          </p:nvPr>
        </p:nvSpPr>
        <p:spPr>
          <a:xfrm>
            <a:off x="21705392" y="39670091"/>
            <a:ext cx="7053786" cy="2265894"/>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0"/>
          <p:cNvSpPr txBox="1"/>
          <p:nvPr>
            <p:ph type="title"/>
          </p:nvPr>
        </p:nvSpPr>
        <p:spPr>
          <a:xfrm>
            <a:off x="1514620" y="1704495"/>
            <a:ext cx="9959377" cy="7250867"/>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 name="Google Shape;50;p10"/>
          <p:cNvSpPr txBox="1"/>
          <p:nvPr>
            <p:ph idx="1" type="body"/>
          </p:nvPr>
        </p:nvSpPr>
        <p:spPr>
          <a:xfrm>
            <a:off x="11838746" y="1704501"/>
            <a:ext cx="16926617" cy="36538416"/>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3200"/>
            </a:lvl1pPr>
            <a:lvl2pPr indent="-228600" lvl="1" marL="914400" algn="l">
              <a:lnSpc>
                <a:spcPct val="100000"/>
              </a:lnSpc>
              <a:spcBef>
                <a:spcPts val="700"/>
              </a:spcBef>
              <a:spcAft>
                <a:spcPts val="0"/>
              </a:spcAft>
              <a:buSzPts val="1400"/>
              <a:buNone/>
              <a:defRPr sz="2800"/>
            </a:lvl2pPr>
            <a:lvl3pPr indent="-228600" lvl="2" marL="1371600" algn="l">
              <a:lnSpc>
                <a:spcPct val="100000"/>
              </a:lnSpc>
              <a:spcBef>
                <a:spcPts val="600"/>
              </a:spcBef>
              <a:spcAft>
                <a:spcPts val="0"/>
              </a:spcAft>
              <a:buSzPts val="1400"/>
              <a:buNone/>
              <a:defRPr sz="2400"/>
            </a:lvl3pPr>
            <a:lvl4pPr indent="-228600" lvl="3" marL="1828800" algn="l">
              <a:lnSpc>
                <a:spcPct val="100000"/>
              </a:lnSpc>
              <a:spcBef>
                <a:spcPts val="500"/>
              </a:spcBef>
              <a:spcAft>
                <a:spcPts val="0"/>
              </a:spcAft>
              <a:buSzPts val="1400"/>
              <a:buNone/>
              <a:defRPr sz="2000"/>
            </a:lvl4pPr>
            <a:lvl5pPr indent="-228600" lvl="4" marL="2286000" algn="l">
              <a:lnSpc>
                <a:spcPct val="100000"/>
              </a:lnSpc>
              <a:spcBef>
                <a:spcPts val="500"/>
              </a:spcBef>
              <a:spcAft>
                <a:spcPts val="0"/>
              </a:spcAft>
              <a:buSzPts val="1400"/>
              <a:buNone/>
              <a:defRPr sz="2000"/>
            </a:lvl5pPr>
            <a:lvl6pPr indent="-228600" lvl="5" marL="2743200" algn="l">
              <a:lnSpc>
                <a:spcPct val="100000"/>
              </a:lnSpc>
              <a:spcBef>
                <a:spcPts val="500"/>
              </a:spcBef>
              <a:spcAft>
                <a:spcPts val="0"/>
              </a:spcAft>
              <a:buSzPts val="1400"/>
              <a:buNone/>
              <a:defRPr sz="2000"/>
            </a:lvl6pPr>
            <a:lvl7pPr indent="-228600" lvl="6" marL="3200400" algn="l">
              <a:lnSpc>
                <a:spcPct val="100000"/>
              </a:lnSpc>
              <a:spcBef>
                <a:spcPts val="500"/>
              </a:spcBef>
              <a:spcAft>
                <a:spcPts val="0"/>
              </a:spcAft>
              <a:buSzPts val="1400"/>
              <a:buNone/>
              <a:defRPr sz="2000"/>
            </a:lvl7pPr>
            <a:lvl8pPr indent="-228600" lvl="7" marL="3657600" algn="l">
              <a:lnSpc>
                <a:spcPct val="100000"/>
              </a:lnSpc>
              <a:spcBef>
                <a:spcPts val="500"/>
              </a:spcBef>
              <a:spcAft>
                <a:spcPts val="0"/>
              </a:spcAft>
              <a:buSzPts val="1400"/>
              <a:buNone/>
              <a:defRPr sz="2000"/>
            </a:lvl8pPr>
            <a:lvl9pPr indent="-228600" lvl="8" marL="4114800" algn="l">
              <a:lnSpc>
                <a:spcPct val="100000"/>
              </a:lnSpc>
              <a:spcBef>
                <a:spcPts val="500"/>
              </a:spcBef>
              <a:spcAft>
                <a:spcPts val="0"/>
              </a:spcAft>
              <a:buSzPts val="1400"/>
              <a:buNone/>
              <a:defRPr sz="2000"/>
            </a:lvl9pPr>
          </a:lstStyle>
          <a:p/>
        </p:txBody>
      </p:sp>
      <p:sp>
        <p:nvSpPr>
          <p:cNvPr id="51" name="Google Shape;51;p10"/>
          <p:cNvSpPr txBox="1"/>
          <p:nvPr>
            <p:ph idx="2" type="body"/>
          </p:nvPr>
        </p:nvSpPr>
        <p:spPr>
          <a:xfrm>
            <a:off x="1514620" y="8955368"/>
            <a:ext cx="9959377" cy="29287551"/>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1400"/>
            </a:lvl1pPr>
            <a:lvl2pPr indent="-228600" lvl="1" marL="914400" algn="l">
              <a:lnSpc>
                <a:spcPct val="100000"/>
              </a:lnSpc>
              <a:spcBef>
                <a:spcPts val="7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52" name="Google Shape;52;p10"/>
          <p:cNvSpPr txBox="1"/>
          <p:nvPr>
            <p:ph idx="10" type="dt"/>
          </p:nvPr>
        </p:nvSpPr>
        <p:spPr>
          <a:xfrm>
            <a:off x="1514621" y="39670091"/>
            <a:ext cx="7053786" cy="2265894"/>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21705392" y="39670091"/>
            <a:ext cx="7053786" cy="2265894"/>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5934829" y="29963944"/>
            <a:ext cx="18169222" cy="3537505"/>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11"/>
          <p:cNvSpPr/>
          <p:nvPr>
            <p:ph idx="2" type="pic"/>
          </p:nvPr>
        </p:nvSpPr>
        <p:spPr>
          <a:xfrm>
            <a:off x="5934829" y="3828350"/>
            <a:ext cx="18169222" cy="25682410"/>
          </a:xfrm>
          <a:prstGeom prst="rect">
            <a:avLst/>
          </a:prstGeom>
          <a:noFill/>
          <a:ln>
            <a:noFill/>
          </a:ln>
        </p:spPr>
      </p:sp>
      <p:sp>
        <p:nvSpPr>
          <p:cNvPr id="57" name="Google Shape;57;p11"/>
          <p:cNvSpPr txBox="1"/>
          <p:nvPr>
            <p:ph idx="1" type="body"/>
          </p:nvPr>
        </p:nvSpPr>
        <p:spPr>
          <a:xfrm>
            <a:off x="5934829" y="33501441"/>
            <a:ext cx="18169222" cy="5025552"/>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1400"/>
            </a:lvl1pPr>
            <a:lvl2pPr indent="-228600" lvl="1" marL="914400" algn="l">
              <a:lnSpc>
                <a:spcPct val="100000"/>
              </a:lnSpc>
              <a:spcBef>
                <a:spcPts val="7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58" name="Google Shape;58;p11"/>
          <p:cNvSpPr txBox="1"/>
          <p:nvPr>
            <p:ph idx="10" type="dt"/>
          </p:nvPr>
        </p:nvSpPr>
        <p:spPr>
          <a:xfrm>
            <a:off x="1514621" y="39670091"/>
            <a:ext cx="7053786" cy="2265894"/>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2" type="sldNum"/>
          </p:nvPr>
        </p:nvSpPr>
        <p:spPr>
          <a:xfrm>
            <a:off x="21705392" y="39670091"/>
            <a:ext cx="7053786" cy="2265894"/>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 name="Shape 6"/>
        <p:cNvGrpSpPr/>
        <p:nvPr/>
      </p:nvGrpSpPr>
      <p:grpSpPr>
        <a:xfrm>
          <a:off x="0" y="0"/>
          <a:ext cx="0" cy="0"/>
          <a:chOff x="0" y="0"/>
          <a:chExt cx="0" cy="0"/>
        </a:xfrm>
      </p:grpSpPr>
      <p:sp>
        <p:nvSpPr>
          <p:cNvPr id="7" name="Google Shape;7;p2"/>
          <p:cNvSpPr txBox="1"/>
          <p:nvPr>
            <p:ph type="title"/>
          </p:nvPr>
        </p:nvSpPr>
        <p:spPr>
          <a:xfrm>
            <a:off x="1514620" y="1711267"/>
            <a:ext cx="27244557" cy="7122351"/>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9pPr>
          </a:lstStyle>
          <a:p/>
        </p:txBody>
      </p:sp>
      <p:sp>
        <p:nvSpPr>
          <p:cNvPr id="8" name="Google Shape;8;p2"/>
          <p:cNvSpPr txBox="1"/>
          <p:nvPr>
            <p:ph idx="1" type="body"/>
          </p:nvPr>
        </p:nvSpPr>
        <p:spPr>
          <a:xfrm>
            <a:off x="1514620" y="9990238"/>
            <a:ext cx="27244557" cy="28232386"/>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1400"/>
              <a:buFont typeface="Arial"/>
              <a:buNone/>
              <a:defRPr b="0" i="0" sz="3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700"/>
              </a:spcBef>
              <a:spcAft>
                <a:spcPts val="0"/>
              </a:spcAft>
              <a:buClr>
                <a:srgbClr val="000000"/>
              </a:buClr>
              <a:buSzPts val="1400"/>
              <a:buFont typeface="Arial"/>
              <a:buNone/>
              <a:defRPr b="0" i="0" sz="2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600"/>
              </a:spcBef>
              <a:spcAft>
                <a:spcPts val="0"/>
              </a:spcAft>
              <a:buClr>
                <a:srgbClr val="000000"/>
              </a:buClr>
              <a:buSzPts val="1400"/>
              <a:buFont typeface="Arial"/>
              <a:buNone/>
              <a:defRPr b="0" i="0" sz="2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9pPr>
          </a:lstStyle>
          <a:p/>
        </p:txBody>
      </p:sp>
      <p:sp>
        <p:nvSpPr>
          <p:cNvPr id="9" name="Google Shape;9;p2"/>
          <p:cNvSpPr txBox="1"/>
          <p:nvPr>
            <p:ph idx="10" type="dt"/>
          </p:nvPr>
        </p:nvSpPr>
        <p:spPr>
          <a:xfrm>
            <a:off x="1514621" y="39670091"/>
            <a:ext cx="7053786" cy="2265894"/>
          </a:xfrm>
          <a:prstGeom prst="rect">
            <a:avLst/>
          </a:prstGeom>
          <a:noFill/>
          <a:ln>
            <a:noFill/>
          </a:ln>
        </p:spPr>
        <p:txBody>
          <a:bodyPr anchorCtr="0" anchor="ctr" bIns="46800" lIns="90000" spcFirstLastPara="1" rIns="90000" wrap="square" tIns="46800">
            <a:noAutofit/>
          </a:bodyPr>
          <a:lstStyle>
            <a:lvl1pPr lv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0" name="Google Shape;10;p2"/>
          <p:cNvSpPr txBox="1"/>
          <p:nvPr/>
        </p:nvSpPr>
        <p:spPr>
          <a:xfrm>
            <a:off x="10348855" y="39670097"/>
            <a:ext cx="9588455" cy="227942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 name="Google Shape;11;p2"/>
          <p:cNvSpPr txBox="1"/>
          <p:nvPr>
            <p:ph idx="12" type="sldNum"/>
          </p:nvPr>
        </p:nvSpPr>
        <p:spPr>
          <a:xfrm>
            <a:off x="21705392" y="39670091"/>
            <a:ext cx="7053786" cy="2265894"/>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8.png"/><Relationship Id="rId11" Type="http://schemas.openxmlformats.org/officeDocument/2006/relationships/image" Target="../media/image15.png"/><Relationship Id="rId10" Type="http://schemas.openxmlformats.org/officeDocument/2006/relationships/image" Target="../media/image14.png"/><Relationship Id="rId21" Type="http://schemas.openxmlformats.org/officeDocument/2006/relationships/image" Target="../media/image12.png"/><Relationship Id="rId13" Type="http://schemas.openxmlformats.org/officeDocument/2006/relationships/image" Target="../media/image7.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9.png"/><Relationship Id="rId9" Type="http://schemas.openxmlformats.org/officeDocument/2006/relationships/image" Target="../media/image8.png"/><Relationship Id="rId15" Type="http://schemas.openxmlformats.org/officeDocument/2006/relationships/image" Target="../media/image2.png"/><Relationship Id="rId14" Type="http://schemas.openxmlformats.org/officeDocument/2006/relationships/image" Target="../media/image1.png"/><Relationship Id="rId17" Type="http://schemas.openxmlformats.org/officeDocument/2006/relationships/image" Target="../media/image3.png"/><Relationship Id="rId16" Type="http://schemas.openxmlformats.org/officeDocument/2006/relationships/image" Target="../media/image6.png"/><Relationship Id="rId5" Type="http://schemas.openxmlformats.org/officeDocument/2006/relationships/image" Target="../media/image16.png"/><Relationship Id="rId19" Type="http://schemas.openxmlformats.org/officeDocument/2006/relationships/image" Target="../media/image13.png"/><Relationship Id="rId6" Type="http://schemas.openxmlformats.org/officeDocument/2006/relationships/image" Target="../media/image9.png"/><Relationship Id="rId18"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fe74ad23a8_0_0"/>
          <p:cNvSpPr txBox="1"/>
          <p:nvPr/>
        </p:nvSpPr>
        <p:spPr>
          <a:xfrm>
            <a:off x="8814025" y="147650"/>
            <a:ext cx="12651900" cy="27735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chemeClr val="dk1"/>
              </a:buClr>
              <a:buSzPts val="9600"/>
              <a:buFont typeface="Times New Roman"/>
              <a:buNone/>
            </a:pPr>
            <a:r>
              <a:rPr b="1" lang="es-MX" sz="8700">
                <a:solidFill>
                  <a:schemeClr val="dk1"/>
                </a:solidFill>
                <a:latin typeface="Calibri"/>
                <a:ea typeface="Calibri"/>
                <a:cs typeface="Calibri"/>
                <a:sym typeface="Calibri"/>
              </a:rPr>
              <a:t>NUCLEI DYNAMICS IN EPITHELIAL MONOLAYER</a:t>
            </a:r>
            <a:endParaRPr b="1" i="0" sz="8700" u="none" cap="none" strike="noStrike">
              <a:solidFill>
                <a:schemeClr val="dk1"/>
              </a:solidFill>
              <a:latin typeface="Calibri"/>
              <a:ea typeface="Calibri"/>
              <a:cs typeface="Calibri"/>
              <a:sym typeface="Calibri"/>
            </a:endParaRPr>
          </a:p>
        </p:txBody>
      </p:sp>
      <p:sp>
        <p:nvSpPr>
          <p:cNvPr id="75" name="Google Shape;75;g1fe74ad23a8_0_0"/>
          <p:cNvSpPr txBox="1"/>
          <p:nvPr/>
        </p:nvSpPr>
        <p:spPr>
          <a:xfrm>
            <a:off x="7676200" y="2711450"/>
            <a:ext cx="15037200" cy="23625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3400"/>
              <a:buFont typeface="Times New Roman"/>
              <a:buNone/>
            </a:pPr>
            <a:r>
              <a:rPr i="0" lang="es-MX" sz="4600" u="sng" cap="none" strike="noStrike">
                <a:solidFill>
                  <a:srgbClr val="000000"/>
                </a:solidFill>
                <a:latin typeface="Times New Roman"/>
                <a:ea typeface="Times New Roman"/>
                <a:cs typeface="Times New Roman"/>
                <a:sym typeface="Times New Roman"/>
              </a:rPr>
              <a:t>Benjamín Alvial</a:t>
            </a:r>
            <a:r>
              <a:rPr baseline="30000" i="0" lang="es-MX" sz="4600" u="none" cap="none" strike="noStrike">
                <a:solidFill>
                  <a:srgbClr val="000000"/>
                </a:solidFill>
                <a:latin typeface="Times New Roman"/>
                <a:ea typeface="Times New Roman"/>
                <a:cs typeface="Times New Roman"/>
                <a:sym typeface="Times New Roman"/>
              </a:rPr>
              <a:t>1,</a:t>
            </a:r>
            <a:r>
              <a:rPr baseline="30000" lang="es-MX" sz="4600">
                <a:latin typeface="Times New Roman"/>
                <a:ea typeface="Times New Roman"/>
                <a:cs typeface="Times New Roman"/>
                <a:sym typeface="Times New Roman"/>
              </a:rPr>
              <a:t>2,*</a:t>
            </a:r>
            <a:r>
              <a:rPr lang="es-MX" sz="4600">
                <a:latin typeface="Times New Roman"/>
                <a:ea typeface="Times New Roman"/>
                <a:cs typeface="Times New Roman"/>
                <a:sym typeface="Times New Roman"/>
              </a:rPr>
              <a:t>, Paulo C. Godolphim</a:t>
            </a:r>
            <a:r>
              <a:rPr baseline="30000" lang="es-MX" sz="4600">
                <a:latin typeface="Times New Roman"/>
                <a:ea typeface="Times New Roman"/>
                <a:cs typeface="Times New Roman"/>
                <a:sym typeface="Times New Roman"/>
              </a:rPr>
              <a:t>1,2,3</a:t>
            </a:r>
            <a:r>
              <a:rPr lang="es-MX" sz="4600">
                <a:latin typeface="Times New Roman"/>
                <a:ea typeface="Times New Roman"/>
                <a:cs typeface="Times New Roman"/>
                <a:sym typeface="Times New Roman"/>
              </a:rPr>
              <a:t>, Ignacio Bordeu</a:t>
            </a:r>
            <a:r>
              <a:rPr baseline="30000" lang="es-MX" sz="4600">
                <a:latin typeface="Times New Roman"/>
                <a:ea typeface="Times New Roman"/>
                <a:cs typeface="Times New Roman"/>
                <a:sym typeface="Times New Roman"/>
              </a:rPr>
              <a:t>1</a:t>
            </a:r>
            <a:r>
              <a:rPr lang="es-MX" sz="4600">
                <a:latin typeface="Times New Roman"/>
                <a:ea typeface="Times New Roman"/>
                <a:cs typeface="Times New Roman"/>
                <a:sym typeface="Times New Roman"/>
              </a:rPr>
              <a:t>.</a:t>
            </a:r>
            <a:endParaRPr sz="46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400"/>
              <a:buFont typeface="Times New Roman"/>
              <a:buNone/>
            </a:pPr>
            <a:r>
              <a:rPr lang="es-MX" sz="3300">
                <a:latin typeface="Times New Roman"/>
                <a:ea typeface="Times New Roman"/>
                <a:cs typeface="Times New Roman"/>
                <a:sym typeface="Times New Roman"/>
              </a:rPr>
              <a:t>1 - Departamento de Física, FCFM, Universidad de Chile, Santiago, Chile.</a:t>
            </a:r>
            <a:endParaRPr sz="33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400"/>
              <a:buFont typeface="Times New Roman"/>
              <a:buNone/>
            </a:pPr>
            <a:r>
              <a:rPr lang="es-MX" sz="3300">
                <a:latin typeface="Times New Roman"/>
                <a:ea typeface="Times New Roman"/>
                <a:cs typeface="Times New Roman"/>
                <a:sym typeface="Times New Roman"/>
              </a:rPr>
              <a:t>2 - Millennium Nucleus for Physics of Active Matter, Santiago, Chile.</a:t>
            </a:r>
            <a:endParaRPr sz="33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400"/>
              <a:buFont typeface="Times New Roman"/>
              <a:buNone/>
            </a:pPr>
            <a:r>
              <a:rPr lang="es-MX" sz="3300">
                <a:latin typeface="Times New Roman"/>
                <a:ea typeface="Times New Roman"/>
                <a:cs typeface="Times New Roman"/>
                <a:sym typeface="Times New Roman"/>
              </a:rPr>
              <a:t>3 - Instituto de Física, UFRGS, Porto Alegre, Brazil. </a:t>
            </a:r>
            <a:r>
              <a:rPr lang="es-MX" sz="3300">
                <a:solidFill>
                  <a:schemeClr val="dk1"/>
                </a:solidFill>
                <a:latin typeface="Times New Roman"/>
                <a:ea typeface="Times New Roman"/>
                <a:cs typeface="Times New Roman"/>
                <a:sym typeface="Times New Roman"/>
              </a:rPr>
              <a:t>*</a:t>
            </a:r>
            <a:r>
              <a:rPr b="1" lang="es-MX" sz="3300">
                <a:solidFill>
                  <a:schemeClr val="dk1"/>
                </a:solidFill>
                <a:latin typeface="Times New Roman"/>
                <a:ea typeface="Times New Roman"/>
                <a:cs typeface="Times New Roman"/>
                <a:sym typeface="Times New Roman"/>
              </a:rPr>
              <a:t>benjamin.alvial@ug.uchile.cl</a:t>
            </a:r>
            <a:endParaRPr b="1" sz="33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400"/>
              <a:buFont typeface="Times New Roman"/>
              <a:buNone/>
            </a:pPr>
            <a:r>
              <a:t/>
            </a:r>
            <a:endParaRPr sz="3300">
              <a:latin typeface="Times New Roman"/>
              <a:ea typeface="Times New Roman"/>
              <a:cs typeface="Times New Roman"/>
              <a:sym typeface="Times New Roman"/>
            </a:endParaRPr>
          </a:p>
        </p:txBody>
      </p:sp>
      <p:graphicFrame>
        <p:nvGraphicFramePr>
          <p:cNvPr id="76" name="Google Shape;76;g1fe74ad23a8_0_0"/>
          <p:cNvGraphicFramePr/>
          <p:nvPr/>
        </p:nvGraphicFramePr>
        <p:xfrm>
          <a:off x="557342" y="5323764"/>
          <a:ext cx="3000000" cy="3000000"/>
        </p:xfrm>
        <a:graphic>
          <a:graphicData uri="http://schemas.openxmlformats.org/drawingml/2006/table">
            <a:tbl>
              <a:tblPr bandRow="1" firstRow="1">
                <a:noFill/>
                <a:tableStyleId>{74D82BB5-919B-4EBA-BEE7-533CEA48EBBE}</a:tableStyleId>
              </a:tblPr>
              <a:tblGrid>
                <a:gridCol w="6865850"/>
                <a:gridCol w="382850"/>
              </a:tblGrid>
              <a:tr h="1105900">
                <a:tc gridSpan="2">
                  <a:txBody>
                    <a:bodyPr/>
                    <a:lstStyle/>
                    <a:p>
                      <a:pPr indent="0" lvl="0" marL="0" marR="0" rtl="0" algn="ctr">
                        <a:lnSpc>
                          <a:spcPct val="100000"/>
                        </a:lnSpc>
                        <a:spcBef>
                          <a:spcPts val="0"/>
                        </a:spcBef>
                        <a:spcAft>
                          <a:spcPts val="0"/>
                        </a:spcAft>
                        <a:buClr>
                          <a:srgbClr val="000000"/>
                        </a:buClr>
                        <a:buSzPts val="4700"/>
                        <a:buFont typeface="Arial"/>
                        <a:buNone/>
                      </a:pPr>
                      <a:r>
                        <a:rPr lang="es-MX" sz="4700"/>
                        <a:t>INTRODUCTION</a:t>
                      </a:r>
                      <a:endParaRPr sz="4700" u="none" cap="none" strike="noStrike"/>
                    </a:p>
                  </a:txBody>
                  <a:tcPr marT="194800" marB="194800" marR="356100" marL="356100">
                    <a:lnL cap="flat" cmpd="sng" w="28575">
                      <a:solidFill>
                        <a:srgbClr val="990000">
                          <a:alpha val="0"/>
                        </a:srgbClr>
                      </a:solidFill>
                      <a:prstDash val="solid"/>
                      <a:round/>
                      <a:headEnd len="sm" w="sm" type="none"/>
                      <a:tailEnd len="sm" w="sm" type="none"/>
                    </a:lnL>
                    <a:lnR cap="flat" cmpd="sng" w="28575">
                      <a:solidFill>
                        <a:srgbClr val="990000">
                          <a:alpha val="0"/>
                        </a:srgbClr>
                      </a:solidFill>
                      <a:prstDash val="solid"/>
                      <a:round/>
                      <a:headEnd len="sm" w="sm" type="none"/>
                      <a:tailEnd len="sm" w="sm" type="none"/>
                    </a:lnR>
                    <a:lnT cap="flat" cmpd="sng" w="28575">
                      <a:solidFill>
                        <a:srgbClr val="990000">
                          <a:alpha val="0"/>
                        </a:srgbClr>
                      </a:solidFill>
                      <a:prstDash val="solid"/>
                      <a:round/>
                      <a:headEnd len="sm" w="sm" type="none"/>
                      <a:tailEnd len="sm" w="sm" type="none"/>
                    </a:lnT>
                    <a:lnB cap="flat" cmpd="sng" w="28575">
                      <a:solidFill>
                        <a:srgbClr val="990000">
                          <a:alpha val="0"/>
                        </a:srgbClr>
                      </a:solidFill>
                      <a:prstDash val="solid"/>
                      <a:round/>
                      <a:headEnd len="sm" w="sm" type="none"/>
                      <a:tailEnd len="sm" w="sm" type="none"/>
                    </a:lnB>
                    <a:solidFill>
                      <a:srgbClr val="202122"/>
                    </a:solidFill>
                  </a:tcPr>
                </a:tc>
                <a:tc hMerge="1"/>
              </a:tr>
            </a:tbl>
          </a:graphicData>
        </a:graphic>
      </p:graphicFrame>
      <p:sp>
        <p:nvSpPr>
          <p:cNvPr id="77" name="Google Shape;77;g1fe74ad23a8_0_0"/>
          <p:cNvSpPr txBox="1"/>
          <p:nvPr/>
        </p:nvSpPr>
        <p:spPr>
          <a:xfrm>
            <a:off x="22272356" y="11775646"/>
            <a:ext cx="441000" cy="14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rPr b="1" i="0" lang="es-MX" sz="600" u="none" cap="none" strike="noStrike">
                <a:solidFill>
                  <a:schemeClr val="accent5"/>
                </a:solidFill>
                <a:latin typeface="Calibri"/>
                <a:ea typeface="Calibri"/>
                <a:cs typeface="Calibri"/>
                <a:sym typeface="Calibri"/>
              </a:rPr>
              <a:t>A</a:t>
            </a:r>
            <a:endParaRPr b="1" i="0" sz="600" u="none" cap="none" strike="noStrike">
              <a:solidFill>
                <a:schemeClr val="accent5"/>
              </a:solidFill>
              <a:latin typeface="Calibri"/>
              <a:ea typeface="Calibri"/>
              <a:cs typeface="Calibri"/>
              <a:sym typeface="Calibri"/>
            </a:endParaRPr>
          </a:p>
        </p:txBody>
      </p:sp>
      <p:pic>
        <p:nvPicPr>
          <p:cNvPr id="78" name="Google Shape;78;g1fe74ad23a8_0_0"/>
          <p:cNvPicPr preferRelativeResize="0"/>
          <p:nvPr/>
        </p:nvPicPr>
        <p:blipFill>
          <a:blip r:embed="rId3">
            <a:alphaModFix/>
          </a:blip>
          <a:stretch>
            <a:fillRect/>
          </a:stretch>
        </p:blipFill>
        <p:spPr>
          <a:xfrm>
            <a:off x="16497567" y="8879383"/>
            <a:ext cx="9670862" cy="7119771"/>
          </a:xfrm>
          <a:prstGeom prst="rect">
            <a:avLst/>
          </a:prstGeom>
          <a:noFill/>
          <a:ln>
            <a:noFill/>
          </a:ln>
        </p:spPr>
      </p:pic>
      <p:sp>
        <p:nvSpPr>
          <p:cNvPr id="79" name="Google Shape;79;g1fe74ad23a8_0_0"/>
          <p:cNvSpPr txBox="1"/>
          <p:nvPr/>
        </p:nvSpPr>
        <p:spPr>
          <a:xfrm>
            <a:off x="27271707" y="15098430"/>
            <a:ext cx="224700" cy="18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rPr b="1" i="0" lang="es-MX" sz="600" u="none" cap="none" strike="noStrike">
                <a:solidFill>
                  <a:schemeClr val="accent5"/>
                </a:solidFill>
                <a:latin typeface="Calibri"/>
                <a:ea typeface="Calibri"/>
                <a:cs typeface="Calibri"/>
                <a:sym typeface="Calibri"/>
              </a:rPr>
              <a:t>C</a:t>
            </a:r>
            <a:endParaRPr b="1" i="0" sz="600" u="none" cap="none" strike="noStrike">
              <a:solidFill>
                <a:schemeClr val="accent5"/>
              </a:solidFill>
              <a:latin typeface="Calibri"/>
              <a:ea typeface="Calibri"/>
              <a:cs typeface="Calibri"/>
              <a:sym typeface="Calibri"/>
            </a:endParaRPr>
          </a:p>
        </p:txBody>
      </p:sp>
      <p:sp>
        <p:nvSpPr>
          <p:cNvPr id="80" name="Google Shape;80;g1fe74ad23a8_0_0"/>
          <p:cNvSpPr txBox="1"/>
          <p:nvPr/>
        </p:nvSpPr>
        <p:spPr>
          <a:xfrm>
            <a:off x="535000" y="6764100"/>
            <a:ext cx="7141200" cy="9649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s-MX" sz="3200">
                <a:solidFill>
                  <a:schemeClr val="dk1"/>
                </a:solidFill>
                <a:latin typeface="Times New Roman"/>
                <a:ea typeface="Times New Roman"/>
                <a:cs typeface="Times New Roman"/>
                <a:sym typeface="Times New Roman"/>
              </a:rPr>
              <a:t>In granular systems, a critical packing fraction induces a jamming phenomenon, where particle velocity approaches zero. In epithelial tissue systems, a similar jamming phenomenon has been observed. The relationship between </a:t>
            </a:r>
            <a:r>
              <a:rPr b="1" lang="es-MX" sz="3200">
                <a:solidFill>
                  <a:schemeClr val="dk1"/>
                </a:solidFill>
                <a:latin typeface="Times New Roman"/>
                <a:ea typeface="Times New Roman"/>
                <a:cs typeface="Times New Roman"/>
                <a:sym typeface="Times New Roman"/>
              </a:rPr>
              <a:t>nuclei velocity</a:t>
            </a:r>
            <a:r>
              <a:rPr lang="es-MX" sz="3200">
                <a:solidFill>
                  <a:schemeClr val="dk1"/>
                </a:solidFill>
                <a:latin typeface="Times New Roman"/>
                <a:ea typeface="Times New Roman"/>
                <a:cs typeface="Times New Roman"/>
                <a:sym typeface="Times New Roman"/>
              </a:rPr>
              <a:t> and </a:t>
            </a:r>
            <a:r>
              <a:rPr b="1" lang="es-MX" sz="3200">
                <a:solidFill>
                  <a:schemeClr val="dk1"/>
                </a:solidFill>
                <a:latin typeface="Times New Roman"/>
                <a:ea typeface="Times New Roman"/>
                <a:cs typeface="Times New Roman"/>
                <a:sym typeface="Times New Roman"/>
              </a:rPr>
              <a:t>nuclei packing fraction</a:t>
            </a:r>
            <a:r>
              <a:rPr lang="es-MX" sz="3200">
                <a:solidFill>
                  <a:schemeClr val="dk1"/>
                </a:solidFill>
                <a:latin typeface="Times New Roman"/>
                <a:ea typeface="Times New Roman"/>
                <a:cs typeface="Times New Roman"/>
                <a:sym typeface="Times New Roman"/>
              </a:rPr>
              <a:t> is studied for MDCK (Madin-Darby canine kidney) cell migration, an example of unjamming.</a:t>
            </a:r>
            <a:endParaRPr sz="3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3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s-MX" sz="3200">
                <a:solidFill>
                  <a:schemeClr val="dk1"/>
                </a:solidFill>
                <a:latin typeface="Times New Roman"/>
                <a:ea typeface="Times New Roman"/>
                <a:cs typeface="Times New Roman"/>
                <a:sym typeface="Times New Roman"/>
              </a:rPr>
              <a:t>First, a </a:t>
            </a:r>
            <a:r>
              <a:rPr b="1" lang="es-MX" sz="3200">
                <a:solidFill>
                  <a:schemeClr val="dk1"/>
                </a:solidFill>
                <a:latin typeface="Times New Roman"/>
                <a:ea typeface="Times New Roman"/>
                <a:cs typeface="Times New Roman"/>
                <a:sym typeface="Times New Roman"/>
              </a:rPr>
              <a:t>correlation between these two variables is studied</a:t>
            </a:r>
            <a:r>
              <a:rPr lang="es-MX" sz="3200">
                <a:solidFill>
                  <a:schemeClr val="dk1"/>
                </a:solidFill>
                <a:latin typeface="Times New Roman"/>
                <a:ea typeface="Times New Roman"/>
                <a:cs typeface="Times New Roman"/>
                <a:sym typeface="Times New Roman"/>
              </a:rPr>
              <a:t>. Second, the same correlation is analyzed with a more traditional measure of density, </a:t>
            </a:r>
            <a:r>
              <a:rPr b="1" lang="es-MX" sz="3200">
                <a:solidFill>
                  <a:schemeClr val="dk1"/>
                </a:solidFill>
                <a:latin typeface="Times New Roman"/>
                <a:ea typeface="Times New Roman"/>
                <a:cs typeface="Times New Roman"/>
                <a:sym typeface="Times New Roman"/>
              </a:rPr>
              <a:t>number density</a:t>
            </a:r>
            <a:r>
              <a:rPr lang="es-MX" sz="3200">
                <a:solidFill>
                  <a:schemeClr val="dk1"/>
                </a:solidFill>
                <a:latin typeface="Times New Roman"/>
                <a:ea typeface="Times New Roman"/>
                <a:cs typeface="Times New Roman"/>
                <a:sym typeface="Times New Roman"/>
              </a:rPr>
              <a:t>. We aim to show that nuclei packing fraction can be used as an equivalent measure to number density, useful for more diverse cell morphologies.</a:t>
            </a:r>
            <a:endParaRPr sz="3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3200">
              <a:solidFill>
                <a:schemeClr val="dk1"/>
              </a:solidFill>
              <a:latin typeface="Times New Roman"/>
              <a:ea typeface="Times New Roman"/>
              <a:cs typeface="Times New Roman"/>
              <a:sym typeface="Times New Roman"/>
            </a:endParaRPr>
          </a:p>
        </p:txBody>
      </p:sp>
      <p:sp>
        <p:nvSpPr>
          <p:cNvPr id="81" name="Google Shape;81;g1fe74ad23a8_0_0"/>
          <p:cNvSpPr txBox="1"/>
          <p:nvPr/>
        </p:nvSpPr>
        <p:spPr>
          <a:xfrm>
            <a:off x="14446375" y="42395122"/>
            <a:ext cx="2360400" cy="45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rgbClr val="FFFFFF"/>
                </a:solidFill>
                <a:latin typeface="Calibri"/>
                <a:ea typeface="Calibri"/>
                <a:cs typeface="Calibri"/>
                <a:sym typeface="Calibri"/>
              </a:rPr>
              <a:t>Fuente: Dreamstime</a:t>
            </a:r>
            <a:endParaRPr b="0" i="0" sz="1800" u="none" cap="none" strike="noStrike">
              <a:solidFill>
                <a:srgbClr val="FFFFFF"/>
              </a:solidFill>
              <a:latin typeface="Calibri"/>
              <a:ea typeface="Calibri"/>
              <a:cs typeface="Calibri"/>
              <a:sym typeface="Calibri"/>
            </a:endParaRPr>
          </a:p>
        </p:txBody>
      </p:sp>
      <p:pic>
        <p:nvPicPr>
          <p:cNvPr id="82" name="Google Shape;82;g1fe74ad23a8_0_0"/>
          <p:cNvPicPr preferRelativeResize="0"/>
          <p:nvPr/>
        </p:nvPicPr>
        <p:blipFill rotWithShape="1">
          <a:blip r:embed="rId4">
            <a:alphaModFix/>
          </a:blip>
          <a:srcRect b="2306" l="2289" r="2308" t="2373"/>
          <a:stretch/>
        </p:blipFill>
        <p:spPr>
          <a:xfrm>
            <a:off x="16484931" y="8871900"/>
            <a:ext cx="7278184" cy="7138850"/>
          </a:xfrm>
          <a:prstGeom prst="rect">
            <a:avLst/>
          </a:prstGeom>
          <a:noFill/>
          <a:ln>
            <a:noFill/>
          </a:ln>
        </p:spPr>
      </p:pic>
      <p:sp>
        <p:nvSpPr>
          <p:cNvPr id="83" name="Google Shape;83;g1fe74ad23a8_0_0"/>
          <p:cNvSpPr/>
          <p:nvPr/>
        </p:nvSpPr>
        <p:spPr>
          <a:xfrm>
            <a:off x="16490849" y="8881513"/>
            <a:ext cx="7266600" cy="7119300"/>
          </a:xfrm>
          <a:prstGeom prst="rect">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1fe74ad23a8_0_0"/>
          <p:cNvSpPr/>
          <p:nvPr/>
        </p:nvSpPr>
        <p:spPr>
          <a:xfrm>
            <a:off x="20781195" y="8881509"/>
            <a:ext cx="2982600" cy="7119300"/>
          </a:xfrm>
          <a:prstGeom prst="rect">
            <a:avLst/>
          </a:prstGeom>
          <a:noFill/>
          <a:ln cap="flat" cmpd="sng" w="114300">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g1fe74ad23a8_0_0"/>
          <p:cNvCxnSpPr/>
          <p:nvPr/>
        </p:nvCxnSpPr>
        <p:spPr>
          <a:xfrm flipH="1" rot="10800000">
            <a:off x="24406008" y="10570217"/>
            <a:ext cx="1704000" cy="21000"/>
          </a:xfrm>
          <a:prstGeom prst="straightConnector1">
            <a:avLst/>
          </a:prstGeom>
          <a:noFill/>
          <a:ln cap="flat" cmpd="sng" w="38100">
            <a:solidFill>
              <a:schemeClr val="accent6"/>
            </a:solidFill>
            <a:prstDash val="solid"/>
            <a:round/>
            <a:headEnd len="med" w="med" type="none"/>
            <a:tailEnd len="med" w="med" type="stealth"/>
          </a:ln>
        </p:spPr>
      </p:cxnSp>
      <p:cxnSp>
        <p:nvCxnSpPr>
          <p:cNvPr id="86" name="Google Shape;86;g1fe74ad23a8_0_0"/>
          <p:cNvCxnSpPr/>
          <p:nvPr/>
        </p:nvCxnSpPr>
        <p:spPr>
          <a:xfrm>
            <a:off x="24733651" y="12233337"/>
            <a:ext cx="1371600" cy="0"/>
          </a:xfrm>
          <a:prstGeom prst="straightConnector1">
            <a:avLst/>
          </a:prstGeom>
          <a:noFill/>
          <a:ln cap="flat" cmpd="sng" w="38100">
            <a:solidFill>
              <a:schemeClr val="accent6"/>
            </a:solidFill>
            <a:prstDash val="solid"/>
            <a:round/>
            <a:headEnd len="med" w="med" type="none"/>
            <a:tailEnd len="med" w="med" type="stealth"/>
          </a:ln>
        </p:spPr>
      </p:cxnSp>
      <p:cxnSp>
        <p:nvCxnSpPr>
          <p:cNvPr id="87" name="Google Shape;87;g1fe74ad23a8_0_0"/>
          <p:cNvCxnSpPr/>
          <p:nvPr/>
        </p:nvCxnSpPr>
        <p:spPr>
          <a:xfrm>
            <a:off x="25290400" y="13808400"/>
            <a:ext cx="819600" cy="0"/>
          </a:xfrm>
          <a:prstGeom prst="straightConnector1">
            <a:avLst/>
          </a:prstGeom>
          <a:noFill/>
          <a:ln cap="flat" cmpd="sng" w="38100">
            <a:solidFill>
              <a:schemeClr val="accent6"/>
            </a:solidFill>
            <a:prstDash val="solid"/>
            <a:round/>
            <a:headEnd len="med" w="med" type="none"/>
            <a:tailEnd len="med" w="med" type="stealth"/>
          </a:ln>
        </p:spPr>
      </p:cxnSp>
      <p:sp>
        <p:nvSpPr>
          <p:cNvPr id="88" name="Google Shape;88;g1fe74ad23a8_0_0"/>
          <p:cNvSpPr txBox="1"/>
          <p:nvPr/>
        </p:nvSpPr>
        <p:spPr>
          <a:xfrm>
            <a:off x="8930200" y="6764100"/>
            <a:ext cx="20792400" cy="1616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MX" sz="3100">
                <a:solidFill>
                  <a:schemeClr val="dk1"/>
                </a:solidFill>
                <a:latin typeface="Times New Roman"/>
                <a:ea typeface="Times New Roman"/>
                <a:cs typeface="Times New Roman"/>
                <a:sym typeface="Times New Roman"/>
              </a:rPr>
              <a:t>The space is divided in a grid (Fig. 1). FIJI’s plugin TrackMate [1] is used to obtain the trajectories of each nucleus (Fig. 2). For each window </a:t>
            </a:r>
            <a:r>
              <a:rPr i="1" lang="es-MX" sz="3100">
                <a:solidFill>
                  <a:schemeClr val="dk1"/>
                </a:solidFill>
                <a:latin typeface="Times New Roman"/>
                <a:ea typeface="Times New Roman"/>
                <a:cs typeface="Times New Roman"/>
                <a:sym typeface="Times New Roman"/>
              </a:rPr>
              <a:t>j</a:t>
            </a:r>
            <a:r>
              <a:rPr lang="es-MX" sz="3100">
                <a:solidFill>
                  <a:schemeClr val="dk1"/>
                </a:solidFill>
                <a:latin typeface="Times New Roman"/>
                <a:ea typeface="Times New Roman"/>
                <a:cs typeface="Times New Roman"/>
                <a:sym typeface="Times New Roman"/>
              </a:rPr>
              <a:t> in the grid, an average velocity </a:t>
            </a:r>
            <a:r>
              <a:rPr b="1" lang="es-MX" sz="3100">
                <a:solidFill>
                  <a:schemeClr val="dk1"/>
                </a:solidFill>
                <a:latin typeface="Times New Roman"/>
                <a:ea typeface="Times New Roman"/>
                <a:cs typeface="Times New Roman"/>
                <a:sym typeface="Times New Roman"/>
              </a:rPr>
              <a:t>v</a:t>
            </a:r>
            <a:r>
              <a:rPr b="1" baseline="-25000" lang="es-MX" sz="3100">
                <a:solidFill>
                  <a:schemeClr val="dk1"/>
                </a:solidFill>
                <a:latin typeface="Times New Roman"/>
                <a:ea typeface="Times New Roman"/>
                <a:cs typeface="Times New Roman"/>
                <a:sym typeface="Times New Roman"/>
              </a:rPr>
              <a:t>j</a:t>
            </a:r>
            <a:r>
              <a:rPr lang="es-MX" sz="3100">
                <a:solidFill>
                  <a:schemeClr val="dk1"/>
                </a:solidFill>
                <a:latin typeface="Times New Roman"/>
                <a:ea typeface="Times New Roman"/>
                <a:cs typeface="Times New Roman"/>
                <a:sym typeface="Times New Roman"/>
              </a:rPr>
              <a:t> </a:t>
            </a:r>
            <a:r>
              <a:rPr lang="es-MX" sz="3100">
                <a:solidFill>
                  <a:schemeClr val="dk1"/>
                </a:solidFill>
                <a:latin typeface="Times New Roman"/>
                <a:ea typeface="Times New Roman"/>
                <a:cs typeface="Times New Roman"/>
                <a:sym typeface="Times New Roman"/>
              </a:rPr>
              <a:t>and speed u</a:t>
            </a:r>
            <a:r>
              <a:rPr baseline="-25000" lang="es-MX" sz="3100">
                <a:solidFill>
                  <a:schemeClr val="dk1"/>
                </a:solidFill>
                <a:latin typeface="Times New Roman"/>
                <a:ea typeface="Times New Roman"/>
                <a:cs typeface="Times New Roman"/>
                <a:sym typeface="Times New Roman"/>
              </a:rPr>
              <a:t>j</a:t>
            </a:r>
            <a:r>
              <a:rPr lang="es-MX" sz="3100">
                <a:solidFill>
                  <a:schemeClr val="dk1"/>
                </a:solidFill>
                <a:latin typeface="Times New Roman"/>
                <a:ea typeface="Times New Roman"/>
                <a:cs typeface="Times New Roman"/>
                <a:sym typeface="Times New Roman"/>
              </a:rPr>
              <a:t> is</a:t>
            </a:r>
            <a:r>
              <a:rPr lang="es-MX" sz="3100">
                <a:solidFill>
                  <a:schemeClr val="dk1"/>
                </a:solidFill>
                <a:latin typeface="Times New Roman"/>
                <a:ea typeface="Times New Roman"/>
                <a:cs typeface="Times New Roman"/>
                <a:sym typeface="Times New Roman"/>
              </a:rPr>
              <a:t> calculated for the nuclei contained within. Similarly, a packing fraction Φ</a:t>
            </a:r>
            <a:r>
              <a:rPr baseline="-25000" lang="es-MX" sz="3100">
                <a:solidFill>
                  <a:schemeClr val="dk1"/>
                </a:solidFill>
                <a:latin typeface="Times New Roman"/>
                <a:ea typeface="Times New Roman"/>
                <a:cs typeface="Times New Roman"/>
                <a:sym typeface="Times New Roman"/>
              </a:rPr>
              <a:t>j</a:t>
            </a:r>
            <a:r>
              <a:rPr lang="es-MX" sz="3100">
                <a:solidFill>
                  <a:schemeClr val="dk1"/>
                </a:solidFill>
                <a:latin typeface="Times New Roman"/>
                <a:ea typeface="Times New Roman"/>
                <a:cs typeface="Times New Roman"/>
                <a:sym typeface="Times New Roman"/>
              </a:rPr>
              <a:t> for each window is calculated, as the quotient between nuclei pixels and total pixels.</a:t>
            </a:r>
            <a:endParaRPr sz="3100">
              <a:latin typeface="Times New Roman"/>
              <a:ea typeface="Times New Roman"/>
              <a:cs typeface="Times New Roman"/>
              <a:sym typeface="Times New Roman"/>
            </a:endParaRPr>
          </a:p>
        </p:txBody>
      </p:sp>
      <p:sp>
        <p:nvSpPr>
          <p:cNvPr id="89" name="Google Shape;89;g1fe74ad23a8_0_0"/>
          <p:cNvSpPr txBox="1"/>
          <p:nvPr/>
        </p:nvSpPr>
        <p:spPr>
          <a:xfrm>
            <a:off x="5687275" y="41371675"/>
            <a:ext cx="23987700" cy="133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s-MX" sz="2500">
                <a:solidFill>
                  <a:schemeClr val="dk1"/>
                </a:solidFill>
                <a:latin typeface="Times New Roman"/>
                <a:ea typeface="Times New Roman"/>
                <a:cs typeface="Times New Roman"/>
                <a:sym typeface="Times New Roman"/>
              </a:rPr>
              <a:t>[1] Ershov, D., Phan, M.-S., Pylvänäinen, J. W., Rigaud, S. U., Le Blanc, L., Charles-Orszag, A., … Tinevez, J.-Y. (2022). TrackMate 7: integrating state-of-the-art segmentation algorithms into tracking pipelines. Nature Methods, 19(7), 829–832. doi:10.1038/s41592-022-01507-1.</a:t>
            </a:r>
            <a:endParaRPr sz="2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MX" sz="2500">
                <a:solidFill>
                  <a:schemeClr val="dk1"/>
                </a:solidFill>
                <a:latin typeface="Times New Roman"/>
                <a:ea typeface="Times New Roman"/>
                <a:cs typeface="Times New Roman"/>
                <a:sym typeface="Times New Roman"/>
              </a:rPr>
              <a:t>[2] Aoki, K. et al. (2017). “Propagating wave of ERK activation orients collective cell migration,” Developmental Cell, 43(3). Available at: https://doi.org/10.1016/j.devcel.2017.10.016.</a:t>
            </a:r>
            <a:endParaRPr sz="2500">
              <a:solidFill>
                <a:schemeClr val="dk1"/>
              </a:solidFill>
              <a:latin typeface="Times New Roman"/>
              <a:ea typeface="Times New Roman"/>
              <a:cs typeface="Times New Roman"/>
              <a:sym typeface="Times New Roman"/>
            </a:endParaRPr>
          </a:p>
        </p:txBody>
      </p:sp>
      <p:sp>
        <p:nvSpPr>
          <p:cNvPr id="90" name="Google Shape;90;g1fe74ad23a8_0_0"/>
          <p:cNvSpPr txBox="1"/>
          <p:nvPr/>
        </p:nvSpPr>
        <p:spPr>
          <a:xfrm>
            <a:off x="8998250" y="12595925"/>
            <a:ext cx="6936900" cy="314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s-MX" sz="3200">
                <a:solidFill>
                  <a:schemeClr val="dk1"/>
                </a:solidFill>
                <a:latin typeface="Times New Roman"/>
                <a:ea typeface="Times New Roman"/>
                <a:cs typeface="Times New Roman"/>
                <a:sym typeface="Times New Roman"/>
              </a:rPr>
              <a:t>For each time frame, the average local speeds and inverse packing fractions are used to calculate the Pearson correlation coefficient. This is also done for the inverse of number density and for both the 20 x 20 and 8 x 20 grid.</a:t>
            </a:r>
            <a:endParaRPr sz="3200">
              <a:solidFill>
                <a:schemeClr val="dk1"/>
              </a:solidFill>
              <a:latin typeface="Times New Roman"/>
              <a:ea typeface="Times New Roman"/>
              <a:cs typeface="Times New Roman"/>
              <a:sym typeface="Times New Roman"/>
            </a:endParaRPr>
          </a:p>
        </p:txBody>
      </p:sp>
      <p:sp>
        <p:nvSpPr>
          <p:cNvPr id="91" name="Google Shape;91;g1fe74ad23a8_0_0"/>
          <p:cNvSpPr txBox="1"/>
          <p:nvPr/>
        </p:nvSpPr>
        <p:spPr>
          <a:xfrm>
            <a:off x="15773300" y="37686450"/>
            <a:ext cx="13949400" cy="314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MX" sz="3200">
                <a:solidFill>
                  <a:schemeClr val="dk1"/>
                </a:solidFill>
                <a:latin typeface="Times New Roman"/>
                <a:ea typeface="Times New Roman"/>
                <a:cs typeface="Times New Roman"/>
                <a:sym typeface="Times New Roman"/>
              </a:rPr>
              <a:t>In the future, it would be useful to explore </a:t>
            </a:r>
            <a:r>
              <a:rPr b="1" lang="es-MX" sz="3200">
                <a:solidFill>
                  <a:schemeClr val="dk1"/>
                </a:solidFill>
                <a:latin typeface="Times New Roman"/>
                <a:ea typeface="Times New Roman"/>
                <a:cs typeface="Times New Roman"/>
                <a:sym typeface="Times New Roman"/>
              </a:rPr>
              <a:t>different sizes for the grid’s windows</a:t>
            </a:r>
            <a:r>
              <a:rPr lang="es-MX" sz="3200">
                <a:solidFill>
                  <a:schemeClr val="dk1"/>
                </a:solidFill>
                <a:latin typeface="Times New Roman"/>
                <a:ea typeface="Times New Roman"/>
                <a:cs typeface="Times New Roman"/>
                <a:sym typeface="Times New Roman"/>
              </a:rPr>
              <a:t> because there might be a characteristic correlation distance at which nuclei behave similar to their neighbors, which may have not been coincidental with those studied in this experiment. Furthermore, it would be interesting to study the same phenomenon in confluent videos of </a:t>
            </a:r>
            <a:r>
              <a:rPr b="1" lang="es-MX" sz="3200">
                <a:solidFill>
                  <a:schemeClr val="dk1"/>
                </a:solidFill>
                <a:latin typeface="Times New Roman"/>
                <a:ea typeface="Times New Roman"/>
                <a:cs typeface="Times New Roman"/>
                <a:sym typeface="Times New Roman"/>
              </a:rPr>
              <a:t>healthy and</a:t>
            </a:r>
            <a:r>
              <a:rPr lang="es-MX" sz="3200">
                <a:solidFill>
                  <a:schemeClr val="dk1"/>
                </a:solidFill>
                <a:latin typeface="Times New Roman"/>
                <a:ea typeface="Times New Roman"/>
                <a:cs typeface="Times New Roman"/>
                <a:sym typeface="Times New Roman"/>
              </a:rPr>
              <a:t> </a:t>
            </a:r>
            <a:r>
              <a:rPr b="1" lang="es-MX" sz="3200">
                <a:solidFill>
                  <a:schemeClr val="dk1"/>
                </a:solidFill>
                <a:latin typeface="Times New Roman"/>
                <a:ea typeface="Times New Roman"/>
                <a:cs typeface="Times New Roman"/>
                <a:sym typeface="Times New Roman"/>
              </a:rPr>
              <a:t>cancerous tissues with dividing cells</a:t>
            </a:r>
            <a:r>
              <a:rPr lang="es-MX" sz="3200">
                <a:solidFill>
                  <a:schemeClr val="dk1"/>
                </a:solidFill>
                <a:latin typeface="Times New Roman"/>
                <a:ea typeface="Times New Roman"/>
                <a:cs typeface="Times New Roman"/>
                <a:sym typeface="Times New Roman"/>
              </a:rPr>
              <a:t>, as a model describing these systems could be useful in cancer detection.</a:t>
            </a:r>
            <a:endParaRPr sz="3200">
              <a:solidFill>
                <a:schemeClr val="dk1"/>
              </a:solidFill>
              <a:latin typeface="Times New Roman"/>
              <a:ea typeface="Times New Roman"/>
              <a:cs typeface="Times New Roman"/>
              <a:sym typeface="Times New Roman"/>
            </a:endParaRPr>
          </a:p>
        </p:txBody>
      </p:sp>
      <p:sp>
        <p:nvSpPr>
          <p:cNvPr id="92" name="Google Shape;92;g1fe74ad23a8_0_0"/>
          <p:cNvSpPr txBox="1"/>
          <p:nvPr/>
        </p:nvSpPr>
        <p:spPr>
          <a:xfrm>
            <a:off x="19042275" y="18275150"/>
            <a:ext cx="10680600" cy="9543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MX" sz="3200">
                <a:solidFill>
                  <a:schemeClr val="dk1"/>
                </a:solidFill>
                <a:latin typeface="Times New Roman"/>
                <a:ea typeface="Times New Roman"/>
                <a:cs typeface="Times New Roman"/>
                <a:sym typeface="Times New Roman"/>
              </a:rPr>
              <a:t>All co</a:t>
            </a:r>
            <a:r>
              <a:rPr b="1" lang="es-MX" sz="3200">
                <a:solidFill>
                  <a:schemeClr val="dk1"/>
                </a:solidFill>
                <a:latin typeface="Times New Roman"/>
                <a:ea typeface="Times New Roman"/>
                <a:cs typeface="Times New Roman"/>
                <a:sym typeface="Times New Roman"/>
              </a:rPr>
              <a:t>rrelation values are positive</a:t>
            </a:r>
            <a:r>
              <a:rPr lang="es-MX" sz="3200">
                <a:solidFill>
                  <a:schemeClr val="dk1"/>
                </a:solidFill>
                <a:latin typeface="Times New Roman"/>
                <a:ea typeface="Times New Roman"/>
                <a:cs typeface="Times New Roman"/>
                <a:sym typeface="Times New Roman"/>
              </a:rPr>
              <a:t> (Fig. 4), meaning speed increases as the packing of nuclei decreases, as is expected in an unjamming phenomenon.</a:t>
            </a:r>
            <a:endParaRPr sz="3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s-MX" sz="3200">
                <a:solidFill>
                  <a:schemeClr val="dk1"/>
                </a:solidFill>
                <a:latin typeface="Times New Roman"/>
                <a:ea typeface="Times New Roman"/>
                <a:cs typeface="Times New Roman"/>
                <a:sym typeface="Times New Roman"/>
              </a:rPr>
              <a:t>Correlation becomes stronger as time passes</a:t>
            </a:r>
            <a:r>
              <a:rPr lang="es-MX" sz="3200">
                <a:solidFill>
                  <a:schemeClr val="dk1"/>
                </a:solidFill>
                <a:latin typeface="Times New Roman"/>
                <a:ea typeface="Times New Roman"/>
                <a:cs typeface="Times New Roman"/>
                <a:sym typeface="Times New Roman"/>
              </a:rPr>
              <a:t>, probably because the chemical activation wave signalling for migration propagates to the left and induces a drift and enhanced transport, which corresponds to the unjamming phenomenon. This wave might have a </a:t>
            </a:r>
            <a:r>
              <a:rPr lang="es-MX" sz="3200">
                <a:solidFill>
                  <a:schemeClr val="dk1"/>
                </a:solidFill>
                <a:latin typeface="Times New Roman"/>
                <a:ea typeface="Times New Roman"/>
                <a:cs typeface="Times New Roman"/>
                <a:sym typeface="Times New Roman"/>
              </a:rPr>
              <a:t>specific frequency, which would</a:t>
            </a:r>
            <a:r>
              <a:rPr b="1" lang="es-MX" sz="3200">
                <a:solidFill>
                  <a:schemeClr val="dk1"/>
                </a:solidFill>
                <a:latin typeface="Times New Roman"/>
                <a:ea typeface="Times New Roman"/>
                <a:cs typeface="Times New Roman"/>
                <a:sym typeface="Times New Roman"/>
              </a:rPr>
              <a:t> </a:t>
            </a:r>
            <a:r>
              <a:rPr lang="es-MX" sz="3200">
                <a:solidFill>
                  <a:schemeClr val="dk1"/>
                </a:solidFill>
                <a:latin typeface="Times New Roman"/>
                <a:ea typeface="Times New Roman"/>
                <a:cs typeface="Times New Roman"/>
                <a:sym typeface="Times New Roman"/>
              </a:rPr>
              <a:t>explain the fact that after 5 hours correlation gets weaker and after 7 hours correlation increases once again.</a:t>
            </a:r>
            <a:endParaRPr sz="3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MX" sz="3200">
                <a:solidFill>
                  <a:schemeClr val="dk1"/>
                </a:solidFill>
                <a:latin typeface="Times New Roman"/>
                <a:ea typeface="Times New Roman"/>
                <a:cs typeface="Times New Roman"/>
                <a:sym typeface="Times New Roman"/>
              </a:rPr>
              <a:t>The </a:t>
            </a:r>
            <a:r>
              <a:rPr b="1" lang="es-MX" sz="3200">
                <a:solidFill>
                  <a:schemeClr val="dk1"/>
                </a:solidFill>
                <a:latin typeface="Times New Roman"/>
                <a:ea typeface="Times New Roman"/>
                <a:cs typeface="Times New Roman"/>
                <a:sym typeface="Times New Roman"/>
              </a:rPr>
              <a:t>correlations for the smaller grid</a:t>
            </a:r>
            <a:r>
              <a:rPr b="1" lang="es-MX" sz="3200">
                <a:solidFill>
                  <a:schemeClr val="dk1"/>
                </a:solidFill>
                <a:latin typeface="Times New Roman"/>
                <a:ea typeface="Times New Roman"/>
                <a:cs typeface="Times New Roman"/>
                <a:sym typeface="Times New Roman"/>
              </a:rPr>
              <a:t> show bigger fluctuations</a:t>
            </a:r>
            <a:r>
              <a:rPr lang="es-MX" sz="3200">
                <a:solidFill>
                  <a:schemeClr val="dk1"/>
                </a:solidFill>
                <a:latin typeface="Times New Roman"/>
                <a:ea typeface="Times New Roman"/>
                <a:cs typeface="Times New Roman"/>
                <a:sym typeface="Times New Roman"/>
              </a:rPr>
              <a:t>, probably due to being close to the wound. </a:t>
            </a:r>
            <a:endParaRPr sz="3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MX" sz="3200">
                <a:solidFill>
                  <a:schemeClr val="dk1"/>
                </a:solidFill>
                <a:latin typeface="Times New Roman"/>
                <a:ea typeface="Times New Roman"/>
                <a:cs typeface="Times New Roman"/>
                <a:sym typeface="Times New Roman"/>
              </a:rPr>
              <a:t>Between packing fraction and </a:t>
            </a:r>
            <a:r>
              <a:rPr b="1" lang="es-MX" sz="3200">
                <a:solidFill>
                  <a:schemeClr val="dk1"/>
                </a:solidFill>
                <a:latin typeface="Times New Roman"/>
                <a:ea typeface="Times New Roman"/>
                <a:cs typeface="Times New Roman"/>
                <a:sym typeface="Times New Roman"/>
              </a:rPr>
              <a:t>number density</a:t>
            </a:r>
            <a:r>
              <a:rPr lang="es-MX" sz="3200">
                <a:solidFill>
                  <a:schemeClr val="dk1"/>
                </a:solidFill>
                <a:latin typeface="Times New Roman"/>
                <a:ea typeface="Times New Roman"/>
                <a:cs typeface="Times New Roman"/>
                <a:sym typeface="Times New Roman"/>
              </a:rPr>
              <a:t>, the latter seems to have </a:t>
            </a:r>
            <a:r>
              <a:rPr b="1" lang="es-MX" sz="3200">
                <a:solidFill>
                  <a:schemeClr val="dk1"/>
                </a:solidFill>
                <a:latin typeface="Times New Roman"/>
                <a:ea typeface="Times New Roman"/>
                <a:cs typeface="Times New Roman"/>
                <a:sym typeface="Times New Roman"/>
              </a:rPr>
              <a:t>better correlation values</a:t>
            </a:r>
            <a:r>
              <a:rPr lang="es-MX" sz="3200">
                <a:solidFill>
                  <a:schemeClr val="dk1"/>
                </a:solidFill>
                <a:latin typeface="Times New Roman"/>
                <a:ea typeface="Times New Roman"/>
                <a:cs typeface="Times New Roman"/>
                <a:sym typeface="Times New Roman"/>
              </a:rPr>
              <a:t>, which may be due to how the contribution of a nuclei to a given window in the grid is calculated.</a:t>
            </a:r>
            <a:endParaRPr sz="3200">
              <a:solidFill>
                <a:schemeClr val="dk1"/>
              </a:solidFill>
              <a:latin typeface="Times New Roman"/>
              <a:ea typeface="Times New Roman"/>
              <a:cs typeface="Times New Roman"/>
              <a:sym typeface="Times New Roman"/>
            </a:endParaRPr>
          </a:p>
        </p:txBody>
      </p:sp>
      <p:sp>
        <p:nvSpPr>
          <p:cNvPr id="93" name="Google Shape;93;g1fe74ad23a8_0_0"/>
          <p:cNvSpPr txBox="1"/>
          <p:nvPr/>
        </p:nvSpPr>
        <p:spPr>
          <a:xfrm>
            <a:off x="534988" y="37686450"/>
            <a:ext cx="14048700" cy="314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MX" sz="3200">
                <a:solidFill>
                  <a:schemeClr val="dk1"/>
                </a:solidFill>
                <a:latin typeface="Times New Roman"/>
                <a:ea typeface="Times New Roman"/>
                <a:cs typeface="Times New Roman"/>
                <a:sym typeface="Times New Roman"/>
              </a:rPr>
              <a:t>Visual representations of the observables allowed for confirmation of expected results, and the Pearson coefficients calculated showed the existence of </a:t>
            </a:r>
            <a:r>
              <a:rPr b="1" lang="es-MX" sz="3200">
                <a:solidFill>
                  <a:schemeClr val="dk1"/>
                </a:solidFill>
                <a:latin typeface="Times New Roman"/>
                <a:ea typeface="Times New Roman"/>
                <a:cs typeface="Times New Roman"/>
                <a:sym typeface="Times New Roman"/>
              </a:rPr>
              <a:t>moderate correlation</a:t>
            </a:r>
            <a:r>
              <a:rPr lang="es-MX" sz="3200">
                <a:solidFill>
                  <a:schemeClr val="dk1"/>
                </a:solidFill>
                <a:latin typeface="Times New Roman"/>
                <a:ea typeface="Times New Roman"/>
                <a:cs typeface="Times New Roman"/>
                <a:sym typeface="Times New Roman"/>
              </a:rPr>
              <a:t> between speed and packing fraction, which </a:t>
            </a:r>
            <a:r>
              <a:rPr b="1" lang="es-MX" sz="3200">
                <a:solidFill>
                  <a:schemeClr val="dk1"/>
                </a:solidFill>
                <a:latin typeface="Times New Roman"/>
                <a:ea typeface="Times New Roman"/>
                <a:cs typeface="Times New Roman"/>
                <a:sym typeface="Times New Roman"/>
              </a:rPr>
              <a:t>varied with time</a:t>
            </a:r>
            <a:r>
              <a:rPr lang="es-MX" sz="3200">
                <a:solidFill>
                  <a:schemeClr val="dk1"/>
                </a:solidFill>
                <a:latin typeface="Times New Roman"/>
                <a:ea typeface="Times New Roman"/>
                <a:cs typeface="Times New Roman"/>
                <a:sym typeface="Times New Roman"/>
              </a:rPr>
              <a:t>. Number density seems to have better results, but not significant, than packing fraction. That is, </a:t>
            </a:r>
            <a:r>
              <a:rPr b="1" lang="es-MX" sz="3200">
                <a:solidFill>
                  <a:schemeClr val="dk1"/>
                </a:solidFill>
                <a:latin typeface="Times New Roman"/>
                <a:ea typeface="Times New Roman"/>
                <a:cs typeface="Times New Roman"/>
                <a:sym typeface="Times New Roman"/>
              </a:rPr>
              <a:t>packing fraction can still be useful as a more universal measure of density</a:t>
            </a:r>
            <a:r>
              <a:rPr lang="es-MX" sz="3200">
                <a:solidFill>
                  <a:schemeClr val="dk1"/>
                </a:solidFill>
                <a:latin typeface="Times New Roman"/>
                <a:ea typeface="Times New Roman"/>
                <a:cs typeface="Times New Roman"/>
                <a:sym typeface="Times New Roman"/>
              </a:rPr>
              <a:t>, considering nuclei of different morphologies.</a:t>
            </a:r>
            <a:endParaRPr sz="3200">
              <a:solidFill>
                <a:schemeClr val="dk1"/>
              </a:solidFill>
              <a:latin typeface="Times New Roman"/>
              <a:ea typeface="Times New Roman"/>
              <a:cs typeface="Times New Roman"/>
              <a:sym typeface="Times New Roman"/>
            </a:endParaRPr>
          </a:p>
        </p:txBody>
      </p:sp>
      <p:sp>
        <p:nvSpPr>
          <p:cNvPr id="94" name="Google Shape;94;g1fe74ad23a8_0_0"/>
          <p:cNvSpPr/>
          <p:nvPr/>
        </p:nvSpPr>
        <p:spPr>
          <a:xfrm>
            <a:off x="26105250" y="8608425"/>
            <a:ext cx="3904200" cy="7249800"/>
          </a:xfrm>
          <a:prstGeom prst="rect">
            <a:avLst/>
          </a:prstGeom>
          <a:noFill/>
          <a:ln>
            <a:noFill/>
          </a:ln>
        </p:spPr>
        <p:txBody>
          <a:bodyPr anchorCtr="0" anchor="t" bIns="213750" lIns="427625" spcFirstLastPara="1" rIns="427625" wrap="square" tIns="213750">
            <a:noAutofit/>
          </a:bodyPr>
          <a:lstStyle/>
          <a:p>
            <a:pPr indent="0" lvl="0" marL="0" marR="0" rtl="0" algn="just">
              <a:lnSpc>
                <a:spcPct val="100000"/>
              </a:lnSpc>
              <a:spcBef>
                <a:spcPts val="0"/>
              </a:spcBef>
              <a:spcAft>
                <a:spcPts val="0"/>
              </a:spcAft>
              <a:buNone/>
            </a:pPr>
            <a:r>
              <a:rPr b="1" lang="es-MX" sz="2600">
                <a:latin typeface="Times New Roman"/>
                <a:ea typeface="Times New Roman"/>
                <a:cs typeface="Times New Roman"/>
                <a:sym typeface="Times New Roman"/>
              </a:rPr>
              <a:t>Fig. 1:</a:t>
            </a:r>
            <a:r>
              <a:rPr lang="es-MX" sz="2600">
                <a:latin typeface="Times New Roman"/>
                <a:ea typeface="Times New Roman"/>
                <a:cs typeface="Times New Roman"/>
                <a:sym typeface="Times New Roman"/>
              </a:rPr>
              <a:t> </a:t>
            </a:r>
            <a:r>
              <a:rPr lang="es-MX" sz="2600">
                <a:solidFill>
                  <a:schemeClr val="dk1"/>
                </a:solidFill>
                <a:latin typeface="Times New Roman"/>
                <a:ea typeface="Times New Roman"/>
                <a:cs typeface="Times New Roman"/>
                <a:sym typeface="Times New Roman"/>
              </a:rPr>
              <a:t>Data from Aoki et al. [2]</a:t>
            </a:r>
            <a:r>
              <a:rPr lang="es-MX" sz="2600">
                <a:latin typeface="Times New Roman"/>
                <a:ea typeface="Times New Roman"/>
                <a:cs typeface="Times New Roman"/>
                <a:sym typeface="Times New Roman"/>
              </a:rPr>
              <a:t>. The data utilized is a sequence of 30 frames spanning 8 hours of MDCK cell migration after a scratch has been made on the right side, simulating a wound. Two regions are studied: a 20 x 20 square grid including most nuclei (in blue) and an 8 x 20 rectangular grid including only nuclei near the wound (in red).</a:t>
            </a:r>
            <a:endParaRPr i="0" sz="2600" u="none" cap="none" strike="noStrike">
              <a:latin typeface="Times New Roman"/>
              <a:ea typeface="Times New Roman"/>
              <a:cs typeface="Times New Roman"/>
              <a:sym typeface="Times New Roman"/>
            </a:endParaRPr>
          </a:p>
        </p:txBody>
      </p:sp>
      <p:sp>
        <p:nvSpPr>
          <p:cNvPr id="95" name="Google Shape;95;g1fe74ad23a8_0_0"/>
          <p:cNvSpPr txBox="1"/>
          <p:nvPr/>
        </p:nvSpPr>
        <p:spPr>
          <a:xfrm>
            <a:off x="9021975" y="18267938"/>
            <a:ext cx="8712600" cy="166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MX" sz="3200">
                <a:solidFill>
                  <a:schemeClr val="dk1"/>
                </a:solidFill>
                <a:latin typeface="Times New Roman"/>
                <a:ea typeface="Times New Roman"/>
                <a:cs typeface="Times New Roman"/>
                <a:sym typeface="Times New Roman"/>
              </a:rPr>
              <a:t>All fields (Fig. 3) show the </a:t>
            </a:r>
            <a:r>
              <a:rPr b="1" lang="es-MX" sz="3200">
                <a:solidFill>
                  <a:schemeClr val="dk1"/>
                </a:solidFill>
                <a:latin typeface="Times New Roman"/>
                <a:ea typeface="Times New Roman"/>
                <a:cs typeface="Times New Roman"/>
                <a:sym typeface="Times New Roman"/>
              </a:rPr>
              <a:t>significant</a:t>
            </a:r>
            <a:r>
              <a:rPr b="1" lang="es-MX" sz="3200">
                <a:solidFill>
                  <a:schemeClr val="dk1"/>
                </a:solidFill>
                <a:latin typeface="Times New Roman"/>
                <a:ea typeface="Times New Roman"/>
                <a:cs typeface="Times New Roman"/>
                <a:sym typeface="Times New Roman"/>
              </a:rPr>
              <a:t> migration</a:t>
            </a:r>
            <a:r>
              <a:rPr lang="es-MX" sz="3200">
                <a:solidFill>
                  <a:schemeClr val="dk1"/>
                </a:solidFill>
                <a:latin typeface="Times New Roman"/>
                <a:ea typeface="Times New Roman"/>
                <a:cs typeface="Times New Roman"/>
                <a:sym typeface="Times New Roman"/>
              </a:rPr>
              <a:t> in the upper-right corner of the video. In this region, nuclei travel at great speeds and are less packed.</a:t>
            </a:r>
            <a:endParaRPr sz="3200">
              <a:latin typeface="Times New Roman"/>
              <a:ea typeface="Times New Roman"/>
              <a:cs typeface="Times New Roman"/>
              <a:sym typeface="Times New Roman"/>
            </a:endParaRPr>
          </a:p>
        </p:txBody>
      </p:sp>
      <p:sp>
        <p:nvSpPr>
          <p:cNvPr id="96" name="Google Shape;96;g1fe74ad23a8_0_0"/>
          <p:cNvSpPr/>
          <p:nvPr/>
        </p:nvSpPr>
        <p:spPr>
          <a:xfrm>
            <a:off x="8638525" y="34122075"/>
            <a:ext cx="9506100" cy="1712700"/>
          </a:xfrm>
          <a:prstGeom prst="rect">
            <a:avLst/>
          </a:prstGeom>
          <a:noFill/>
          <a:ln>
            <a:noFill/>
          </a:ln>
        </p:spPr>
        <p:txBody>
          <a:bodyPr anchorCtr="0" anchor="t" bIns="213750" lIns="427625" spcFirstLastPara="1" rIns="427625" wrap="square" tIns="213750">
            <a:noAutofit/>
          </a:bodyPr>
          <a:lstStyle/>
          <a:p>
            <a:pPr indent="0" lvl="0" marL="0" marR="0" rtl="0" algn="just">
              <a:lnSpc>
                <a:spcPct val="100000"/>
              </a:lnSpc>
              <a:spcBef>
                <a:spcPts val="0"/>
              </a:spcBef>
              <a:spcAft>
                <a:spcPts val="0"/>
              </a:spcAft>
              <a:buNone/>
            </a:pPr>
            <a:r>
              <a:rPr b="1" lang="es-MX" sz="2600">
                <a:latin typeface="Times New Roman"/>
                <a:ea typeface="Times New Roman"/>
                <a:cs typeface="Times New Roman"/>
                <a:sym typeface="Times New Roman"/>
              </a:rPr>
              <a:t>Fig. 3:</a:t>
            </a:r>
            <a:r>
              <a:rPr lang="es-MX" sz="2600">
                <a:latin typeface="Times New Roman"/>
                <a:ea typeface="Times New Roman"/>
                <a:cs typeface="Times New Roman"/>
                <a:sym typeface="Times New Roman"/>
              </a:rPr>
              <a:t> Fields for 8 x 20 grid. Videos of velocity, speed </a:t>
            </a:r>
            <a:r>
              <a:rPr lang="es-MX" sz="2600">
                <a:solidFill>
                  <a:schemeClr val="dk1"/>
                </a:solidFill>
                <a:latin typeface="Times New Roman"/>
                <a:ea typeface="Times New Roman"/>
                <a:cs typeface="Times New Roman"/>
                <a:sym typeface="Times New Roman"/>
              </a:rPr>
              <a:t>(in μm/h)</a:t>
            </a:r>
            <a:r>
              <a:rPr lang="es-MX" sz="2600">
                <a:latin typeface="Times New Roman"/>
                <a:ea typeface="Times New Roman"/>
                <a:cs typeface="Times New Roman"/>
                <a:sym typeface="Times New Roman"/>
              </a:rPr>
              <a:t> and packing fraction fields were generated. Three time frames are showed, (a) at 0 hours, (b) at 4 hours, and (c) at 8 hours.</a:t>
            </a:r>
            <a:endParaRPr i="0" sz="2600" u="none" cap="none" strike="noStrike">
              <a:latin typeface="Times New Roman"/>
              <a:ea typeface="Times New Roman"/>
              <a:cs typeface="Times New Roman"/>
              <a:sym typeface="Times New Roman"/>
            </a:endParaRPr>
          </a:p>
        </p:txBody>
      </p:sp>
      <p:sp>
        <p:nvSpPr>
          <p:cNvPr id="97" name="Google Shape;97;g1fe74ad23a8_0_0"/>
          <p:cNvSpPr txBox="1"/>
          <p:nvPr/>
        </p:nvSpPr>
        <p:spPr>
          <a:xfrm>
            <a:off x="10037685" y="33537063"/>
            <a:ext cx="20115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MX" sz="2600">
                <a:solidFill>
                  <a:schemeClr val="dk1"/>
                </a:solidFill>
                <a:latin typeface="Times New Roman"/>
                <a:ea typeface="Times New Roman"/>
                <a:cs typeface="Times New Roman"/>
                <a:sym typeface="Times New Roman"/>
              </a:rPr>
              <a:t>(a) 0 hours</a:t>
            </a:r>
            <a:endParaRPr sz="1400"/>
          </a:p>
        </p:txBody>
      </p:sp>
      <p:sp>
        <p:nvSpPr>
          <p:cNvPr id="98" name="Google Shape;98;g1fe74ad23a8_0_0"/>
          <p:cNvSpPr txBox="1"/>
          <p:nvPr/>
        </p:nvSpPr>
        <p:spPr>
          <a:xfrm>
            <a:off x="12166748" y="33531213"/>
            <a:ext cx="19641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MX" sz="2600">
                <a:solidFill>
                  <a:schemeClr val="dk1"/>
                </a:solidFill>
                <a:latin typeface="Times New Roman"/>
                <a:ea typeface="Times New Roman"/>
                <a:cs typeface="Times New Roman"/>
                <a:sym typeface="Times New Roman"/>
              </a:rPr>
              <a:t>(b) 4 hours</a:t>
            </a:r>
            <a:endParaRPr sz="1400"/>
          </a:p>
        </p:txBody>
      </p:sp>
      <p:sp>
        <p:nvSpPr>
          <p:cNvPr id="99" name="Google Shape;99;g1fe74ad23a8_0_0"/>
          <p:cNvSpPr txBox="1"/>
          <p:nvPr/>
        </p:nvSpPr>
        <p:spPr>
          <a:xfrm>
            <a:off x="14305587" y="33531200"/>
            <a:ext cx="20115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MX" sz="2600">
                <a:solidFill>
                  <a:schemeClr val="dk1"/>
                </a:solidFill>
                <a:latin typeface="Times New Roman"/>
                <a:ea typeface="Times New Roman"/>
                <a:cs typeface="Times New Roman"/>
                <a:sym typeface="Times New Roman"/>
              </a:rPr>
              <a:t>(c) 8 hours</a:t>
            </a:r>
            <a:endParaRPr sz="1400"/>
          </a:p>
        </p:txBody>
      </p:sp>
      <p:sp>
        <p:nvSpPr>
          <p:cNvPr id="100" name="Google Shape;100;g1fe74ad23a8_0_0"/>
          <p:cNvSpPr txBox="1"/>
          <p:nvPr/>
        </p:nvSpPr>
        <p:spPr>
          <a:xfrm>
            <a:off x="9060047" y="8496400"/>
            <a:ext cx="30825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MX" sz="3200">
                <a:solidFill>
                  <a:schemeClr val="dk1"/>
                </a:solidFill>
                <a:latin typeface="Times New Roman"/>
                <a:ea typeface="Times New Roman"/>
                <a:cs typeface="Times New Roman"/>
                <a:sym typeface="Times New Roman"/>
              </a:rPr>
              <a:t>For each frame:</a:t>
            </a:r>
            <a:endParaRPr sz="3200">
              <a:solidFill>
                <a:schemeClr val="dk1"/>
              </a:solidFill>
              <a:latin typeface="Times New Roman"/>
              <a:ea typeface="Times New Roman"/>
              <a:cs typeface="Times New Roman"/>
              <a:sym typeface="Times New Roman"/>
            </a:endParaRPr>
          </a:p>
        </p:txBody>
      </p:sp>
      <p:sp>
        <p:nvSpPr>
          <p:cNvPr id="101" name="Google Shape;101;g1fe74ad23a8_0_0"/>
          <p:cNvSpPr txBox="1"/>
          <p:nvPr/>
        </p:nvSpPr>
        <p:spPr>
          <a:xfrm>
            <a:off x="-15870025" y="10493375"/>
            <a:ext cx="139494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400"/>
          </a:p>
        </p:txBody>
      </p:sp>
      <p:graphicFrame>
        <p:nvGraphicFramePr>
          <p:cNvPr id="102" name="Google Shape;102;g1fe74ad23a8_0_0"/>
          <p:cNvGraphicFramePr/>
          <p:nvPr/>
        </p:nvGraphicFramePr>
        <p:xfrm>
          <a:off x="557342" y="16802152"/>
          <a:ext cx="3000000" cy="3000000"/>
        </p:xfrm>
        <a:graphic>
          <a:graphicData uri="http://schemas.openxmlformats.org/drawingml/2006/table">
            <a:tbl>
              <a:tblPr bandRow="1" firstRow="1">
                <a:noFill/>
                <a:tableStyleId>{74D82BB5-919B-4EBA-BEE7-533CEA48EBBE}</a:tableStyleId>
              </a:tblPr>
              <a:tblGrid>
                <a:gridCol w="28328250"/>
                <a:gridCol w="837000"/>
              </a:tblGrid>
              <a:tr h="1105900">
                <a:tc gridSpan="2">
                  <a:txBody>
                    <a:bodyPr/>
                    <a:lstStyle/>
                    <a:p>
                      <a:pPr indent="0" lvl="0" marL="0" marR="0" rtl="0" algn="ctr">
                        <a:lnSpc>
                          <a:spcPct val="100000"/>
                        </a:lnSpc>
                        <a:spcBef>
                          <a:spcPts val="0"/>
                        </a:spcBef>
                        <a:spcAft>
                          <a:spcPts val="0"/>
                        </a:spcAft>
                        <a:buClr>
                          <a:srgbClr val="000000"/>
                        </a:buClr>
                        <a:buSzPts val="4700"/>
                        <a:buFont typeface="Arial"/>
                        <a:buNone/>
                      </a:pPr>
                      <a:r>
                        <a:rPr lang="es-MX" sz="4700"/>
                        <a:t>RESULTS AND DISCUSSION</a:t>
                      </a:r>
                      <a:endParaRPr sz="4700" u="none" cap="none" strike="noStrike"/>
                    </a:p>
                  </a:txBody>
                  <a:tcPr marT="194800" marB="194800" marR="356100" marL="356100">
                    <a:lnL cap="flat" cmpd="sng" w="28575">
                      <a:solidFill>
                        <a:srgbClr val="990000">
                          <a:alpha val="0"/>
                        </a:srgbClr>
                      </a:solidFill>
                      <a:prstDash val="solid"/>
                      <a:round/>
                      <a:headEnd len="sm" w="sm" type="none"/>
                      <a:tailEnd len="sm" w="sm" type="none"/>
                    </a:lnL>
                    <a:lnR cap="flat" cmpd="sng" w="28575">
                      <a:solidFill>
                        <a:srgbClr val="990000">
                          <a:alpha val="0"/>
                        </a:srgbClr>
                      </a:solidFill>
                      <a:prstDash val="solid"/>
                      <a:round/>
                      <a:headEnd len="sm" w="sm" type="none"/>
                      <a:tailEnd len="sm" w="sm" type="none"/>
                    </a:lnR>
                    <a:lnT cap="flat" cmpd="sng" w="28575">
                      <a:solidFill>
                        <a:srgbClr val="990000">
                          <a:alpha val="0"/>
                        </a:srgbClr>
                      </a:solidFill>
                      <a:prstDash val="solid"/>
                      <a:round/>
                      <a:headEnd len="sm" w="sm" type="none"/>
                      <a:tailEnd len="sm" w="sm" type="none"/>
                    </a:lnT>
                    <a:lnB cap="flat" cmpd="sng" w="28575">
                      <a:solidFill>
                        <a:srgbClr val="990000">
                          <a:alpha val="0"/>
                        </a:srgbClr>
                      </a:solidFill>
                      <a:prstDash val="solid"/>
                      <a:round/>
                      <a:headEnd len="sm" w="sm" type="none"/>
                      <a:tailEnd len="sm" w="sm" type="none"/>
                    </a:lnB>
                    <a:solidFill>
                      <a:srgbClr val="202122"/>
                    </a:solidFill>
                  </a:tcPr>
                </a:tc>
                <a:tc hMerge="1"/>
              </a:tr>
            </a:tbl>
          </a:graphicData>
        </a:graphic>
      </p:graphicFrame>
      <p:cxnSp>
        <p:nvCxnSpPr>
          <p:cNvPr id="103" name="Google Shape;103;g1fe74ad23a8_0_0"/>
          <p:cNvCxnSpPr/>
          <p:nvPr/>
        </p:nvCxnSpPr>
        <p:spPr>
          <a:xfrm rot="10800000">
            <a:off x="8368125" y="5304525"/>
            <a:ext cx="0" cy="11160300"/>
          </a:xfrm>
          <a:prstGeom prst="straightConnector1">
            <a:avLst/>
          </a:prstGeom>
          <a:noFill/>
          <a:ln cap="flat" cmpd="sng" w="152400">
            <a:solidFill>
              <a:srgbClr val="202122"/>
            </a:solidFill>
            <a:prstDash val="solid"/>
            <a:round/>
            <a:headEnd len="med" w="med" type="none"/>
            <a:tailEnd len="med" w="med" type="none"/>
          </a:ln>
        </p:spPr>
      </p:cxnSp>
      <p:graphicFrame>
        <p:nvGraphicFramePr>
          <p:cNvPr id="104" name="Google Shape;104;g1fe74ad23a8_0_0"/>
          <p:cNvGraphicFramePr/>
          <p:nvPr/>
        </p:nvGraphicFramePr>
        <p:xfrm>
          <a:off x="8930192" y="5323764"/>
          <a:ext cx="3000000" cy="3000000"/>
        </p:xfrm>
        <a:graphic>
          <a:graphicData uri="http://schemas.openxmlformats.org/drawingml/2006/table">
            <a:tbl>
              <a:tblPr bandRow="1" firstRow="1">
                <a:noFill/>
                <a:tableStyleId>{74D82BB5-919B-4EBA-BEE7-533CEA48EBBE}</a:tableStyleId>
              </a:tblPr>
              <a:tblGrid>
                <a:gridCol w="20195650"/>
                <a:gridCol w="596750"/>
              </a:tblGrid>
              <a:tr h="1105900">
                <a:tc gridSpan="2">
                  <a:txBody>
                    <a:bodyPr/>
                    <a:lstStyle/>
                    <a:p>
                      <a:pPr indent="0" lvl="0" marL="0" marR="0" rtl="0" algn="ctr">
                        <a:lnSpc>
                          <a:spcPct val="100000"/>
                        </a:lnSpc>
                        <a:spcBef>
                          <a:spcPts val="0"/>
                        </a:spcBef>
                        <a:spcAft>
                          <a:spcPts val="0"/>
                        </a:spcAft>
                        <a:buClr>
                          <a:srgbClr val="000000"/>
                        </a:buClr>
                        <a:buSzPts val="4700"/>
                        <a:buFont typeface="Arial"/>
                        <a:buNone/>
                      </a:pPr>
                      <a:r>
                        <a:rPr lang="es-MX" sz="4700"/>
                        <a:t>METHODS</a:t>
                      </a:r>
                      <a:endParaRPr sz="4700" u="none" cap="none" strike="noStrike"/>
                    </a:p>
                  </a:txBody>
                  <a:tcPr marT="194800" marB="194800" marR="356100" marL="356100">
                    <a:lnL cap="flat" cmpd="sng" w="28575">
                      <a:solidFill>
                        <a:srgbClr val="990000">
                          <a:alpha val="0"/>
                        </a:srgbClr>
                      </a:solidFill>
                      <a:prstDash val="solid"/>
                      <a:round/>
                      <a:headEnd len="sm" w="sm" type="none"/>
                      <a:tailEnd len="sm" w="sm" type="none"/>
                    </a:lnL>
                    <a:lnR cap="flat" cmpd="sng" w="28575">
                      <a:solidFill>
                        <a:srgbClr val="990000">
                          <a:alpha val="0"/>
                        </a:srgbClr>
                      </a:solidFill>
                      <a:prstDash val="solid"/>
                      <a:round/>
                      <a:headEnd len="sm" w="sm" type="none"/>
                      <a:tailEnd len="sm" w="sm" type="none"/>
                    </a:lnR>
                    <a:lnT cap="flat" cmpd="sng" w="28575">
                      <a:solidFill>
                        <a:srgbClr val="990000">
                          <a:alpha val="0"/>
                        </a:srgbClr>
                      </a:solidFill>
                      <a:prstDash val="solid"/>
                      <a:round/>
                      <a:headEnd len="sm" w="sm" type="none"/>
                      <a:tailEnd len="sm" w="sm" type="none"/>
                    </a:lnT>
                    <a:lnB cap="flat" cmpd="sng" w="28575">
                      <a:solidFill>
                        <a:srgbClr val="990000">
                          <a:alpha val="0"/>
                        </a:srgbClr>
                      </a:solidFill>
                      <a:prstDash val="solid"/>
                      <a:round/>
                      <a:headEnd len="sm" w="sm" type="none"/>
                      <a:tailEnd len="sm" w="sm" type="none"/>
                    </a:lnB>
                    <a:solidFill>
                      <a:srgbClr val="202122"/>
                    </a:solidFill>
                  </a:tcPr>
                </a:tc>
                <a:tc hMerge="1"/>
              </a:tr>
            </a:tbl>
          </a:graphicData>
        </a:graphic>
      </p:graphicFrame>
      <p:graphicFrame>
        <p:nvGraphicFramePr>
          <p:cNvPr id="105" name="Google Shape;105;g1fe74ad23a8_0_0"/>
          <p:cNvGraphicFramePr/>
          <p:nvPr/>
        </p:nvGraphicFramePr>
        <p:xfrm>
          <a:off x="557354" y="36035427"/>
          <a:ext cx="3000000" cy="3000000"/>
        </p:xfrm>
        <a:graphic>
          <a:graphicData uri="http://schemas.openxmlformats.org/drawingml/2006/table">
            <a:tbl>
              <a:tblPr bandRow="1" firstRow="1">
                <a:noFill/>
                <a:tableStyleId>{74D82BB5-919B-4EBA-BEE7-533CEA48EBBE}</a:tableStyleId>
              </a:tblPr>
              <a:tblGrid>
                <a:gridCol w="13548950"/>
                <a:gridCol w="400350"/>
              </a:tblGrid>
              <a:tr h="1105900">
                <a:tc gridSpan="2">
                  <a:txBody>
                    <a:bodyPr/>
                    <a:lstStyle/>
                    <a:p>
                      <a:pPr indent="0" lvl="0" marL="0" marR="0" rtl="0" algn="ctr">
                        <a:lnSpc>
                          <a:spcPct val="100000"/>
                        </a:lnSpc>
                        <a:spcBef>
                          <a:spcPts val="0"/>
                        </a:spcBef>
                        <a:spcAft>
                          <a:spcPts val="0"/>
                        </a:spcAft>
                        <a:buClr>
                          <a:srgbClr val="000000"/>
                        </a:buClr>
                        <a:buSzPts val="4700"/>
                        <a:buFont typeface="Arial"/>
                        <a:buNone/>
                      </a:pPr>
                      <a:r>
                        <a:rPr lang="es-MX" sz="4700"/>
                        <a:t>CONCLUSIONS</a:t>
                      </a:r>
                      <a:endParaRPr sz="4700" u="none" cap="none" strike="noStrike"/>
                    </a:p>
                  </a:txBody>
                  <a:tcPr marT="194800" marB="194800" marR="356100" marL="356100">
                    <a:lnL cap="flat" cmpd="sng" w="28575">
                      <a:solidFill>
                        <a:srgbClr val="990000">
                          <a:alpha val="0"/>
                        </a:srgbClr>
                      </a:solidFill>
                      <a:prstDash val="solid"/>
                      <a:round/>
                      <a:headEnd len="sm" w="sm" type="none"/>
                      <a:tailEnd len="sm" w="sm" type="none"/>
                    </a:lnL>
                    <a:lnR cap="flat" cmpd="sng" w="28575">
                      <a:solidFill>
                        <a:srgbClr val="990000">
                          <a:alpha val="0"/>
                        </a:srgbClr>
                      </a:solidFill>
                      <a:prstDash val="solid"/>
                      <a:round/>
                      <a:headEnd len="sm" w="sm" type="none"/>
                      <a:tailEnd len="sm" w="sm" type="none"/>
                    </a:lnR>
                    <a:lnT cap="flat" cmpd="sng" w="28575">
                      <a:solidFill>
                        <a:srgbClr val="990000">
                          <a:alpha val="0"/>
                        </a:srgbClr>
                      </a:solidFill>
                      <a:prstDash val="solid"/>
                      <a:round/>
                      <a:headEnd len="sm" w="sm" type="none"/>
                      <a:tailEnd len="sm" w="sm" type="none"/>
                    </a:lnT>
                    <a:lnB cap="flat" cmpd="sng" w="28575">
                      <a:solidFill>
                        <a:srgbClr val="990000">
                          <a:alpha val="0"/>
                        </a:srgbClr>
                      </a:solidFill>
                      <a:prstDash val="solid"/>
                      <a:round/>
                      <a:headEnd len="sm" w="sm" type="none"/>
                      <a:tailEnd len="sm" w="sm" type="none"/>
                    </a:lnB>
                    <a:solidFill>
                      <a:srgbClr val="202122"/>
                    </a:solidFill>
                  </a:tcPr>
                </a:tc>
                <a:tc hMerge="1"/>
              </a:tr>
            </a:tbl>
          </a:graphicData>
        </a:graphic>
      </p:graphicFrame>
      <p:graphicFrame>
        <p:nvGraphicFramePr>
          <p:cNvPr id="106" name="Google Shape;106;g1fe74ad23a8_0_0"/>
          <p:cNvGraphicFramePr/>
          <p:nvPr/>
        </p:nvGraphicFramePr>
        <p:xfrm>
          <a:off x="15773292" y="36035415"/>
          <a:ext cx="3000000" cy="3000000"/>
        </p:xfrm>
        <a:graphic>
          <a:graphicData uri="http://schemas.openxmlformats.org/drawingml/2006/table">
            <a:tbl>
              <a:tblPr bandRow="1" firstRow="1">
                <a:noFill/>
                <a:tableStyleId>{74D82BB5-919B-4EBA-BEE7-533CEA48EBBE}</a:tableStyleId>
              </a:tblPr>
              <a:tblGrid>
                <a:gridCol w="13548950"/>
                <a:gridCol w="400350"/>
              </a:tblGrid>
              <a:tr h="1105900">
                <a:tc gridSpan="2">
                  <a:txBody>
                    <a:bodyPr/>
                    <a:lstStyle/>
                    <a:p>
                      <a:pPr indent="0" lvl="0" marL="0" marR="0" rtl="0" algn="ctr">
                        <a:lnSpc>
                          <a:spcPct val="100000"/>
                        </a:lnSpc>
                        <a:spcBef>
                          <a:spcPts val="0"/>
                        </a:spcBef>
                        <a:spcAft>
                          <a:spcPts val="0"/>
                        </a:spcAft>
                        <a:buClr>
                          <a:srgbClr val="000000"/>
                        </a:buClr>
                        <a:buSzPts val="4700"/>
                        <a:buFont typeface="Arial"/>
                        <a:buNone/>
                      </a:pPr>
                      <a:r>
                        <a:rPr lang="es-MX" sz="4700"/>
                        <a:t>FUTURE WORK</a:t>
                      </a:r>
                      <a:endParaRPr sz="4700" u="none" cap="none" strike="noStrike"/>
                    </a:p>
                  </a:txBody>
                  <a:tcPr marT="194800" marB="194800" marR="356100" marL="356100">
                    <a:lnL cap="flat" cmpd="sng" w="28575">
                      <a:solidFill>
                        <a:srgbClr val="990000">
                          <a:alpha val="0"/>
                        </a:srgbClr>
                      </a:solidFill>
                      <a:prstDash val="solid"/>
                      <a:round/>
                      <a:headEnd len="sm" w="sm" type="none"/>
                      <a:tailEnd len="sm" w="sm" type="none"/>
                    </a:lnL>
                    <a:lnR cap="flat" cmpd="sng" w="28575">
                      <a:solidFill>
                        <a:srgbClr val="990000">
                          <a:alpha val="0"/>
                        </a:srgbClr>
                      </a:solidFill>
                      <a:prstDash val="solid"/>
                      <a:round/>
                      <a:headEnd len="sm" w="sm" type="none"/>
                      <a:tailEnd len="sm" w="sm" type="none"/>
                    </a:lnR>
                    <a:lnT cap="flat" cmpd="sng" w="28575">
                      <a:solidFill>
                        <a:srgbClr val="990000">
                          <a:alpha val="0"/>
                        </a:srgbClr>
                      </a:solidFill>
                      <a:prstDash val="solid"/>
                      <a:round/>
                      <a:headEnd len="sm" w="sm" type="none"/>
                      <a:tailEnd len="sm" w="sm" type="none"/>
                    </a:lnT>
                    <a:lnB cap="flat" cmpd="sng" w="28575">
                      <a:solidFill>
                        <a:srgbClr val="990000">
                          <a:alpha val="0"/>
                        </a:srgbClr>
                      </a:solidFill>
                      <a:prstDash val="solid"/>
                      <a:round/>
                      <a:headEnd len="sm" w="sm" type="none"/>
                      <a:tailEnd len="sm" w="sm" type="none"/>
                    </a:lnB>
                    <a:solidFill>
                      <a:srgbClr val="202122"/>
                    </a:solidFill>
                  </a:tcPr>
                </a:tc>
                <a:tc hMerge="1"/>
              </a:tr>
            </a:tbl>
          </a:graphicData>
        </a:graphic>
      </p:graphicFrame>
      <p:cxnSp>
        <p:nvCxnSpPr>
          <p:cNvPr id="107" name="Google Shape;107;g1fe74ad23a8_0_0"/>
          <p:cNvCxnSpPr/>
          <p:nvPr/>
        </p:nvCxnSpPr>
        <p:spPr>
          <a:xfrm flipH="1" rot="10800000">
            <a:off x="15173325" y="36009975"/>
            <a:ext cx="5100" cy="4976100"/>
          </a:xfrm>
          <a:prstGeom prst="straightConnector1">
            <a:avLst/>
          </a:prstGeom>
          <a:noFill/>
          <a:ln cap="flat" cmpd="sng" w="152400">
            <a:solidFill>
              <a:srgbClr val="202122"/>
            </a:solidFill>
            <a:prstDash val="solid"/>
            <a:round/>
            <a:headEnd len="med" w="med" type="none"/>
            <a:tailEnd len="med" w="med" type="none"/>
          </a:ln>
        </p:spPr>
      </p:cxnSp>
      <p:grpSp>
        <p:nvGrpSpPr>
          <p:cNvPr id="108" name="Google Shape;108;g1fe74ad23a8_0_0"/>
          <p:cNvGrpSpPr/>
          <p:nvPr/>
        </p:nvGrpSpPr>
        <p:grpSpPr>
          <a:xfrm>
            <a:off x="9534437" y="20328567"/>
            <a:ext cx="7495948" cy="13061132"/>
            <a:chOff x="0" y="0"/>
            <a:chExt cx="10874724" cy="18948400"/>
          </a:xfrm>
        </p:grpSpPr>
        <p:pic>
          <p:nvPicPr>
            <p:cNvPr id="109" name="Google Shape;109;g1fe74ad23a8_0_0"/>
            <p:cNvPicPr preferRelativeResize="0"/>
            <p:nvPr/>
          </p:nvPicPr>
          <p:blipFill rotWithShape="1">
            <a:blip r:embed="rId5">
              <a:alphaModFix/>
            </a:blip>
            <a:srcRect b="8682" l="0" r="23200" t="10326"/>
            <a:stretch/>
          </p:blipFill>
          <p:spPr>
            <a:xfrm>
              <a:off x="0" y="12282800"/>
              <a:ext cx="3160175" cy="6665600"/>
            </a:xfrm>
            <a:prstGeom prst="rect">
              <a:avLst/>
            </a:prstGeom>
            <a:noFill/>
            <a:ln>
              <a:noFill/>
            </a:ln>
          </p:spPr>
        </p:pic>
        <p:pic>
          <p:nvPicPr>
            <p:cNvPr id="110" name="Google Shape;110;g1fe74ad23a8_0_0"/>
            <p:cNvPicPr preferRelativeResize="0"/>
            <p:nvPr/>
          </p:nvPicPr>
          <p:blipFill rotWithShape="1">
            <a:blip r:embed="rId6">
              <a:alphaModFix/>
            </a:blip>
            <a:srcRect b="8682" l="0" r="23200" t="10326"/>
            <a:stretch/>
          </p:blipFill>
          <p:spPr>
            <a:xfrm>
              <a:off x="6320350" y="12282800"/>
              <a:ext cx="3160175" cy="6665600"/>
            </a:xfrm>
            <a:prstGeom prst="rect">
              <a:avLst/>
            </a:prstGeom>
            <a:noFill/>
            <a:ln>
              <a:noFill/>
            </a:ln>
          </p:spPr>
        </p:pic>
        <p:pic>
          <p:nvPicPr>
            <p:cNvPr id="111" name="Google Shape;111;g1fe74ad23a8_0_0"/>
            <p:cNvPicPr preferRelativeResize="0"/>
            <p:nvPr/>
          </p:nvPicPr>
          <p:blipFill rotWithShape="1">
            <a:blip r:embed="rId7">
              <a:alphaModFix/>
            </a:blip>
            <a:srcRect b="8682" l="0" r="23200" t="10326"/>
            <a:stretch/>
          </p:blipFill>
          <p:spPr>
            <a:xfrm>
              <a:off x="3160175" y="12282800"/>
              <a:ext cx="3160175" cy="6665600"/>
            </a:xfrm>
            <a:prstGeom prst="rect">
              <a:avLst/>
            </a:prstGeom>
            <a:noFill/>
            <a:ln>
              <a:noFill/>
            </a:ln>
          </p:spPr>
        </p:pic>
        <p:pic>
          <p:nvPicPr>
            <p:cNvPr id="112" name="Google Shape;112;g1fe74ad23a8_0_0"/>
            <p:cNvPicPr preferRelativeResize="0"/>
            <p:nvPr/>
          </p:nvPicPr>
          <p:blipFill rotWithShape="1">
            <a:blip r:embed="rId6">
              <a:alphaModFix/>
            </a:blip>
            <a:srcRect b="10777" l="75932" r="4706" t="10327"/>
            <a:stretch/>
          </p:blipFill>
          <p:spPr>
            <a:xfrm>
              <a:off x="9878850" y="12369100"/>
              <a:ext cx="796700" cy="6492975"/>
            </a:xfrm>
            <a:prstGeom prst="rect">
              <a:avLst/>
            </a:prstGeom>
            <a:noFill/>
            <a:ln>
              <a:noFill/>
            </a:ln>
          </p:spPr>
        </p:pic>
        <p:pic>
          <p:nvPicPr>
            <p:cNvPr id="113" name="Google Shape;113;g1fe74ad23a8_0_0"/>
            <p:cNvPicPr preferRelativeResize="0"/>
            <p:nvPr/>
          </p:nvPicPr>
          <p:blipFill rotWithShape="1">
            <a:blip r:embed="rId8">
              <a:alphaModFix/>
            </a:blip>
            <a:srcRect b="8682" l="0" r="23200" t="10326"/>
            <a:stretch/>
          </p:blipFill>
          <p:spPr>
            <a:xfrm>
              <a:off x="0" y="5549325"/>
              <a:ext cx="3160175" cy="6665600"/>
            </a:xfrm>
            <a:prstGeom prst="rect">
              <a:avLst/>
            </a:prstGeom>
            <a:noFill/>
            <a:ln>
              <a:noFill/>
            </a:ln>
          </p:spPr>
        </p:pic>
        <p:pic>
          <p:nvPicPr>
            <p:cNvPr id="114" name="Google Shape;114;g1fe74ad23a8_0_0"/>
            <p:cNvPicPr preferRelativeResize="0"/>
            <p:nvPr/>
          </p:nvPicPr>
          <p:blipFill rotWithShape="1">
            <a:blip r:embed="rId9">
              <a:alphaModFix/>
            </a:blip>
            <a:srcRect b="8682" l="0" r="23200" t="10326"/>
            <a:stretch/>
          </p:blipFill>
          <p:spPr>
            <a:xfrm>
              <a:off x="6320350" y="5549325"/>
              <a:ext cx="3160175" cy="6665600"/>
            </a:xfrm>
            <a:prstGeom prst="rect">
              <a:avLst/>
            </a:prstGeom>
            <a:noFill/>
            <a:ln>
              <a:noFill/>
            </a:ln>
          </p:spPr>
        </p:pic>
        <p:pic>
          <p:nvPicPr>
            <p:cNvPr id="115" name="Google Shape;115;g1fe74ad23a8_0_0"/>
            <p:cNvPicPr preferRelativeResize="0"/>
            <p:nvPr/>
          </p:nvPicPr>
          <p:blipFill rotWithShape="1">
            <a:blip r:embed="rId10">
              <a:alphaModFix/>
            </a:blip>
            <a:srcRect b="8682" l="0" r="23200" t="10326"/>
            <a:stretch/>
          </p:blipFill>
          <p:spPr>
            <a:xfrm>
              <a:off x="3160175" y="5549325"/>
              <a:ext cx="3160175" cy="6665600"/>
            </a:xfrm>
            <a:prstGeom prst="rect">
              <a:avLst/>
            </a:prstGeom>
            <a:noFill/>
            <a:ln>
              <a:noFill/>
            </a:ln>
          </p:spPr>
        </p:pic>
        <p:pic>
          <p:nvPicPr>
            <p:cNvPr id="116" name="Google Shape;116;g1fe74ad23a8_0_0"/>
            <p:cNvPicPr preferRelativeResize="0"/>
            <p:nvPr/>
          </p:nvPicPr>
          <p:blipFill rotWithShape="1">
            <a:blip r:embed="rId9">
              <a:alphaModFix/>
            </a:blip>
            <a:srcRect b="8682" l="75797" r="0" t="10326"/>
            <a:stretch/>
          </p:blipFill>
          <p:spPr>
            <a:xfrm>
              <a:off x="9878850" y="5549325"/>
              <a:ext cx="995874" cy="6665600"/>
            </a:xfrm>
            <a:prstGeom prst="rect">
              <a:avLst/>
            </a:prstGeom>
            <a:noFill/>
            <a:ln>
              <a:noFill/>
            </a:ln>
          </p:spPr>
        </p:pic>
        <p:pic>
          <p:nvPicPr>
            <p:cNvPr id="117" name="Google Shape;117;g1fe74ad23a8_0_0"/>
            <p:cNvPicPr preferRelativeResize="0"/>
            <p:nvPr/>
          </p:nvPicPr>
          <p:blipFill rotWithShape="1">
            <a:blip r:embed="rId11">
              <a:alphaModFix/>
            </a:blip>
            <a:srcRect b="8925" l="0" r="5553" t="10076"/>
            <a:stretch/>
          </p:blipFill>
          <p:spPr>
            <a:xfrm>
              <a:off x="3235425" y="0"/>
              <a:ext cx="3235425" cy="5549325"/>
            </a:xfrm>
            <a:prstGeom prst="rect">
              <a:avLst/>
            </a:prstGeom>
            <a:noFill/>
            <a:ln>
              <a:noFill/>
            </a:ln>
          </p:spPr>
        </p:pic>
        <p:pic>
          <p:nvPicPr>
            <p:cNvPr id="118" name="Google Shape;118;g1fe74ad23a8_0_0"/>
            <p:cNvPicPr preferRelativeResize="0"/>
            <p:nvPr/>
          </p:nvPicPr>
          <p:blipFill rotWithShape="1">
            <a:blip r:embed="rId12">
              <a:alphaModFix/>
            </a:blip>
            <a:srcRect b="8925" l="0" r="5553" t="10076"/>
            <a:stretch/>
          </p:blipFill>
          <p:spPr>
            <a:xfrm>
              <a:off x="6470850" y="0"/>
              <a:ext cx="3235425" cy="5549325"/>
            </a:xfrm>
            <a:prstGeom prst="rect">
              <a:avLst/>
            </a:prstGeom>
            <a:noFill/>
            <a:ln>
              <a:noFill/>
            </a:ln>
          </p:spPr>
        </p:pic>
        <p:pic>
          <p:nvPicPr>
            <p:cNvPr id="119" name="Google Shape;119;g1fe74ad23a8_0_0"/>
            <p:cNvPicPr preferRelativeResize="0"/>
            <p:nvPr/>
          </p:nvPicPr>
          <p:blipFill rotWithShape="1">
            <a:blip r:embed="rId13">
              <a:alphaModFix/>
            </a:blip>
            <a:srcRect b="8925" l="0" r="5553" t="10076"/>
            <a:stretch/>
          </p:blipFill>
          <p:spPr>
            <a:xfrm>
              <a:off x="0" y="0"/>
              <a:ext cx="3235425" cy="5549325"/>
            </a:xfrm>
            <a:prstGeom prst="rect">
              <a:avLst/>
            </a:prstGeom>
            <a:noFill/>
            <a:ln>
              <a:noFill/>
            </a:ln>
          </p:spPr>
        </p:pic>
      </p:grpSp>
      <p:pic>
        <p:nvPicPr>
          <p:cNvPr id="120" name="Google Shape;120;g1fe74ad23a8_0_0"/>
          <p:cNvPicPr preferRelativeResize="0"/>
          <p:nvPr/>
        </p:nvPicPr>
        <p:blipFill>
          <a:blip r:embed="rId14">
            <a:alphaModFix/>
          </a:blip>
          <a:stretch>
            <a:fillRect/>
          </a:stretch>
        </p:blipFill>
        <p:spPr>
          <a:xfrm>
            <a:off x="23006925" y="692763"/>
            <a:ext cx="6667924" cy="3333962"/>
          </a:xfrm>
          <a:prstGeom prst="rect">
            <a:avLst/>
          </a:prstGeom>
          <a:noFill/>
          <a:ln>
            <a:noFill/>
          </a:ln>
        </p:spPr>
      </p:pic>
      <p:pic>
        <p:nvPicPr>
          <p:cNvPr id="121" name="Google Shape;121;g1fe74ad23a8_0_0"/>
          <p:cNvPicPr preferRelativeResize="0"/>
          <p:nvPr/>
        </p:nvPicPr>
        <p:blipFill>
          <a:blip r:embed="rId15">
            <a:alphaModFix/>
          </a:blip>
          <a:stretch>
            <a:fillRect/>
          </a:stretch>
        </p:blipFill>
        <p:spPr>
          <a:xfrm>
            <a:off x="557349" y="894220"/>
            <a:ext cx="7248701" cy="2746580"/>
          </a:xfrm>
          <a:prstGeom prst="rect">
            <a:avLst/>
          </a:prstGeom>
          <a:noFill/>
          <a:ln>
            <a:noFill/>
          </a:ln>
        </p:spPr>
      </p:pic>
      <p:pic>
        <p:nvPicPr>
          <p:cNvPr id="122" name="Google Shape;122;g1fe74ad23a8_0_0"/>
          <p:cNvPicPr preferRelativeResize="0"/>
          <p:nvPr/>
        </p:nvPicPr>
        <p:blipFill rotWithShape="1">
          <a:blip r:embed="rId16">
            <a:alphaModFix/>
          </a:blip>
          <a:srcRect b="0" l="0" r="0" t="5231"/>
          <a:stretch/>
        </p:blipFill>
        <p:spPr>
          <a:xfrm>
            <a:off x="789850" y="19322825"/>
            <a:ext cx="6783675" cy="16167476"/>
          </a:xfrm>
          <a:prstGeom prst="rect">
            <a:avLst/>
          </a:prstGeom>
          <a:noFill/>
          <a:ln>
            <a:noFill/>
          </a:ln>
        </p:spPr>
      </p:pic>
      <p:sp>
        <p:nvSpPr>
          <p:cNvPr id="123" name="Google Shape;123;g1fe74ad23a8_0_0"/>
          <p:cNvSpPr/>
          <p:nvPr/>
        </p:nvSpPr>
        <p:spPr>
          <a:xfrm>
            <a:off x="18724075" y="33683700"/>
            <a:ext cx="10877400" cy="1806600"/>
          </a:xfrm>
          <a:prstGeom prst="rect">
            <a:avLst/>
          </a:prstGeom>
          <a:noFill/>
          <a:ln>
            <a:noFill/>
          </a:ln>
        </p:spPr>
        <p:txBody>
          <a:bodyPr anchorCtr="0" anchor="t" bIns="213750" lIns="427625" spcFirstLastPara="1" rIns="427625" wrap="square" tIns="213750">
            <a:noAutofit/>
          </a:bodyPr>
          <a:lstStyle/>
          <a:p>
            <a:pPr indent="0" lvl="0" marL="0" marR="0" rtl="0" algn="just">
              <a:lnSpc>
                <a:spcPct val="100000"/>
              </a:lnSpc>
              <a:spcBef>
                <a:spcPts val="0"/>
              </a:spcBef>
              <a:spcAft>
                <a:spcPts val="0"/>
              </a:spcAft>
              <a:buNone/>
            </a:pPr>
            <a:r>
              <a:rPr b="1" lang="es-MX" sz="2600">
                <a:latin typeface="Times New Roman"/>
                <a:ea typeface="Times New Roman"/>
                <a:cs typeface="Times New Roman"/>
                <a:sym typeface="Times New Roman"/>
              </a:rPr>
              <a:t>Fig. 4:</a:t>
            </a:r>
            <a:r>
              <a:rPr lang="es-MX" sz="2600">
                <a:latin typeface="Times New Roman"/>
                <a:ea typeface="Times New Roman"/>
                <a:cs typeface="Times New Roman"/>
                <a:sym typeface="Times New Roman"/>
              </a:rPr>
              <a:t> Correlation in time. The Pearson correlation coefficient is calculated between speed and inverse of packing fraction (in blue) and between speed and inverse of number density  (in orange). This is done for the original (a) 20 x 20 grid and for the (b) 8 x 20 grid next to the wound.</a:t>
            </a:r>
            <a:endParaRPr i="0" sz="2600" u="none" cap="none" strike="noStrike">
              <a:latin typeface="Times New Roman"/>
              <a:ea typeface="Times New Roman"/>
              <a:cs typeface="Times New Roman"/>
              <a:sym typeface="Times New Roman"/>
            </a:endParaRPr>
          </a:p>
        </p:txBody>
      </p:sp>
      <p:sp>
        <p:nvSpPr>
          <p:cNvPr id="124" name="Google Shape;124;g1fe74ad23a8_0_0"/>
          <p:cNvSpPr txBox="1"/>
          <p:nvPr/>
        </p:nvSpPr>
        <p:spPr>
          <a:xfrm>
            <a:off x="20666279" y="32813440"/>
            <a:ext cx="2451300" cy="585000"/>
          </a:xfrm>
          <a:prstGeom prst="rect">
            <a:avLst/>
          </a:prstGeom>
          <a:noFill/>
          <a:ln>
            <a:noFill/>
          </a:ln>
        </p:spPr>
        <p:txBody>
          <a:bodyPr anchorCtr="0" anchor="t" bIns="91425" lIns="91425" spcFirstLastPara="1" rIns="91425" wrap="square" tIns="91425">
            <a:spAutoFit/>
          </a:bodyPr>
          <a:lstStyle/>
          <a:p>
            <a:pPr indent="-393700" lvl="0" marL="457200" rtl="0" algn="just">
              <a:spcBef>
                <a:spcPts val="0"/>
              </a:spcBef>
              <a:spcAft>
                <a:spcPts val="0"/>
              </a:spcAft>
              <a:buClr>
                <a:schemeClr val="dk1"/>
              </a:buClr>
              <a:buSzPts val="2600"/>
              <a:buFont typeface="Times New Roman"/>
              <a:buAutoNum type="alphaLcParenBoth"/>
            </a:pPr>
            <a:r>
              <a:rPr lang="es-MX" sz="2600">
                <a:solidFill>
                  <a:schemeClr val="dk1"/>
                </a:solidFill>
                <a:latin typeface="Times New Roman"/>
                <a:ea typeface="Times New Roman"/>
                <a:cs typeface="Times New Roman"/>
                <a:sym typeface="Times New Roman"/>
              </a:rPr>
              <a:t>20 x 20 grid</a:t>
            </a:r>
            <a:endParaRPr sz="1400"/>
          </a:p>
        </p:txBody>
      </p:sp>
      <p:sp>
        <p:nvSpPr>
          <p:cNvPr id="125" name="Google Shape;125;g1fe74ad23a8_0_0"/>
          <p:cNvSpPr txBox="1"/>
          <p:nvPr/>
        </p:nvSpPr>
        <p:spPr>
          <a:xfrm>
            <a:off x="26299096" y="32809065"/>
            <a:ext cx="21699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MX" sz="2600">
                <a:solidFill>
                  <a:schemeClr val="dk1"/>
                </a:solidFill>
                <a:latin typeface="Times New Roman"/>
                <a:ea typeface="Times New Roman"/>
                <a:cs typeface="Times New Roman"/>
                <a:sym typeface="Times New Roman"/>
              </a:rPr>
              <a:t>(b) 8 x 20 grid</a:t>
            </a:r>
            <a:endParaRPr sz="1400"/>
          </a:p>
        </p:txBody>
      </p:sp>
      <p:cxnSp>
        <p:nvCxnSpPr>
          <p:cNvPr id="126" name="Google Shape;126;g1fe74ad23a8_0_0"/>
          <p:cNvCxnSpPr/>
          <p:nvPr/>
        </p:nvCxnSpPr>
        <p:spPr>
          <a:xfrm rot="10800000">
            <a:off x="8368125" y="18297000"/>
            <a:ext cx="0" cy="17136000"/>
          </a:xfrm>
          <a:prstGeom prst="straightConnector1">
            <a:avLst/>
          </a:prstGeom>
          <a:noFill/>
          <a:ln cap="flat" cmpd="sng" w="152400">
            <a:solidFill>
              <a:srgbClr val="202122"/>
            </a:solidFill>
            <a:prstDash val="solid"/>
            <a:round/>
            <a:headEnd len="med" w="med" type="none"/>
            <a:tailEnd len="med" w="med" type="none"/>
          </a:ln>
        </p:spPr>
      </p:cxnSp>
      <p:cxnSp>
        <p:nvCxnSpPr>
          <p:cNvPr id="127" name="Google Shape;127;g1fe74ad23a8_0_0"/>
          <p:cNvCxnSpPr/>
          <p:nvPr/>
        </p:nvCxnSpPr>
        <p:spPr>
          <a:xfrm rot="10800000">
            <a:off x="18388425" y="18324813"/>
            <a:ext cx="0" cy="17136000"/>
          </a:xfrm>
          <a:prstGeom prst="straightConnector1">
            <a:avLst/>
          </a:prstGeom>
          <a:noFill/>
          <a:ln cap="flat" cmpd="sng" w="152400">
            <a:solidFill>
              <a:srgbClr val="202122"/>
            </a:solidFill>
            <a:prstDash val="solid"/>
            <a:round/>
            <a:headEnd len="med" w="med" type="none"/>
            <a:tailEnd len="med" w="med" type="none"/>
          </a:ln>
        </p:spPr>
      </p:cxnSp>
      <p:graphicFrame>
        <p:nvGraphicFramePr>
          <p:cNvPr id="128" name="Google Shape;128;g1fe74ad23a8_0_0"/>
          <p:cNvGraphicFramePr/>
          <p:nvPr/>
        </p:nvGraphicFramePr>
        <p:xfrm>
          <a:off x="584692" y="41488315"/>
          <a:ext cx="3000000" cy="3000000"/>
        </p:xfrm>
        <a:graphic>
          <a:graphicData uri="http://schemas.openxmlformats.org/drawingml/2006/table">
            <a:tbl>
              <a:tblPr bandRow="1" firstRow="1">
                <a:noFill/>
                <a:tableStyleId>{74D82BB5-919B-4EBA-BEE7-533CEA48EBBE}</a:tableStyleId>
              </a:tblPr>
              <a:tblGrid>
                <a:gridCol w="4112300"/>
                <a:gridCol w="382850"/>
              </a:tblGrid>
              <a:tr h="1105900">
                <a:tc gridSpan="2">
                  <a:txBody>
                    <a:bodyPr/>
                    <a:lstStyle/>
                    <a:p>
                      <a:pPr indent="0" lvl="0" marL="0" marR="0" rtl="0" algn="ctr">
                        <a:lnSpc>
                          <a:spcPct val="100000"/>
                        </a:lnSpc>
                        <a:spcBef>
                          <a:spcPts val="0"/>
                        </a:spcBef>
                        <a:spcAft>
                          <a:spcPts val="0"/>
                        </a:spcAft>
                        <a:buClr>
                          <a:srgbClr val="000000"/>
                        </a:buClr>
                        <a:buSzPts val="4700"/>
                        <a:buFont typeface="Arial"/>
                        <a:buNone/>
                      </a:pPr>
                      <a:r>
                        <a:rPr lang="es-MX" sz="4700"/>
                        <a:t>REFERENCES</a:t>
                      </a:r>
                      <a:endParaRPr sz="4700" u="none" cap="none" strike="noStrike"/>
                    </a:p>
                  </a:txBody>
                  <a:tcPr marT="194800" marB="194800" marR="356100" marL="356100">
                    <a:lnL cap="flat" cmpd="sng" w="28575">
                      <a:solidFill>
                        <a:srgbClr val="990000">
                          <a:alpha val="0"/>
                        </a:srgbClr>
                      </a:solidFill>
                      <a:prstDash val="solid"/>
                      <a:round/>
                      <a:headEnd len="sm" w="sm" type="none"/>
                      <a:tailEnd len="sm" w="sm" type="none"/>
                    </a:lnL>
                    <a:lnR cap="flat" cmpd="sng" w="28575">
                      <a:solidFill>
                        <a:srgbClr val="990000">
                          <a:alpha val="0"/>
                        </a:srgbClr>
                      </a:solidFill>
                      <a:prstDash val="solid"/>
                      <a:round/>
                      <a:headEnd len="sm" w="sm" type="none"/>
                      <a:tailEnd len="sm" w="sm" type="none"/>
                    </a:lnR>
                    <a:lnT cap="flat" cmpd="sng" w="28575">
                      <a:solidFill>
                        <a:srgbClr val="990000">
                          <a:alpha val="0"/>
                        </a:srgbClr>
                      </a:solidFill>
                      <a:prstDash val="solid"/>
                      <a:round/>
                      <a:headEnd len="sm" w="sm" type="none"/>
                      <a:tailEnd len="sm" w="sm" type="none"/>
                    </a:lnT>
                    <a:lnB cap="flat" cmpd="sng" w="28575">
                      <a:solidFill>
                        <a:srgbClr val="990000">
                          <a:alpha val="0"/>
                        </a:srgbClr>
                      </a:solidFill>
                      <a:prstDash val="solid"/>
                      <a:round/>
                      <a:headEnd len="sm" w="sm" type="none"/>
                      <a:tailEnd len="sm" w="sm" type="none"/>
                    </a:lnB>
                    <a:solidFill>
                      <a:srgbClr val="202122"/>
                    </a:solidFill>
                  </a:tcPr>
                </a:tc>
                <a:tc hMerge="1"/>
              </a:tr>
            </a:tbl>
          </a:graphicData>
        </a:graphic>
      </p:graphicFrame>
      <p:pic>
        <p:nvPicPr>
          <p:cNvPr id="129" name="Google Shape;129;g1fe74ad23a8_0_0"/>
          <p:cNvPicPr preferRelativeResize="0"/>
          <p:nvPr/>
        </p:nvPicPr>
        <p:blipFill>
          <a:blip r:embed="rId17">
            <a:alphaModFix/>
          </a:blip>
          <a:stretch>
            <a:fillRect/>
          </a:stretch>
        </p:blipFill>
        <p:spPr>
          <a:xfrm>
            <a:off x="12902855" y="9280980"/>
            <a:ext cx="2763320" cy="1497077"/>
          </a:xfrm>
          <a:prstGeom prst="rect">
            <a:avLst/>
          </a:prstGeom>
          <a:noFill/>
          <a:ln>
            <a:noFill/>
          </a:ln>
        </p:spPr>
      </p:pic>
      <p:pic>
        <p:nvPicPr>
          <p:cNvPr id="130" name="Google Shape;130;g1fe74ad23a8_0_0"/>
          <p:cNvPicPr preferRelativeResize="0"/>
          <p:nvPr/>
        </p:nvPicPr>
        <p:blipFill>
          <a:blip r:embed="rId18">
            <a:alphaModFix/>
          </a:blip>
          <a:stretch>
            <a:fillRect/>
          </a:stretch>
        </p:blipFill>
        <p:spPr>
          <a:xfrm>
            <a:off x="9263713" y="9278275"/>
            <a:ext cx="2743548" cy="1497077"/>
          </a:xfrm>
          <a:prstGeom prst="rect">
            <a:avLst/>
          </a:prstGeom>
          <a:noFill/>
          <a:ln>
            <a:noFill/>
          </a:ln>
        </p:spPr>
      </p:pic>
      <p:sp>
        <p:nvSpPr>
          <p:cNvPr id="131" name="Google Shape;131;g1fe74ad23a8_0_0"/>
          <p:cNvSpPr txBox="1"/>
          <p:nvPr/>
        </p:nvSpPr>
        <p:spPr>
          <a:xfrm>
            <a:off x="11892450" y="9816275"/>
            <a:ext cx="8184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MX" sz="3200">
                <a:solidFill>
                  <a:schemeClr val="dk1"/>
                </a:solidFill>
                <a:latin typeface="Times New Roman"/>
                <a:ea typeface="Times New Roman"/>
                <a:cs typeface="Times New Roman"/>
                <a:sym typeface="Times New Roman"/>
              </a:rPr>
              <a:t> ,</a:t>
            </a:r>
            <a:endParaRPr sz="3200">
              <a:solidFill>
                <a:schemeClr val="dk1"/>
              </a:solidFill>
              <a:latin typeface="Times New Roman"/>
              <a:ea typeface="Times New Roman"/>
              <a:cs typeface="Times New Roman"/>
              <a:sym typeface="Times New Roman"/>
            </a:endParaRPr>
          </a:p>
        </p:txBody>
      </p:sp>
      <p:sp>
        <p:nvSpPr>
          <p:cNvPr id="132" name="Google Shape;132;g1fe74ad23a8_0_0"/>
          <p:cNvSpPr txBox="1"/>
          <p:nvPr/>
        </p:nvSpPr>
        <p:spPr>
          <a:xfrm>
            <a:off x="14280368" y="11370188"/>
            <a:ext cx="8184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MX" sz="3200">
                <a:solidFill>
                  <a:schemeClr val="dk1"/>
                </a:solidFill>
                <a:latin typeface="Times New Roman"/>
                <a:ea typeface="Times New Roman"/>
                <a:cs typeface="Times New Roman"/>
                <a:sym typeface="Times New Roman"/>
              </a:rPr>
              <a:t>.</a:t>
            </a:r>
            <a:endParaRPr sz="3200">
              <a:solidFill>
                <a:schemeClr val="dk1"/>
              </a:solidFill>
              <a:latin typeface="Times New Roman"/>
              <a:ea typeface="Times New Roman"/>
              <a:cs typeface="Times New Roman"/>
              <a:sym typeface="Times New Roman"/>
            </a:endParaRPr>
          </a:p>
        </p:txBody>
      </p:sp>
      <p:sp>
        <p:nvSpPr>
          <p:cNvPr id="133" name="Google Shape;133;g1fe74ad23a8_0_0"/>
          <p:cNvSpPr/>
          <p:nvPr/>
        </p:nvSpPr>
        <p:spPr>
          <a:xfrm>
            <a:off x="636600" y="18049250"/>
            <a:ext cx="7248600" cy="1712700"/>
          </a:xfrm>
          <a:prstGeom prst="rect">
            <a:avLst/>
          </a:prstGeom>
          <a:noFill/>
          <a:ln>
            <a:noFill/>
          </a:ln>
        </p:spPr>
        <p:txBody>
          <a:bodyPr anchorCtr="0" anchor="t" bIns="213750" lIns="427625" spcFirstLastPara="1" rIns="427625" wrap="square" tIns="213750">
            <a:noAutofit/>
          </a:bodyPr>
          <a:lstStyle/>
          <a:p>
            <a:pPr indent="0" lvl="0" marL="0" marR="0" rtl="0" algn="just">
              <a:lnSpc>
                <a:spcPct val="100000"/>
              </a:lnSpc>
              <a:spcBef>
                <a:spcPts val="0"/>
              </a:spcBef>
              <a:spcAft>
                <a:spcPts val="0"/>
              </a:spcAft>
              <a:buNone/>
            </a:pPr>
            <a:r>
              <a:rPr b="1" lang="es-MX" sz="2600">
                <a:latin typeface="Times New Roman"/>
                <a:ea typeface="Times New Roman"/>
                <a:cs typeface="Times New Roman"/>
                <a:sym typeface="Times New Roman"/>
              </a:rPr>
              <a:t>Fig. 2:</a:t>
            </a:r>
            <a:r>
              <a:rPr lang="es-MX" sz="2600">
                <a:latin typeface="Times New Roman"/>
                <a:ea typeface="Times New Roman"/>
                <a:cs typeface="Times New Roman"/>
                <a:sym typeface="Times New Roman"/>
              </a:rPr>
              <a:t> TrackMate tracks. A track is obtained for each nucleus.</a:t>
            </a:r>
            <a:endParaRPr i="0" sz="2600" u="none" cap="none" strike="noStrike">
              <a:latin typeface="Times New Roman"/>
              <a:ea typeface="Times New Roman"/>
              <a:cs typeface="Times New Roman"/>
              <a:sym typeface="Times New Roman"/>
            </a:endParaRPr>
          </a:p>
        </p:txBody>
      </p:sp>
      <p:sp>
        <p:nvSpPr>
          <p:cNvPr id="134" name="Google Shape;134;g1fe74ad23a8_0_0"/>
          <p:cNvSpPr txBox="1"/>
          <p:nvPr/>
        </p:nvSpPr>
        <p:spPr>
          <a:xfrm>
            <a:off x="17030550" y="30839800"/>
            <a:ext cx="8196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MX">
                <a:solidFill>
                  <a:schemeClr val="dk1"/>
                </a:solidFill>
                <a:latin typeface="Times New Roman"/>
                <a:ea typeface="Times New Roman"/>
                <a:cs typeface="Times New Roman"/>
                <a:sym typeface="Times New Roman"/>
              </a:rPr>
              <a:t>(μm/h)</a:t>
            </a:r>
            <a:endParaRPr sz="300"/>
          </a:p>
        </p:txBody>
      </p:sp>
      <p:sp>
        <p:nvSpPr>
          <p:cNvPr id="135" name="Google Shape;135;g1fe74ad23a8_0_0"/>
          <p:cNvSpPr txBox="1"/>
          <p:nvPr/>
        </p:nvSpPr>
        <p:spPr>
          <a:xfrm>
            <a:off x="15498675" y="9816275"/>
            <a:ext cx="8184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MX" sz="3200">
                <a:solidFill>
                  <a:schemeClr val="dk1"/>
                </a:solidFill>
                <a:latin typeface="Times New Roman"/>
                <a:ea typeface="Times New Roman"/>
                <a:cs typeface="Times New Roman"/>
                <a:sym typeface="Times New Roman"/>
              </a:rPr>
              <a:t> ,</a:t>
            </a:r>
            <a:endParaRPr sz="3200">
              <a:solidFill>
                <a:schemeClr val="dk1"/>
              </a:solidFill>
              <a:latin typeface="Times New Roman"/>
              <a:ea typeface="Times New Roman"/>
              <a:cs typeface="Times New Roman"/>
              <a:sym typeface="Times New Roman"/>
            </a:endParaRPr>
          </a:p>
        </p:txBody>
      </p:sp>
      <p:pic>
        <p:nvPicPr>
          <p:cNvPr id="136" name="Google Shape;136;g1fe74ad23a8_0_0"/>
          <p:cNvPicPr preferRelativeResize="0"/>
          <p:nvPr/>
        </p:nvPicPr>
        <p:blipFill rotWithShape="1">
          <a:blip r:embed="rId19">
            <a:alphaModFix/>
          </a:blip>
          <a:srcRect b="0" l="0" r="0" t="8045"/>
          <a:stretch/>
        </p:blipFill>
        <p:spPr>
          <a:xfrm>
            <a:off x="19399675" y="28103690"/>
            <a:ext cx="5258729" cy="4835503"/>
          </a:xfrm>
          <a:prstGeom prst="rect">
            <a:avLst/>
          </a:prstGeom>
          <a:noFill/>
          <a:ln>
            <a:noFill/>
          </a:ln>
        </p:spPr>
      </p:pic>
      <p:pic>
        <p:nvPicPr>
          <p:cNvPr id="137" name="Google Shape;137;g1fe74ad23a8_0_0"/>
          <p:cNvPicPr preferRelativeResize="0"/>
          <p:nvPr/>
        </p:nvPicPr>
        <p:blipFill rotWithShape="1">
          <a:blip r:embed="rId20">
            <a:alphaModFix/>
          </a:blip>
          <a:srcRect b="0" l="0" r="0" t="8045"/>
          <a:stretch/>
        </p:blipFill>
        <p:spPr>
          <a:xfrm>
            <a:off x="24590446" y="28105797"/>
            <a:ext cx="5258729" cy="4835503"/>
          </a:xfrm>
          <a:prstGeom prst="rect">
            <a:avLst/>
          </a:prstGeom>
          <a:noFill/>
          <a:ln>
            <a:noFill/>
          </a:ln>
        </p:spPr>
      </p:pic>
      <p:pic>
        <p:nvPicPr>
          <p:cNvPr id="138" name="Google Shape;138;g1fe74ad23a8_0_0"/>
          <p:cNvPicPr preferRelativeResize="0"/>
          <p:nvPr/>
        </p:nvPicPr>
        <p:blipFill>
          <a:blip r:embed="rId21">
            <a:alphaModFix/>
          </a:blip>
          <a:stretch>
            <a:fillRect/>
          </a:stretch>
        </p:blipFill>
        <p:spPr>
          <a:xfrm>
            <a:off x="11037550" y="11240225"/>
            <a:ext cx="3268014" cy="110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2009-12-10T20:50:56Z</dcterms:created>
  <dc:creator>Laboratorio de Materia Fuera del Equilibrio</dc:creator>
</cp:coreProperties>
</file>