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4289" r:id="rId3"/>
    <p:sldId id="4290" r:id="rId4"/>
    <p:sldId id="4291" r:id="rId5"/>
    <p:sldId id="4292" r:id="rId6"/>
    <p:sldId id="4293" r:id="rId7"/>
    <p:sldId id="4309" r:id="rId8"/>
    <p:sldId id="4307" r:id="rId9"/>
    <p:sldId id="4310" r:id="rId10"/>
    <p:sldId id="4297" r:id="rId11"/>
    <p:sldId id="4298" r:id="rId12"/>
    <p:sldId id="4299" r:id="rId13"/>
    <p:sldId id="4302" r:id="rId14"/>
    <p:sldId id="4305" r:id="rId15"/>
    <p:sldId id="4306" r:id="rId16"/>
    <p:sldId id="430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jamin Dornel" initials="BD" lastIdx="1" clrIdx="0">
    <p:extLst>
      <p:ext uri="{19B8F6BF-5375-455C-9EA6-DF929625EA0E}">
        <p15:presenceInfo xmlns:p15="http://schemas.microsoft.com/office/powerpoint/2012/main" userId="ae093956f9b222e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D1E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704A0F-14DC-4F8F-9AEF-FEE58B80C063}" v="119" dt="2020-11-08T10:16:55.647"/>
    <p1510:client id="{E9A32FBA-762C-4A2A-A84C-7DB95F420B23}" v="61" dt="2020-11-09T04:57:34.2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226" autoAdjust="0"/>
  </p:normalViewPr>
  <p:slideViewPr>
    <p:cSldViewPr snapToGrid="0">
      <p:cViewPr varScale="1">
        <p:scale>
          <a:sx n="82" d="100"/>
          <a:sy n="82" d="100"/>
        </p:scale>
        <p:origin x="672" y="58"/>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jamin Dornel" userId="ae093956f9b222ec" providerId="LiveId" clId="{68704A0F-14DC-4F8F-9AEF-FEE58B80C063}"/>
    <pc:docChg chg="undo redo custSel addSld delSld modSld sldOrd">
      <pc:chgData name="Benjamin Dornel" userId="ae093956f9b222ec" providerId="LiveId" clId="{68704A0F-14DC-4F8F-9AEF-FEE58B80C063}" dt="2020-11-08T10:19:33.467" v="4344" actId="1076"/>
      <pc:docMkLst>
        <pc:docMk/>
      </pc:docMkLst>
      <pc:sldChg chg="addSp delSp modSp mod setBg">
        <pc:chgData name="Benjamin Dornel" userId="ae093956f9b222ec" providerId="LiveId" clId="{68704A0F-14DC-4F8F-9AEF-FEE58B80C063}" dt="2020-11-08T10:01:38.747" v="3224" actId="1076"/>
        <pc:sldMkLst>
          <pc:docMk/>
          <pc:sldMk cId="4089628123" sldId="256"/>
        </pc:sldMkLst>
        <pc:spChg chg="mod">
          <ac:chgData name="Benjamin Dornel" userId="ae093956f9b222ec" providerId="LiveId" clId="{68704A0F-14DC-4F8F-9AEF-FEE58B80C063}" dt="2020-11-08T10:01:38.747" v="3224" actId="1076"/>
          <ac:spMkLst>
            <pc:docMk/>
            <pc:sldMk cId="4089628123" sldId="256"/>
            <ac:spMk id="5" creationId="{DBF7A4A3-8283-4040-881A-45D24FBC9C67}"/>
          </ac:spMkLst>
        </pc:spChg>
        <pc:spChg chg="mod">
          <ac:chgData name="Benjamin Dornel" userId="ae093956f9b222ec" providerId="LiveId" clId="{68704A0F-14DC-4F8F-9AEF-FEE58B80C063}" dt="2020-11-08T10:01:38.747" v="3224" actId="1076"/>
          <ac:spMkLst>
            <pc:docMk/>
            <pc:sldMk cId="4089628123" sldId="256"/>
            <ac:spMk id="6" creationId="{7F698728-21DF-4F98-8ED1-A5616743BA25}"/>
          </ac:spMkLst>
        </pc:spChg>
        <pc:picChg chg="del mod">
          <ac:chgData name="Benjamin Dornel" userId="ae093956f9b222ec" providerId="LiveId" clId="{68704A0F-14DC-4F8F-9AEF-FEE58B80C063}" dt="2020-11-08T08:54:47.048" v="7" actId="478"/>
          <ac:picMkLst>
            <pc:docMk/>
            <pc:sldMk cId="4089628123" sldId="256"/>
            <ac:picMk id="7" creationId="{F369C482-DBDC-4710-A275-9F9886B7701B}"/>
          </ac:picMkLst>
        </pc:picChg>
        <pc:picChg chg="mod">
          <ac:chgData name="Benjamin Dornel" userId="ae093956f9b222ec" providerId="LiveId" clId="{68704A0F-14DC-4F8F-9AEF-FEE58B80C063}" dt="2020-11-08T10:01:38.747" v="3224" actId="1076"/>
          <ac:picMkLst>
            <pc:docMk/>
            <pc:sldMk cId="4089628123" sldId="256"/>
            <ac:picMk id="1030" creationId="{F2545E66-7717-4314-89C9-04EAF0F23450}"/>
          </ac:picMkLst>
        </pc:picChg>
        <pc:picChg chg="add del mod">
          <ac:chgData name="Benjamin Dornel" userId="ae093956f9b222ec" providerId="LiveId" clId="{68704A0F-14DC-4F8F-9AEF-FEE58B80C063}" dt="2020-11-08T08:57:30.989" v="33" actId="478"/>
          <ac:picMkLst>
            <pc:docMk/>
            <pc:sldMk cId="4089628123" sldId="256"/>
            <ac:picMk id="1032" creationId="{25E893CB-5062-44A7-9817-9AA5659A06F7}"/>
          </ac:picMkLst>
        </pc:picChg>
        <pc:picChg chg="add mod">
          <ac:chgData name="Benjamin Dornel" userId="ae093956f9b222ec" providerId="LiveId" clId="{68704A0F-14DC-4F8F-9AEF-FEE58B80C063}" dt="2020-11-08T08:59:03.541" v="107"/>
          <ac:picMkLst>
            <pc:docMk/>
            <pc:sldMk cId="4089628123" sldId="256"/>
            <ac:picMk id="1034" creationId="{AE8D7834-1CC0-470E-AE67-C45CFDD8839C}"/>
          </ac:picMkLst>
        </pc:picChg>
      </pc:sldChg>
      <pc:sldChg chg="addSp delSp modSp add del mod">
        <pc:chgData name="Benjamin Dornel" userId="ae093956f9b222ec" providerId="LiveId" clId="{68704A0F-14DC-4F8F-9AEF-FEE58B80C063}" dt="2020-11-08T08:56:46.492" v="32" actId="47"/>
        <pc:sldMkLst>
          <pc:docMk/>
          <pc:sldMk cId="590400206" sldId="257"/>
        </pc:sldMkLst>
        <pc:spChg chg="del mod">
          <ac:chgData name="Benjamin Dornel" userId="ae093956f9b222ec" providerId="LiveId" clId="{68704A0F-14DC-4F8F-9AEF-FEE58B80C063}" dt="2020-11-08T08:56:44.088" v="31" actId="478"/>
          <ac:spMkLst>
            <pc:docMk/>
            <pc:sldMk cId="590400206" sldId="257"/>
            <ac:spMk id="5" creationId="{DBF7A4A3-8283-4040-881A-45D24FBC9C67}"/>
          </ac:spMkLst>
        </pc:spChg>
        <pc:picChg chg="add mod">
          <ac:chgData name="Benjamin Dornel" userId="ae093956f9b222ec" providerId="LiveId" clId="{68704A0F-14DC-4F8F-9AEF-FEE58B80C063}" dt="2020-11-08T08:56:36.029" v="26" actId="167"/>
          <ac:picMkLst>
            <pc:docMk/>
            <pc:sldMk cId="590400206" sldId="257"/>
            <ac:picMk id="2" creationId="{99851DA9-3B65-4D51-A3B5-DF4C8428BFFC}"/>
          </ac:picMkLst>
        </pc:picChg>
        <pc:picChg chg="del mod">
          <ac:chgData name="Benjamin Dornel" userId="ae093956f9b222ec" providerId="LiveId" clId="{68704A0F-14DC-4F8F-9AEF-FEE58B80C063}" dt="2020-11-08T08:56:39.243" v="28" actId="478"/>
          <ac:picMkLst>
            <pc:docMk/>
            <pc:sldMk cId="590400206" sldId="257"/>
            <ac:picMk id="1030" creationId="{F2545E66-7717-4314-89C9-04EAF0F23450}"/>
          </ac:picMkLst>
        </pc:picChg>
        <pc:picChg chg="del mod">
          <ac:chgData name="Benjamin Dornel" userId="ae093956f9b222ec" providerId="LiveId" clId="{68704A0F-14DC-4F8F-9AEF-FEE58B80C063}" dt="2020-11-08T08:55:46.502" v="20" actId="478"/>
          <ac:picMkLst>
            <pc:docMk/>
            <pc:sldMk cId="590400206" sldId="257"/>
            <ac:picMk id="1032" creationId="{25E893CB-5062-44A7-9817-9AA5659A06F7}"/>
          </ac:picMkLst>
        </pc:picChg>
      </pc:sldChg>
      <pc:sldChg chg="new del">
        <pc:chgData name="Benjamin Dornel" userId="ae093956f9b222ec" providerId="LiveId" clId="{68704A0F-14DC-4F8F-9AEF-FEE58B80C063}" dt="2020-11-08T09:00:23.718" v="111" actId="47"/>
        <pc:sldMkLst>
          <pc:docMk/>
          <pc:sldMk cId="777597391" sldId="257"/>
        </pc:sldMkLst>
      </pc:sldChg>
      <pc:sldChg chg="modSp add del mod setBg">
        <pc:chgData name="Benjamin Dornel" userId="ae093956f9b222ec" providerId="LiveId" clId="{68704A0F-14DC-4F8F-9AEF-FEE58B80C063}" dt="2020-11-08T09:03:20.190" v="223" actId="47"/>
        <pc:sldMkLst>
          <pc:docMk/>
          <pc:sldMk cId="3295564080" sldId="4288"/>
        </pc:sldMkLst>
        <pc:spChg chg="mod">
          <ac:chgData name="Benjamin Dornel" userId="ae093956f9b222ec" providerId="LiveId" clId="{68704A0F-14DC-4F8F-9AEF-FEE58B80C063}" dt="2020-11-08T09:00:22.252" v="110" actId="27636"/>
          <ac:spMkLst>
            <pc:docMk/>
            <pc:sldMk cId="3295564080" sldId="4288"/>
            <ac:spMk id="2" creationId="{5D115F52-6602-45D4-9314-7EB8E707EF42}"/>
          </ac:spMkLst>
        </pc:spChg>
      </pc:sldChg>
      <pc:sldChg chg="addSp delSp modSp new mod setBg">
        <pc:chgData name="Benjamin Dornel" userId="ae093956f9b222ec" providerId="LiveId" clId="{68704A0F-14DC-4F8F-9AEF-FEE58B80C063}" dt="2020-11-08T09:06:41.466" v="371" actId="20577"/>
        <pc:sldMkLst>
          <pc:docMk/>
          <pc:sldMk cId="864311722" sldId="4289"/>
        </pc:sldMkLst>
        <pc:spChg chg="del">
          <ac:chgData name="Benjamin Dornel" userId="ae093956f9b222ec" providerId="LiveId" clId="{68704A0F-14DC-4F8F-9AEF-FEE58B80C063}" dt="2020-11-08T09:01:52.522" v="117"/>
          <ac:spMkLst>
            <pc:docMk/>
            <pc:sldMk cId="864311722" sldId="4289"/>
            <ac:spMk id="2" creationId="{ACFDAD3D-1CFF-4739-A66A-B914F8C53A24}"/>
          </ac:spMkLst>
        </pc:spChg>
        <pc:spChg chg="del">
          <ac:chgData name="Benjamin Dornel" userId="ae093956f9b222ec" providerId="LiveId" clId="{68704A0F-14DC-4F8F-9AEF-FEE58B80C063}" dt="2020-11-08T09:01:48.597" v="116" actId="478"/>
          <ac:spMkLst>
            <pc:docMk/>
            <pc:sldMk cId="864311722" sldId="4289"/>
            <ac:spMk id="3" creationId="{8B5DFFDE-44BE-4208-960C-E4A80F3A00B2}"/>
          </ac:spMkLst>
        </pc:spChg>
        <pc:spChg chg="add mod">
          <ac:chgData name="Benjamin Dornel" userId="ae093956f9b222ec" providerId="LiveId" clId="{68704A0F-14DC-4F8F-9AEF-FEE58B80C063}" dt="2020-11-08T09:06:41.466" v="371" actId="20577"/>
          <ac:spMkLst>
            <pc:docMk/>
            <pc:sldMk cId="864311722" sldId="4289"/>
            <ac:spMk id="4" creationId="{71EBEF01-D1BA-4508-A784-949120AA32F4}"/>
          </ac:spMkLst>
        </pc:spChg>
      </pc:sldChg>
      <pc:sldChg chg="new del ord">
        <pc:chgData name="Benjamin Dornel" userId="ae093956f9b222ec" providerId="LiveId" clId="{68704A0F-14DC-4F8F-9AEF-FEE58B80C063}" dt="2020-11-08T09:03:19.859" v="222" actId="47"/>
        <pc:sldMkLst>
          <pc:docMk/>
          <pc:sldMk cId="119988648" sldId="4290"/>
        </pc:sldMkLst>
      </pc:sldChg>
      <pc:sldChg chg="addSp delSp modSp new mod modNotesTx">
        <pc:chgData name="Benjamin Dornel" userId="ae093956f9b222ec" providerId="LiveId" clId="{68704A0F-14DC-4F8F-9AEF-FEE58B80C063}" dt="2020-11-08T09:16:39.609" v="1007" actId="20577"/>
        <pc:sldMkLst>
          <pc:docMk/>
          <pc:sldMk cId="355220784" sldId="4290"/>
        </pc:sldMkLst>
        <pc:spChg chg="mod">
          <ac:chgData name="Benjamin Dornel" userId="ae093956f9b222ec" providerId="LiveId" clId="{68704A0F-14DC-4F8F-9AEF-FEE58B80C063}" dt="2020-11-08T09:16:39.609" v="1007" actId="20577"/>
          <ac:spMkLst>
            <pc:docMk/>
            <pc:sldMk cId="355220784" sldId="4290"/>
            <ac:spMk id="2" creationId="{4BBE8C2D-B34B-4689-9DE9-5F725BB3ED5A}"/>
          </ac:spMkLst>
        </pc:spChg>
        <pc:spChg chg="del mod">
          <ac:chgData name="Benjamin Dornel" userId="ae093956f9b222ec" providerId="LiveId" clId="{68704A0F-14DC-4F8F-9AEF-FEE58B80C063}" dt="2020-11-08T09:03:38.430" v="226" actId="478"/>
          <ac:spMkLst>
            <pc:docMk/>
            <pc:sldMk cId="355220784" sldId="4290"/>
            <ac:spMk id="3" creationId="{63CC4933-6C61-40C8-93F9-9A6D19F0C088}"/>
          </ac:spMkLst>
        </pc:spChg>
        <pc:spChg chg="add del mod">
          <ac:chgData name="Benjamin Dornel" userId="ae093956f9b222ec" providerId="LiveId" clId="{68704A0F-14DC-4F8F-9AEF-FEE58B80C063}" dt="2020-11-08T09:03:58.041" v="227"/>
          <ac:spMkLst>
            <pc:docMk/>
            <pc:sldMk cId="355220784" sldId="4290"/>
            <ac:spMk id="5" creationId="{30206C13-276C-4891-8F3B-17A79848AC62}"/>
          </ac:spMkLst>
        </pc:spChg>
        <pc:spChg chg="add del mod">
          <ac:chgData name="Benjamin Dornel" userId="ae093956f9b222ec" providerId="LiveId" clId="{68704A0F-14DC-4F8F-9AEF-FEE58B80C063}" dt="2020-11-08T09:06:34.242" v="359" actId="478"/>
          <ac:spMkLst>
            <pc:docMk/>
            <pc:sldMk cId="355220784" sldId="4290"/>
            <ac:spMk id="8" creationId="{9330CAE7-30BF-405B-90FC-D4663608B401}"/>
          </ac:spMkLst>
        </pc:spChg>
        <pc:spChg chg="add del mod">
          <ac:chgData name="Benjamin Dornel" userId="ae093956f9b222ec" providerId="LiveId" clId="{68704A0F-14DC-4F8F-9AEF-FEE58B80C063}" dt="2020-11-08T09:14:37.581" v="755" actId="478"/>
          <ac:spMkLst>
            <pc:docMk/>
            <pc:sldMk cId="355220784" sldId="4290"/>
            <ac:spMk id="10" creationId="{8BCA7E39-D2DB-44C1-AE4A-68C6442B5E8B}"/>
          </ac:spMkLst>
        </pc:spChg>
        <pc:picChg chg="add del mod">
          <ac:chgData name="Benjamin Dornel" userId="ae093956f9b222ec" providerId="LiveId" clId="{68704A0F-14DC-4F8F-9AEF-FEE58B80C063}" dt="2020-11-08T09:14:26.453" v="752" actId="478"/>
          <ac:picMkLst>
            <pc:docMk/>
            <pc:sldMk cId="355220784" sldId="4290"/>
            <ac:picMk id="6" creationId="{13722286-524F-4AA9-BEF2-B17E6871CB20}"/>
          </ac:picMkLst>
        </pc:picChg>
        <pc:picChg chg="add mod">
          <ac:chgData name="Benjamin Dornel" userId="ae093956f9b222ec" providerId="LiveId" clId="{68704A0F-14DC-4F8F-9AEF-FEE58B80C063}" dt="2020-11-08T09:14:41.248" v="758" actId="1076"/>
          <ac:picMkLst>
            <pc:docMk/>
            <pc:sldMk cId="355220784" sldId="4290"/>
            <ac:picMk id="11" creationId="{FD30F50F-2850-4589-A80F-E6969C42AC35}"/>
          </ac:picMkLst>
        </pc:picChg>
      </pc:sldChg>
      <pc:sldChg chg="addSp delSp modSp new mod ord">
        <pc:chgData name="Benjamin Dornel" userId="ae093956f9b222ec" providerId="LiveId" clId="{68704A0F-14DC-4F8F-9AEF-FEE58B80C063}" dt="2020-11-08T09:20:10.896" v="1207" actId="20577"/>
        <pc:sldMkLst>
          <pc:docMk/>
          <pc:sldMk cId="1288746136" sldId="4291"/>
        </pc:sldMkLst>
        <pc:spChg chg="mod">
          <ac:chgData name="Benjamin Dornel" userId="ae093956f9b222ec" providerId="LiveId" clId="{68704A0F-14DC-4F8F-9AEF-FEE58B80C063}" dt="2020-11-08T09:20:10.896" v="1207" actId="20577"/>
          <ac:spMkLst>
            <pc:docMk/>
            <pc:sldMk cId="1288746136" sldId="4291"/>
            <ac:spMk id="2" creationId="{74D1F78A-6B53-48F4-B266-CEDF589226A9}"/>
          </ac:spMkLst>
        </pc:spChg>
        <pc:spChg chg="del">
          <ac:chgData name="Benjamin Dornel" userId="ae093956f9b222ec" providerId="LiveId" clId="{68704A0F-14DC-4F8F-9AEF-FEE58B80C063}" dt="2020-11-08T09:11:55.320" v="585"/>
          <ac:spMkLst>
            <pc:docMk/>
            <pc:sldMk cId="1288746136" sldId="4291"/>
            <ac:spMk id="3" creationId="{E18CD604-9F4A-4EB1-BD8D-8E244EF865F7}"/>
          </ac:spMkLst>
        </pc:spChg>
        <pc:spChg chg="add del mod">
          <ac:chgData name="Benjamin Dornel" userId="ae093956f9b222ec" providerId="LiveId" clId="{68704A0F-14DC-4F8F-9AEF-FEE58B80C063}" dt="2020-11-08T09:15:21.480" v="769" actId="478"/>
          <ac:spMkLst>
            <pc:docMk/>
            <pc:sldMk cId="1288746136" sldId="4291"/>
            <ac:spMk id="5" creationId="{5A270B70-25C3-483C-B286-101313636F52}"/>
          </ac:spMkLst>
        </pc:spChg>
        <pc:spChg chg="add del mod">
          <ac:chgData name="Benjamin Dornel" userId="ae093956f9b222ec" providerId="LiveId" clId="{68704A0F-14DC-4F8F-9AEF-FEE58B80C063}" dt="2020-11-08T09:14:48.886" v="760" actId="478"/>
          <ac:spMkLst>
            <pc:docMk/>
            <pc:sldMk cId="1288746136" sldId="4291"/>
            <ac:spMk id="7" creationId="{690AD0A5-F0C5-418B-9346-3F70BFE0765D}"/>
          </ac:spMkLst>
        </pc:spChg>
        <pc:picChg chg="add del mod modCrop">
          <ac:chgData name="Benjamin Dornel" userId="ae093956f9b222ec" providerId="LiveId" clId="{68704A0F-14DC-4F8F-9AEF-FEE58B80C063}" dt="2020-11-08T09:14:47.287" v="759" actId="478"/>
          <ac:picMkLst>
            <pc:docMk/>
            <pc:sldMk cId="1288746136" sldId="4291"/>
            <ac:picMk id="4" creationId="{EF96F8E3-780E-4DF3-ADB4-B0A503030296}"/>
          </ac:picMkLst>
        </pc:picChg>
        <pc:picChg chg="add mod">
          <ac:chgData name="Benjamin Dornel" userId="ae093956f9b222ec" providerId="LiveId" clId="{68704A0F-14DC-4F8F-9AEF-FEE58B80C063}" dt="2020-11-08T09:16:23.522" v="937" actId="1076"/>
          <ac:picMkLst>
            <pc:docMk/>
            <pc:sldMk cId="1288746136" sldId="4291"/>
            <ac:picMk id="8" creationId="{6099F71E-3A8F-44C1-A727-127C03FF903C}"/>
          </ac:picMkLst>
        </pc:picChg>
      </pc:sldChg>
      <pc:sldChg chg="modSp add del mod ord">
        <pc:chgData name="Benjamin Dornel" userId="ae093956f9b222ec" providerId="LiveId" clId="{68704A0F-14DC-4F8F-9AEF-FEE58B80C063}" dt="2020-11-08T09:11:13.125" v="542" actId="47"/>
        <pc:sldMkLst>
          <pc:docMk/>
          <pc:sldMk cId="745573887" sldId="4292"/>
        </pc:sldMkLst>
        <pc:spChg chg="mod">
          <ac:chgData name="Benjamin Dornel" userId="ae093956f9b222ec" providerId="LiveId" clId="{68704A0F-14DC-4F8F-9AEF-FEE58B80C063}" dt="2020-11-08T09:10:53.525" v="537" actId="20577"/>
          <ac:spMkLst>
            <pc:docMk/>
            <pc:sldMk cId="745573887" sldId="4292"/>
            <ac:spMk id="4" creationId="{71EBEF01-D1BA-4508-A784-949120AA32F4}"/>
          </ac:spMkLst>
        </pc:spChg>
      </pc:sldChg>
      <pc:sldChg chg="modSp add mod ord">
        <pc:chgData name="Benjamin Dornel" userId="ae093956f9b222ec" providerId="LiveId" clId="{68704A0F-14DC-4F8F-9AEF-FEE58B80C063}" dt="2020-11-08T10:19:21.516" v="4342" actId="1076"/>
        <pc:sldMkLst>
          <pc:docMk/>
          <pc:sldMk cId="1464661900" sldId="4292"/>
        </pc:sldMkLst>
        <pc:spChg chg="mod">
          <ac:chgData name="Benjamin Dornel" userId="ae093956f9b222ec" providerId="LiveId" clId="{68704A0F-14DC-4F8F-9AEF-FEE58B80C063}" dt="2020-11-08T10:19:21.516" v="4342" actId="1076"/>
          <ac:spMkLst>
            <pc:docMk/>
            <pc:sldMk cId="1464661900" sldId="4292"/>
            <ac:spMk id="4" creationId="{71EBEF01-D1BA-4508-A784-949120AA32F4}"/>
          </ac:spMkLst>
        </pc:spChg>
      </pc:sldChg>
      <pc:sldChg chg="add del ord setBg">
        <pc:chgData name="Benjamin Dornel" userId="ae093956f9b222ec" providerId="LiveId" clId="{68704A0F-14DC-4F8F-9AEF-FEE58B80C063}" dt="2020-11-08T09:08:16.443" v="377" actId="47"/>
        <pc:sldMkLst>
          <pc:docMk/>
          <pc:sldMk cId="1867025718" sldId="4292"/>
        </pc:sldMkLst>
      </pc:sldChg>
      <pc:sldChg chg="add del setBg">
        <pc:chgData name="Benjamin Dornel" userId="ae093956f9b222ec" providerId="LiveId" clId="{68704A0F-14DC-4F8F-9AEF-FEE58B80C063}" dt="2020-11-08T09:17:22.306" v="1109"/>
        <pc:sldMkLst>
          <pc:docMk/>
          <pc:sldMk cId="3401665449" sldId="4292"/>
        </pc:sldMkLst>
      </pc:sldChg>
      <pc:sldChg chg="addSp delSp modSp add mod ord modNotesTx">
        <pc:chgData name="Benjamin Dornel" userId="ae093956f9b222ec" providerId="LiveId" clId="{68704A0F-14DC-4F8F-9AEF-FEE58B80C063}" dt="2020-11-08T09:59:14.823" v="2995" actId="20577"/>
        <pc:sldMkLst>
          <pc:docMk/>
          <pc:sldMk cId="2438175067" sldId="4293"/>
        </pc:sldMkLst>
        <pc:spChg chg="mod">
          <ac:chgData name="Benjamin Dornel" userId="ae093956f9b222ec" providerId="LiveId" clId="{68704A0F-14DC-4F8F-9AEF-FEE58B80C063}" dt="2020-11-08T09:35:19.644" v="1901" actId="404"/>
          <ac:spMkLst>
            <pc:docMk/>
            <pc:sldMk cId="2438175067" sldId="4293"/>
            <ac:spMk id="2" creationId="{4BBE8C2D-B34B-4689-9DE9-5F725BB3ED5A}"/>
          </ac:spMkLst>
        </pc:spChg>
        <pc:spChg chg="add mod">
          <ac:chgData name="Benjamin Dornel" userId="ae093956f9b222ec" providerId="LiveId" clId="{68704A0F-14DC-4F8F-9AEF-FEE58B80C063}" dt="2020-11-08T09:59:08.211" v="2978" actId="20577"/>
          <ac:spMkLst>
            <pc:docMk/>
            <pc:sldMk cId="2438175067" sldId="4293"/>
            <ac:spMk id="4" creationId="{0AF548E7-7A7A-4890-A730-B1B7891B3B6E}"/>
          </ac:spMkLst>
        </pc:spChg>
        <pc:spChg chg="add mod">
          <ac:chgData name="Benjamin Dornel" userId="ae093956f9b222ec" providerId="LiveId" clId="{68704A0F-14DC-4F8F-9AEF-FEE58B80C063}" dt="2020-11-08T09:42:25.061" v="2273" actId="1076"/>
          <ac:spMkLst>
            <pc:docMk/>
            <pc:sldMk cId="2438175067" sldId="4293"/>
            <ac:spMk id="6" creationId="{9E66B655-A3D5-4ABA-A8B9-2393A1BEF208}"/>
          </ac:spMkLst>
        </pc:spChg>
        <pc:spChg chg="add mod">
          <ac:chgData name="Benjamin Dornel" userId="ae093956f9b222ec" providerId="LiveId" clId="{68704A0F-14DC-4F8F-9AEF-FEE58B80C063}" dt="2020-11-08T09:59:14.823" v="2995" actId="20577"/>
          <ac:spMkLst>
            <pc:docMk/>
            <pc:sldMk cId="2438175067" sldId="4293"/>
            <ac:spMk id="8" creationId="{F8278DBD-5B32-4306-9D9E-DDFC9616B9E5}"/>
          </ac:spMkLst>
        </pc:spChg>
        <pc:spChg chg="add del mod">
          <ac:chgData name="Benjamin Dornel" userId="ae093956f9b222ec" providerId="LiveId" clId="{68704A0F-14DC-4F8F-9AEF-FEE58B80C063}" dt="2020-11-08T09:58:36.247" v="2937" actId="478"/>
          <ac:spMkLst>
            <pc:docMk/>
            <pc:sldMk cId="2438175067" sldId="4293"/>
            <ac:spMk id="10" creationId="{1E99CE01-9C2B-4604-BEFC-6E2FF3A833F1}"/>
          </ac:spMkLst>
        </pc:spChg>
        <pc:spChg chg="add mod">
          <ac:chgData name="Benjamin Dornel" userId="ae093956f9b222ec" providerId="LiveId" clId="{68704A0F-14DC-4F8F-9AEF-FEE58B80C063}" dt="2020-11-08T09:58:44.685" v="2940" actId="1076"/>
          <ac:spMkLst>
            <pc:docMk/>
            <pc:sldMk cId="2438175067" sldId="4293"/>
            <ac:spMk id="14" creationId="{F1DB5F7B-BA6B-4022-9D02-7734FF27EF31}"/>
          </ac:spMkLst>
        </pc:spChg>
        <pc:picChg chg="add mod">
          <ac:chgData name="Benjamin Dornel" userId="ae093956f9b222ec" providerId="LiveId" clId="{68704A0F-14DC-4F8F-9AEF-FEE58B80C063}" dt="2020-11-08T09:34:45.569" v="1866" actId="1076"/>
          <ac:picMkLst>
            <pc:docMk/>
            <pc:sldMk cId="2438175067" sldId="4293"/>
            <ac:picMk id="3" creationId="{D6425E71-7D4E-4409-8457-054193DF772C}"/>
          </ac:picMkLst>
        </pc:picChg>
        <pc:picChg chg="del">
          <ac:chgData name="Benjamin Dornel" userId="ae093956f9b222ec" providerId="LiveId" clId="{68704A0F-14DC-4F8F-9AEF-FEE58B80C063}" dt="2020-11-08T09:18:04.388" v="1185" actId="478"/>
          <ac:picMkLst>
            <pc:docMk/>
            <pc:sldMk cId="2438175067" sldId="4293"/>
            <ac:picMk id="11" creationId="{FD30F50F-2850-4589-A80F-E6969C42AC35}"/>
          </ac:picMkLst>
        </pc:picChg>
      </pc:sldChg>
      <pc:sldChg chg="add del setBg">
        <pc:chgData name="Benjamin Dornel" userId="ae093956f9b222ec" providerId="LiveId" clId="{68704A0F-14DC-4F8F-9AEF-FEE58B80C063}" dt="2020-11-08T09:08:16.984" v="378" actId="47"/>
        <pc:sldMkLst>
          <pc:docMk/>
          <pc:sldMk cId="2734938343" sldId="4293"/>
        </pc:sldMkLst>
      </pc:sldChg>
      <pc:sldChg chg="new del">
        <pc:chgData name="Benjamin Dornel" userId="ae093956f9b222ec" providerId="LiveId" clId="{68704A0F-14DC-4F8F-9AEF-FEE58B80C063}" dt="2020-11-08T09:09:52.434" v="491" actId="680"/>
        <pc:sldMkLst>
          <pc:docMk/>
          <pc:sldMk cId="4294574914" sldId="4293"/>
        </pc:sldMkLst>
      </pc:sldChg>
      <pc:sldChg chg="addSp delSp modSp add del mod">
        <pc:chgData name="Benjamin Dornel" userId="ae093956f9b222ec" providerId="LiveId" clId="{68704A0F-14DC-4F8F-9AEF-FEE58B80C063}" dt="2020-11-08T09:39:02.100" v="2167" actId="47"/>
        <pc:sldMkLst>
          <pc:docMk/>
          <pc:sldMk cId="2700069476" sldId="4294"/>
        </pc:sldMkLst>
        <pc:spChg chg="del">
          <ac:chgData name="Benjamin Dornel" userId="ae093956f9b222ec" providerId="LiveId" clId="{68704A0F-14DC-4F8F-9AEF-FEE58B80C063}" dt="2020-11-08T09:20:51.480" v="1250" actId="478"/>
          <ac:spMkLst>
            <pc:docMk/>
            <pc:sldMk cId="2700069476" sldId="4294"/>
            <ac:spMk id="2" creationId="{4BBE8C2D-B34B-4689-9DE9-5F725BB3ED5A}"/>
          </ac:spMkLst>
        </pc:spChg>
        <pc:spChg chg="add del mod">
          <ac:chgData name="Benjamin Dornel" userId="ae093956f9b222ec" providerId="LiveId" clId="{68704A0F-14DC-4F8F-9AEF-FEE58B80C063}" dt="2020-11-08T09:23:16.002" v="1379" actId="478"/>
          <ac:spMkLst>
            <pc:docMk/>
            <pc:sldMk cId="2700069476" sldId="4294"/>
            <ac:spMk id="5" creationId="{6FF764E4-5575-438E-BAA7-26AA5D6356EB}"/>
          </ac:spMkLst>
        </pc:spChg>
        <pc:spChg chg="add del mod">
          <ac:chgData name="Benjamin Dornel" userId="ae093956f9b222ec" providerId="LiveId" clId="{68704A0F-14DC-4F8F-9AEF-FEE58B80C063}" dt="2020-11-08T09:23:46.791" v="1404" actId="478"/>
          <ac:spMkLst>
            <pc:docMk/>
            <pc:sldMk cId="2700069476" sldId="4294"/>
            <ac:spMk id="6" creationId="{4B3F1869-3249-4129-8E97-F371C55B416F}"/>
          </ac:spMkLst>
        </pc:spChg>
        <pc:spChg chg="add del mod">
          <ac:chgData name="Benjamin Dornel" userId="ae093956f9b222ec" providerId="LiveId" clId="{68704A0F-14DC-4F8F-9AEF-FEE58B80C063}" dt="2020-11-08T09:24:00.421" v="1421" actId="478"/>
          <ac:spMkLst>
            <pc:docMk/>
            <pc:sldMk cId="2700069476" sldId="4294"/>
            <ac:spMk id="8" creationId="{3F98A9AE-AFC5-4BEE-879B-2C6A713661BA}"/>
          </ac:spMkLst>
        </pc:spChg>
        <pc:spChg chg="add mod">
          <ac:chgData name="Benjamin Dornel" userId="ae093956f9b222ec" providerId="LiveId" clId="{68704A0F-14DC-4F8F-9AEF-FEE58B80C063}" dt="2020-11-08T09:26:53.657" v="1483" actId="1076"/>
          <ac:spMkLst>
            <pc:docMk/>
            <pc:sldMk cId="2700069476" sldId="4294"/>
            <ac:spMk id="9" creationId="{BA2128D2-18D1-4024-8F22-87AF9C6E06B6}"/>
          </ac:spMkLst>
        </pc:spChg>
        <pc:spChg chg="add mod">
          <ac:chgData name="Benjamin Dornel" userId="ae093956f9b222ec" providerId="LiveId" clId="{68704A0F-14DC-4F8F-9AEF-FEE58B80C063}" dt="2020-11-08T09:26:16.971" v="1451" actId="207"/>
          <ac:spMkLst>
            <pc:docMk/>
            <pc:sldMk cId="2700069476" sldId="4294"/>
            <ac:spMk id="11" creationId="{F6904058-8D2B-48C1-8423-F298E6A5C3CE}"/>
          </ac:spMkLst>
        </pc:spChg>
        <pc:spChg chg="add mod">
          <ac:chgData name="Benjamin Dornel" userId="ae093956f9b222ec" providerId="LiveId" clId="{68704A0F-14DC-4F8F-9AEF-FEE58B80C063}" dt="2020-11-08T09:26:06.367" v="1447" actId="14100"/>
          <ac:spMkLst>
            <pc:docMk/>
            <pc:sldMk cId="2700069476" sldId="4294"/>
            <ac:spMk id="12" creationId="{ECB4E09B-2FA5-4465-B7E1-9D4E109FDC11}"/>
          </ac:spMkLst>
        </pc:spChg>
        <pc:spChg chg="add mod">
          <ac:chgData name="Benjamin Dornel" userId="ae093956f9b222ec" providerId="LiveId" clId="{68704A0F-14DC-4F8F-9AEF-FEE58B80C063}" dt="2020-11-08T09:26:47.936" v="1476" actId="1035"/>
          <ac:spMkLst>
            <pc:docMk/>
            <pc:sldMk cId="2700069476" sldId="4294"/>
            <ac:spMk id="14" creationId="{D783FD01-435A-45DF-BB30-79148CBEC9A6}"/>
          </ac:spMkLst>
        </pc:spChg>
        <pc:picChg chg="mod">
          <ac:chgData name="Benjamin Dornel" userId="ae093956f9b222ec" providerId="LiveId" clId="{68704A0F-14DC-4F8F-9AEF-FEE58B80C063}" dt="2020-11-08T09:26:46.802" v="1473" actId="1036"/>
          <ac:picMkLst>
            <pc:docMk/>
            <pc:sldMk cId="2700069476" sldId="4294"/>
            <ac:picMk id="3" creationId="{D6425E71-7D4E-4409-8457-054193DF772C}"/>
          </ac:picMkLst>
        </pc:picChg>
      </pc:sldChg>
      <pc:sldChg chg="new del">
        <pc:chgData name="Benjamin Dornel" userId="ae093956f9b222ec" providerId="LiveId" clId="{68704A0F-14DC-4F8F-9AEF-FEE58B80C063}" dt="2020-11-08T09:20:01.827" v="1199" actId="47"/>
        <pc:sldMkLst>
          <pc:docMk/>
          <pc:sldMk cId="4018341304" sldId="4294"/>
        </pc:sldMkLst>
      </pc:sldChg>
      <pc:sldChg chg="new del">
        <pc:chgData name="Benjamin Dornel" userId="ae093956f9b222ec" providerId="LiveId" clId="{68704A0F-14DC-4F8F-9AEF-FEE58B80C063}" dt="2020-11-08T09:20:49.890" v="1249" actId="47"/>
        <pc:sldMkLst>
          <pc:docMk/>
          <pc:sldMk cId="2286688696" sldId="4295"/>
        </pc:sldMkLst>
      </pc:sldChg>
      <pc:sldChg chg="addSp delSp modSp new mod">
        <pc:chgData name="Benjamin Dornel" userId="ae093956f9b222ec" providerId="LiveId" clId="{68704A0F-14DC-4F8F-9AEF-FEE58B80C063}" dt="2020-11-08T09:56:36.817" v="2808" actId="1076"/>
        <pc:sldMkLst>
          <pc:docMk/>
          <pc:sldMk cId="4109387201" sldId="4295"/>
        </pc:sldMkLst>
        <pc:spChg chg="del">
          <ac:chgData name="Benjamin Dornel" userId="ae093956f9b222ec" providerId="LiveId" clId="{68704A0F-14DC-4F8F-9AEF-FEE58B80C063}" dt="2020-11-08T09:28:48.614" v="1545" actId="478"/>
          <ac:spMkLst>
            <pc:docMk/>
            <pc:sldMk cId="4109387201" sldId="4295"/>
            <ac:spMk id="2" creationId="{A5D26921-1F4D-4A6A-BF3C-2D790B4740AE}"/>
          </ac:spMkLst>
        </pc:spChg>
        <pc:spChg chg="del">
          <ac:chgData name="Benjamin Dornel" userId="ae093956f9b222ec" providerId="LiveId" clId="{68704A0F-14DC-4F8F-9AEF-FEE58B80C063}" dt="2020-11-08T09:28:49.253" v="1546" actId="478"/>
          <ac:spMkLst>
            <pc:docMk/>
            <pc:sldMk cId="4109387201" sldId="4295"/>
            <ac:spMk id="3" creationId="{DDD19184-8AC4-46D0-9E43-02CA1DA3012D}"/>
          </ac:spMkLst>
        </pc:spChg>
        <pc:spChg chg="add mod">
          <ac:chgData name="Benjamin Dornel" userId="ae093956f9b222ec" providerId="LiveId" clId="{68704A0F-14DC-4F8F-9AEF-FEE58B80C063}" dt="2020-11-08T09:56:36.817" v="2808" actId="1076"/>
          <ac:spMkLst>
            <pc:docMk/>
            <pc:sldMk cId="4109387201" sldId="4295"/>
            <ac:spMk id="6" creationId="{EE22D605-D0C3-46D8-BB76-43233D167A92}"/>
          </ac:spMkLst>
        </pc:spChg>
        <pc:picChg chg="add del mod modCrop">
          <ac:chgData name="Benjamin Dornel" userId="ae093956f9b222ec" providerId="LiveId" clId="{68704A0F-14DC-4F8F-9AEF-FEE58B80C063}" dt="2020-11-08T09:56:20.764" v="2792" actId="478"/>
          <ac:picMkLst>
            <pc:docMk/>
            <pc:sldMk cId="4109387201" sldId="4295"/>
            <ac:picMk id="4" creationId="{C31C1A66-3030-41DF-A04E-0287EAA279CD}"/>
          </ac:picMkLst>
        </pc:picChg>
        <pc:picChg chg="add mod">
          <ac:chgData name="Benjamin Dornel" userId="ae093956f9b222ec" providerId="LiveId" clId="{68704A0F-14DC-4F8F-9AEF-FEE58B80C063}" dt="2020-11-08T09:56:22.720" v="2794" actId="1076"/>
          <ac:picMkLst>
            <pc:docMk/>
            <pc:sldMk cId="4109387201" sldId="4295"/>
            <ac:picMk id="7" creationId="{1FEEE22D-9B80-498F-9339-79A3358AFF2D}"/>
          </ac:picMkLst>
        </pc:picChg>
      </pc:sldChg>
      <pc:sldChg chg="addSp delSp modSp new mod ord">
        <pc:chgData name="Benjamin Dornel" userId="ae093956f9b222ec" providerId="LiveId" clId="{68704A0F-14DC-4F8F-9AEF-FEE58B80C063}" dt="2020-11-08T10:05:47.951" v="3520" actId="1036"/>
        <pc:sldMkLst>
          <pc:docMk/>
          <pc:sldMk cId="1964099578" sldId="4296"/>
        </pc:sldMkLst>
        <pc:spChg chg="del">
          <ac:chgData name="Benjamin Dornel" userId="ae093956f9b222ec" providerId="LiveId" clId="{68704A0F-14DC-4F8F-9AEF-FEE58B80C063}" dt="2020-11-08T09:36:13.200" v="1910" actId="478"/>
          <ac:spMkLst>
            <pc:docMk/>
            <pc:sldMk cId="1964099578" sldId="4296"/>
            <ac:spMk id="2" creationId="{B0038F09-E9C4-404E-8DA2-F2A7736051CF}"/>
          </ac:spMkLst>
        </pc:spChg>
        <pc:spChg chg="del">
          <ac:chgData name="Benjamin Dornel" userId="ae093956f9b222ec" providerId="LiveId" clId="{68704A0F-14DC-4F8F-9AEF-FEE58B80C063}" dt="2020-11-08T09:36:02.846" v="1907" actId="478"/>
          <ac:spMkLst>
            <pc:docMk/>
            <pc:sldMk cId="1964099578" sldId="4296"/>
            <ac:spMk id="3" creationId="{485296C3-E224-4BA4-B867-D8A8525DB1BD}"/>
          </ac:spMkLst>
        </pc:spChg>
        <pc:spChg chg="add del mod">
          <ac:chgData name="Benjamin Dornel" userId="ae093956f9b222ec" providerId="LiveId" clId="{68704A0F-14DC-4F8F-9AEF-FEE58B80C063}" dt="2020-11-08T10:05:47.951" v="3520" actId="1036"/>
          <ac:spMkLst>
            <pc:docMk/>
            <pc:sldMk cId="1964099578" sldId="4296"/>
            <ac:spMk id="6" creationId="{67158FBB-0BBA-476B-8114-8BE10D76825D}"/>
          </ac:spMkLst>
        </pc:spChg>
        <pc:picChg chg="add del mod modCrop">
          <ac:chgData name="Benjamin Dornel" userId="ae093956f9b222ec" providerId="LiveId" clId="{68704A0F-14DC-4F8F-9AEF-FEE58B80C063}" dt="2020-11-08T09:53:50.643" v="2744" actId="478"/>
          <ac:picMkLst>
            <pc:docMk/>
            <pc:sldMk cId="1964099578" sldId="4296"/>
            <ac:picMk id="4" creationId="{2E37B9EB-1FDF-403B-9122-E9939E80D2E6}"/>
          </ac:picMkLst>
        </pc:picChg>
        <pc:picChg chg="add del mod">
          <ac:chgData name="Benjamin Dornel" userId="ae093956f9b222ec" providerId="LiveId" clId="{68704A0F-14DC-4F8F-9AEF-FEE58B80C063}" dt="2020-11-08T09:55:10.527" v="2777" actId="478"/>
          <ac:picMkLst>
            <pc:docMk/>
            <pc:sldMk cId="1964099578" sldId="4296"/>
            <ac:picMk id="7" creationId="{59FF38BC-C232-49F5-BD55-76E1CE55AE7F}"/>
          </ac:picMkLst>
        </pc:picChg>
        <pc:picChg chg="add mod">
          <ac:chgData name="Benjamin Dornel" userId="ae093956f9b222ec" providerId="LiveId" clId="{68704A0F-14DC-4F8F-9AEF-FEE58B80C063}" dt="2020-11-08T09:56:27.417" v="2796" actId="1037"/>
          <ac:picMkLst>
            <pc:docMk/>
            <pc:sldMk cId="1964099578" sldId="4296"/>
            <ac:picMk id="8" creationId="{6D3A5D99-C68C-4461-A2E4-4D13821892F3}"/>
          </ac:picMkLst>
        </pc:picChg>
      </pc:sldChg>
      <pc:sldChg chg="addSp delSp modSp new mod">
        <pc:chgData name="Benjamin Dornel" userId="ae093956f9b222ec" providerId="LiveId" clId="{68704A0F-14DC-4F8F-9AEF-FEE58B80C063}" dt="2020-11-08T10:02:43.813" v="3241" actId="20577"/>
        <pc:sldMkLst>
          <pc:docMk/>
          <pc:sldMk cId="3035075202" sldId="4297"/>
        </pc:sldMkLst>
        <pc:spChg chg="del">
          <ac:chgData name="Benjamin Dornel" userId="ae093956f9b222ec" providerId="LiveId" clId="{68704A0F-14DC-4F8F-9AEF-FEE58B80C063}" dt="2020-11-08T09:39:27.426" v="2171" actId="478"/>
          <ac:spMkLst>
            <pc:docMk/>
            <pc:sldMk cId="3035075202" sldId="4297"/>
            <ac:spMk id="2" creationId="{EEBDCAFF-244C-4F7B-A013-5CBDBE07172D}"/>
          </ac:spMkLst>
        </pc:spChg>
        <pc:spChg chg="del">
          <ac:chgData name="Benjamin Dornel" userId="ae093956f9b222ec" providerId="LiveId" clId="{68704A0F-14DC-4F8F-9AEF-FEE58B80C063}" dt="2020-11-08T09:39:25.199" v="2169" actId="478"/>
          <ac:spMkLst>
            <pc:docMk/>
            <pc:sldMk cId="3035075202" sldId="4297"/>
            <ac:spMk id="3" creationId="{DD8E98D8-8BCC-4D84-B26F-E314EB342D84}"/>
          </ac:spMkLst>
        </pc:spChg>
        <pc:spChg chg="add mod">
          <ac:chgData name="Benjamin Dornel" userId="ae093956f9b222ec" providerId="LiveId" clId="{68704A0F-14DC-4F8F-9AEF-FEE58B80C063}" dt="2020-11-08T10:02:43.813" v="3241" actId="20577"/>
          <ac:spMkLst>
            <pc:docMk/>
            <pc:sldMk cId="3035075202" sldId="4297"/>
            <ac:spMk id="6" creationId="{DC907ACB-FC96-46AF-BC81-78B8B9100CD8}"/>
          </ac:spMkLst>
        </pc:spChg>
        <pc:picChg chg="add mod">
          <ac:chgData name="Benjamin Dornel" userId="ae093956f9b222ec" providerId="LiveId" clId="{68704A0F-14DC-4F8F-9AEF-FEE58B80C063}" dt="2020-11-08T09:58:22.596" v="2936" actId="1076"/>
          <ac:picMkLst>
            <pc:docMk/>
            <pc:sldMk cId="3035075202" sldId="4297"/>
            <ac:picMk id="4" creationId="{A435706D-A994-4FFB-8896-20B483B2F0CE}"/>
          </ac:picMkLst>
        </pc:picChg>
      </pc:sldChg>
      <pc:sldChg chg="modSp add mod ord">
        <pc:chgData name="Benjamin Dornel" userId="ae093956f9b222ec" providerId="LiveId" clId="{68704A0F-14DC-4F8F-9AEF-FEE58B80C063}" dt="2020-11-08T10:19:27.865" v="4343" actId="1076"/>
        <pc:sldMkLst>
          <pc:docMk/>
          <pc:sldMk cId="3517703667" sldId="4298"/>
        </pc:sldMkLst>
        <pc:spChg chg="mod">
          <ac:chgData name="Benjamin Dornel" userId="ae093956f9b222ec" providerId="LiveId" clId="{68704A0F-14DC-4F8F-9AEF-FEE58B80C063}" dt="2020-11-08T10:19:27.865" v="4343" actId="1076"/>
          <ac:spMkLst>
            <pc:docMk/>
            <pc:sldMk cId="3517703667" sldId="4298"/>
            <ac:spMk id="4" creationId="{71EBEF01-D1BA-4508-A784-949120AA32F4}"/>
          </ac:spMkLst>
        </pc:spChg>
      </pc:sldChg>
      <pc:sldChg chg="add del ord setBg">
        <pc:chgData name="Benjamin Dornel" userId="ae093956f9b222ec" providerId="LiveId" clId="{68704A0F-14DC-4F8F-9AEF-FEE58B80C063}" dt="2020-11-08T09:41:35.876" v="2207" actId="47"/>
        <pc:sldMkLst>
          <pc:docMk/>
          <pc:sldMk cId="3741128172" sldId="4298"/>
        </pc:sldMkLst>
      </pc:sldChg>
      <pc:sldChg chg="addSp delSp modSp new mod setBg setClrOvrMap">
        <pc:chgData name="Benjamin Dornel" userId="ae093956f9b222ec" providerId="LiveId" clId="{68704A0F-14DC-4F8F-9AEF-FEE58B80C063}" dt="2020-11-08T09:51:02.518" v="2515" actId="1076"/>
        <pc:sldMkLst>
          <pc:docMk/>
          <pc:sldMk cId="333246075" sldId="4299"/>
        </pc:sldMkLst>
        <pc:spChg chg="mod">
          <ac:chgData name="Benjamin Dornel" userId="ae093956f9b222ec" providerId="LiveId" clId="{68704A0F-14DC-4F8F-9AEF-FEE58B80C063}" dt="2020-11-08T09:51:02.518" v="2515" actId="1076"/>
          <ac:spMkLst>
            <pc:docMk/>
            <pc:sldMk cId="333246075" sldId="4299"/>
            <ac:spMk id="2" creationId="{023F6B07-9895-4844-8D1B-F309F9A8C62A}"/>
          </ac:spMkLst>
        </pc:spChg>
        <pc:spChg chg="mod">
          <ac:chgData name="Benjamin Dornel" userId="ae093956f9b222ec" providerId="LiveId" clId="{68704A0F-14DC-4F8F-9AEF-FEE58B80C063}" dt="2020-11-08T09:50:43.395" v="2511" actId="20577"/>
          <ac:spMkLst>
            <pc:docMk/>
            <pc:sldMk cId="333246075" sldId="4299"/>
            <ac:spMk id="3" creationId="{01EF8DC7-0113-4B29-8650-00C070ED22CB}"/>
          </ac:spMkLst>
        </pc:spChg>
        <pc:spChg chg="add">
          <ac:chgData name="Benjamin Dornel" userId="ae093956f9b222ec" providerId="LiveId" clId="{68704A0F-14DC-4F8F-9AEF-FEE58B80C063}" dt="2020-11-08T09:49:05.030" v="2456" actId="26606"/>
          <ac:spMkLst>
            <pc:docMk/>
            <pc:sldMk cId="333246075" sldId="4299"/>
            <ac:spMk id="75" creationId="{C5E6CFF1-2F42-4E10-9A97-F116F46F53FE}"/>
          </ac:spMkLst>
        </pc:spChg>
        <pc:picChg chg="add del mod">
          <ac:chgData name="Benjamin Dornel" userId="ae093956f9b222ec" providerId="LiveId" clId="{68704A0F-14DC-4F8F-9AEF-FEE58B80C063}" dt="2020-11-08T09:47:08.735" v="2437" actId="478"/>
          <ac:picMkLst>
            <pc:docMk/>
            <pc:sldMk cId="333246075" sldId="4299"/>
            <ac:picMk id="2050" creationId="{DA0168AC-7CDD-4D90-9F09-933F7286CB20}"/>
          </ac:picMkLst>
        </pc:picChg>
        <pc:picChg chg="add del">
          <ac:chgData name="Benjamin Dornel" userId="ae093956f9b222ec" providerId="LiveId" clId="{68704A0F-14DC-4F8F-9AEF-FEE58B80C063}" dt="2020-11-08T09:47:22.206" v="2439" actId="478"/>
          <ac:picMkLst>
            <pc:docMk/>
            <pc:sldMk cId="333246075" sldId="4299"/>
            <ac:picMk id="2052" creationId="{BA90FD55-FFCD-4C3A-8855-AED32BBBEB86}"/>
          </ac:picMkLst>
        </pc:picChg>
        <pc:picChg chg="add mod ord">
          <ac:chgData name="Benjamin Dornel" userId="ae093956f9b222ec" providerId="LiveId" clId="{68704A0F-14DC-4F8F-9AEF-FEE58B80C063}" dt="2020-11-08T09:50:03.854" v="2491" actId="732"/>
          <ac:picMkLst>
            <pc:docMk/>
            <pc:sldMk cId="333246075" sldId="4299"/>
            <ac:picMk id="2054" creationId="{88033F3A-D9C7-45CE-8FDA-6776CE527774}"/>
          </ac:picMkLst>
        </pc:picChg>
        <pc:cxnChg chg="add">
          <ac:chgData name="Benjamin Dornel" userId="ae093956f9b222ec" providerId="LiveId" clId="{68704A0F-14DC-4F8F-9AEF-FEE58B80C063}" dt="2020-11-08T09:49:05.030" v="2456" actId="26606"/>
          <ac:cxnSpMkLst>
            <pc:docMk/>
            <pc:sldMk cId="333246075" sldId="4299"/>
            <ac:cxnSpMk id="77" creationId="{67182200-4859-4C8D-BCBB-55B245C28BA3}"/>
          </ac:cxnSpMkLst>
        </pc:cxnChg>
      </pc:sldChg>
      <pc:sldChg chg="add del">
        <pc:chgData name="Benjamin Dornel" userId="ae093956f9b222ec" providerId="LiveId" clId="{68704A0F-14DC-4F8F-9AEF-FEE58B80C063}" dt="2020-11-08T09:41:34.282" v="2206" actId="2696"/>
        <pc:sldMkLst>
          <pc:docMk/>
          <pc:sldMk cId="848521314" sldId="4299"/>
        </pc:sldMkLst>
      </pc:sldChg>
      <pc:sldChg chg="add del setBg">
        <pc:chgData name="Benjamin Dornel" userId="ae093956f9b222ec" providerId="LiveId" clId="{68704A0F-14DC-4F8F-9AEF-FEE58B80C063}" dt="2020-11-08T09:41:39.510" v="2209" actId="47"/>
        <pc:sldMkLst>
          <pc:docMk/>
          <pc:sldMk cId="4024027360" sldId="4299"/>
        </pc:sldMkLst>
      </pc:sldChg>
      <pc:sldChg chg="modSp new del mod">
        <pc:chgData name="Benjamin Dornel" userId="ae093956f9b222ec" providerId="LiveId" clId="{68704A0F-14DC-4F8F-9AEF-FEE58B80C063}" dt="2020-11-08T10:11:24.255" v="4082" actId="47"/>
        <pc:sldMkLst>
          <pc:docMk/>
          <pc:sldMk cId="3543873960" sldId="4300"/>
        </pc:sldMkLst>
        <pc:spChg chg="mod">
          <ac:chgData name="Benjamin Dornel" userId="ae093956f9b222ec" providerId="LiveId" clId="{68704A0F-14DC-4F8F-9AEF-FEE58B80C063}" dt="2020-11-08T10:00:09.460" v="3108" actId="20577"/>
          <ac:spMkLst>
            <pc:docMk/>
            <pc:sldMk cId="3543873960" sldId="4300"/>
            <ac:spMk id="2" creationId="{F16D289F-A5EA-4FD9-BA44-ADFD02C40DBA}"/>
          </ac:spMkLst>
        </pc:spChg>
        <pc:spChg chg="mod">
          <ac:chgData name="Benjamin Dornel" userId="ae093956f9b222ec" providerId="LiveId" clId="{68704A0F-14DC-4F8F-9AEF-FEE58B80C063}" dt="2020-11-08T10:00:43.172" v="3181" actId="20577"/>
          <ac:spMkLst>
            <pc:docMk/>
            <pc:sldMk cId="3543873960" sldId="4300"/>
            <ac:spMk id="3" creationId="{6035FCF3-360B-4D5E-B4D2-0D98385F794D}"/>
          </ac:spMkLst>
        </pc:spChg>
      </pc:sldChg>
      <pc:sldChg chg="modSp new del mod ord">
        <pc:chgData name="Benjamin Dornel" userId="ae093956f9b222ec" providerId="LiveId" clId="{68704A0F-14DC-4F8F-9AEF-FEE58B80C063}" dt="2020-11-08T10:06:27.945" v="3526" actId="47"/>
        <pc:sldMkLst>
          <pc:docMk/>
          <pc:sldMk cId="812072151" sldId="4301"/>
        </pc:sldMkLst>
        <pc:spChg chg="mod">
          <ac:chgData name="Benjamin Dornel" userId="ae093956f9b222ec" providerId="LiveId" clId="{68704A0F-14DC-4F8F-9AEF-FEE58B80C063}" dt="2020-11-08T10:06:21.118" v="3521" actId="21"/>
          <ac:spMkLst>
            <pc:docMk/>
            <pc:sldMk cId="812072151" sldId="4301"/>
            <ac:spMk id="2" creationId="{886700EE-5022-43D1-9EAB-1AFCCFFF966C}"/>
          </ac:spMkLst>
        </pc:spChg>
        <pc:spChg chg="mod">
          <ac:chgData name="Benjamin Dornel" userId="ae093956f9b222ec" providerId="LiveId" clId="{68704A0F-14DC-4F8F-9AEF-FEE58B80C063}" dt="2020-11-08T10:04:45.291" v="3491" actId="20577"/>
          <ac:spMkLst>
            <pc:docMk/>
            <pc:sldMk cId="812072151" sldId="4301"/>
            <ac:spMk id="3" creationId="{9CB350BA-CE6F-4D40-9FF5-A0201E98BF7B}"/>
          </ac:spMkLst>
        </pc:spChg>
      </pc:sldChg>
      <pc:sldChg chg="modSp new mod ord">
        <pc:chgData name="Benjamin Dornel" userId="ae093956f9b222ec" providerId="LiveId" clId="{68704A0F-14DC-4F8F-9AEF-FEE58B80C063}" dt="2020-11-08T10:18:03.008" v="4341" actId="20577"/>
        <pc:sldMkLst>
          <pc:docMk/>
          <pc:sldMk cId="2369798109" sldId="4302"/>
        </pc:sldMkLst>
        <pc:spChg chg="mod">
          <ac:chgData name="Benjamin Dornel" userId="ae093956f9b222ec" providerId="LiveId" clId="{68704A0F-14DC-4F8F-9AEF-FEE58B80C063}" dt="2020-11-08T10:18:03.008" v="4341" actId="20577"/>
          <ac:spMkLst>
            <pc:docMk/>
            <pc:sldMk cId="2369798109" sldId="4302"/>
            <ac:spMk id="2" creationId="{CD7B49B3-7147-4462-AB53-59C38D933FDA}"/>
          </ac:spMkLst>
        </pc:spChg>
        <pc:spChg chg="mod">
          <ac:chgData name="Benjamin Dornel" userId="ae093956f9b222ec" providerId="LiveId" clId="{68704A0F-14DC-4F8F-9AEF-FEE58B80C063}" dt="2020-11-08T10:17:52.114" v="4334" actId="1036"/>
          <ac:spMkLst>
            <pc:docMk/>
            <pc:sldMk cId="2369798109" sldId="4302"/>
            <ac:spMk id="3" creationId="{E1744058-6DE3-4583-B507-7DF639FF60F2}"/>
          </ac:spMkLst>
        </pc:spChg>
      </pc:sldChg>
      <pc:sldChg chg="addSp delSp modSp new mod ord">
        <pc:chgData name="Benjamin Dornel" userId="ae093956f9b222ec" providerId="LiveId" clId="{68704A0F-14DC-4F8F-9AEF-FEE58B80C063}" dt="2020-11-08T10:16:46.240" v="4313"/>
        <pc:sldMkLst>
          <pc:docMk/>
          <pc:sldMk cId="1561852164" sldId="4303"/>
        </pc:sldMkLst>
        <pc:spChg chg="del mod">
          <ac:chgData name="Benjamin Dornel" userId="ae093956f9b222ec" providerId="LiveId" clId="{68704A0F-14DC-4F8F-9AEF-FEE58B80C063}" dt="2020-11-08T10:13:10.616" v="4259" actId="478"/>
          <ac:spMkLst>
            <pc:docMk/>
            <pc:sldMk cId="1561852164" sldId="4303"/>
            <ac:spMk id="2" creationId="{1A269B5E-8E20-485F-93C2-466DF7DD07B0}"/>
          </ac:spMkLst>
        </pc:spChg>
        <pc:spChg chg="del">
          <ac:chgData name="Benjamin Dornel" userId="ae093956f9b222ec" providerId="LiveId" clId="{68704A0F-14DC-4F8F-9AEF-FEE58B80C063}" dt="2020-11-08T10:12:31.558" v="4210" actId="478"/>
          <ac:spMkLst>
            <pc:docMk/>
            <pc:sldMk cId="1561852164" sldId="4303"/>
            <ac:spMk id="3" creationId="{9F5F708F-BBE0-43AD-886F-75BE2E8E7FF9}"/>
          </ac:spMkLst>
        </pc:spChg>
        <pc:grpChg chg="add del mod">
          <ac:chgData name="Benjamin Dornel" userId="ae093956f9b222ec" providerId="LiveId" clId="{68704A0F-14DC-4F8F-9AEF-FEE58B80C063}" dt="2020-11-08T10:16:26.164" v="4305" actId="478"/>
          <ac:grpSpMkLst>
            <pc:docMk/>
            <pc:sldMk cId="1561852164" sldId="4303"/>
            <ac:grpSpMk id="6" creationId="{F02C70BC-917C-4A70-B652-9CFE6A84A987}"/>
          </ac:grpSpMkLst>
        </pc:grpChg>
        <pc:grpChg chg="add del mod">
          <ac:chgData name="Benjamin Dornel" userId="ae093956f9b222ec" providerId="LiveId" clId="{68704A0F-14DC-4F8F-9AEF-FEE58B80C063}" dt="2020-11-08T10:16:26.641" v="4306" actId="478"/>
          <ac:grpSpMkLst>
            <pc:docMk/>
            <pc:sldMk cId="1561852164" sldId="4303"/>
            <ac:grpSpMk id="11" creationId="{BA56A516-351B-4E74-9A2B-3179CC7FEBCA}"/>
          </ac:grpSpMkLst>
        </pc:grpChg>
        <pc:picChg chg="add mod modCrop">
          <ac:chgData name="Benjamin Dornel" userId="ae093956f9b222ec" providerId="LiveId" clId="{68704A0F-14DC-4F8F-9AEF-FEE58B80C063}" dt="2020-11-08T10:16:11.593" v="4301" actId="732"/>
          <ac:picMkLst>
            <pc:docMk/>
            <pc:sldMk cId="1561852164" sldId="4303"/>
            <ac:picMk id="4" creationId="{EBB5707C-7B5B-4C09-A6DC-50134832DDD1}"/>
          </ac:picMkLst>
        </pc:picChg>
        <pc:picChg chg="add mod">
          <ac:chgData name="Benjamin Dornel" userId="ae093956f9b222ec" providerId="LiveId" clId="{68704A0F-14DC-4F8F-9AEF-FEE58B80C063}" dt="2020-11-08T10:14:58.502" v="4281" actId="1076"/>
          <ac:picMkLst>
            <pc:docMk/>
            <pc:sldMk cId="1561852164" sldId="4303"/>
            <ac:picMk id="5" creationId="{EE5D236F-E793-49E5-A009-576662AA0A63}"/>
          </ac:picMkLst>
        </pc:picChg>
        <pc:picChg chg="add del mod">
          <ac:chgData name="Benjamin Dornel" userId="ae093956f9b222ec" providerId="LiveId" clId="{68704A0F-14DC-4F8F-9AEF-FEE58B80C063}" dt="2020-11-08T10:15:09.011" v="4284" actId="478"/>
          <ac:picMkLst>
            <pc:docMk/>
            <pc:sldMk cId="1561852164" sldId="4303"/>
            <ac:picMk id="7" creationId="{9428B0EF-6D8C-4FCE-B06F-1A1B2C25B473}"/>
          </ac:picMkLst>
        </pc:picChg>
        <pc:picChg chg="add del mod">
          <ac:chgData name="Benjamin Dornel" userId="ae093956f9b222ec" providerId="LiveId" clId="{68704A0F-14DC-4F8F-9AEF-FEE58B80C063}" dt="2020-11-08T10:15:28.585" v="4287" actId="478"/>
          <ac:picMkLst>
            <pc:docMk/>
            <pc:sldMk cId="1561852164" sldId="4303"/>
            <ac:picMk id="8" creationId="{164BCFDB-F881-4414-BBD5-67D7DA3B01B8}"/>
          </ac:picMkLst>
        </pc:picChg>
        <pc:picChg chg="add mod modCrop">
          <ac:chgData name="Benjamin Dornel" userId="ae093956f9b222ec" providerId="LiveId" clId="{68704A0F-14DC-4F8F-9AEF-FEE58B80C063}" dt="2020-11-08T10:16:03.756" v="4298" actId="732"/>
          <ac:picMkLst>
            <pc:docMk/>
            <pc:sldMk cId="1561852164" sldId="4303"/>
            <ac:picMk id="9" creationId="{797C70F2-24C5-42CB-A385-68F7FEBD8F2E}"/>
          </ac:picMkLst>
        </pc:picChg>
        <pc:picChg chg="add mod">
          <ac:chgData name="Benjamin Dornel" userId="ae093956f9b222ec" providerId="LiveId" clId="{68704A0F-14DC-4F8F-9AEF-FEE58B80C063}" dt="2020-11-08T10:15:54.803" v="4295" actId="164"/>
          <ac:picMkLst>
            <pc:docMk/>
            <pc:sldMk cId="1561852164" sldId="4303"/>
            <ac:picMk id="10" creationId="{B1A2A163-6CBF-43DD-8D30-BB415B48C5F8}"/>
          </ac:picMkLst>
        </pc:picChg>
        <pc:picChg chg="add mod">
          <ac:chgData name="Benjamin Dornel" userId="ae093956f9b222ec" providerId="LiveId" clId="{68704A0F-14DC-4F8F-9AEF-FEE58B80C063}" dt="2020-11-08T10:16:37.559" v="4310" actId="1076"/>
          <ac:picMkLst>
            <pc:docMk/>
            <pc:sldMk cId="1561852164" sldId="4303"/>
            <ac:picMk id="12" creationId="{4E79D1E3-B2C6-40A6-BEA9-B2E4F599591C}"/>
          </ac:picMkLst>
        </pc:picChg>
      </pc:sldChg>
      <pc:sldChg chg="add del ord setBg">
        <pc:chgData name="Benjamin Dornel" userId="ae093956f9b222ec" providerId="LiveId" clId="{68704A0F-14DC-4F8F-9AEF-FEE58B80C063}" dt="2020-11-08T10:13:08.605" v="4258" actId="47"/>
        <pc:sldMkLst>
          <pc:docMk/>
          <pc:sldMk cId="2036343425" sldId="4304"/>
        </pc:sldMkLst>
      </pc:sldChg>
      <pc:sldChg chg="modSp add mod ord">
        <pc:chgData name="Benjamin Dornel" userId="ae093956f9b222ec" providerId="LiveId" clId="{68704A0F-14DC-4F8F-9AEF-FEE58B80C063}" dt="2020-11-08T10:19:33.467" v="4344" actId="1076"/>
        <pc:sldMkLst>
          <pc:docMk/>
          <pc:sldMk cId="3915029647" sldId="4305"/>
        </pc:sldMkLst>
        <pc:spChg chg="mod">
          <ac:chgData name="Benjamin Dornel" userId="ae093956f9b222ec" providerId="LiveId" clId="{68704A0F-14DC-4F8F-9AEF-FEE58B80C063}" dt="2020-11-08T10:19:33.467" v="4344" actId="1076"/>
          <ac:spMkLst>
            <pc:docMk/>
            <pc:sldMk cId="3915029647" sldId="4305"/>
            <ac:spMk id="4" creationId="{71EBEF01-D1BA-4508-A784-949120AA32F4}"/>
          </ac:spMkLst>
        </pc:spChg>
      </pc:sldChg>
      <pc:sldChg chg="addSp delSp modSp new mod">
        <pc:chgData name="Benjamin Dornel" userId="ae093956f9b222ec" providerId="LiveId" clId="{68704A0F-14DC-4F8F-9AEF-FEE58B80C063}" dt="2020-11-08T10:17:13.417" v="4328" actId="1038"/>
        <pc:sldMkLst>
          <pc:docMk/>
          <pc:sldMk cId="1378139106" sldId="4306"/>
        </pc:sldMkLst>
        <pc:spChg chg="del">
          <ac:chgData name="Benjamin Dornel" userId="ae093956f9b222ec" providerId="LiveId" clId="{68704A0F-14DC-4F8F-9AEF-FEE58B80C063}" dt="2020-11-08T10:16:54.268" v="4314" actId="478"/>
          <ac:spMkLst>
            <pc:docMk/>
            <pc:sldMk cId="1378139106" sldId="4306"/>
            <ac:spMk id="2" creationId="{A7A2CF26-5ED3-436A-80A2-754E187077D4}"/>
          </ac:spMkLst>
        </pc:spChg>
        <pc:spChg chg="del">
          <ac:chgData name="Benjamin Dornel" userId="ae093956f9b222ec" providerId="LiveId" clId="{68704A0F-14DC-4F8F-9AEF-FEE58B80C063}" dt="2020-11-08T10:16:54.995" v="4315" actId="478"/>
          <ac:spMkLst>
            <pc:docMk/>
            <pc:sldMk cId="1378139106" sldId="4306"/>
            <ac:spMk id="3" creationId="{5E82A785-667B-430F-BB12-EE974182AD15}"/>
          </ac:spMkLst>
        </pc:spChg>
        <pc:picChg chg="add mod modCrop">
          <ac:chgData name="Benjamin Dornel" userId="ae093956f9b222ec" providerId="LiveId" clId="{68704A0F-14DC-4F8F-9AEF-FEE58B80C063}" dt="2020-11-08T10:17:13.417" v="4328" actId="1038"/>
          <ac:picMkLst>
            <pc:docMk/>
            <pc:sldMk cId="1378139106" sldId="4306"/>
            <ac:picMk id="4" creationId="{E6BFEE35-EF93-4FCD-BDE5-3CBE273AC144}"/>
          </ac:picMkLst>
        </pc:picChg>
      </pc:sldChg>
      <pc:sldMasterChg chg="delSldLayout">
        <pc:chgData name="Benjamin Dornel" userId="ae093956f9b222ec" providerId="LiveId" clId="{68704A0F-14DC-4F8F-9AEF-FEE58B80C063}" dt="2020-11-08T09:03:20.190" v="223" actId="47"/>
        <pc:sldMasterMkLst>
          <pc:docMk/>
          <pc:sldMasterMk cId="4232344913" sldId="2147483648"/>
        </pc:sldMasterMkLst>
        <pc:sldLayoutChg chg="del">
          <pc:chgData name="Benjamin Dornel" userId="ae093956f9b222ec" providerId="LiveId" clId="{68704A0F-14DC-4F8F-9AEF-FEE58B80C063}" dt="2020-11-08T09:03:20.190" v="223" actId="47"/>
          <pc:sldLayoutMkLst>
            <pc:docMk/>
            <pc:sldMasterMk cId="4232344913" sldId="2147483648"/>
            <pc:sldLayoutMk cId="3993275533" sldId="2147483660"/>
          </pc:sldLayoutMkLst>
        </pc:sldLayoutChg>
      </pc:sldMasterChg>
    </pc:docChg>
  </pc:docChgLst>
  <pc:docChgLst>
    <pc:chgData name="Benjamin Dornel" userId="ae093956f9b222ec" providerId="LiveId" clId="{E9A32FBA-762C-4A2A-A84C-7DB95F420B23}"/>
    <pc:docChg chg="undo redo custSel addSld delSld modSld sldOrd">
      <pc:chgData name="Benjamin Dornel" userId="ae093956f9b222ec" providerId="LiveId" clId="{E9A32FBA-762C-4A2A-A84C-7DB95F420B23}" dt="2020-11-09T04:57:34.276" v="756" actId="1038"/>
      <pc:docMkLst>
        <pc:docMk/>
      </pc:docMkLst>
      <pc:sldChg chg="addSp delSp">
        <pc:chgData name="Benjamin Dornel" userId="ae093956f9b222ec" providerId="LiveId" clId="{E9A32FBA-762C-4A2A-A84C-7DB95F420B23}" dt="2020-11-09T02:31:28.018" v="344"/>
        <pc:sldMkLst>
          <pc:docMk/>
          <pc:sldMk cId="4089628123" sldId="256"/>
        </pc:sldMkLst>
        <pc:picChg chg="add del">
          <ac:chgData name="Benjamin Dornel" userId="ae093956f9b222ec" providerId="LiveId" clId="{E9A32FBA-762C-4A2A-A84C-7DB95F420B23}" dt="2020-11-09T02:31:28.018" v="344"/>
          <ac:picMkLst>
            <pc:docMk/>
            <pc:sldMk cId="4089628123" sldId="256"/>
            <ac:picMk id="1026" creationId="{B137FFFC-20D3-4440-81E4-92CED2F525E0}"/>
          </ac:picMkLst>
        </pc:picChg>
      </pc:sldChg>
      <pc:sldChg chg="modSp mod">
        <pc:chgData name="Benjamin Dornel" userId="ae093956f9b222ec" providerId="LiveId" clId="{E9A32FBA-762C-4A2A-A84C-7DB95F420B23}" dt="2020-11-08T13:12:40.764" v="30" actId="20577"/>
        <pc:sldMkLst>
          <pc:docMk/>
          <pc:sldMk cId="355220784" sldId="4290"/>
        </pc:sldMkLst>
        <pc:spChg chg="mod">
          <ac:chgData name="Benjamin Dornel" userId="ae093956f9b222ec" providerId="LiveId" clId="{E9A32FBA-762C-4A2A-A84C-7DB95F420B23}" dt="2020-11-08T13:12:40.764" v="30" actId="20577"/>
          <ac:spMkLst>
            <pc:docMk/>
            <pc:sldMk cId="355220784" sldId="4290"/>
            <ac:spMk id="2" creationId="{4BBE8C2D-B34B-4689-9DE9-5F725BB3ED5A}"/>
          </ac:spMkLst>
        </pc:spChg>
      </pc:sldChg>
      <pc:sldChg chg="modSp mod">
        <pc:chgData name="Benjamin Dornel" userId="ae093956f9b222ec" providerId="LiveId" clId="{E9A32FBA-762C-4A2A-A84C-7DB95F420B23}" dt="2020-11-08T13:13:12.637" v="78" actId="20577"/>
        <pc:sldMkLst>
          <pc:docMk/>
          <pc:sldMk cId="1464661900" sldId="4292"/>
        </pc:sldMkLst>
        <pc:spChg chg="mod">
          <ac:chgData name="Benjamin Dornel" userId="ae093956f9b222ec" providerId="LiveId" clId="{E9A32FBA-762C-4A2A-A84C-7DB95F420B23}" dt="2020-11-08T13:13:12.637" v="78" actId="20577"/>
          <ac:spMkLst>
            <pc:docMk/>
            <pc:sldMk cId="1464661900" sldId="4292"/>
            <ac:spMk id="4" creationId="{71EBEF01-D1BA-4508-A784-949120AA32F4}"/>
          </ac:spMkLst>
        </pc:spChg>
      </pc:sldChg>
      <pc:sldChg chg="addSp modSp mod">
        <pc:chgData name="Benjamin Dornel" userId="ae093956f9b222ec" providerId="LiveId" clId="{E9A32FBA-762C-4A2A-A84C-7DB95F420B23}" dt="2020-11-09T02:14:35.337" v="269" actId="164"/>
        <pc:sldMkLst>
          <pc:docMk/>
          <pc:sldMk cId="2438175067" sldId="4293"/>
        </pc:sldMkLst>
        <pc:spChg chg="mod">
          <ac:chgData name="Benjamin Dornel" userId="ae093956f9b222ec" providerId="LiveId" clId="{E9A32FBA-762C-4A2A-A84C-7DB95F420B23}" dt="2020-11-08T13:14:11.732" v="267" actId="20577"/>
          <ac:spMkLst>
            <pc:docMk/>
            <pc:sldMk cId="2438175067" sldId="4293"/>
            <ac:spMk id="2" creationId="{4BBE8C2D-B34B-4689-9DE9-5F725BB3ED5A}"/>
          </ac:spMkLst>
        </pc:spChg>
        <pc:spChg chg="mod">
          <ac:chgData name="Benjamin Dornel" userId="ae093956f9b222ec" providerId="LiveId" clId="{E9A32FBA-762C-4A2A-A84C-7DB95F420B23}" dt="2020-11-09T02:14:35.337" v="269" actId="164"/>
          <ac:spMkLst>
            <pc:docMk/>
            <pc:sldMk cId="2438175067" sldId="4293"/>
            <ac:spMk id="4" creationId="{0AF548E7-7A7A-4890-A730-B1B7891B3B6E}"/>
          </ac:spMkLst>
        </pc:spChg>
        <pc:spChg chg="mod">
          <ac:chgData name="Benjamin Dornel" userId="ae093956f9b222ec" providerId="LiveId" clId="{E9A32FBA-762C-4A2A-A84C-7DB95F420B23}" dt="2020-11-09T02:14:35.337" v="269" actId="164"/>
          <ac:spMkLst>
            <pc:docMk/>
            <pc:sldMk cId="2438175067" sldId="4293"/>
            <ac:spMk id="6" creationId="{9E66B655-A3D5-4ABA-A8B9-2393A1BEF208}"/>
          </ac:spMkLst>
        </pc:spChg>
        <pc:spChg chg="mod">
          <ac:chgData name="Benjamin Dornel" userId="ae093956f9b222ec" providerId="LiveId" clId="{E9A32FBA-762C-4A2A-A84C-7DB95F420B23}" dt="2020-11-09T02:14:35.337" v="269" actId="164"/>
          <ac:spMkLst>
            <pc:docMk/>
            <pc:sldMk cId="2438175067" sldId="4293"/>
            <ac:spMk id="8" creationId="{F8278DBD-5B32-4306-9D9E-DDFC9616B9E5}"/>
          </ac:spMkLst>
        </pc:spChg>
        <pc:grpChg chg="add mod">
          <ac:chgData name="Benjamin Dornel" userId="ae093956f9b222ec" providerId="LiveId" clId="{E9A32FBA-762C-4A2A-A84C-7DB95F420B23}" dt="2020-11-09T02:14:35.337" v="269" actId="164"/>
          <ac:grpSpMkLst>
            <pc:docMk/>
            <pc:sldMk cId="2438175067" sldId="4293"/>
            <ac:grpSpMk id="5" creationId="{86AAEC68-9A5E-4F86-83DE-8EC0076F6BAC}"/>
          </ac:grpSpMkLst>
        </pc:grpChg>
        <pc:picChg chg="mod">
          <ac:chgData name="Benjamin Dornel" userId="ae093956f9b222ec" providerId="LiveId" clId="{E9A32FBA-762C-4A2A-A84C-7DB95F420B23}" dt="2020-11-09T02:14:35.337" v="269" actId="164"/>
          <ac:picMkLst>
            <pc:docMk/>
            <pc:sldMk cId="2438175067" sldId="4293"/>
            <ac:picMk id="3" creationId="{D6425E71-7D4E-4409-8457-054193DF772C}"/>
          </ac:picMkLst>
        </pc:picChg>
      </pc:sldChg>
      <pc:sldChg chg="del">
        <pc:chgData name="Benjamin Dornel" userId="ae093956f9b222ec" providerId="LiveId" clId="{E9A32FBA-762C-4A2A-A84C-7DB95F420B23}" dt="2020-11-09T04:55:34.350" v="747" actId="47"/>
        <pc:sldMkLst>
          <pc:docMk/>
          <pc:sldMk cId="4109387201" sldId="4295"/>
        </pc:sldMkLst>
      </pc:sldChg>
      <pc:sldChg chg="modSp del mod">
        <pc:chgData name="Benjamin Dornel" userId="ae093956f9b222ec" providerId="LiveId" clId="{E9A32FBA-762C-4A2A-A84C-7DB95F420B23}" dt="2020-11-09T03:09:00.123" v="384" actId="47"/>
        <pc:sldMkLst>
          <pc:docMk/>
          <pc:sldMk cId="1964099578" sldId="4296"/>
        </pc:sldMkLst>
        <pc:spChg chg="mod">
          <ac:chgData name="Benjamin Dornel" userId="ae093956f9b222ec" providerId="LiveId" clId="{E9A32FBA-762C-4A2A-A84C-7DB95F420B23}" dt="2020-11-09T01:15:57.372" v="268" actId="20577"/>
          <ac:spMkLst>
            <pc:docMk/>
            <pc:sldMk cId="1964099578" sldId="4296"/>
            <ac:spMk id="6" creationId="{67158FBB-0BBA-476B-8114-8BE10D76825D}"/>
          </ac:spMkLst>
        </pc:spChg>
      </pc:sldChg>
      <pc:sldChg chg="modSp mod">
        <pc:chgData name="Benjamin Dornel" userId="ae093956f9b222ec" providerId="LiveId" clId="{E9A32FBA-762C-4A2A-A84C-7DB95F420B23}" dt="2020-11-09T03:01:45.451" v="350" actId="5793"/>
        <pc:sldMkLst>
          <pc:docMk/>
          <pc:sldMk cId="2369798109" sldId="4302"/>
        </pc:sldMkLst>
        <pc:spChg chg="mod">
          <ac:chgData name="Benjamin Dornel" userId="ae093956f9b222ec" providerId="LiveId" clId="{E9A32FBA-762C-4A2A-A84C-7DB95F420B23}" dt="2020-11-09T03:01:45.451" v="350" actId="5793"/>
          <ac:spMkLst>
            <pc:docMk/>
            <pc:sldMk cId="2369798109" sldId="4302"/>
            <ac:spMk id="3" creationId="{E1744058-6DE3-4583-B507-7DF639FF60F2}"/>
          </ac:spMkLst>
        </pc:spChg>
      </pc:sldChg>
      <pc:sldChg chg="modSp mod">
        <pc:chgData name="Benjamin Dornel" userId="ae093956f9b222ec" providerId="LiveId" clId="{E9A32FBA-762C-4A2A-A84C-7DB95F420B23}" dt="2020-11-08T12:43:49.804" v="4" actId="14100"/>
        <pc:sldMkLst>
          <pc:docMk/>
          <pc:sldMk cId="1561852164" sldId="4303"/>
        </pc:sldMkLst>
        <pc:picChg chg="mod">
          <ac:chgData name="Benjamin Dornel" userId="ae093956f9b222ec" providerId="LiveId" clId="{E9A32FBA-762C-4A2A-A84C-7DB95F420B23}" dt="2020-11-08T12:43:49.804" v="4" actId="14100"/>
          <ac:picMkLst>
            <pc:docMk/>
            <pc:sldMk cId="1561852164" sldId="4303"/>
            <ac:picMk id="12" creationId="{4E79D1E3-B2C6-40A6-BEA9-B2E4F599591C}"/>
          </ac:picMkLst>
        </pc:picChg>
      </pc:sldChg>
      <pc:sldChg chg="setBg">
        <pc:chgData name="Benjamin Dornel" userId="ae093956f9b222ec" providerId="LiveId" clId="{E9A32FBA-762C-4A2A-A84C-7DB95F420B23}" dt="2020-11-09T03:01:45.498" v="352"/>
        <pc:sldMkLst>
          <pc:docMk/>
          <pc:sldMk cId="3915029647" sldId="4305"/>
        </pc:sldMkLst>
      </pc:sldChg>
      <pc:sldChg chg="modSp mod">
        <pc:chgData name="Benjamin Dornel" userId="ae093956f9b222ec" providerId="LiveId" clId="{E9A32FBA-762C-4A2A-A84C-7DB95F420B23}" dt="2020-11-08T12:43:46.461" v="3" actId="1076"/>
        <pc:sldMkLst>
          <pc:docMk/>
          <pc:sldMk cId="1378139106" sldId="4306"/>
        </pc:sldMkLst>
        <pc:picChg chg="mod">
          <ac:chgData name="Benjamin Dornel" userId="ae093956f9b222ec" providerId="LiveId" clId="{E9A32FBA-762C-4A2A-A84C-7DB95F420B23}" dt="2020-11-08T12:43:46.461" v="3" actId="1076"/>
          <ac:picMkLst>
            <pc:docMk/>
            <pc:sldMk cId="1378139106" sldId="4306"/>
            <ac:picMk id="4" creationId="{E6BFEE35-EF93-4FCD-BDE5-3CBE273AC144}"/>
          </ac:picMkLst>
        </pc:picChg>
      </pc:sldChg>
      <pc:sldChg chg="addSp delSp modSp new del mod">
        <pc:chgData name="Benjamin Dornel" userId="ae093956f9b222ec" providerId="LiveId" clId="{E9A32FBA-762C-4A2A-A84C-7DB95F420B23}" dt="2020-11-09T02:18:48.975" v="309" actId="2696"/>
        <pc:sldMkLst>
          <pc:docMk/>
          <pc:sldMk cId="153484605" sldId="4307"/>
        </pc:sldMkLst>
        <pc:spChg chg="del">
          <ac:chgData name="Benjamin Dornel" userId="ae093956f9b222ec" providerId="LiveId" clId="{E9A32FBA-762C-4A2A-A84C-7DB95F420B23}" dt="2020-11-09T02:15:08.191" v="272" actId="478"/>
          <ac:spMkLst>
            <pc:docMk/>
            <pc:sldMk cId="153484605" sldId="4307"/>
            <ac:spMk id="2" creationId="{BF036E07-E68F-4310-9F4E-2396B10E48A1}"/>
          </ac:spMkLst>
        </pc:spChg>
        <pc:spChg chg="del">
          <ac:chgData name="Benjamin Dornel" userId="ae093956f9b222ec" providerId="LiveId" clId="{E9A32FBA-762C-4A2A-A84C-7DB95F420B23}" dt="2020-11-09T02:15:07.585" v="271" actId="478"/>
          <ac:spMkLst>
            <pc:docMk/>
            <pc:sldMk cId="153484605" sldId="4307"/>
            <ac:spMk id="3" creationId="{9C96DCA4-6833-42C0-87E1-2C4D9AE35D5A}"/>
          </ac:spMkLst>
        </pc:spChg>
        <pc:spChg chg="mod">
          <ac:chgData name="Benjamin Dornel" userId="ae093956f9b222ec" providerId="LiveId" clId="{E9A32FBA-762C-4A2A-A84C-7DB95F420B23}" dt="2020-11-09T02:18:10.360" v="297"/>
          <ac:spMkLst>
            <pc:docMk/>
            <pc:sldMk cId="153484605" sldId="4307"/>
            <ac:spMk id="8" creationId="{7843968F-831E-4460-9E47-69DDE341BA13}"/>
          </ac:spMkLst>
        </pc:spChg>
        <pc:spChg chg="mod">
          <ac:chgData name="Benjamin Dornel" userId="ae093956f9b222ec" providerId="LiveId" clId="{E9A32FBA-762C-4A2A-A84C-7DB95F420B23}" dt="2020-11-09T02:18:10.360" v="297"/>
          <ac:spMkLst>
            <pc:docMk/>
            <pc:sldMk cId="153484605" sldId="4307"/>
            <ac:spMk id="9" creationId="{6E3EF6DD-1BBC-4146-A51F-F5B66143F7D5}"/>
          </ac:spMkLst>
        </pc:spChg>
        <pc:spChg chg="mod">
          <ac:chgData name="Benjamin Dornel" userId="ae093956f9b222ec" providerId="LiveId" clId="{E9A32FBA-762C-4A2A-A84C-7DB95F420B23}" dt="2020-11-09T02:18:10.360" v="297"/>
          <ac:spMkLst>
            <pc:docMk/>
            <pc:sldMk cId="153484605" sldId="4307"/>
            <ac:spMk id="10" creationId="{8388E406-3241-4083-9583-BA709D46E9AF}"/>
          </ac:spMkLst>
        </pc:spChg>
        <pc:grpChg chg="add mod">
          <ac:chgData name="Benjamin Dornel" userId="ae093956f9b222ec" providerId="LiveId" clId="{E9A32FBA-762C-4A2A-A84C-7DB95F420B23}" dt="2020-11-09T02:18:10.360" v="297"/>
          <ac:grpSpMkLst>
            <pc:docMk/>
            <pc:sldMk cId="153484605" sldId="4307"/>
            <ac:grpSpMk id="6" creationId="{6D3380C7-DB74-467F-8CD6-1458A1C5814C}"/>
          </ac:grpSpMkLst>
        </pc:grpChg>
        <pc:picChg chg="add del mod modCrop">
          <ac:chgData name="Benjamin Dornel" userId="ae093956f9b222ec" providerId="LiveId" clId="{E9A32FBA-762C-4A2A-A84C-7DB95F420B23}" dt="2020-11-09T02:18:05.947" v="293" actId="22"/>
          <ac:picMkLst>
            <pc:docMk/>
            <pc:sldMk cId="153484605" sldId="4307"/>
            <ac:picMk id="5" creationId="{22868B1A-43A3-4519-A6AD-5FAE27ED3773}"/>
          </ac:picMkLst>
        </pc:picChg>
        <pc:picChg chg="del mod modCrop">
          <ac:chgData name="Benjamin Dornel" userId="ae093956f9b222ec" providerId="LiveId" clId="{E9A32FBA-762C-4A2A-A84C-7DB95F420B23}" dt="2020-11-09T02:18:45.387" v="307" actId="21"/>
          <ac:picMkLst>
            <pc:docMk/>
            <pc:sldMk cId="153484605" sldId="4307"/>
            <ac:picMk id="7" creationId="{2921235A-AE9C-44B5-A34E-271696206D8A}"/>
          </ac:picMkLst>
        </pc:picChg>
      </pc:sldChg>
      <pc:sldChg chg="addSp delSp modSp new mod addCm delCm">
        <pc:chgData name="Benjamin Dornel" userId="ae093956f9b222ec" providerId="LiveId" clId="{E9A32FBA-762C-4A2A-A84C-7DB95F420B23}" dt="2020-11-09T04:57:34.276" v="756" actId="1038"/>
        <pc:sldMkLst>
          <pc:docMk/>
          <pc:sldMk cId="414724518" sldId="4307"/>
        </pc:sldMkLst>
        <pc:spChg chg="del">
          <ac:chgData name="Benjamin Dornel" userId="ae093956f9b222ec" providerId="LiveId" clId="{E9A32FBA-762C-4A2A-A84C-7DB95F420B23}" dt="2020-11-09T04:40:19.348" v="388" actId="478"/>
          <ac:spMkLst>
            <pc:docMk/>
            <pc:sldMk cId="414724518" sldId="4307"/>
            <ac:spMk id="2" creationId="{58498A83-8BDD-449C-8F2C-CFF9A5F6B67A}"/>
          </ac:spMkLst>
        </pc:spChg>
        <pc:spChg chg="del">
          <ac:chgData name="Benjamin Dornel" userId="ae093956f9b222ec" providerId="LiveId" clId="{E9A32FBA-762C-4A2A-A84C-7DB95F420B23}" dt="2020-11-09T04:40:17.676" v="387" actId="478"/>
          <ac:spMkLst>
            <pc:docMk/>
            <pc:sldMk cId="414724518" sldId="4307"/>
            <ac:spMk id="3" creationId="{D02015DF-19A2-4F7C-B612-F353E46C6DE9}"/>
          </ac:spMkLst>
        </pc:spChg>
        <pc:spChg chg="add mod">
          <ac:chgData name="Benjamin Dornel" userId="ae093956f9b222ec" providerId="LiveId" clId="{E9A32FBA-762C-4A2A-A84C-7DB95F420B23}" dt="2020-11-09T04:47:45.741" v="531" actId="1076"/>
          <ac:spMkLst>
            <pc:docMk/>
            <pc:sldMk cId="414724518" sldId="4307"/>
            <ac:spMk id="6" creationId="{3DDFCE3B-4DF5-4BEB-8217-BED86939000E}"/>
          </ac:spMkLst>
        </pc:spChg>
        <pc:spChg chg="add mod">
          <ac:chgData name="Benjamin Dornel" userId="ae093956f9b222ec" providerId="LiveId" clId="{E9A32FBA-762C-4A2A-A84C-7DB95F420B23}" dt="2020-11-09T04:57:34.276" v="756" actId="1038"/>
          <ac:spMkLst>
            <pc:docMk/>
            <pc:sldMk cId="414724518" sldId="4307"/>
            <ac:spMk id="7" creationId="{D6EDC4B5-2531-4EC3-980D-BE370FCC9A0D}"/>
          </ac:spMkLst>
        </pc:spChg>
        <pc:spChg chg="add del">
          <ac:chgData name="Benjamin Dornel" userId="ae093956f9b222ec" providerId="LiveId" clId="{E9A32FBA-762C-4A2A-A84C-7DB95F420B23}" dt="2020-11-09T04:41:20.367" v="424" actId="22"/>
          <ac:spMkLst>
            <pc:docMk/>
            <pc:sldMk cId="414724518" sldId="4307"/>
            <ac:spMk id="8" creationId="{DE0F12A7-D4E9-4590-B7E7-B5A9CDE1ABBF}"/>
          </ac:spMkLst>
        </pc:spChg>
        <pc:spChg chg="add del">
          <ac:chgData name="Benjamin Dornel" userId="ae093956f9b222ec" providerId="LiveId" clId="{E9A32FBA-762C-4A2A-A84C-7DB95F420B23}" dt="2020-11-09T04:43:45.376" v="440" actId="22"/>
          <ac:spMkLst>
            <pc:docMk/>
            <pc:sldMk cId="414724518" sldId="4307"/>
            <ac:spMk id="11" creationId="{E6D8FF70-D2C6-4BF6-BA1E-694B3A1BD887}"/>
          </ac:spMkLst>
        </pc:spChg>
        <pc:spChg chg="add mod">
          <ac:chgData name="Benjamin Dornel" userId="ae093956f9b222ec" providerId="LiveId" clId="{E9A32FBA-762C-4A2A-A84C-7DB95F420B23}" dt="2020-11-09T04:44:00.117" v="475" actId="20577"/>
          <ac:spMkLst>
            <pc:docMk/>
            <pc:sldMk cId="414724518" sldId="4307"/>
            <ac:spMk id="12" creationId="{201000FA-2E8E-46B3-B331-D77FA00D8C56}"/>
          </ac:spMkLst>
        </pc:spChg>
        <pc:spChg chg="add del mod">
          <ac:chgData name="Benjamin Dornel" userId="ae093956f9b222ec" providerId="LiveId" clId="{E9A32FBA-762C-4A2A-A84C-7DB95F420B23}" dt="2020-11-09T04:51:48.316" v="688" actId="478"/>
          <ac:spMkLst>
            <pc:docMk/>
            <pc:sldMk cId="414724518" sldId="4307"/>
            <ac:spMk id="13" creationId="{CDC60483-3F5B-4ECC-ABFA-263B97108734}"/>
          </ac:spMkLst>
        </pc:spChg>
        <pc:spChg chg="add del mod">
          <ac:chgData name="Benjamin Dornel" userId="ae093956f9b222ec" providerId="LiveId" clId="{E9A32FBA-762C-4A2A-A84C-7DB95F420B23}" dt="2020-11-09T04:56:46.614" v="749" actId="478"/>
          <ac:spMkLst>
            <pc:docMk/>
            <pc:sldMk cId="414724518" sldId="4307"/>
            <ac:spMk id="25" creationId="{AACF5565-E816-4BFC-8F98-CCB90B04F377}"/>
          </ac:spMkLst>
        </pc:spChg>
        <pc:grpChg chg="add mod">
          <ac:chgData name="Benjamin Dornel" userId="ae093956f9b222ec" providerId="LiveId" clId="{E9A32FBA-762C-4A2A-A84C-7DB95F420B23}" dt="2020-11-09T04:57:34.276" v="756" actId="1038"/>
          <ac:grpSpMkLst>
            <pc:docMk/>
            <pc:sldMk cId="414724518" sldId="4307"/>
            <ac:grpSpMk id="10" creationId="{1C16E83F-457B-4F2C-BCDE-C02303CF7AE4}"/>
          </ac:grpSpMkLst>
        </pc:grpChg>
        <pc:picChg chg="add mod">
          <ac:chgData name="Benjamin Dornel" userId="ae093956f9b222ec" providerId="LiveId" clId="{E9A32FBA-762C-4A2A-A84C-7DB95F420B23}" dt="2020-11-09T04:57:34.276" v="756" actId="1038"/>
          <ac:picMkLst>
            <pc:docMk/>
            <pc:sldMk cId="414724518" sldId="4307"/>
            <ac:picMk id="2050" creationId="{8F3629C8-9938-4505-8913-2982AD696ED4}"/>
          </ac:picMkLst>
        </pc:picChg>
        <pc:cxnChg chg="add del mod">
          <ac:chgData name="Benjamin Dornel" userId="ae093956f9b222ec" providerId="LiveId" clId="{E9A32FBA-762C-4A2A-A84C-7DB95F420B23}" dt="2020-11-09T04:52:05.621" v="691" actId="478"/>
          <ac:cxnSpMkLst>
            <pc:docMk/>
            <pc:sldMk cId="414724518" sldId="4307"/>
            <ac:cxnSpMk id="16" creationId="{BEE3BA59-E0A0-40F4-A5B6-EC9395195C9B}"/>
          </ac:cxnSpMkLst>
        </pc:cxnChg>
        <pc:cxnChg chg="add del mod">
          <ac:chgData name="Benjamin Dornel" userId="ae093956f9b222ec" providerId="LiveId" clId="{E9A32FBA-762C-4A2A-A84C-7DB95F420B23}" dt="2020-11-09T04:53:26.852" v="710" actId="478"/>
          <ac:cxnSpMkLst>
            <pc:docMk/>
            <pc:sldMk cId="414724518" sldId="4307"/>
            <ac:cxnSpMk id="19" creationId="{AAB19139-0D64-4D6C-8D54-0E22B8DE1F28}"/>
          </ac:cxnSpMkLst>
        </pc:cxnChg>
        <pc:cxnChg chg="add del mod">
          <ac:chgData name="Benjamin Dornel" userId="ae093956f9b222ec" providerId="LiveId" clId="{E9A32FBA-762C-4A2A-A84C-7DB95F420B23}" dt="2020-11-09T04:53:38.551" v="712" actId="11529"/>
          <ac:cxnSpMkLst>
            <pc:docMk/>
            <pc:sldMk cId="414724518" sldId="4307"/>
            <ac:cxnSpMk id="28" creationId="{7823D445-2776-4153-9AC8-B1DD99C69890}"/>
          </ac:cxnSpMkLst>
        </pc:cxnChg>
        <pc:cxnChg chg="add mod">
          <ac:chgData name="Benjamin Dornel" userId="ae093956f9b222ec" providerId="LiveId" clId="{E9A32FBA-762C-4A2A-A84C-7DB95F420B23}" dt="2020-11-09T04:57:34.276" v="756" actId="1038"/>
          <ac:cxnSpMkLst>
            <pc:docMk/>
            <pc:sldMk cId="414724518" sldId="4307"/>
            <ac:cxnSpMk id="30" creationId="{A357DC7E-CCA6-48B4-919F-09400788DF05}"/>
          </ac:cxnSpMkLst>
        </pc:cxnChg>
      </pc:sldChg>
      <pc:sldChg chg="new del ord">
        <pc:chgData name="Benjamin Dornel" userId="ae093956f9b222ec" providerId="LiveId" clId="{E9A32FBA-762C-4A2A-A84C-7DB95F420B23}" dt="2020-11-09T04:45:35.115" v="488" actId="47"/>
        <pc:sldMkLst>
          <pc:docMk/>
          <pc:sldMk cId="1210336258" sldId="4308"/>
        </pc:sldMkLst>
      </pc:sldChg>
      <pc:sldChg chg="addSp delSp modSp add del mod">
        <pc:chgData name="Benjamin Dornel" userId="ae093956f9b222ec" providerId="LiveId" clId="{E9A32FBA-762C-4A2A-A84C-7DB95F420B23}" dt="2020-11-09T03:09:03.209" v="385" actId="47"/>
        <pc:sldMkLst>
          <pc:docMk/>
          <pc:sldMk cId="3987631611" sldId="4308"/>
        </pc:sldMkLst>
        <pc:spChg chg="mod topLvl">
          <ac:chgData name="Benjamin Dornel" userId="ae093956f9b222ec" providerId="LiveId" clId="{E9A32FBA-762C-4A2A-A84C-7DB95F420B23}" dt="2020-11-09T02:19:13.086" v="325" actId="164"/>
          <ac:spMkLst>
            <pc:docMk/>
            <pc:sldMk cId="3987631611" sldId="4308"/>
            <ac:spMk id="4" creationId="{0AF548E7-7A7A-4890-A730-B1B7891B3B6E}"/>
          </ac:spMkLst>
        </pc:spChg>
        <pc:spChg chg="mod topLvl">
          <ac:chgData name="Benjamin Dornel" userId="ae093956f9b222ec" providerId="LiveId" clId="{E9A32FBA-762C-4A2A-A84C-7DB95F420B23}" dt="2020-11-09T02:19:13.086" v="325" actId="164"/>
          <ac:spMkLst>
            <pc:docMk/>
            <pc:sldMk cId="3987631611" sldId="4308"/>
            <ac:spMk id="6" creationId="{9E66B655-A3D5-4ABA-A8B9-2393A1BEF208}"/>
          </ac:spMkLst>
        </pc:spChg>
        <pc:spChg chg="mod ord topLvl">
          <ac:chgData name="Benjamin Dornel" userId="ae093956f9b222ec" providerId="LiveId" clId="{E9A32FBA-762C-4A2A-A84C-7DB95F420B23}" dt="2020-11-09T03:02:14.665" v="381" actId="1076"/>
          <ac:spMkLst>
            <pc:docMk/>
            <pc:sldMk cId="3987631611" sldId="4308"/>
            <ac:spMk id="8" creationId="{F8278DBD-5B32-4306-9D9E-DDFC9616B9E5}"/>
          </ac:spMkLst>
        </pc:spChg>
        <pc:spChg chg="add mod">
          <ac:chgData name="Benjamin Dornel" userId="ae093956f9b222ec" providerId="LiveId" clId="{E9A32FBA-762C-4A2A-A84C-7DB95F420B23}" dt="2020-11-09T03:02:11.714" v="380" actId="1036"/>
          <ac:spMkLst>
            <pc:docMk/>
            <pc:sldMk cId="3987631611" sldId="4308"/>
            <ac:spMk id="13" creationId="{E4DF8A71-96B5-451E-90AB-8E82FCBB0062}"/>
          </ac:spMkLst>
        </pc:spChg>
        <pc:spChg chg="del mod topLvl">
          <ac:chgData name="Benjamin Dornel" userId="ae093956f9b222ec" providerId="LiveId" clId="{E9A32FBA-762C-4A2A-A84C-7DB95F420B23}" dt="2020-11-09T03:01:58.993" v="368" actId="478"/>
          <ac:spMkLst>
            <pc:docMk/>
            <pc:sldMk cId="3987631611" sldId="4308"/>
            <ac:spMk id="14" creationId="{F1DB5F7B-BA6B-4022-9D02-7734FF27EF31}"/>
          </ac:spMkLst>
        </pc:spChg>
        <pc:spChg chg="mod">
          <ac:chgData name="Benjamin Dornel" userId="ae093956f9b222ec" providerId="LiveId" clId="{E9A32FBA-762C-4A2A-A84C-7DB95F420B23}" dt="2020-11-09T03:02:21.302" v="382"/>
          <ac:spMkLst>
            <pc:docMk/>
            <pc:sldMk cId="3987631611" sldId="4308"/>
            <ac:spMk id="19" creationId="{85052840-9685-4A4E-9285-89450441961B}"/>
          </ac:spMkLst>
        </pc:spChg>
        <pc:spChg chg="mod">
          <ac:chgData name="Benjamin Dornel" userId="ae093956f9b222ec" providerId="LiveId" clId="{E9A32FBA-762C-4A2A-A84C-7DB95F420B23}" dt="2020-11-09T03:02:21.302" v="382"/>
          <ac:spMkLst>
            <pc:docMk/>
            <pc:sldMk cId="3987631611" sldId="4308"/>
            <ac:spMk id="21" creationId="{E596BC51-17FE-4E09-BE5C-6C763E3184B5}"/>
          </ac:spMkLst>
        </pc:spChg>
        <pc:spChg chg="mod">
          <ac:chgData name="Benjamin Dornel" userId="ae093956f9b222ec" providerId="LiveId" clId="{E9A32FBA-762C-4A2A-A84C-7DB95F420B23}" dt="2020-11-09T03:02:21.302" v="382"/>
          <ac:spMkLst>
            <pc:docMk/>
            <pc:sldMk cId="3987631611" sldId="4308"/>
            <ac:spMk id="22" creationId="{3F9DCD9F-59E7-4F75-8580-EA95F82E6216}"/>
          </ac:spMkLst>
        </pc:spChg>
        <pc:spChg chg="mod">
          <ac:chgData name="Benjamin Dornel" userId="ae093956f9b222ec" providerId="LiveId" clId="{E9A32FBA-762C-4A2A-A84C-7DB95F420B23}" dt="2020-11-09T03:02:21.302" v="382"/>
          <ac:spMkLst>
            <pc:docMk/>
            <pc:sldMk cId="3987631611" sldId="4308"/>
            <ac:spMk id="23" creationId="{FF32B75E-9B92-4A63-AC0F-AFDD250A7F2D}"/>
          </ac:spMkLst>
        </pc:spChg>
        <pc:grpChg chg="del">
          <ac:chgData name="Benjamin Dornel" userId="ae093956f9b222ec" providerId="LiveId" clId="{E9A32FBA-762C-4A2A-A84C-7DB95F420B23}" dt="2020-11-09T02:16:03.086" v="275" actId="165"/>
          <ac:grpSpMkLst>
            <pc:docMk/>
            <pc:sldMk cId="3987631611" sldId="4308"/>
            <ac:grpSpMk id="5" creationId="{86AAEC68-9A5E-4F86-83DE-8EC0076F6BAC}"/>
          </ac:grpSpMkLst>
        </pc:grpChg>
        <pc:grpChg chg="add del mod">
          <ac:chgData name="Benjamin Dornel" userId="ae093956f9b222ec" providerId="LiveId" clId="{E9A32FBA-762C-4A2A-A84C-7DB95F420B23}" dt="2020-11-09T02:16:41.623" v="278" actId="165"/>
          <ac:grpSpMkLst>
            <pc:docMk/>
            <pc:sldMk cId="3987631611" sldId="4308"/>
            <ac:grpSpMk id="7" creationId="{DBD8AABE-C473-4320-8303-1671E998F330}"/>
          </ac:grpSpMkLst>
        </pc:grpChg>
        <pc:grpChg chg="add del mod">
          <ac:chgData name="Benjamin Dornel" userId="ae093956f9b222ec" providerId="LiveId" clId="{E9A32FBA-762C-4A2A-A84C-7DB95F420B23}" dt="2020-11-09T02:18:07.073" v="296" actId="164"/>
          <ac:grpSpMkLst>
            <pc:docMk/>
            <pc:sldMk cId="3987631611" sldId="4308"/>
            <ac:grpSpMk id="9" creationId="{7A0D8B9F-7007-42E9-A71B-7FBE68A287AA}"/>
          </ac:grpSpMkLst>
        </pc:grpChg>
        <pc:grpChg chg="add mod">
          <ac:chgData name="Benjamin Dornel" userId="ae093956f9b222ec" providerId="LiveId" clId="{E9A32FBA-762C-4A2A-A84C-7DB95F420B23}" dt="2020-11-09T02:19:49.661" v="329" actId="164"/>
          <ac:grpSpMkLst>
            <pc:docMk/>
            <pc:sldMk cId="3987631611" sldId="4308"/>
            <ac:grpSpMk id="12" creationId="{D8C0359C-6150-4A8A-93F1-08FE9235867D}"/>
          </ac:grpSpMkLst>
        </pc:grpChg>
        <pc:grpChg chg="add mod">
          <ac:chgData name="Benjamin Dornel" userId="ae093956f9b222ec" providerId="LiveId" clId="{E9A32FBA-762C-4A2A-A84C-7DB95F420B23}" dt="2020-11-09T03:01:57.041" v="367" actId="1076"/>
          <ac:grpSpMkLst>
            <pc:docMk/>
            <pc:sldMk cId="3987631611" sldId="4308"/>
            <ac:grpSpMk id="16" creationId="{C489C60A-7542-4284-AF39-9A9EB17A189F}"/>
          </ac:grpSpMkLst>
        </pc:grpChg>
        <pc:grpChg chg="add del mod">
          <ac:chgData name="Benjamin Dornel" userId="ae093956f9b222ec" providerId="LiveId" clId="{E9A32FBA-762C-4A2A-A84C-7DB95F420B23}" dt="2020-11-09T03:02:22.370" v="383" actId="478"/>
          <ac:grpSpMkLst>
            <pc:docMk/>
            <pc:sldMk cId="3987631611" sldId="4308"/>
            <ac:grpSpMk id="17" creationId="{F52E9458-6036-4523-986F-B9F2C9D5A0E3}"/>
          </ac:grpSpMkLst>
        </pc:grpChg>
        <pc:grpChg chg="mod">
          <ac:chgData name="Benjamin Dornel" userId="ae093956f9b222ec" providerId="LiveId" clId="{E9A32FBA-762C-4A2A-A84C-7DB95F420B23}" dt="2020-11-09T03:02:21.302" v="382"/>
          <ac:grpSpMkLst>
            <pc:docMk/>
            <pc:sldMk cId="3987631611" sldId="4308"/>
            <ac:grpSpMk id="18" creationId="{862A3267-C0E8-46C7-ABBE-B2B0DBB5EEBF}"/>
          </ac:grpSpMkLst>
        </pc:grpChg>
        <pc:picChg chg="mod topLvl modCrop">
          <ac:chgData name="Benjamin Dornel" userId="ae093956f9b222ec" providerId="LiveId" clId="{E9A32FBA-762C-4A2A-A84C-7DB95F420B23}" dt="2020-11-09T03:01:55.507" v="366" actId="1076"/>
          <ac:picMkLst>
            <pc:docMk/>
            <pc:sldMk cId="3987631611" sldId="4308"/>
            <ac:picMk id="3" creationId="{D6425E71-7D4E-4409-8457-054193DF772C}"/>
          </ac:picMkLst>
        </pc:picChg>
        <pc:picChg chg="add mod modCrop">
          <ac:chgData name="Benjamin Dornel" userId="ae093956f9b222ec" providerId="LiveId" clId="{E9A32FBA-762C-4A2A-A84C-7DB95F420B23}" dt="2020-11-09T02:19:13.086" v="325" actId="164"/>
          <ac:picMkLst>
            <pc:docMk/>
            <pc:sldMk cId="3987631611" sldId="4308"/>
            <ac:picMk id="10" creationId="{B7A8DDD5-9B17-4FD0-8C61-9923218C1F41}"/>
          </ac:picMkLst>
        </pc:picChg>
        <pc:picChg chg="mod">
          <ac:chgData name="Benjamin Dornel" userId="ae093956f9b222ec" providerId="LiveId" clId="{E9A32FBA-762C-4A2A-A84C-7DB95F420B23}" dt="2020-11-09T03:02:21.302" v="382"/>
          <ac:picMkLst>
            <pc:docMk/>
            <pc:sldMk cId="3987631611" sldId="4308"/>
            <ac:picMk id="20" creationId="{58D3967A-03E9-4021-940C-B8B8F9729353}"/>
          </ac:picMkLst>
        </pc:picChg>
        <pc:picChg chg="mod">
          <ac:chgData name="Benjamin Dornel" userId="ae093956f9b222ec" providerId="LiveId" clId="{E9A32FBA-762C-4A2A-A84C-7DB95F420B23}" dt="2020-11-09T03:02:21.302" v="382"/>
          <ac:picMkLst>
            <pc:docMk/>
            <pc:sldMk cId="3987631611" sldId="4308"/>
            <ac:picMk id="24" creationId="{E82F4540-E924-4635-8933-540784E21684}"/>
          </ac:picMkLst>
        </pc:picChg>
      </pc:sldChg>
      <pc:sldChg chg="addSp delSp modSp add mod ord">
        <pc:chgData name="Benjamin Dornel" userId="ae093956f9b222ec" providerId="LiveId" clId="{E9A32FBA-762C-4A2A-A84C-7DB95F420B23}" dt="2020-11-09T04:55:22.862" v="746" actId="20577"/>
        <pc:sldMkLst>
          <pc:docMk/>
          <pc:sldMk cId="1911903562" sldId="4309"/>
        </pc:sldMkLst>
        <pc:spChg chg="add mod">
          <ac:chgData name="Benjamin Dornel" userId="ae093956f9b222ec" providerId="LiveId" clId="{E9A32FBA-762C-4A2A-A84C-7DB95F420B23}" dt="2020-11-09T04:46:31.052" v="514" actId="14100"/>
          <ac:spMkLst>
            <pc:docMk/>
            <pc:sldMk cId="1911903562" sldId="4309"/>
            <ac:spMk id="2" creationId="{426E23E5-5975-4645-97DF-9A2D1DCA7A4E}"/>
          </ac:spMkLst>
        </pc:spChg>
        <pc:spChg chg="add mod">
          <ac:chgData name="Benjamin Dornel" userId="ae093956f9b222ec" providerId="LiveId" clId="{E9A32FBA-762C-4A2A-A84C-7DB95F420B23}" dt="2020-11-09T04:51:32.356" v="685" actId="14100"/>
          <ac:spMkLst>
            <pc:docMk/>
            <pc:sldMk cId="1911903562" sldId="4309"/>
            <ac:spMk id="3" creationId="{A23E2F9C-0D76-4324-B785-C7950B240998}"/>
          </ac:spMkLst>
        </pc:spChg>
        <pc:spChg chg="mod">
          <ac:chgData name="Benjamin Dornel" userId="ae093956f9b222ec" providerId="LiveId" clId="{E9A32FBA-762C-4A2A-A84C-7DB95F420B23}" dt="2020-11-09T04:55:22.862" v="746" actId="20577"/>
          <ac:spMkLst>
            <pc:docMk/>
            <pc:sldMk cId="1911903562" sldId="4309"/>
            <ac:spMk id="6" creationId="{3DDFCE3B-4DF5-4BEB-8217-BED86939000E}"/>
          </ac:spMkLst>
        </pc:spChg>
        <pc:spChg chg="del mod topLvl">
          <ac:chgData name="Benjamin Dornel" userId="ae093956f9b222ec" providerId="LiveId" clId="{E9A32FBA-762C-4A2A-A84C-7DB95F420B23}" dt="2020-11-09T04:45:58.660" v="499" actId="478"/>
          <ac:spMkLst>
            <pc:docMk/>
            <pc:sldMk cId="1911903562" sldId="4309"/>
            <ac:spMk id="7" creationId="{D6EDC4B5-2531-4EC3-980D-BE370FCC9A0D}"/>
          </ac:spMkLst>
        </pc:spChg>
        <pc:spChg chg="mod">
          <ac:chgData name="Benjamin Dornel" userId="ae093956f9b222ec" providerId="LiveId" clId="{E9A32FBA-762C-4A2A-A84C-7DB95F420B23}" dt="2020-11-09T04:45:41.320" v="489"/>
          <ac:spMkLst>
            <pc:docMk/>
            <pc:sldMk cId="1911903562" sldId="4309"/>
            <ac:spMk id="12" creationId="{201000FA-2E8E-46B3-B331-D77FA00D8C56}"/>
          </ac:spMkLst>
        </pc:spChg>
        <pc:grpChg chg="del mod">
          <ac:chgData name="Benjamin Dornel" userId="ae093956f9b222ec" providerId="LiveId" clId="{E9A32FBA-762C-4A2A-A84C-7DB95F420B23}" dt="2020-11-09T04:45:57.903" v="498" actId="165"/>
          <ac:grpSpMkLst>
            <pc:docMk/>
            <pc:sldMk cId="1911903562" sldId="4309"/>
            <ac:grpSpMk id="10" creationId="{1C16E83F-457B-4F2C-BCDE-C02303CF7AE4}"/>
          </ac:grpSpMkLst>
        </pc:grpChg>
        <pc:picChg chg="add mod">
          <ac:chgData name="Benjamin Dornel" userId="ae093956f9b222ec" providerId="LiveId" clId="{E9A32FBA-762C-4A2A-A84C-7DB95F420B23}" dt="2020-11-09T04:46:17.413" v="510" actId="571"/>
          <ac:picMkLst>
            <pc:docMk/>
            <pc:sldMk cId="1911903562" sldId="4309"/>
            <ac:picMk id="11" creationId="{68CF5FDF-8170-4443-BBBB-4C38CAADE81C}"/>
          </ac:picMkLst>
        </pc:picChg>
        <pc:picChg chg="del mod topLvl">
          <ac:chgData name="Benjamin Dornel" userId="ae093956f9b222ec" providerId="LiveId" clId="{E9A32FBA-762C-4A2A-A84C-7DB95F420B23}" dt="2020-11-09T04:45:58.660" v="499" actId="478"/>
          <ac:picMkLst>
            <pc:docMk/>
            <pc:sldMk cId="1911903562" sldId="4309"/>
            <ac:picMk id="2050" creationId="{8F3629C8-9938-4505-8913-2982AD696ED4}"/>
          </ac:picMkLst>
        </pc:picChg>
        <pc:picChg chg="add mod">
          <ac:chgData name="Benjamin Dornel" userId="ae093956f9b222ec" providerId="LiveId" clId="{E9A32FBA-762C-4A2A-A84C-7DB95F420B23}" dt="2020-11-09T04:46:13.339" v="507" actId="1076"/>
          <ac:picMkLst>
            <pc:docMk/>
            <pc:sldMk cId="1911903562" sldId="4309"/>
            <ac:picMk id="3074" creationId="{A115364C-2CE1-4568-80BB-546BD9E59EB2}"/>
          </ac:picMkLst>
        </pc:picChg>
      </pc:sldChg>
      <pc:sldChg chg="addSp delSp new add del mod">
        <pc:chgData name="Benjamin Dornel" userId="ae093956f9b222ec" providerId="LiveId" clId="{E9A32FBA-762C-4A2A-A84C-7DB95F420B23}" dt="2020-11-09T03:01:50.329" v="364" actId="47"/>
        <pc:sldMkLst>
          <pc:docMk/>
          <pc:sldMk cId="3306558911" sldId="4309"/>
        </pc:sldMkLst>
        <pc:spChg chg="add del">
          <ac:chgData name="Benjamin Dornel" userId="ae093956f9b222ec" providerId="LiveId" clId="{E9A32FBA-762C-4A2A-A84C-7DB95F420B23}" dt="2020-11-09T03:01:48.653" v="363" actId="478"/>
          <ac:spMkLst>
            <pc:docMk/>
            <pc:sldMk cId="3306558911" sldId="4309"/>
            <ac:spMk id="2" creationId="{F1C432E1-6532-4997-BFF4-328B241CB3D2}"/>
          </ac:spMkLst>
        </pc:spChg>
        <pc:spChg chg="add del">
          <ac:chgData name="Benjamin Dornel" userId="ae093956f9b222ec" providerId="LiveId" clId="{E9A32FBA-762C-4A2A-A84C-7DB95F420B23}" dt="2020-11-09T03:01:48.011" v="362" actId="478"/>
          <ac:spMkLst>
            <pc:docMk/>
            <pc:sldMk cId="3306558911" sldId="4309"/>
            <ac:spMk id="3" creationId="{094CC897-C890-4285-917F-A1B542CBB46D}"/>
          </ac:spMkLst>
        </pc:spChg>
      </pc:sldChg>
      <pc:sldChg chg="add del">
        <pc:chgData name="Benjamin Dornel" userId="ae093956f9b222ec" providerId="LiveId" clId="{E9A32FBA-762C-4A2A-A84C-7DB95F420B23}" dt="2020-11-09T03:01:47.771" v="361"/>
        <pc:sldMkLst>
          <pc:docMk/>
          <pc:sldMk cId="1609308877" sldId="4310"/>
        </pc:sldMkLst>
      </pc:sldChg>
      <pc:sldChg chg="addSp delSp modSp new mod ord modNotesTx">
        <pc:chgData name="Benjamin Dornel" userId="ae093956f9b222ec" providerId="LiveId" clId="{E9A32FBA-762C-4A2A-A84C-7DB95F420B23}" dt="2020-11-09T04:50:48.500" v="678" actId="1076"/>
        <pc:sldMkLst>
          <pc:docMk/>
          <pc:sldMk cId="3513430444" sldId="4310"/>
        </pc:sldMkLst>
        <pc:spChg chg="mod">
          <ac:chgData name="Benjamin Dornel" userId="ae093956f9b222ec" providerId="LiveId" clId="{E9A32FBA-762C-4A2A-A84C-7DB95F420B23}" dt="2020-11-09T04:48:59.668" v="614" actId="20577"/>
          <ac:spMkLst>
            <pc:docMk/>
            <pc:sldMk cId="3513430444" sldId="4310"/>
            <ac:spMk id="2" creationId="{4E115FFF-5D57-4526-922E-F450B65F4AFB}"/>
          </ac:spMkLst>
        </pc:spChg>
        <pc:spChg chg="del">
          <ac:chgData name="Benjamin Dornel" userId="ae093956f9b222ec" providerId="LiveId" clId="{E9A32FBA-762C-4A2A-A84C-7DB95F420B23}" dt="2020-11-09T04:48:16.485" v="546" actId="478"/>
          <ac:spMkLst>
            <pc:docMk/>
            <pc:sldMk cId="3513430444" sldId="4310"/>
            <ac:spMk id="3" creationId="{6102CED2-C449-4E45-87A5-D162E7918EAC}"/>
          </ac:spMkLst>
        </pc:spChg>
        <pc:spChg chg="add mod">
          <ac:chgData name="Benjamin Dornel" userId="ae093956f9b222ec" providerId="LiveId" clId="{E9A32FBA-762C-4A2A-A84C-7DB95F420B23}" dt="2020-11-09T04:50:48.500" v="678" actId="1076"/>
          <ac:spMkLst>
            <pc:docMk/>
            <pc:sldMk cId="3513430444" sldId="4310"/>
            <ac:spMk id="6" creationId="{3FE890DB-BCE4-4C3E-AA9F-AD5865BBEAB4}"/>
          </ac:spMkLst>
        </pc:spChg>
        <pc:picChg chg="add mod">
          <ac:chgData name="Benjamin Dornel" userId="ae093956f9b222ec" providerId="LiveId" clId="{E9A32FBA-762C-4A2A-A84C-7DB95F420B23}" dt="2020-11-09T04:49:02.347" v="616" actId="1076"/>
          <ac:picMkLst>
            <pc:docMk/>
            <pc:sldMk cId="3513430444" sldId="4310"/>
            <ac:picMk id="4098" creationId="{550CCE62-232A-42F9-AD59-E028D4D01135}"/>
          </ac:picMkLst>
        </pc:picChg>
      </pc:sldChg>
      <pc:sldChg chg="add del">
        <pc:chgData name="Benjamin Dornel" userId="ae093956f9b222ec" providerId="LiveId" clId="{E9A32FBA-762C-4A2A-A84C-7DB95F420B23}" dt="2020-11-09T03:01:47.252" v="358" actId="2890"/>
        <pc:sldMkLst>
          <pc:docMk/>
          <pc:sldMk cId="1870283856" sldId="4311"/>
        </pc:sldMkLst>
      </pc:sldChg>
      <pc:sldChg chg="new add del ord">
        <pc:chgData name="Benjamin Dornel" userId="ae093956f9b222ec" providerId="LiveId" clId="{E9A32FBA-762C-4A2A-A84C-7DB95F420B23}" dt="2020-11-09T03:01:46.928" v="356" actId="680"/>
        <pc:sldMkLst>
          <pc:docMk/>
          <pc:sldMk cId="3366195343" sldId="431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BD56B8-2F34-4ADC-9261-3E65BC22F3C0}" type="datetimeFigureOut">
              <a:rPr lang="en-SG" smtClean="0"/>
              <a:t>9/11/2020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88E8F2-C560-4729-9892-A8497717601E}" type="slidenum">
              <a:rPr lang="en-SG" smtClean="0"/>
              <a:t>‹#›</a:t>
            </a:fld>
            <a:endParaRPr lang="en-SG"/>
          </a:p>
        </p:txBody>
      </p:sp>
    </p:spTree>
    <p:extLst>
      <p:ext uri="{BB962C8B-B14F-4D97-AF65-F5344CB8AC3E}">
        <p14:creationId xmlns:p14="http://schemas.microsoft.com/office/powerpoint/2010/main" val="3382875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ACT test has a higher median than the SAT test, indicating that the ACT participation rates are generally higher than SAT participation rates. The SAT participation rates are also skewed right, suggesting that there is strong support for the ACT test throughout the US. </a:t>
            </a:r>
          </a:p>
          <a:p>
            <a:endParaRPr lang="en-US" dirty="0"/>
          </a:p>
          <a:p>
            <a:r>
              <a:rPr lang="en-US" dirty="0"/>
              <a:t>However, from 2017 to 2018, we can observe that the median for SAT participation increased, while the median for ACT participation dropped slightly.</a:t>
            </a:r>
          </a:p>
          <a:p>
            <a:endParaRPr lang="en-US" dirty="0"/>
          </a:p>
          <a:p>
            <a:r>
              <a:rPr lang="en-US" dirty="0"/>
              <a:t>When looking at the SAT, we can see that only 4 states had participation rates of 100% in 2017. This increased to 5 states in 2018. In comparison, the ACT had 17 states with participation rates of 100% in 2017, with this number remaining unchanged in 2018. We can infer from this that the ACT has a larger baseline following than the SAT.</a:t>
            </a:r>
            <a:endParaRPr lang="en-SG" dirty="0"/>
          </a:p>
        </p:txBody>
      </p:sp>
      <p:sp>
        <p:nvSpPr>
          <p:cNvPr id="4" name="Slide Number Placeholder 3"/>
          <p:cNvSpPr>
            <a:spLocks noGrp="1"/>
          </p:cNvSpPr>
          <p:nvPr>
            <p:ph type="sldNum" sz="quarter" idx="5"/>
          </p:nvPr>
        </p:nvSpPr>
        <p:spPr/>
        <p:txBody>
          <a:bodyPr/>
          <a:lstStyle/>
          <a:p>
            <a:fld id="{7688E8F2-C560-4729-9892-A8497717601E}" type="slidenum">
              <a:rPr lang="en-SG" smtClean="0"/>
              <a:t>3</a:t>
            </a:fld>
            <a:endParaRPr lang="en-SG"/>
          </a:p>
        </p:txBody>
      </p:sp>
    </p:spTree>
    <p:extLst>
      <p:ext uri="{BB962C8B-B14F-4D97-AF65-F5344CB8AC3E}">
        <p14:creationId xmlns:p14="http://schemas.microsoft.com/office/powerpoint/2010/main" val="3311376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688E8F2-C560-4729-9892-A8497717601E}" type="slidenum">
              <a:rPr lang="en-SG" smtClean="0"/>
              <a:t>4</a:t>
            </a:fld>
            <a:endParaRPr lang="en-SG"/>
          </a:p>
        </p:txBody>
      </p:sp>
    </p:spTree>
    <p:extLst>
      <p:ext uri="{BB962C8B-B14F-4D97-AF65-F5344CB8AC3E}">
        <p14:creationId xmlns:p14="http://schemas.microsoft.com/office/powerpoint/2010/main" val="3202761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688E8F2-C560-4729-9892-A8497717601E}" type="slidenum">
              <a:rPr lang="en-SG" smtClean="0"/>
              <a:t>6</a:t>
            </a:fld>
            <a:endParaRPr lang="en-SG"/>
          </a:p>
        </p:txBody>
      </p:sp>
    </p:spTree>
    <p:extLst>
      <p:ext uri="{BB962C8B-B14F-4D97-AF65-F5344CB8AC3E}">
        <p14:creationId xmlns:p14="http://schemas.microsoft.com/office/powerpoint/2010/main" val="4031829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dirty="0">
                <a:solidFill>
                  <a:srgbClr val="000000"/>
                </a:solidFill>
                <a:effectLst/>
                <a:latin typeface="Arial" panose="020B0604020202020204" pitchFamily="34" charset="0"/>
              </a:rPr>
              <a:t>Landscape – offers colleges information on a candidate’s neighborhood and demographic characteristics, including crime rate and poverty</a:t>
            </a:r>
            <a:endParaRPr lang="en-SG" dirty="0"/>
          </a:p>
        </p:txBody>
      </p:sp>
      <p:sp>
        <p:nvSpPr>
          <p:cNvPr id="4" name="Slide Number Placeholder 3"/>
          <p:cNvSpPr>
            <a:spLocks noGrp="1"/>
          </p:cNvSpPr>
          <p:nvPr>
            <p:ph type="sldNum" sz="quarter" idx="5"/>
          </p:nvPr>
        </p:nvSpPr>
        <p:spPr/>
        <p:txBody>
          <a:bodyPr/>
          <a:lstStyle/>
          <a:p>
            <a:fld id="{7688E8F2-C560-4729-9892-A8497717601E}" type="slidenum">
              <a:rPr lang="en-SG" smtClean="0"/>
              <a:t>9</a:t>
            </a:fld>
            <a:endParaRPr lang="en-SG"/>
          </a:p>
        </p:txBody>
      </p:sp>
    </p:spTree>
    <p:extLst>
      <p:ext uri="{BB962C8B-B14F-4D97-AF65-F5344CB8AC3E}">
        <p14:creationId xmlns:p14="http://schemas.microsoft.com/office/powerpoint/2010/main" val="130316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688E8F2-C560-4729-9892-A8497717601E}" type="slidenum">
              <a:rPr lang="en-SG" smtClean="0"/>
              <a:t>12</a:t>
            </a:fld>
            <a:endParaRPr lang="en-SG"/>
          </a:p>
        </p:txBody>
      </p:sp>
    </p:spTree>
    <p:extLst>
      <p:ext uri="{BB962C8B-B14F-4D97-AF65-F5344CB8AC3E}">
        <p14:creationId xmlns:p14="http://schemas.microsoft.com/office/powerpoint/2010/main" val="2521831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688E8F2-C560-4729-9892-A8497717601E}" type="slidenum">
              <a:rPr lang="en-SG" smtClean="0"/>
              <a:t>16</a:t>
            </a:fld>
            <a:endParaRPr lang="en-SG"/>
          </a:p>
        </p:txBody>
      </p:sp>
    </p:spTree>
    <p:extLst>
      <p:ext uri="{BB962C8B-B14F-4D97-AF65-F5344CB8AC3E}">
        <p14:creationId xmlns:p14="http://schemas.microsoft.com/office/powerpoint/2010/main" val="3328055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0EC1-DDD5-46F9-B8B6-715EBC7918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897CF8E8-709F-4713-AE86-65232B86A9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15C79825-7A65-42B3-863D-1A40E11F088F}"/>
              </a:ext>
            </a:extLst>
          </p:cNvPr>
          <p:cNvSpPr>
            <a:spLocks noGrp="1"/>
          </p:cNvSpPr>
          <p:nvPr>
            <p:ph type="dt" sz="half" idx="10"/>
          </p:nvPr>
        </p:nvSpPr>
        <p:spPr/>
        <p:txBody>
          <a:bodyPr/>
          <a:lstStyle/>
          <a:p>
            <a:fld id="{A03B8483-95B4-4B13-BE5E-FDBBE8C01BF6}" type="datetimeFigureOut">
              <a:rPr lang="en-SG" smtClean="0"/>
              <a:t>9/11/2020</a:t>
            </a:fld>
            <a:endParaRPr lang="en-SG"/>
          </a:p>
        </p:txBody>
      </p:sp>
      <p:sp>
        <p:nvSpPr>
          <p:cNvPr id="5" name="Footer Placeholder 4">
            <a:extLst>
              <a:ext uri="{FF2B5EF4-FFF2-40B4-BE49-F238E27FC236}">
                <a16:creationId xmlns:a16="http://schemas.microsoft.com/office/drawing/2014/main" id="{9480CC1D-4DB4-4425-A070-572FBABA066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1311F81-566E-478E-9797-BD83B82E5E82}"/>
              </a:ext>
            </a:extLst>
          </p:cNvPr>
          <p:cNvSpPr>
            <a:spLocks noGrp="1"/>
          </p:cNvSpPr>
          <p:nvPr>
            <p:ph type="sldNum" sz="quarter" idx="12"/>
          </p:nvPr>
        </p:nvSpPr>
        <p:spPr/>
        <p:txBody>
          <a:bodyPr/>
          <a:lstStyle/>
          <a:p>
            <a:fld id="{D214AEA6-1F8D-4C9B-97C8-A5BB6EC2D4A2}" type="slidenum">
              <a:rPr lang="en-SG" smtClean="0"/>
              <a:t>‹#›</a:t>
            </a:fld>
            <a:endParaRPr lang="en-SG"/>
          </a:p>
        </p:txBody>
      </p:sp>
    </p:spTree>
    <p:extLst>
      <p:ext uri="{BB962C8B-B14F-4D97-AF65-F5344CB8AC3E}">
        <p14:creationId xmlns:p14="http://schemas.microsoft.com/office/powerpoint/2010/main" val="1484781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324B4-ACC7-499E-B657-72D017066EA3}"/>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297AB01-44C4-40F3-AA9B-424DE23DFE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3842E4C-597B-4F0D-8357-BAFE637B8884}"/>
              </a:ext>
            </a:extLst>
          </p:cNvPr>
          <p:cNvSpPr>
            <a:spLocks noGrp="1"/>
          </p:cNvSpPr>
          <p:nvPr>
            <p:ph type="dt" sz="half" idx="10"/>
          </p:nvPr>
        </p:nvSpPr>
        <p:spPr/>
        <p:txBody>
          <a:bodyPr/>
          <a:lstStyle/>
          <a:p>
            <a:fld id="{A03B8483-95B4-4B13-BE5E-FDBBE8C01BF6}" type="datetimeFigureOut">
              <a:rPr lang="en-SG" smtClean="0"/>
              <a:t>9/11/2020</a:t>
            </a:fld>
            <a:endParaRPr lang="en-SG"/>
          </a:p>
        </p:txBody>
      </p:sp>
      <p:sp>
        <p:nvSpPr>
          <p:cNvPr id="5" name="Footer Placeholder 4">
            <a:extLst>
              <a:ext uri="{FF2B5EF4-FFF2-40B4-BE49-F238E27FC236}">
                <a16:creationId xmlns:a16="http://schemas.microsoft.com/office/drawing/2014/main" id="{8AB35ED5-14C6-4A4F-9906-516212E3C10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F0D1D74-380A-4410-8748-ECC781353539}"/>
              </a:ext>
            </a:extLst>
          </p:cNvPr>
          <p:cNvSpPr>
            <a:spLocks noGrp="1"/>
          </p:cNvSpPr>
          <p:nvPr>
            <p:ph type="sldNum" sz="quarter" idx="12"/>
          </p:nvPr>
        </p:nvSpPr>
        <p:spPr/>
        <p:txBody>
          <a:bodyPr/>
          <a:lstStyle/>
          <a:p>
            <a:fld id="{D214AEA6-1F8D-4C9B-97C8-A5BB6EC2D4A2}" type="slidenum">
              <a:rPr lang="en-SG" smtClean="0"/>
              <a:t>‹#›</a:t>
            </a:fld>
            <a:endParaRPr lang="en-SG"/>
          </a:p>
        </p:txBody>
      </p:sp>
    </p:spTree>
    <p:extLst>
      <p:ext uri="{BB962C8B-B14F-4D97-AF65-F5344CB8AC3E}">
        <p14:creationId xmlns:p14="http://schemas.microsoft.com/office/powerpoint/2010/main" val="302831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83C14E-C1A4-462D-9BE5-CA172537DA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B4C9A40-311C-4EA8-B92E-63A83AD200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06DFDED-E2F5-4C54-BABE-48A9467B05E8}"/>
              </a:ext>
            </a:extLst>
          </p:cNvPr>
          <p:cNvSpPr>
            <a:spLocks noGrp="1"/>
          </p:cNvSpPr>
          <p:nvPr>
            <p:ph type="dt" sz="half" idx="10"/>
          </p:nvPr>
        </p:nvSpPr>
        <p:spPr/>
        <p:txBody>
          <a:bodyPr/>
          <a:lstStyle/>
          <a:p>
            <a:fld id="{A03B8483-95B4-4B13-BE5E-FDBBE8C01BF6}" type="datetimeFigureOut">
              <a:rPr lang="en-SG" smtClean="0"/>
              <a:t>9/11/2020</a:t>
            </a:fld>
            <a:endParaRPr lang="en-SG"/>
          </a:p>
        </p:txBody>
      </p:sp>
      <p:sp>
        <p:nvSpPr>
          <p:cNvPr id="5" name="Footer Placeholder 4">
            <a:extLst>
              <a:ext uri="{FF2B5EF4-FFF2-40B4-BE49-F238E27FC236}">
                <a16:creationId xmlns:a16="http://schemas.microsoft.com/office/drawing/2014/main" id="{20A216BC-A568-4EFD-85A1-0FB8562047E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802E2C3-4C47-4610-BA32-97741EE1E573}"/>
              </a:ext>
            </a:extLst>
          </p:cNvPr>
          <p:cNvSpPr>
            <a:spLocks noGrp="1"/>
          </p:cNvSpPr>
          <p:nvPr>
            <p:ph type="sldNum" sz="quarter" idx="12"/>
          </p:nvPr>
        </p:nvSpPr>
        <p:spPr/>
        <p:txBody>
          <a:bodyPr/>
          <a:lstStyle/>
          <a:p>
            <a:fld id="{D214AEA6-1F8D-4C9B-97C8-A5BB6EC2D4A2}" type="slidenum">
              <a:rPr lang="en-SG" smtClean="0"/>
              <a:t>‹#›</a:t>
            </a:fld>
            <a:endParaRPr lang="en-SG"/>
          </a:p>
        </p:txBody>
      </p:sp>
    </p:spTree>
    <p:extLst>
      <p:ext uri="{BB962C8B-B14F-4D97-AF65-F5344CB8AC3E}">
        <p14:creationId xmlns:p14="http://schemas.microsoft.com/office/powerpoint/2010/main" val="3051993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E7DF3-8427-4079-8256-6F4A2D8EAEB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7BEC525F-7D01-43D8-81C0-D82DFC7A49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7FEEBD3-56DB-43D4-A93B-118E164E1550}"/>
              </a:ext>
            </a:extLst>
          </p:cNvPr>
          <p:cNvSpPr>
            <a:spLocks noGrp="1"/>
          </p:cNvSpPr>
          <p:nvPr>
            <p:ph type="dt" sz="half" idx="10"/>
          </p:nvPr>
        </p:nvSpPr>
        <p:spPr/>
        <p:txBody>
          <a:bodyPr/>
          <a:lstStyle/>
          <a:p>
            <a:fld id="{A03B8483-95B4-4B13-BE5E-FDBBE8C01BF6}" type="datetimeFigureOut">
              <a:rPr lang="en-SG" smtClean="0"/>
              <a:t>9/11/2020</a:t>
            </a:fld>
            <a:endParaRPr lang="en-SG"/>
          </a:p>
        </p:txBody>
      </p:sp>
      <p:sp>
        <p:nvSpPr>
          <p:cNvPr id="5" name="Footer Placeholder 4">
            <a:extLst>
              <a:ext uri="{FF2B5EF4-FFF2-40B4-BE49-F238E27FC236}">
                <a16:creationId xmlns:a16="http://schemas.microsoft.com/office/drawing/2014/main" id="{A8ADB71C-AA88-4B61-8139-7766CA948C3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1FED608-D56F-4DA8-83A3-ECE8BAA7D334}"/>
              </a:ext>
            </a:extLst>
          </p:cNvPr>
          <p:cNvSpPr>
            <a:spLocks noGrp="1"/>
          </p:cNvSpPr>
          <p:nvPr>
            <p:ph type="sldNum" sz="quarter" idx="12"/>
          </p:nvPr>
        </p:nvSpPr>
        <p:spPr/>
        <p:txBody>
          <a:bodyPr/>
          <a:lstStyle/>
          <a:p>
            <a:fld id="{D214AEA6-1F8D-4C9B-97C8-A5BB6EC2D4A2}" type="slidenum">
              <a:rPr lang="en-SG" smtClean="0"/>
              <a:t>‹#›</a:t>
            </a:fld>
            <a:endParaRPr lang="en-SG"/>
          </a:p>
        </p:txBody>
      </p:sp>
    </p:spTree>
    <p:extLst>
      <p:ext uri="{BB962C8B-B14F-4D97-AF65-F5344CB8AC3E}">
        <p14:creationId xmlns:p14="http://schemas.microsoft.com/office/powerpoint/2010/main" val="2076843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4C4AC-B5CA-4161-95AE-D21843DD4F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79397EDB-DDC2-41EF-8D0A-19B5934A91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F12C7-EBC1-4C3E-891B-4C3BDEDB5654}"/>
              </a:ext>
            </a:extLst>
          </p:cNvPr>
          <p:cNvSpPr>
            <a:spLocks noGrp="1"/>
          </p:cNvSpPr>
          <p:nvPr>
            <p:ph type="dt" sz="half" idx="10"/>
          </p:nvPr>
        </p:nvSpPr>
        <p:spPr/>
        <p:txBody>
          <a:bodyPr/>
          <a:lstStyle/>
          <a:p>
            <a:fld id="{A03B8483-95B4-4B13-BE5E-FDBBE8C01BF6}" type="datetimeFigureOut">
              <a:rPr lang="en-SG" smtClean="0"/>
              <a:t>9/11/2020</a:t>
            </a:fld>
            <a:endParaRPr lang="en-SG"/>
          </a:p>
        </p:txBody>
      </p:sp>
      <p:sp>
        <p:nvSpPr>
          <p:cNvPr id="5" name="Footer Placeholder 4">
            <a:extLst>
              <a:ext uri="{FF2B5EF4-FFF2-40B4-BE49-F238E27FC236}">
                <a16:creationId xmlns:a16="http://schemas.microsoft.com/office/drawing/2014/main" id="{055AD824-E146-4E0D-A7F8-746B17CE47B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2C6E5F2-7BE4-4B06-AAAA-D9351C19C378}"/>
              </a:ext>
            </a:extLst>
          </p:cNvPr>
          <p:cNvSpPr>
            <a:spLocks noGrp="1"/>
          </p:cNvSpPr>
          <p:nvPr>
            <p:ph type="sldNum" sz="quarter" idx="12"/>
          </p:nvPr>
        </p:nvSpPr>
        <p:spPr/>
        <p:txBody>
          <a:bodyPr/>
          <a:lstStyle/>
          <a:p>
            <a:fld id="{D214AEA6-1F8D-4C9B-97C8-A5BB6EC2D4A2}" type="slidenum">
              <a:rPr lang="en-SG" smtClean="0"/>
              <a:t>‹#›</a:t>
            </a:fld>
            <a:endParaRPr lang="en-SG"/>
          </a:p>
        </p:txBody>
      </p:sp>
    </p:spTree>
    <p:extLst>
      <p:ext uri="{BB962C8B-B14F-4D97-AF65-F5344CB8AC3E}">
        <p14:creationId xmlns:p14="http://schemas.microsoft.com/office/powerpoint/2010/main" val="3113182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9D9A8-4192-484F-B5D1-C15175B828A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B2AE7AF3-2EBF-49B1-A097-932AFD172E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A0D72EA0-2A33-43BD-9A96-8DFDD7A277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04BCE116-77B2-46AF-A914-C073925E4C7F}"/>
              </a:ext>
            </a:extLst>
          </p:cNvPr>
          <p:cNvSpPr>
            <a:spLocks noGrp="1"/>
          </p:cNvSpPr>
          <p:nvPr>
            <p:ph type="dt" sz="half" idx="10"/>
          </p:nvPr>
        </p:nvSpPr>
        <p:spPr/>
        <p:txBody>
          <a:bodyPr/>
          <a:lstStyle/>
          <a:p>
            <a:fld id="{A03B8483-95B4-4B13-BE5E-FDBBE8C01BF6}" type="datetimeFigureOut">
              <a:rPr lang="en-SG" smtClean="0"/>
              <a:t>9/11/2020</a:t>
            </a:fld>
            <a:endParaRPr lang="en-SG"/>
          </a:p>
        </p:txBody>
      </p:sp>
      <p:sp>
        <p:nvSpPr>
          <p:cNvPr id="6" name="Footer Placeholder 5">
            <a:extLst>
              <a:ext uri="{FF2B5EF4-FFF2-40B4-BE49-F238E27FC236}">
                <a16:creationId xmlns:a16="http://schemas.microsoft.com/office/drawing/2014/main" id="{85598256-B132-4F1A-B075-2B80C41B4F1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F967E65-B4F7-408F-AE02-B5F4ED037724}"/>
              </a:ext>
            </a:extLst>
          </p:cNvPr>
          <p:cNvSpPr>
            <a:spLocks noGrp="1"/>
          </p:cNvSpPr>
          <p:nvPr>
            <p:ph type="sldNum" sz="quarter" idx="12"/>
          </p:nvPr>
        </p:nvSpPr>
        <p:spPr/>
        <p:txBody>
          <a:bodyPr/>
          <a:lstStyle/>
          <a:p>
            <a:fld id="{D214AEA6-1F8D-4C9B-97C8-A5BB6EC2D4A2}" type="slidenum">
              <a:rPr lang="en-SG" smtClean="0"/>
              <a:t>‹#›</a:t>
            </a:fld>
            <a:endParaRPr lang="en-SG"/>
          </a:p>
        </p:txBody>
      </p:sp>
    </p:spTree>
    <p:extLst>
      <p:ext uri="{BB962C8B-B14F-4D97-AF65-F5344CB8AC3E}">
        <p14:creationId xmlns:p14="http://schemas.microsoft.com/office/powerpoint/2010/main" val="35595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192D7-3D8A-4BF4-9A33-964C459CD3C4}"/>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E63B2024-5B86-40BC-ADBB-6357842A09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C3F564-C037-47BD-A78F-C80428C533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2CE04E59-8473-4614-AC0C-952800DA98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0A559E-0AF6-43A2-B86A-7E10018D7F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CC73B699-170F-4C70-A706-0E29AF7BE0CB}"/>
              </a:ext>
            </a:extLst>
          </p:cNvPr>
          <p:cNvSpPr>
            <a:spLocks noGrp="1"/>
          </p:cNvSpPr>
          <p:nvPr>
            <p:ph type="dt" sz="half" idx="10"/>
          </p:nvPr>
        </p:nvSpPr>
        <p:spPr/>
        <p:txBody>
          <a:bodyPr/>
          <a:lstStyle/>
          <a:p>
            <a:fld id="{A03B8483-95B4-4B13-BE5E-FDBBE8C01BF6}" type="datetimeFigureOut">
              <a:rPr lang="en-SG" smtClean="0"/>
              <a:t>9/11/2020</a:t>
            </a:fld>
            <a:endParaRPr lang="en-SG"/>
          </a:p>
        </p:txBody>
      </p:sp>
      <p:sp>
        <p:nvSpPr>
          <p:cNvPr id="8" name="Footer Placeholder 7">
            <a:extLst>
              <a:ext uri="{FF2B5EF4-FFF2-40B4-BE49-F238E27FC236}">
                <a16:creationId xmlns:a16="http://schemas.microsoft.com/office/drawing/2014/main" id="{E05820F9-4F14-4D7E-ACEA-37931FA533D4}"/>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050DE89D-FB98-44E5-B9BD-3A5DBB508D97}"/>
              </a:ext>
            </a:extLst>
          </p:cNvPr>
          <p:cNvSpPr>
            <a:spLocks noGrp="1"/>
          </p:cNvSpPr>
          <p:nvPr>
            <p:ph type="sldNum" sz="quarter" idx="12"/>
          </p:nvPr>
        </p:nvSpPr>
        <p:spPr/>
        <p:txBody>
          <a:bodyPr/>
          <a:lstStyle/>
          <a:p>
            <a:fld id="{D214AEA6-1F8D-4C9B-97C8-A5BB6EC2D4A2}" type="slidenum">
              <a:rPr lang="en-SG" smtClean="0"/>
              <a:t>‹#›</a:t>
            </a:fld>
            <a:endParaRPr lang="en-SG"/>
          </a:p>
        </p:txBody>
      </p:sp>
    </p:spTree>
    <p:extLst>
      <p:ext uri="{BB962C8B-B14F-4D97-AF65-F5344CB8AC3E}">
        <p14:creationId xmlns:p14="http://schemas.microsoft.com/office/powerpoint/2010/main" val="47392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A3EEE-C977-4152-A4E0-C86412B6ED1B}"/>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EA77CFD0-3105-44DA-8581-AF94B694EE8D}"/>
              </a:ext>
            </a:extLst>
          </p:cNvPr>
          <p:cNvSpPr>
            <a:spLocks noGrp="1"/>
          </p:cNvSpPr>
          <p:nvPr>
            <p:ph type="dt" sz="half" idx="10"/>
          </p:nvPr>
        </p:nvSpPr>
        <p:spPr/>
        <p:txBody>
          <a:bodyPr/>
          <a:lstStyle/>
          <a:p>
            <a:fld id="{A03B8483-95B4-4B13-BE5E-FDBBE8C01BF6}" type="datetimeFigureOut">
              <a:rPr lang="en-SG" smtClean="0"/>
              <a:t>9/11/2020</a:t>
            </a:fld>
            <a:endParaRPr lang="en-SG"/>
          </a:p>
        </p:txBody>
      </p:sp>
      <p:sp>
        <p:nvSpPr>
          <p:cNvPr id="4" name="Footer Placeholder 3">
            <a:extLst>
              <a:ext uri="{FF2B5EF4-FFF2-40B4-BE49-F238E27FC236}">
                <a16:creationId xmlns:a16="http://schemas.microsoft.com/office/drawing/2014/main" id="{BFCE9923-63F6-4043-8DE4-5D568ABECB7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4C382797-C781-48B4-B469-3E12CDB35329}"/>
              </a:ext>
            </a:extLst>
          </p:cNvPr>
          <p:cNvSpPr>
            <a:spLocks noGrp="1"/>
          </p:cNvSpPr>
          <p:nvPr>
            <p:ph type="sldNum" sz="quarter" idx="12"/>
          </p:nvPr>
        </p:nvSpPr>
        <p:spPr/>
        <p:txBody>
          <a:bodyPr/>
          <a:lstStyle/>
          <a:p>
            <a:fld id="{D214AEA6-1F8D-4C9B-97C8-A5BB6EC2D4A2}" type="slidenum">
              <a:rPr lang="en-SG" smtClean="0"/>
              <a:t>‹#›</a:t>
            </a:fld>
            <a:endParaRPr lang="en-SG"/>
          </a:p>
        </p:txBody>
      </p:sp>
    </p:spTree>
    <p:extLst>
      <p:ext uri="{BB962C8B-B14F-4D97-AF65-F5344CB8AC3E}">
        <p14:creationId xmlns:p14="http://schemas.microsoft.com/office/powerpoint/2010/main" val="1058888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A3E4CA-7F22-4BA6-8381-4458E0809937}"/>
              </a:ext>
            </a:extLst>
          </p:cNvPr>
          <p:cNvSpPr>
            <a:spLocks noGrp="1"/>
          </p:cNvSpPr>
          <p:nvPr>
            <p:ph type="dt" sz="half" idx="10"/>
          </p:nvPr>
        </p:nvSpPr>
        <p:spPr/>
        <p:txBody>
          <a:bodyPr/>
          <a:lstStyle/>
          <a:p>
            <a:fld id="{A03B8483-95B4-4B13-BE5E-FDBBE8C01BF6}" type="datetimeFigureOut">
              <a:rPr lang="en-SG" smtClean="0"/>
              <a:t>9/11/2020</a:t>
            </a:fld>
            <a:endParaRPr lang="en-SG"/>
          </a:p>
        </p:txBody>
      </p:sp>
      <p:sp>
        <p:nvSpPr>
          <p:cNvPr id="3" name="Footer Placeholder 2">
            <a:extLst>
              <a:ext uri="{FF2B5EF4-FFF2-40B4-BE49-F238E27FC236}">
                <a16:creationId xmlns:a16="http://schemas.microsoft.com/office/drawing/2014/main" id="{ABD5BE2F-D1AF-41C0-A971-3F6AC1BB2DEF}"/>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5115FCA-D311-494C-A800-5639DB932F38}"/>
              </a:ext>
            </a:extLst>
          </p:cNvPr>
          <p:cNvSpPr>
            <a:spLocks noGrp="1"/>
          </p:cNvSpPr>
          <p:nvPr>
            <p:ph type="sldNum" sz="quarter" idx="12"/>
          </p:nvPr>
        </p:nvSpPr>
        <p:spPr/>
        <p:txBody>
          <a:bodyPr/>
          <a:lstStyle/>
          <a:p>
            <a:fld id="{D214AEA6-1F8D-4C9B-97C8-A5BB6EC2D4A2}" type="slidenum">
              <a:rPr lang="en-SG" smtClean="0"/>
              <a:t>‹#›</a:t>
            </a:fld>
            <a:endParaRPr lang="en-SG"/>
          </a:p>
        </p:txBody>
      </p:sp>
    </p:spTree>
    <p:extLst>
      <p:ext uri="{BB962C8B-B14F-4D97-AF65-F5344CB8AC3E}">
        <p14:creationId xmlns:p14="http://schemas.microsoft.com/office/powerpoint/2010/main" val="1107482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4C6A9-4869-45C6-9184-17D64C714A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37131D3F-75E5-4C4B-85F9-155D121D30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C2DC6794-AB37-4563-B549-3797093E40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B4B996-1515-4544-A329-38B1688C16D4}"/>
              </a:ext>
            </a:extLst>
          </p:cNvPr>
          <p:cNvSpPr>
            <a:spLocks noGrp="1"/>
          </p:cNvSpPr>
          <p:nvPr>
            <p:ph type="dt" sz="half" idx="10"/>
          </p:nvPr>
        </p:nvSpPr>
        <p:spPr/>
        <p:txBody>
          <a:bodyPr/>
          <a:lstStyle/>
          <a:p>
            <a:fld id="{A03B8483-95B4-4B13-BE5E-FDBBE8C01BF6}" type="datetimeFigureOut">
              <a:rPr lang="en-SG" smtClean="0"/>
              <a:t>9/11/2020</a:t>
            </a:fld>
            <a:endParaRPr lang="en-SG"/>
          </a:p>
        </p:txBody>
      </p:sp>
      <p:sp>
        <p:nvSpPr>
          <p:cNvPr id="6" name="Footer Placeholder 5">
            <a:extLst>
              <a:ext uri="{FF2B5EF4-FFF2-40B4-BE49-F238E27FC236}">
                <a16:creationId xmlns:a16="http://schemas.microsoft.com/office/drawing/2014/main" id="{65AD2DDF-C458-45EC-9784-AA4CD09DD76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1A69851-9F0A-4293-892A-0C5DCBB3A249}"/>
              </a:ext>
            </a:extLst>
          </p:cNvPr>
          <p:cNvSpPr>
            <a:spLocks noGrp="1"/>
          </p:cNvSpPr>
          <p:nvPr>
            <p:ph type="sldNum" sz="quarter" idx="12"/>
          </p:nvPr>
        </p:nvSpPr>
        <p:spPr/>
        <p:txBody>
          <a:bodyPr/>
          <a:lstStyle/>
          <a:p>
            <a:fld id="{D214AEA6-1F8D-4C9B-97C8-A5BB6EC2D4A2}" type="slidenum">
              <a:rPr lang="en-SG" smtClean="0"/>
              <a:t>‹#›</a:t>
            </a:fld>
            <a:endParaRPr lang="en-SG"/>
          </a:p>
        </p:txBody>
      </p:sp>
    </p:spTree>
    <p:extLst>
      <p:ext uri="{BB962C8B-B14F-4D97-AF65-F5344CB8AC3E}">
        <p14:creationId xmlns:p14="http://schemas.microsoft.com/office/powerpoint/2010/main" val="2235079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4E268-4B56-480C-BDEF-E7150C1B2B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9C9DA1D6-6E0F-43E9-8A87-072D7F12F3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FED28BB9-5C13-4F54-A1F9-8DF3671827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B51EBE-B731-4607-B321-3613E7DBC4C9}"/>
              </a:ext>
            </a:extLst>
          </p:cNvPr>
          <p:cNvSpPr>
            <a:spLocks noGrp="1"/>
          </p:cNvSpPr>
          <p:nvPr>
            <p:ph type="dt" sz="half" idx="10"/>
          </p:nvPr>
        </p:nvSpPr>
        <p:spPr/>
        <p:txBody>
          <a:bodyPr/>
          <a:lstStyle/>
          <a:p>
            <a:fld id="{A03B8483-95B4-4B13-BE5E-FDBBE8C01BF6}" type="datetimeFigureOut">
              <a:rPr lang="en-SG" smtClean="0"/>
              <a:t>9/11/2020</a:t>
            </a:fld>
            <a:endParaRPr lang="en-SG"/>
          </a:p>
        </p:txBody>
      </p:sp>
      <p:sp>
        <p:nvSpPr>
          <p:cNvPr id="6" name="Footer Placeholder 5">
            <a:extLst>
              <a:ext uri="{FF2B5EF4-FFF2-40B4-BE49-F238E27FC236}">
                <a16:creationId xmlns:a16="http://schemas.microsoft.com/office/drawing/2014/main" id="{8AEFD47C-44E2-4FFC-B87A-8CA61810B87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184C097-FF4D-4666-8A74-63FE21C1ECD9}"/>
              </a:ext>
            </a:extLst>
          </p:cNvPr>
          <p:cNvSpPr>
            <a:spLocks noGrp="1"/>
          </p:cNvSpPr>
          <p:nvPr>
            <p:ph type="sldNum" sz="quarter" idx="12"/>
          </p:nvPr>
        </p:nvSpPr>
        <p:spPr/>
        <p:txBody>
          <a:bodyPr/>
          <a:lstStyle/>
          <a:p>
            <a:fld id="{D214AEA6-1F8D-4C9B-97C8-A5BB6EC2D4A2}" type="slidenum">
              <a:rPr lang="en-SG" smtClean="0"/>
              <a:t>‹#›</a:t>
            </a:fld>
            <a:endParaRPr lang="en-SG"/>
          </a:p>
        </p:txBody>
      </p:sp>
    </p:spTree>
    <p:extLst>
      <p:ext uri="{BB962C8B-B14F-4D97-AF65-F5344CB8AC3E}">
        <p14:creationId xmlns:p14="http://schemas.microsoft.com/office/powerpoint/2010/main" val="623876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34CD96-AE29-41E8-81D6-60564DE9E4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A82F80A2-675C-4CEC-B118-1F249A7798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8393CF0-383E-4E3C-9B07-9C70624ED0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3B8483-95B4-4B13-BE5E-FDBBE8C01BF6}" type="datetimeFigureOut">
              <a:rPr lang="en-SG" smtClean="0"/>
              <a:t>9/11/2020</a:t>
            </a:fld>
            <a:endParaRPr lang="en-SG"/>
          </a:p>
        </p:txBody>
      </p:sp>
      <p:sp>
        <p:nvSpPr>
          <p:cNvPr id="5" name="Footer Placeholder 4">
            <a:extLst>
              <a:ext uri="{FF2B5EF4-FFF2-40B4-BE49-F238E27FC236}">
                <a16:creationId xmlns:a16="http://schemas.microsoft.com/office/drawing/2014/main" id="{EB6EE2B8-4B33-44C0-A08C-FE59E5239E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13360A72-CAD8-4B44-B542-DCE43C1B13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14AEA6-1F8D-4C9B-97C8-A5BB6EC2D4A2}" type="slidenum">
              <a:rPr lang="en-SG" smtClean="0"/>
              <a:t>‹#›</a:t>
            </a:fld>
            <a:endParaRPr lang="en-SG"/>
          </a:p>
        </p:txBody>
      </p:sp>
    </p:spTree>
    <p:extLst>
      <p:ext uri="{BB962C8B-B14F-4D97-AF65-F5344CB8AC3E}">
        <p14:creationId xmlns:p14="http://schemas.microsoft.com/office/powerpoint/2010/main" val="4232344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files.nc.gov/dpi/documents/accountability/reporting/2017/documentation/exsumm17.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professionals.collegeboard.org/landscape" TargetMode="External"/><Relationship Id="rId4" Type="http://schemas.openxmlformats.org/officeDocument/2006/relationships/hyperlink" Target="https://collegereadiness.collegeboard.org/sat/register/fees/fee-waiver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A4A3-8283-4040-881A-45D24FBC9C67}"/>
              </a:ext>
            </a:extLst>
          </p:cNvPr>
          <p:cNvSpPr txBox="1"/>
          <p:nvPr/>
        </p:nvSpPr>
        <p:spPr>
          <a:xfrm>
            <a:off x="389845" y="3720375"/>
            <a:ext cx="3473451" cy="690638"/>
          </a:xfrm>
          <a:prstGeom prst="rect">
            <a:avLst/>
          </a:prstGeom>
          <a:noFill/>
        </p:spPr>
        <p:txBody>
          <a:bodyPr wrap="square" lIns="0" rIns="91440" rtlCol="0" anchor="b">
            <a:spAutoFit/>
          </a:bodyPr>
          <a:lstStyle/>
          <a:p>
            <a:pPr algn="ctr">
              <a:lnSpc>
                <a:spcPct val="80000"/>
              </a:lnSpc>
            </a:pPr>
            <a:r>
              <a:rPr lang="en-US" sz="2400" dirty="0"/>
              <a:t>Analyzing SAT &amp; ACT </a:t>
            </a:r>
            <a:br>
              <a:rPr lang="en-US" sz="2400" dirty="0"/>
            </a:br>
            <a:r>
              <a:rPr lang="en-US" sz="2400" dirty="0"/>
              <a:t>Test Results</a:t>
            </a:r>
          </a:p>
        </p:txBody>
      </p:sp>
      <p:sp>
        <p:nvSpPr>
          <p:cNvPr id="6" name="TextBox 5">
            <a:extLst>
              <a:ext uri="{FF2B5EF4-FFF2-40B4-BE49-F238E27FC236}">
                <a16:creationId xmlns:a16="http://schemas.microsoft.com/office/drawing/2014/main" id="{7F698728-21DF-4F98-8ED1-A5616743BA25}"/>
              </a:ext>
            </a:extLst>
          </p:cNvPr>
          <p:cNvSpPr txBox="1"/>
          <p:nvPr/>
        </p:nvSpPr>
        <p:spPr>
          <a:xfrm>
            <a:off x="1279288" y="4530636"/>
            <a:ext cx="1694561" cy="461665"/>
          </a:xfrm>
          <a:prstGeom prst="rect">
            <a:avLst/>
          </a:prstGeom>
          <a:noFill/>
        </p:spPr>
        <p:txBody>
          <a:bodyPr wrap="square" lIns="0" rIns="0" rtlCol="0" anchor="b">
            <a:spAutoFit/>
          </a:bodyPr>
          <a:lstStyle/>
          <a:p>
            <a:pPr algn="ctr"/>
            <a:r>
              <a:rPr lang="en-US" sz="1200" dirty="0"/>
              <a:t>Benjamin Dornel – DSI 18</a:t>
            </a:r>
          </a:p>
          <a:p>
            <a:pPr algn="ctr"/>
            <a:r>
              <a:rPr lang="en-US" sz="1200" dirty="0"/>
              <a:t>November 2020</a:t>
            </a:r>
          </a:p>
        </p:txBody>
      </p:sp>
      <p:pic>
        <p:nvPicPr>
          <p:cNvPr id="1030" name="Picture 6" descr="Coding Bootcamps, Data Science, UX, Business | General Assembly">
            <a:extLst>
              <a:ext uri="{FF2B5EF4-FFF2-40B4-BE49-F238E27FC236}">
                <a16:creationId xmlns:a16="http://schemas.microsoft.com/office/drawing/2014/main" id="{F2545E66-7717-4314-89C9-04EAF0F234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982" y="2198319"/>
            <a:ext cx="2841171" cy="152205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n America, Education Is Still the Great Equalizer - ED.gov Blog">
            <a:extLst>
              <a:ext uri="{FF2B5EF4-FFF2-40B4-BE49-F238E27FC236}">
                <a16:creationId xmlns:a16="http://schemas.microsoft.com/office/drawing/2014/main" id="{AE8D7834-1CC0-470E-AE67-C45CFDD8839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360"/>
          <a:stretch/>
        </p:blipFill>
        <p:spPr bwMode="auto">
          <a:xfrm>
            <a:off x="4355679" y="0"/>
            <a:ext cx="783632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9628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5706D-A994-4FFB-8896-20B483B2F0CE}"/>
              </a:ext>
            </a:extLst>
          </p:cNvPr>
          <p:cNvPicPr>
            <a:picLocks noChangeAspect="1"/>
          </p:cNvPicPr>
          <p:nvPr/>
        </p:nvPicPr>
        <p:blipFill>
          <a:blip r:embed="rId2"/>
          <a:stretch>
            <a:fillRect/>
          </a:stretch>
        </p:blipFill>
        <p:spPr>
          <a:xfrm>
            <a:off x="4174176" y="264753"/>
            <a:ext cx="8017824" cy="6328493"/>
          </a:xfrm>
          <a:prstGeom prst="rect">
            <a:avLst/>
          </a:prstGeom>
        </p:spPr>
      </p:pic>
      <p:sp>
        <p:nvSpPr>
          <p:cNvPr id="6" name="TextBox 5">
            <a:extLst>
              <a:ext uri="{FF2B5EF4-FFF2-40B4-BE49-F238E27FC236}">
                <a16:creationId xmlns:a16="http://schemas.microsoft.com/office/drawing/2014/main" id="{DC907ACB-FC96-46AF-BC81-78B8B9100CD8}"/>
              </a:ext>
            </a:extLst>
          </p:cNvPr>
          <p:cNvSpPr txBox="1"/>
          <p:nvPr/>
        </p:nvSpPr>
        <p:spPr>
          <a:xfrm>
            <a:off x="474833" y="982175"/>
            <a:ext cx="4107232" cy="5262979"/>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000000"/>
                </a:solidFill>
                <a:effectLst/>
                <a:latin typeface="Helvetica Neue"/>
              </a:rPr>
              <a:t>GDP is negatively correlated with SAT scores and participation.</a:t>
            </a:r>
          </a:p>
          <a:p>
            <a:pPr marL="342900" indent="-342900">
              <a:buFont typeface="Arial" panose="020B0604020202020204" pitchFamily="34" charset="0"/>
              <a:buChar char="•"/>
            </a:pPr>
            <a:endParaRPr lang="en-US" sz="2400" dirty="0">
              <a:solidFill>
                <a:srgbClr val="000000"/>
              </a:solidFill>
              <a:latin typeface="Helvetica Neue"/>
            </a:endParaRPr>
          </a:p>
          <a:p>
            <a:pPr marL="342900" indent="-342900">
              <a:buFont typeface="Arial" panose="020B0604020202020204" pitchFamily="34" charset="0"/>
              <a:buChar char="•"/>
            </a:pPr>
            <a:r>
              <a:rPr lang="en-US" sz="2400" b="0" i="0" dirty="0">
                <a:solidFill>
                  <a:srgbClr val="000000"/>
                </a:solidFill>
                <a:effectLst/>
                <a:latin typeface="Helvetica Neue"/>
              </a:rPr>
              <a:t>GDP </a:t>
            </a:r>
            <a:r>
              <a:rPr lang="en-US" sz="2400" dirty="0">
                <a:solidFill>
                  <a:srgbClr val="000000"/>
                </a:solidFill>
                <a:latin typeface="Helvetica Neue"/>
              </a:rPr>
              <a:t>is </a:t>
            </a:r>
            <a:r>
              <a:rPr lang="en-US" sz="2400" b="0" i="0" dirty="0">
                <a:solidFill>
                  <a:srgbClr val="000000"/>
                </a:solidFill>
                <a:effectLst/>
                <a:latin typeface="Helvetica Neue"/>
              </a:rPr>
              <a:t>positively correlated with ACT scores and participation. </a:t>
            </a:r>
          </a:p>
          <a:p>
            <a:pPr algn="l"/>
            <a:endParaRPr lang="en-US" sz="2400" b="0" i="0" dirty="0">
              <a:solidFill>
                <a:srgbClr val="000000"/>
              </a:solidFill>
              <a:effectLst/>
              <a:latin typeface="Helvetica Neue"/>
            </a:endParaRPr>
          </a:p>
          <a:p>
            <a:pPr marL="342900" indent="-342900" algn="l">
              <a:buFont typeface="Arial" panose="020B0604020202020204" pitchFamily="34" charset="0"/>
              <a:buChar char="•"/>
            </a:pPr>
            <a:r>
              <a:rPr lang="en-US" sz="2400" b="0" i="0" dirty="0">
                <a:solidFill>
                  <a:srgbClr val="000000"/>
                </a:solidFill>
                <a:effectLst/>
                <a:latin typeface="Helvetica Neue"/>
              </a:rPr>
              <a:t>Hence, the higher a state's GDP, the higher their ACT test scores. </a:t>
            </a:r>
          </a:p>
          <a:p>
            <a:pPr marL="342900" indent="-342900" algn="l">
              <a:buFont typeface="Arial" panose="020B0604020202020204" pitchFamily="34" charset="0"/>
              <a:buChar char="•"/>
            </a:pPr>
            <a:endParaRPr lang="en-US" sz="2400" dirty="0">
              <a:solidFill>
                <a:srgbClr val="000000"/>
              </a:solidFill>
              <a:latin typeface="Helvetica Neue"/>
            </a:endParaRPr>
          </a:p>
          <a:p>
            <a:pPr marL="342900" indent="-342900" algn="l">
              <a:buFont typeface="Arial" panose="020B0604020202020204" pitchFamily="34" charset="0"/>
              <a:buChar char="•"/>
            </a:pPr>
            <a:r>
              <a:rPr lang="en-US" sz="2400" b="0" i="0" dirty="0">
                <a:solidFill>
                  <a:srgbClr val="000000"/>
                </a:solidFill>
                <a:effectLst/>
                <a:latin typeface="Helvetica Neue"/>
              </a:rPr>
              <a:t>The opposite is true for SAT test scores.</a:t>
            </a:r>
          </a:p>
        </p:txBody>
      </p:sp>
    </p:spTree>
    <p:extLst>
      <p:ext uri="{BB962C8B-B14F-4D97-AF65-F5344CB8AC3E}">
        <p14:creationId xmlns:p14="http://schemas.microsoft.com/office/powerpoint/2010/main" val="3035075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D1E3C"/>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EBEF01-D1BA-4508-A784-949120AA32F4}"/>
              </a:ext>
            </a:extLst>
          </p:cNvPr>
          <p:cNvSpPr>
            <a:spLocks noGrp="1"/>
          </p:cNvSpPr>
          <p:nvPr>
            <p:ph type="title"/>
          </p:nvPr>
        </p:nvSpPr>
        <p:spPr>
          <a:xfrm>
            <a:off x="838200" y="2915378"/>
            <a:ext cx="10515600" cy="1325563"/>
          </a:xfrm>
        </p:spPr>
        <p:txBody>
          <a:bodyPr>
            <a:normAutofit fontScale="90000"/>
          </a:bodyPr>
          <a:lstStyle/>
          <a:p>
            <a:pPr algn="ctr"/>
            <a:r>
              <a:rPr lang="en-SG" sz="5400" dirty="0">
                <a:solidFill>
                  <a:schemeClr val="bg1"/>
                </a:solidFill>
              </a:rPr>
              <a:t>So, which state should </a:t>
            </a:r>
            <a:br>
              <a:rPr lang="en-SG" sz="5400" dirty="0">
                <a:solidFill>
                  <a:schemeClr val="bg1"/>
                </a:solidFill>
              </a:rPr>
            </a:br>
            <a:r>
              <a:rPr lang="en-SG" sz="5400" dirty="0">
                <a:solidFill>
                  <a:schemeClr val="bg1"/>
                </a:solidFill>
              </a:rPr>
              <a:t>the College Board target?</a:t>
            </a:r>
          </a:p>
        </p:txBody>
      </p:sp>
    </p:spTree>
    <p:extLst>
      <p:ext uri="{BB962C8B-B14F-4D97-AF65-F5344CB8AC3E}">
        <p14:creationId xmlns:p14="http://schemas.microsoft.com/office/powerpoint/2010/main" val="3517703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a:extLst>
              <a:ext uri="{FF2B5EF4-FFF2-40B4-BE49-F238E27FC236}">
                <a16:creationId xmlns:a16="http://schemas.microsoft.com/office/drawing/2014/main" id="{88033F3A-D9C7-45CE-8FDA-6776CE527774}"/>
              </a:ext>
            </a:extLst>
          </p:cNvPr>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l="2327" t="8970" r="2050" b="8278"/>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23F6B07-9895-4844-8D1B-F309F9A8C62A}"/>
              </a:ext>
            </a:extLst>
          </p:cNvPr>
          <p:cNvSpPr>
            <a:spLocks noGrp="1"/>
          </p:cNvSpPr>
          <p:nvPr>
            <p:ph type="title"/>
          </p:nvPr>
        </p:nvSpPr>
        <p:spPr>
          <a:xfrm>
            <a:off x="364997" y="1065862"/>
            <a:ext cx="3983362" cy="4726276"/>
          </a:xfrm>
        </p:spPr>
        <p:txBody>
          <a:bodyPr>
            <a:normAutofit/>
          </a:bodyPr>
          <a:lstStyle/>
          <a:p>
            <a:pPr algn="ctr"/>
            <a:r>
              <a:rPr lang="en-SG" dirty="0">
                <a:solidFill>
                  <a:srgbClr val="FFFFFF"/>
                </a:solidFill>
              </a:rPr>
              <a:t>South Carolina</a:t>
            </a:r>
          </a:p>
        </p:txBody>
      </p:sp>
      <p:cxnSp>
        <p:nvCxnSpPr>
          <p:cNvPr id="77" name="Straight Connector 76">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1EF8DC7-0113-4B29-8650-00C070ED22CB}"/>
              </a:ext>
            </a:extLst>
          </p:cNvPr>
          <p:cNvSpPr>
            <a:spLocks noGrp="1"/>
          </p:cNvSpPr>
          <p:nvPr>
            <p:ph idx="1"/>
          </p:nvPr>
        </p:nvSpPr>
        <p:spPr>
          <a:xfrm>
            <a:off x="4989546" y="1791576"/>
            <a:ext cx="6561267" cy="3157795"/>
          </a:xfrm>
        </p:spPr>
        <p:txBody>
          <a:bodyPr anchor="ctr">
            <a:normAutofit/>
          </a:bodyPr>
          <a:lstStyle/>
          <a:p>
            <a:pPr marL="514350" indent="-514350">
              <a:buAutoNum type="arabicPeriod"/>
            </a:pPr>
            <a:r>
              <a:rPr lang="en-SG" sz="3200" dirty="0">
                <a:solidFill>
                  <a:srgbClr val="FFFFFF"/>
                </a:solidFill>
              </a:rPr>
              <a:t>High ACT Participation Rate: 100%</a:t>
            </a:r>
          </a:p>
          <a:p>
            <a:pPr marL="514350" indent="-514350">
              <a:buAutoNum type="arabicPeriod"/>
            </a:pPr>
            <a:r>
              <a:rPr lang="en-SG" sz="3200" dirty="0">
                <a:solidFill>
                  <a:srgbClr val="FFFFFF"/>
                </a:solidFill>
              </a:rPr>
              <a:t>Low GDP: &lt;$40,000</a:t>
            </a:r>
          </a:p>
          <a:p>
            <a:pPr marL="514350" indent="-514350">
              <a:buAutoNum type="arabicPeriod"/>
            </a:pPr>
            <a:r>
              <a:rPr lang="en-SG" sz="3200" dirty="0">
                <a:solidFill>
                  <a:srgbClr val="FFFFFF"/>
                </a:solidFill>
              </a:rPr>
              <a:t>Below Average ACT scores: 18.30</a:t>
            </a:r>
          </a:p>
        </p:txBody>
      </p:sp>
    </p:spTree>
    <p:extLst>
      <p:ext uri="{BB962C8B-B14F-4D97-AF65-F5344CB8AC3E}">
        <p14:creationId xmlns:p14="http://schemas.microsoft.com/office/powerpoint/2010/main" val="33324607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B49B3-7147-4462-AB53-59C38D933FDA}"/>
              </a:ext>
            </a:extLst>
          </p:cNvPr>
          <p:cNvSpPr>
            <a:spLocks noGrp="1"/>
          </p:cNvSpPr>
          <p:nvPr>
            <p:ph type="title"/>
          </p:nvPr>
        </p:nvSpPr>
        <p:spPr/>
        <p:txBody>
          <a:bodyPr/>
          <a:lstStyle/>
          <a:p>
            <a:r>
              <a:rPr lang="en-SG" dirty="0"/>
              <a:t>However, we need to keep in mind that correlation != causation.</a:t>
            </a:r>
          </a:p>
        </p:txBody>
      </p:sp>
      <p:sp>
        <p:nvSpPr>
          <p:cNvPr id="3" name="Content Placeholder 2">
            <a:extLst>
              <a:ext uri="{FF2B5EF4-FFF2-40B4-BE49-F238E27FC236}">
                <a16:creationId xmlns:a16="http://schemas.microsoft.com/office/drawing/2014/main" id="{E1744058-6DE3-4583-B507-7DF639FF60F2}"/>
              </a:ext>
            </a:extLst>
          </p:cNvPr>
          <p:cNvSpPr>
            <a:spLocks noGrp="1"/>
          </p:cNvSpPr>
          <p:nvPr>
            <p:ph idx="1"/>
          </p:nvPr>
        </p:nvSpPr>
        <p:spPr>
          <a:xfrm>
            <a:off x="838200" y="1883681"/>
            <a:ext cx="10515600" cy="4351338"/>
          </a:xfrm>
        </p:spPr>
        <p:txBody>
          <a:bodyPr>
            <a:normAutofit/>
          </a:bodyPr>
          <a:lstStyle/>
          <a:p>
            <a:r>
              <a:rPr lang="en-SG" sz="2400" dirty="0"/>
              <a:t>While the SAT may be more socially equitable than the ACT due to the policies like the fee waivers for low-income students, research shows that s</a:t>
            </a:r>
            <a:r>
              <a:rPr lang="en-US" sz="2400" dirty="0" err="1"/>
              <a:t>tandardized</a:t>
            </a:r>
            <a:r>
              <a:rPr lang="en-US" sz="2400" dirty="0"/>
              <a:t> test measures generally show </a:t>
            </a:r>
            <a:r>
              <a:rPr lang="en-US" sz="2400" b="1" dirty="0"/>
              <a:t>a negative correlation between socioeconomic status and test results </a:t>
            </a:r>
            <a:r>
              <a:rPr lang="en-US" sz="2400" dirty="0"/>
              <a:t>(</a:t>
            </a:r>
            <a:r>
              <a:rPr lang="en-US" sz="2400" dirty="0">
                <a:hlinkClick r:id="rId2"/>
              </a:rPr>
              <a:t>NC Gov 2017</a:t>
            </a:r>
            <a:r>
              <a:rPr lang="en-US" sz="2400" dirty="0"/>
              <a:t>).</a:t>
            </a:r>
          </a:p>
          <a:p>
            <a:pPr marL="0" indent="0">
              <a:buNone/>
            </a:pPr>
            <a:endParaRPr lang="en-US" sz="2400" dirty="0"/>
          </a:p>
          <a:p>
            <a:r>
              <a:rPr lang="en-US" sz="2400" dirty="0"/>
              <a:t>The College Board must continue to work with states to address this issue. This could mean incorporating other forms of testing such as </a:t>
            </a:r>
            <a:r>
              <a:rPr lang="en-US" sz="2400" b="1" dirty="0"/>
              <a:t>portfolio-based assessment </a:t>
            </a:r>
            <a:r>
              <a:rPr lang="en-US" sz="2400" dirty="0"/>
              <a:t>or </a:t>
            </a:r>
            <a:r>
              <a:rPr lang="en-US" sz="2400" b="1" dirty="0"/>
              <a:t>adaptive testing</a:t>
            </a:r>
            <a:r>
              <a:rPr lang="en-US" sz="2400" dirty="0"/>
              <a:t>.</a:t>
            </a:r>
          </a:p>
          <a:p>
            <a:endParaRPr lang="en-US" sz="2400" dirty="0"/>
          </a:p>
          <a:p>
            <a:r>
              <a:rPr lang="en-US" sz="2400" dirty="0"/>
              <a:t>With COVID-19 changing the landscape of standardized testing, the College Board must continue to adapt the SAT to the times we are now in.</a:t>
            </a:r>
          </a:p>
          <a:p>
            <a:endParaRPr lang="en-US" sz="2400" dirty="0"/>
          </a:p>
          <a:p>
            <a:endParaRPr lang="en-SG" sz="2400" dirty="0"/>
          </a:p>
        </p:txBody>
      </p:sp>
    </p:spTree>
    <p:extLst>
      <p:ext uri="{BB962C8B-B14F-4D97-AF65-F5344CB8AC3E}">
        <p14:creationId xmlns:p14="http://schemas.microsoft.com/office/powerpoint/2010/main" val="2369798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D1E3C"/>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EBEF01-D1BA-4508-A784-949120AA32F4}"/>
              </a:ext>
            </a:extLst>
          </p:cNvPr>
          <p:cNvSpPr>
            <a:spLocks noGrp="1"/>
          </p:cNvSpPr>
          <p:nvPr>
            <p:ph type="title"/>
          </p:nvPr>
        </p:nvSpPr>
        <p:spPr>
          <a:xfrm>
            <a:off x="838200" y="2915378"/>
            <a:ext cx="10515600" cy="1325563"/>
          </a:xfrm>
        </p:spPr>
        <p:txBody>
          <a:bodyPr>
            <a:normAutofit/>
          </a:bodyPr>
          <a:lstStyle/>
          <a:p>
            <a:pPr algn="ctr"/>
            <a:r>
              <a:rPr lang="en-SG" sz="5400" dirty="0">
                <a:solidFill>
                  <a:schemeClr val="bg1"/>
                </a:solidFill>
              </a:rPr>
              <a:t>Appendix</a:t>
            </a:r>
          </a:p>
        </p:txBody>
      </p:sp>
    </p:spTree>
    <p:extLst>
      <p:ext uri="{BB962C8B-B14F-4D97-AF65-F5344CB8AC3E}">
        <p14:creationId xmlns:p14="http://schemas.microsoft.com/office/powerpoint/2010/main" val="3915029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BFEE35-EF93-4FCD-BDE5-3CBE273AC144}"/>
              </a:ext>
            </a:extLst>
          </p:cNvPr>
          <p:cNvPicPr>
            <a:picLocks noChangeAspect="1"/>
          </p:cNvPicPr>
          <p:nvPr/>
        </p:nvPicPr>
        <p:blipFill rotWithShape="1">
          <a:blip r:embed="rId2"/>
          <a:srcRect t="1631"/>
          <a:stretch/>
        </p:blipFill>
        <p:spPr>
          <a:xfrm>
            <a:off x="182879" y="1015787"/>
            <a:ext cx="11589029" cy="4826425"/>
          </a:xfrm>
          <a:prstGeom prst="rect">
            <a:avLst/>
          </a:prstGeom>
        </p:spPr>
      </p:pic>
    </p:spTree>
    <p:extLst>
      <p:ext uri="{BB962C8B-B14F-4D97-AF65-F5344CB8AC3E}">
        <p14:creationId xmlns:p14="http://schemas.microsoft.com/office/powerpoint/2010/main" val="1378139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E79D1E3-B2C6-40A6-BEA9-B2E4F599591C}"/>
              </a:ext>
            </a:extLst>
          </p:cNvPr>
          <p:cNvPicPr>
            <a:picLocks noChangeAspect="1"/>
          </p:cNvPicPr>
          <p:nvPr/>
        </p:nvPicPr>
        <p:blipFill>
          <a:blip r:embed="rId3"/>
          <a:stretch>
            <a:fillRect/>
          </a:stretch>
        </p:blipFill>
        <p:spPr>
          <a:xfrm>
            <a:off x="1289269" y="927476"/>
            <a:ext cx="9840884" cy="4821814"/>
          </a:xfrm>
          <a:prstGeom prst="rect">
            <a:avLst/>
          </a:prstGeom>
        </p:spPr>
      </p:pic>
    </p:spTree>
    <p:extLst>
      <p:ext uri="{BB962C8B-B14F-4D97-AF65-F5344CB8AC3E}">
        <p14:creationId xmlns:p14="http://schemas.microsoft.com/office/powerpoint/2010/main" val="1561852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1E3C"/>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EBEF01-D1BA-4508-A784-949120AA32F4}"/>
              </a:ext>
            </a:extLst>
          </p:cNvPr>
          <p:cNvSpPr>
            <a:spLocks noGrp="1"/>
          </p:cNvSpPr>
          <p:nvPr>
            <p:ph type="title"/>
          </p:nvPr>
        </p:nvSpPr>
        <p:spPr>
          <a:xfrm>
            <a:off x="578141" y="2915378"/>
            <a:ext cx="10515600" cy="1325563"/>
          </a:xfrm>
        </p:spPr>
        <p:txBody>
          <a:bodyPr>
            <a:normAutofit fontScale="90000"/>
          </a:bodyPr>
          <a:lstStyle/>
          <a:p>
            <a:pPr algn="ctr"/>
            <a:r>
              <a:rPr lang="en-US" sz="5400" dirty="0">
                <a:solidFill>
                  <a:schemeClr val="bg1"/>
                </a:solidFill>
              </a:rPr>
              <a:t>ACT vs SAT:</a:t>
            </a:r>
            <a:br>
              <a:rPr lang="en-US" sz="5400" dirty="0">
                <a:solidFill>
                  <a:schemeClr val="bg1"/>
                </a:solidFill>
              </a:rPr>
            </a:br>
            <a:r>
              <a:rPr lang="en-US" sz="5400" dirty="0">
                <a:solidFill>
                  <a:schemeClr val="bg1"/>
                </a:solidFill>
              </a:rPr>
              <a:t>Which test is more popular?</a:t>
            </a:r>
            <a:endParaRPr lang="en-SG" sz="5400" dirty="0">
              <a:solidFill>
                <a:schemeClr val="bg1"/>
              </a:solidFill>
            </a:endParaRPr>
          </a:p>
        </p:txBody>
      </p:sp>
    </p:spTree>
    <p:extLst>
      <p:ext uri="{BB962C8B-B14F-4D97-AF65-F5344CB8AC3E}">
        <p14:creationId xmlns:p14="http://schemas.microsoft.com/office/powerpoint/2010/main" val="864311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E8C2D-B34B-4689-9DE9-5F725BB3ED5A}"/>
              </a:ext>
            </a:extLst>
          </p:cNvPr>
          <p:cNvSpPr>
            <a:spLocks noGrp="1"/>
          </p:cNvSpPr>
          <p:nvPr>
            <p:ph type="title"/>
          </p:nvPr>
        </p:nvSpPr>
        <p:spPr/>
        <p:txBody>
          <a:bodyPr/>
          <a:lstStyle/>
          <a:p>
            <a:r>
              <a:rPr lang="en-SG" dirty="0"/>
              <a:t>Clearly, the ACT is more popular than the SAT</a:t>
            </a:r>
          </a:p>
        </p:txBody>
      </p:sp>
      <p:pic>
        <p:nvPicPr>
          <p:cNvPr id="11" name="Picture 10">
            <a:extLst>
              <a:ext uri="{FF2B5EF4-FFF2-40B4-BE49-F238E27FC236}">
                <a16:creationId xmlns:a16="http://schemas.microsoft.com/office/drawing/2014/main" id="{FD30F50F-2850-4589-A80F-E6969C42AC35}"/>
              </a:ext>
            </a:extLst>
          </p:cNvPr>
          <p:cNvPicPr>
            <a:picLocks noChangeAspect="1"/>
          </p:cNvPicPr>
          <p:nvPr/>
        </p:nvPicPr>
        <p:blipFill>
          <a:blip r:embed="rId3"/>
          <a:stretch>
            <a:fillRect/>
          </a:stretch>
        </p:blipFill>
        <p:spPr>
          <a:xfrm>
            <a:off x="947443" y="1445469"/>
            <a:ext cx="10297113" cy="5047406"/>
          </a:xfrm>
          <a:prstGeom prst="rect">
            <a:avLst/>
          </a:prstGeom>
        </p:spPr>
      </p:pic>
    </p:spTree>
    <p:extLst>
      <p:ext uri="{BB962C8B-B14F-4D97-AF65-F5344CB8AC3E}">
        <p14:creationId xmlns:p14="http://schemas.microsoft.com/office/powerpoint/2010/main" val="355220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1F78A-6B53-48F4-B266-CEDF589226A9}"/>
              </a:ext>
            </a:extLst>
          </p:cNvPr>
          <p:cNvSpPr>
            <a:spLocks noGrp="1"/>
          </p:cNvSpPr>
          <p:nvPr>
            <p:ph type="title"/>
          </p:nvPr>
        </p:nvSpPr>
        <p:spPr/>
        <p:txBody>
          <a:bodyPr/>
          <a:lstStyle/>
          <a:p>
            <a:r>
              <a:rPr lang="en-SG" dirty="0"/>
              <a:t>But why? Correlation of scores year-over-year is better for the ACT.</a:t>
            </a:r>
          </a:p>
        </p:txBody>
      </p:sp>
      <p:pic>
        <p:nvPicPr>
          <p:cNvPr id="8" name="Picture 7">
            <a:extLst>
              <a:ext uri="{FF2B5EF4-FFF2-40B4-BE49-F238E27FC236}">
                <a16:creationId xmlns:a16="http://schemas.microsoft.com/office/drawing/2014/main" id="{6099F71E-3A8F-44C1-A727-127C03FF903C}"/>
              </a:ext>
            </a:extLst>
          </p:cNvPr>
          <p:cNvPicPr>
            <a:picLocks noChangeAspect="1"/>
          </p:cNvPicPr>
          <p:nvPr/>
        </p:nvPicPr>
        <p:blipFill>
          <a:blip r:embed="rId3"/>
          <a:stretch>
            <a:fillRect/>
          </a:stretch>
        </p:blipFill>
        <p:spPr>
          <a:xfrm>
            <a:off x="1108101" y="1690688"/>
            <a:ext cx="9975797" cy="5042820"/>
          </a:xfrm>
          <a:prstGeom prst="rect">
            <a:avLst/>
          </a:prstGeom>
        </p:spPr>
      </p:pic>
    </p:spTree>
    <p:extLst>
      <p:ext uri="{BB962C8B-B14F-4D97-AF65-F5344CB8AC3E}">
        <p14:creationId xmlns:p14="http://schemas.microsoft.com/office/powerpoint/2010/main" val="1288746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1E3C"/>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EBEF01-D1BA-4508-A784-949120AA32F4}"/>
              </a:ext>
            </a:extLst>
          </p:cNvPr>
          <p:cNvSpPr>
            <a:spLocks noGrp="1"/>
          </p:cNvSpPr>
          <p:nvPr>
            <p:ph type="title"/>
          </p:nvPr>
        </p:nvSpPr>
        <p:spPr>
          <a:xfrm>
            <a:off x="838200" y="2915378"/>
            <a:ext cx="10515600" cy="1325563"/>
          </a:xfrm>
        </p:spPr>
        <p:txBody>
          <a:bodyPr>
            <a:normAutofit fontScale="90000"/>
          </a:bodyPr>
          <a:lstStyle/>
          <a:p>
            <a:pPr algn="ctr"/>
            <a:r>
              <a:rPr lang="en-SG" sz="5400" dirty="0">
                <a:solidFill>
                  <a:schemeClr val="bg1"/>
                </a:solidFill>
              </a:rPr>
              <a:t>So how can we boost </a:t>
            </a:r>
            <a:br>
              <a:rPr lang="en-SG" sz="5400" dirty="0">
                <a:solidFill>
                  <a:schemeClr val="bg1"/>
                </a:solidFill>
              </a:rPr>
            </a:br>
            <a:r>
              <a:rPr lang="en-SG" sz="5400" dirty="0">
                <a:solidFill>
                  <a:schemeClr val="bg1"/>
                </a:solidFill>
              </a:rPr>
              <a:t>SAT participation rates?</a:t>
            </a:r>
          </a:p>
        </p:txBody>
      </p:sp>
    </p:spTree>
    <p:extLst>
      <p:ext uri="{BB962C8B-B14F-4D97-AF65-F5344CB8AC3E}">
        <p14:creationId xmlns:p14="http://schemas.microsoft.com/office/powerpoint/2010/main" val="1464661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E8C2D-B34B-4689-9DE9-5F725BB3ED5A}"/>
              </a:ext>
            </a:extLst>
          </p:cNvPr>
          <p:cNvSpPr>
            <a:spLocks noGrp="1"/>
          </p:cNvSpPr>
          <p:nvPr>
            <p:ph type="title"/>
          </p:nvPr>
        </p:nvSpPr>
        <p:spPr/>
        <p:txBody>
          <a:bodyPr>
            <a:normAutofit/>
          </a:bodyPr>
          <a:lstStyle/>
          <a:p>
            <a:r>
              <a:rPr lang="en-SG" sz="4000" dirty="0"/>
              <a:t>Looking at the data shows that poor states have relatively higher SAT scores and lower ACT scores.</a:t>
            </a:r>
          </a:p>
        </p:txBody>
      </p:sp>
      <p:grpSp>
        <p:nvGrpSpPr>
          <p:cNvPr id="5" name="Group 4">
            <a:extLst>
              <a:ext uri="{FF2B5EF4-FFF2-40B4-BE49-F238E27FC236}">
                <a16:creationId xmlns:a16="http://schemas.microsoft.com/office/drawing/2014/main" id="{86AAEC68-9A5E-4F86-83DE-8EC0076F6BAC}"/>
              </a:ext>
            </a:extLst>
          </p:cNvPr>
          <p:cNvGrpSpPr/>
          <p:nvPr/>
        </p:nvGrpSpPr>
        <p:grpSpPr>
          <a:xfrm>
            <a:off x="497588" y="1631590"/>
            <a:ext cx="11196824" cy="5225645"/>
            <a:chOff x="497588" y="1631590"/>
            <a:chExt cx="11196824" cy="5225645"/>
          </a:xfrm>
        </p:grpSpPr>
        <p:pic>
          <p:nvPicPr>
            <p:cNvPr id="3" name="Picture 2">
              <a:extLst>
                <a:ext uri="{FF2B5EF4-FFF2-40B4-BE49-F238E27FC236}">
                  <a16:creationId xmlns:a16="http://schemas.microsoft.com/office/drawing/2014/main" id="{D6425E71-7D4E-4409-8457-054193DF772C}"/>
                </a:ext>
              </a:extLst>
            </p:cNvPr>
            <p:cNvPicPr>
              <a:picLocks noChangeAspect="1"/>
            </p:cNvPicPr>
            <p:nvPr/>
          </p:nvPicPr>
          <p:blipFill>
            <a:blip r:embed="rId3"/>
            <a:stretch>
              <a:fillRect/>
            </a:stretch>
          </p:blipFill>
          <p:spPr>
            <a:xfrm>
              <a:off x="497588" y="1979406"/>
              <a:ext cx="11196824" cy="4818027"/>
            </a:xfrm>
            <a:prstGeom prst="rect">
              <a:avLst/>
            </a:prstGeom>
          </p:spPr>
        </p:pic>
        <p:sp>
          <p:nvSpPr>
            <p:cNvPr id="4" name="TextBox 3">
              <a:extLst>
                <a:ext uri="{FF2B5EF4-FFF2-40B4-BE49-F238E27FC236}">
                  <a16:creationId xmlns:a16="http://schemas.microsoft.com/office/drawing/2014/main" id="{0AF548E7-7A7A-4890-A730-B1B7891B3B6E}"/>
                </a:ext>
              </a:extLst>
            </p:cNvPr>
            <p:cNvSpPr txBox="1"/>
            <p:nvPr/>
          </p:nvSpPr>
          <p:spPr>
            <a:xfrm>
              <a:off x="1010322" y="1631590"/>
              <a:ext cx="2767783" cy="369332"/>
            </a:xfrm>
            <a:prstGeom prst="rect">
              <a:avLst/>
            </a:prstGeom>
            <a:solidFill>
              <a:srgbClr val="ED1E3C"/>
            </a:solidFill>
          </p:spPr>
          <p:txBody>
            <a:bodyPr wrap="square" rtlCol="0">
              <a:spAutoFit/>
            </a:bodyPr>
            <a:lstStyle/>
            <a:p>
              <a:r>
                <a:rPr lang="en-SG" dirty="0">
                  <a:solidFill>
                    <a:schemeClr val="bg1"/>
                  </a:solidFill>
                </a:rPr>
                <a:t>States with high SAT scores</a:t>
              </a:r>
            </a:p>
          </p:txBody>
        </p:sp>
        <p:sp>
          <p:nvSpPr>
            <p:cNvPr id="6" name="Arrow: Down 5">
              <a:extLst>
                <a:ext uri="{FF2B5EF4-FFF2-40B4-BE49-F238E27FC236}">
                  <a16:creationId xmlns:a16="http://schemas.microsoft.com/office/drawing/2014/main" id="{9E66B655-A3D5-4ABA-A8B9-2393A1BEF208}"/>
                </a:ext>
              </a:extLst>
            </p:cNvPr>
            <p:cNvSpPr/>
            <p:nvPr/>
          </p:nvSpPr>
          <p:spPr>
            <a:xfrm>
              <a:off x="1452283" y="2022438"/>
              <a:ext cx="161365" cy="74227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TextBox 7">
              <a:extLst>
                <a:ext uri="{FF2B5EF4-FFF2-40B4-BE49-F238E27FC236}">
                  <a16:creationId xmlns:a16="http://schemas.microsoft.com/office/drawing/2014/main" id="{F8278DBD-5B32-4306-9D9E-DDFC9616B9E5}"/>
                </a:ext>
              </a:extLst>
            </p:cNvPr>
            <p:cNvSpPr txBox="1"/>
            <p:nvPr/>
          </p:nvSpPr>
          <p:spPr>
            <a:xfrm>
              <a:off x="4553432" y="6487903"/>
              <a:ext cx="2783919" cy="369332"/>
            </a:xfrm>
            <a:prstGeom prst="rect">
              <a:avLst/>
            </a:prstGeom>
            <a:solidFill>
              <a:srgbClr val="ED1E3C"/>
            </a:solidFill>
          </p:spPr>
          <p:txBody>
            <a:bodyPr wrap="square" rtlCol="0">
              <a:spAutoFit/>
            </a:bodyPr>
            <a:lstStyle/>
            <a:p>
              <a:r>
                <a:rPr lang="en-SG" dirty="0">
                  <a:solidFill>
                    <a:schemeClr val="bg1"/>
                  </a:solidFill>
                </a:rPr>
                <a:t>States with high </a:t>
              </a:r>
              <a:r>
                <a:rPr lang="en-SG">
                  <a:solidFill>
                    <a:schemeClr val="bg1"/>
                  </a:solidFill>
                </a:rPr>
                <a:t>ACT scores</a:t>
              </a:r>
              <a:endParaRPr lang="en-SG" dirty="0">
                <a:solidFill>
                  <a:schemeClr val="bg1"/>
                </a:solidFill>
              </a:endParaRPr>
            </a:p>
          </p:txBody>
        </p:sp>
      </p:grpSp>
      <p:sp>
        <p:nvSpPr>
          <p:cNvPr id="14" name="Arrow: Down 13">
            <a:extLst>
              <a:ext uri="{FF2B5EF4-FFF2-40B4-BE49-F238E27FC236}">
                <a16:creationId xmlns:a16="http://schemas.microsoft.com/office/drawing/2014/main" id="{F1DB5F7B-BA6B-4022-9D02-7734FF27EF31}"/>
              </a:ext>
            </a:extLst>
          </p:cNvPr>
          <p:cNvSpPr/>
          <p:nvPr/>
        </p:nvSpPr>
        <p:spPr>
          <a:xfrm rot="10800000">
            <a:off x="5934635" y="5685824"/>
            <a:ext cx="161365" cy="74227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438175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DDFCE3B-4DF5-4BEB-8217-BED86939000E}"/>
              </a:ext>
            </a:extLst>
          </p:cNvPr>
          <p:cNvSpPr txBox="1"/>
          <p:nvPr/>
        </p:nvSpPr>
        <p:spPr>
          <a:xfrm>
            <a:off x="725305" y="1877477"/>
            <a:ext cx="4355980" cy="3744615"/>
          </a:xfrm>
          <a:prstGeom prst="rect">
            <a:avLst/>
          </a:prstGeom>
          <a:noFill/>
        </p:spPr>
        <p:txBody>
          <a:bodyPr wrap="square">
            <a:spAutoFit/>
          </a:bodyPr>
          <a:lstStyle/>
          <a:p>
            <a:pPr marL="285750" indent="-285750" rtl="0" fontAlgn="base">
              <a:spcBef>
                <a:spcPts val="0"/>
              </a:spcBef>
              <a:spcAft>
                <a:spcPts val="1600"/>
              </a:spcAft>
              <a:buFont typeface="Arial" panose="020B0604020202020204" pitchFamily="34" charset="0"/>
              <a:buChar char="•"/>
            </a:pPr>
            <a:r>
              <a:rPr lang="en-US" sz="2800" b="0" i="0" u="none" strike="noStrike" dirty="0">
                <a:solidFill>
                  <a:srgbClr val="000000"/>
                </a:solidFill>
                <a:effectLst/>
                <a:latin typeface="Arial" panose="020B0604020202020204" pitchFamily="34" charset="0"/>
              </a:rPr>
              <a:t>States with a low GDP per Capita tend to have relatively poor ACT scores.</a:t>
            </a:r>
          </a:p>
          <a:p>
            <a:pPr marL="285750" indent="-285750"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Arial" panose="020B0604020202020204" pitchFamily="34" charset="0"/>
              </a:rPr>
              <a:t>In comparison, states with a GDP per Capita of above $50,000 have higher ACT scores.</a:t>
            </a:r>
          </a:p>
        </p:txBody>
      </p:sp>
      <p:sp>
        <p:nvSpPr>
          <p:cNvPr id="12" name="Title 1">
            <a:extLst>
              <a:ext uri="{FF2B5EF4-FFF2-40B4-BE49-F238E27FC236}">
                <a16:creationId xmlns:a16="http://schemas.microsoft.com/office/drawing/2014/main" id="{201000FA-2E8E-46B3-B331-D77FA00D8C56}"/>
              </a:ext>
            </a:extLst>
          </p:cNvPr>
          <p:cNvSpPr>
            <a:spLocks noGrp="1"/>
          </p:cNvSpPr>
          <p:nvPr>
            <p:ph type="title"/>
          </p:nvPr>
        </p:nvSpPr>
        <p:spPr>
          <a:xfrm>
            <a:off x="838200" y="365125"/>
            <a:ext cx="10515600" cy="1325563"/>
          </a:xfrm>
        </p:spPr>
        <p:txBody>
          <a:bodyPr>
            <a:normAutofit/>
          </a:bodyPr>
          <a:lstStyle/>
          <a:p>
            <a:r>
              <a:rPr lang="en-US" sz="4000" dirty="0"/>
              <a:t>ACT Total Score vs GDP</a:t>
            </a:r>
          </a:p>
        </p:txBody>
      </p:sp>
      <p:pic>
        <p:nvPicPr>
          <p:cNvPr id="3074" name="Picture 2">
            <a:extLst>
              <a:ext uri="{FF2B5EF4-FFF2-40B4-BE49-F238E27FC236}">
                <a16:creationId xmlns:a16="http://schemas.microsoft.com/office/drawing/2014/main" id="{A115364C-2CE1-4568-80BB-546BD9E59E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6128" y="1288126"/>
            <a:ext cx="6335342" cy="549657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26E23E5-5975-4645-97DF-9A2D1DCA7A4E}"/>
              </a:ext>
            </a:extLst>
          </p:cNvPr>
          <p:cNvSpPr/>
          <p:nvPr/>
        </p:nvSpPr>
        <p:spPr>
          <a:xfrm>
            <a:off x="6783422" y="1583215"/>
            <a:ext cx="4967592" cy="2327304"/>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2">
            <a:extLst>
              <a:ext uri="{FF2B5EF4-FFF2-40B4-BE49-F238E27FC236}">
                <a16:creationId xmlns:a16="http://schemas.microsoft.com/office/drawing/2014/main" id="{A23E2F9C-0D76-4324-B785-C7950B240998}"/>
              </a:ext>
            </a:extLst>
          </p:cNvPr>
          <p:cNvSpPr/>
          <p:nvPr/>
        </p:nvSpPr>
        <p:spPr>
          <a:xfrm>
            <a:off x="6783422" y="3949700"/>
            <a:ext cx="4967592" cy="246634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911903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DDFCE3B-4DF5-4BEB-8217-BED86939000E}"/>
              </a:ext>
            </a:extLst>
          </p:cNvPr>
          <p:cNvSpPr txBox="1"/>
          <p:nvPr/>
        </p:nvSpPr>
        <p:spPr>
          <a:xfrm>
            <a:off x="579338" y="1612398"/>
            <a:ext cx="4509850" cy="4893647"/>
          </a:xfrm>
          <a:prstGeom prst="rect">
            <a:avLst/>
          </a:prstGeom>
          <a:noFill/>
        </p:spPr>
        <p:txBody>
          <a:bodyPr wrap="square">
            <a:spAutoFit/>
          </a:bodyPr>
          <a:lstStyle/>
          <a:p>
            <a:pPr marL="285750" indent="-285750"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Despite this, states with a low GDP per Capita have high ACT participation rates.</a:t>
            </a:r>
            <a:br>
              <a:rPr lang="en-US" sz="2400" b="0" i="0" u="none" strike="noStrike" dirty="0">
                <a:solidFill>
                  <a:srgbClr val="000000"/>
                </a:solidFill>
                <a:effectLst/>
                <a:latin typeface="Arial" panose="020B0604020202020204" pitchFamily="34" charset="0"/>
              </a:rPr>
            </a:br>
            <a:endParaRPr lang="en-US" sz="2400" b="0" i="0" u="none" strike="noStrike" dirty="0">
              <a:solidFill>
                <a:srgbClr val="000000"/>
              </a:solidFill>
              <a:effectLst/>
              <a:latin typeface="Arial" panose="020B0604020202020204" pitchFamily="34" charset="0"/>
            </a:endParaRPr>
          </a:p>
          <a:p>
            <a:pPr marL="285750" indent="-285750" rtl="0" fontAlgn="base">
              <a:spcBef>
                <a:spcPts val="0"/>
              </a:spcBef>
              <a:spcAft>
                <a:spcPts val="160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There are </a:t>
            </a:r>
            <a:r>
              <a:rPr lang="en-US" sz="2400" b="1" i="0" u="none" strike="noStrike" dirty="0">
                <a:solidFill>
                  <a:srgbClr val="000000"/>
                </a:solidFill>
                <a:effectLst/>
                <a:latin typeface="Arial" panose="020B0604020202020204" pitchFamily="34" charset="0"/>
              </a:rPr>
              <a:t>19 states with:</a:t>
            </a:r>
            <a:br>
              <a:rPr lang="en-US" sz="2400" b="1" i="0" u="none" strike="noStrike" dirty="0">
                <a:solidFill>
                  <a:srgbClr val="000000"/>
                </a:solidFill>
                <a:effectLst/>
                <a:latin typeface="Arial" panose="020B0604020202020204" pitchFamily="34" charset="0"/>
              </a:rPr>
            </a:br>
            <a:r>
              <a:rPr lang="en-US" sz="2400" b="1" i="0" u="none" strike="noStrike" dirty="0">
                <a:solidFill>
                  <a:srgbClr val="000000"/>
                </a:solidFill>
                <a:effectLst/>
                <a:latin typeface="Arial" panose="020B0604020202020204" pitchFamily="34" charset="0"/>
              </a:rPr>
              <a:t>1. Relatively low GDP per capita (&gt;$50,000)</a:t>
            </a:r>
            <a:br>
              <a:rPr lang="en-US" sz="2400" b="1" i="0" u="none" strike="noStrike" dirty="0">
                <a:solidFill>
                  <a:srgbClr val="000000"/>
                </a:solidFill>
                <a:effectLst/>
                <a:latin typeface="Arial" panose="020B0604020202020204" pitchFamily="34" charset="0"/>
              </a:rPr>
            </a:br>
            <a:br>
              <a:rPr lang="en-US" sz="2400" b="1" i="0" u="none" strike="noStrike" dirty="0">
                <a:solidFill>
                  <a:srgbClr val="000000"/>
                </a:solidFill>
                <a:effectLst/>
                <a:latin typeface="Arial" panose="020B0604020202020204" pitchFamily="34" charset="0"/>
              </a:rPr>
            </a:br>
            <a:r>
              <a:rPr lang="en-US" sz="2400" b="1" i="0" u="none" strike="noStrike" dirty="0">
                <a:solidFill>
                  <a:srgbClr val="000000"/>
                </a:solidFill>
                <a:effectLst/>
                <a:latin typeface="Arial" panose="020B0604020202020204" pitchFamily="34" charset="0"/>
              </a:rPr>
              <a:t>2. High ACT participation rates (&gt;50%)</a:t>
            </a:r>
            <a:br>
              <a:rPr lang="en-US" sz="2400" b="1" i="0" u="none" strike="noStrike" dirty="0">
                <a:solidFill>
                  <a:srgbClr val="000000"/>
                </a:solidFill>
                <a:effectLst/>
                <a:latin typeface="Arial" panose="020B0604020202020204" pitchFamily="34" charset="0"/>
              </a:rPr>
            </a:br>
            <a:br>
              <a:rPr lang="en-US" sz="2400" b="1" i="0" u="none" strike="noStrike" dirty="0">
                <a:solidFill>
                  <a:srgbClr val="000000"/>
                </a:solidFill>
                <a:effectLst/>
                <a:latin typeface="Arial" panose="020B0604020202020204" pitchFamily="34" charset="0"/>
              </a:rPr>
            </a:br>
            <a:r>
              <a:rPr lang="en-US" sz="2400" b="1" i="0" u="none" strike="noStrike" dirty="0">
                <a:solidFill>
                  <a:srgbClr val="000000"/>
                </a:solidFill>
                <a:effectLst/>
                <a:latin typeface="Arial" panose="020B0604020202020204" pitchFamily="34" charset="0"/>
              </a:rPr>
              <a:t>3. Below average ACT scores (&gt;21.5)</a:t>
            </a:r>
            <a:endParaRPr lang="en-US" sz="2400" b="0" i="0" u="none" strike="noStrike" dirty="0">
              <a:solidFill>
                <a:srgbClr val="000000"/>
              </a:solidFill>
              <a:effectLst/>
              <a:latin typeface="Arial" panose="020B0604020202020204" pitchFamily="34" charset="0"/>
            </a:endParaRPr>
          </a:p>
        </p:txBody>
      </p:sp>
      <p:grpSp>
        <p:nvGrpSpPr>
          <p:cNvPr id="10" name="Group 9">
            <a:extLst>
              <a:ext uri="{FF2B5EF4-FFF2-40B4-BE49-F238E27FC236}">
                <a16:creationId xmlns:a16="http://schemas.microsoft.com/office/drawing/2014/main" id="{1C16E83F-457B-4F2C-BCDE-C02303CF7AE4}"/>
              </a:ext>
            </a:extLst>
          </p:cNvPr>
          <p:cNvGrpSpPr/>
          <p:nvPr/>
        </p:nvGrpSpPr>
        <p:grpSpPr>
          <a:xfrm>
            <a:off x="5358751" y="1212033"/>
            <a:ext cx="6556984" cy="5582653"/>
            <a:chOff x="5321030" y="1083574"/>
            <a:chExt cx="6556984" cy="5582653"/>
          </a:xfrm>
        </p:grpSpPr>
        <p:pic>
          <p:nvPicPr>
            <p:cNvPr id="2050" name="Picture 2">
              <a:extLst>
                <a:ext uri="{FF2B5EF4-FFF2-40B4-BE49-F238E27FC236}">
                  <a16:creationId xmlns:a16="http://schemas.microsoft.com/office/drawing/2014/main" id="{8F3629C8-9938-4505-8913-2982AD696E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1030" y="1083574"/>
              <a:ext cx="6556984" cy="558265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6EDC4B5-2531-4EC3-980D-BE370FCC9A0D}"/>
                </a:ext>
              </a:extLst>
            </p:cNvPr>
            <p:cNvSpPr/>
            <p:nvPr/>
          </p:nvSpPr>
          <p:spPr>
            <a:xfrm>
              <a:off x="6692630" y="1483939"/>
              <a:ext cx="4853372" cy="2311420"/>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2" name="Title 1">
            <a:extLst>
              <a:ext uri="{FF2B5EF4-FFF2-40B4-BE49-F238E27FC236}">
                <a16:creationId xmlns:a16="http://schemas.microsoft.com/office/drawing/2014/main" id="{201000FA-2E8E-46B3-B331-D77FA00D8C56}"/>
              </a:ext>
            </a:extLst>
          </p:cNvPr>
          <p:cNvSpPr>
            <a:spLocks noGrp="1"/>
          </p:cNvSpPr>
          <p:nvPr>
            <p:ph type="title"/>
          </p:nvPr>
        </p:nvSpPr>
        <p:spPr>
          <a:xfrm>
            <a:off x="838200" y="365125"/>
            <a:ext cx="10515600" cy="1325563"/>
          </a:xfrm>
        </p:spPr>
        <p:txBody>
          <a:bodyPr>
            <a:normAutofit/>
          </a:bodyPr>
          <a:lstStyle/>
          <a:p>
            <a:r>
              <a:rPr lang="en-SG" sz="4000" dirty="0"/>
              <a:t>ACT Participation Rates vs GDP</a:t>
            </a:r>
          </a:p>
        </p:txBody>
      </p:sp>
      <p:cxnSp>
        <p:nvCxnSpPr>
          <p:cNvPr id="30" name="Connector: Elbow 29">
            <a:extLst>
              <a:ext uri="{FF2B5EF4-FFF2-40B4-BE49-F238E27FC236}">
                <a16:creationId xmlns:a16="http://schemas.microsoft.com/office/drawing/2014/main" id="{A357DC7E-CCA6-48B4-919F-09400788DF05}"/>
              </a:ext>
            </a:extLst>
          </p:cNvPr>
          <p:cNvCxnSpPr>
            <a:cxnSpLocks/>
            <a:endCxn id="7" idx="1"/>
          </p:cNvCxnSpPr>
          <p:nvPr/>
        </p:nvCxnSpPr>
        <p:spPr>
          <a:xfrm flipV="1">
            <a:off x="4693302" y="2768108"/>
            <a:ext cx="2037049" cy="2002618"/>
          </a:xfrm>
          <a:prstGeom prst="bentConnector3">
            <a:avLst>
              <a:gd name="adj1" fmla="val 31678"/>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24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15FFF-5D57-4526-922E-F450B65F4AFB}"/>
              </a:ext>
            </a:extLst>
          </p:cNvPr>
          <p:cNvSpPr>
            <a:spLocks noGrp="1"/>
          </p:cNvSpPr>
          <p:nvPr>
            <p:ph type="title"/>
          </p:nvPr>
        </p:nvSpPr>
        <p:spPr>
          <a:xfrm>
            <a:off x="555585" y="365125"/>
            <a:ext cx="10798215" cy="1325563"/>
          </a:xfrm>
        </p:spPr>
        <p:txBody>
          <a:bodyPr>
            <a:normAutofit/>
          </a:bodyPr>
          <a:lstStyle/>
          <a:p>
            <a:r>
              <a:rPr lang="en-US" dirty="0"/>
              <a:t>The SAT seems to be more equitable in comparison</a:t>
            </a:r>
            <a:endParaRPr lang="en-SG" dirty="0"/>
          </a:p>
        </p:txBody>
      </p:sp>
      <p:pic>
        <p:nvPicPr>
          <p:cNvPr id="4098" name="Picture 2">
            <a:extLst>
              <a:ext uri="{FF2B5EF4-FFF2-40B4-BE49-F238E27FC236}">
                <a16:creationId xmlns:a16="http://schemas.microsoft.com/office/drawing/2014/main" id="{550CCE62-232A-42F9-AD59-E028D4D011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6790" y="1409277"/>
            <a:ext cx="5931120" cy="544872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FE890DB-BCE4-4C3E-AA9F-AD5865BBEAB4}"/>
              </a:ext>
            </a:extLst>
          </p:cNvPr>
          <p:cNvSpPr txBox="1"/>
          <p:nvPr/>
        </p:nvSpPr>
        <p:spPr>
          <a:xfrm>
            <a:off x="404090" y="1953554"/>
            <a:ext cx="5324354" cy="4360168"/>
          </a:xfrm>
          <a:prstGeom prst="rect">
            <a:avLst/>
          </a:prstGeom>
          <a:noFill/>
        </p:spPr>
        <p:txBody>
          <a:bodyPr wrap="square">
            <a:spAutoFit/>
          </a:bodyPr>
          <a:lstStyle/>
          <a:p>
            <a:pPr marL="285750" indent="-285750"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This could be due to policies that support low-income students, such as the </a:t>
            </a:r>
            <a:r>
              <a:rPr lang="en-US" sz="2400" b="0" i="0" u="sng" strike="noStrike" dirty="0">
                <a:solidFill>
                  <a:srgbClr val="0097A7"/>
                </a:solidFill>
                <a:effectLst/>
                <a:latin typeface="Arial" panose="020B0604020202020204" pitchFamily="34" charset="0"/>
                <a:hlinkClick r:id="rId4"/>
              </a:rPr>
              <a:t>SAT Fee Waiver</a:t>
            </a:r>
            <a:r>
              <a:rPr lang="en-US" sz="2400" b="0" i="0" u="none" strike="noStrike" dirty="0">
                <a:solidFill>
                  <a:srgbClr val="000000"/>
                </a:solidFill>
                <a:effectLst/>
                <a:latin typeface="Arial" panose="020B0604020202020204" pitchFamily="34" charset="0"/>
              </a:rPr>
              <a:t>.</a:t>
            </a:r>
            <a:br>
              <a:rPr lang="en-US" sz="2400" b="0" i="0" u="none" strike="noStrike" dirty="0">
                <a:solidFill>
                  <a:srgbClr val="000000"/>
                </a:solidFill>
                <a:effectLst/>
                <a:latin typeface="Arial" panose="020B0604020202020204" pitchFamily="34" charset="0"/>
              </a:rPr>
            </a:br>
            <a:endParaRPr lang="en-US" sz="2400" b="0" i="0" u="none" strike="noStrike" dirty="0">
              <a:solidFill>
                <a:srgbClr val="000000"/>
              </a:solidFill>
              <a:effectLst/>
              <a:latin typeface="Arial" panose="020B0604020202020204" pitchFamily="34" charset="0"/>
            </a:endParaRPr>
          </a:p>
          <a:p>
            <a:pPr marL="285750" indent="-285750" fontAlgn="base">
              <a:spcAft>
                <a:spcPts val="1600"/>
              </a:spcAft>
              <a:buFont typeface="Arial" panose="020B0604020202020204" pitchFamily="34" charset="0"/>
              <a:buChar char="•"/>
            </a:pPr>
            <a:r>
              <a:rPr lang="en-US" sz="2400" dirty="0">
                <a:solidFill>
                  <a:srgbClr val="000000"/>
                </a:solidFill>
                <a:latin typeface="Arial" panose="020B0604020202020204" pitchFamily="34" charset="0"/>
              </a:rPr>
              <a:t>The SAT also </a:t>
            </a:r>
            <a:r>
              <a:rPr lang="en-US" sz="2400" b="0" i="0" u="none" strike="noStrike" dirty="0">
                <a:solidFill>
                  <a:srgbClr val="000000"/>
                </a:solidFill>
                <a:effectLst/>
                <a:latin typeface="Arial" panose="020B0604020202020204" pitchFamily="34" charset="0"/>
              </a:rPr>
              <a:t>assigns low-income </a:t>
            </a:r>
            <a:r>
              <a:rPr lang="en-US" sz="2400" dirty="0">
                <a:solidFill>
                  <a:srgbClr val="000000"/>
                </a:solidFill>
                <a:latin typeface="Arial" panose="020B0604020202020204" pitchFamily="34" charset="0"/>
                <a:cs typeface="Arial" panose="020B0604020202020204" pitchFamily="34" charset="0"/>
              </a:rPr>
              <a:t>students</a:t>
            </a:r>
            <a:r>
              <a:rPr lang="en-US" sz="2400" b="0" i="0" u="none" strike="noStrike" dirty="0">
                <a:solidFill>
                  <a:srgbClr val="000000"/>
                </a:solidFill>
                <a:effectLst/>
                <a:latin typeface="Arial" panose="020B0604020202020204" pitchFamily="34" charset="0"/>
              </a:rPr>
              <a:t> with </a:t>
            </a:r>
            <a:r>
              <a:rPr lang="en-US" sz="2400" b="0" i="1" u="sng" strike="noStrike" dirty="0">
                <a:solidFill>
                  <a:srgbClr val="0097A7"/>
                </a:solidFill>
                <a:effectLst/>
                <a:latin typeface="Arial" panose="020B0604020202020204" pitchFamily="34" charset="0"/>
                <a:hlinkClick r:id="rId5"/>
              </a:rPr>
              <a:t>Landscape</a:t>
            </a:r>
            <a:r>
              <a:rPr lang="en-US" sz="2400" b="0" i="0" u="none" strike="noStrike" dirty="0">
                <a:solidFill>
                  <a:srgbClr val="000000"/>
                </a:solidFill>
                <a:effectLst/>
                <a:latin typeface="Arial" panose="020B0604020202020204" pitchFamily="34" charset="0"/>
              </a:rPr>
              <a:t>, an </a:t>
            </a:r>
            <a:r>
              <a:rPr lang="en-US" sz="2400" dirty="0">
                <a:solidFill>
                  <a:srgbClr val="000000"/>
                </a:solidFill>
                <a:latin typeface="Arial" panose="020B0604020202020204" pitchFamily="34" charset="0"/>
              </a:rPr>
              <a:t>adversity score system.</a:t>
            </a:r>
          </a:p>
          <a:p>
            <a:pPr marL="285750" indent="-285750" rtl="0" fontAlgn="base">
              <a:spcBef>
                <a:spcPts val="0"/>
              </a:spcBef>
              <a:spcAft>
                <a:spcPts val="1600"/>
              </a:spcAft>
              <a:buFont typeface="Arial" panose="020B0604020202020204" pitchFamily="34" charset="0"/>
              <a:buChar char="•"/>
            </a:pPr>
            <a:r>
              <a:rPr lang="en-US" sz="2400" dirty="0">
                <a:solidFill>
                  <a:srgbClr val="000000"/>
                </a:solidFill>
                <a:latin typeface="Arial" panose="020B0604020202020204" pitchFamily="34" charset="0"/>
              </a:rPr>
              <a:t>This suggests </a:t>
            </a:r>
            <a:r>
              <a:rPr lang="en-US" sz="2400" dirty="0">
                <a:solidFill>
                  <a:srgbClr val="000000"/>
                </a:solidFill>
                <a:latin typeface="Arial" panose="020B0604020202020204" pitchFamily="34" charset="0"/>
                <a:cs typeface="Arial" panose="020B0604020202020204" pitchFamily="34" charset="0"/>
              </a:rPr>
              <a:t>that</a:t>
            </a:r>
            <a:r>
              <a:rPr lang="en-US" sz="2400" b="0" i="0" dirty="0">
                <a:solidFill>
                  <a:srgbClr val="000000"/>
                </a:solidFill>
                <a:effectLst/>
                <a:latin typeface="Arial" panose="020B0604020202020204" pitchFamily="34" charset="0"/>
                <a:cs typeface="Arial" panose="020B0604020202020204" pitchFamily="34" charset="0"/>
              </a:rPr>
              <a:t> </a:t>
            </a:r>
            <a:r>
              <a:rPr lang="en-US" sz="2400" b="1" i="0" dirty="0">
                <a:solidFill>
                  <a:srgbClr val="000000"/>
                </a:solidFill>
                <a:effectLst/>
                <a:latin typeface="Arial" panose="020B0604020202020204" pitchFamily="34" charset="0"/>
                <a:cs typeface="Arial" panose="020B0604020202020204" pitchFamily="34" charset="0"/>
              </a:rPr>
              <a:t>lower income states can perform well on the SAT despite </a:t>
            </a:r>
            <a:r>
              <a:rPr lang="en-US" sz="2400" b="1" i="0" u="sng" dirty="0">
                <a:solidFill>
                  <a:srgbClr val="296EAA"/>
                </a:solidFill>
                <a:effectLst/>
                <a:latin typeface="Arial" panose="020B0604020202020204" pitchFamily="34" charset="0"/>
                <a:cs typeface="Arial" panose="020B0604020202020204" pitchFamily="34" charset="0"/>
              </a:rPr>
              <a:t>lower levels of educational funding</a:t>
            </a:r>
            <a:r>
              <a:rPr lang="en-US" sz="2400" b="0" i="0" dirty="0">
                <a:solidFill>
                  <a:srgbClr val="000000"/>
                </a:solidFill>
                <a:effectLst/>
                <a:latin typeface="Arial" panose="020B0604020202020204" pitchFamily="34" charset="0"/>
                <a:cs typeface="Arial" panose="020B0604020202020204" pitchFamily="34" charset="0"/>
              </a:rPr>
              <a:t>.</a:t>
            </a:r>
            <a:endParaRPr lang="en-US" sz="2400" b="0" i="0"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513430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609</Words>
  <Application>Microsoft Office PowerPoint</Application>
  <PresentationFormat>Widescreen</PresentationFormat>
  <Paragraphs>51</Paragraphs>
  <Slides>16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Helvetica Neue</vt:lpstr>
      <vt:lpstr>Office Theme</vt:lpstr>
      <vt:lpstr>PowerPoint Presentation</vt:lpstr>
      <vt:lpstr>ACT vs SAT: Which test is more popular?</vt:lpstr>
      <vt:lpstr>Clearly, the ACT is more popular than the SAT</vt:lpstr>
      <vt:lpstr>But why? Correlation of scores year-over-year is better for the ACT.</vt:lpstr>
      <vt:lpstr>So how can we boost  SAT participation rates?</vt:lpstr>
      <vt:lpstr>Looking at the data shows that poor states have relatively higher SAT scores and lower ACT scores.</vt:lpstr>
      <vt:lpstr>ACT Total Score vs GDP</vt:lpstr>
      <vt:lpstr>ACT Participation Rates vs GDP</vt:lpstr>
      <vt:lpstr>The SAT seems to be more equitable in comparison</vt:lpstr>
      <vt:lpstr>PowerPoint Presentation</vt:lpstr>
      <vt:lpstr>So, which state should  the College Board target?</vt:lpstr>
      <vt:lpstr>South Carolina</vt:lpstr>
      <vt:lpstr>However, we need to keep in mind that correlation != causation.</vt:lpstr>
      <vt:lpstr>Appendix</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Benjamin Dornel</dc:creator>
  <cp:lastModifiedBy>Benjamin Dornel</cp:lastModifiedBy>
  <cp:revision>1</cp:revision>
  <dcterms:created xsi:type="dcterms:W3CDTF">2020-11-08T08:52:47Z</dcterms:created>
  <dcterms:modified xsi:type="dcterms:W3CDTF">2020-11-09T04:57:35Z</dcterms:modified>
</cp:coreProperties>
</file>