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58" r:id="rId5"/>
    <p:sldId id="265" r:id="rId6"/>
    <p:sldId id="267" r:id="rId7"/>
    <p:sldId id="269" r:id="rId8"/>
    <p:sldId id="268" r:id="rId9"/>
    <p:sldId id="271" r:id="rId10"/>
    <p:sldId id="273" r:id="rId11"/>
    <p:sldId id="275" r:id="rId12"/>
    <p:sldId id="266" r:id="rId13"/>
    <p:sldId id="262" r:id="rId14"/>
    <p:sldId id="261" r:id="rId15"/>
    <p:sldId id="263" r:id="rId16"/>
    <p:sldId id="264" r:id="rId17"/>
    <p:sldId id="270"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48896-85E7-49DE-8929-D59AAAFDDE36}" v="116" dt="2020-12-06T14:43:12.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77764" autoAdjust="0"/>
  </p:normalViewPr>
  <p:slideViewPr>
    <p:cSldViewPr snapToGrid="0">
      <p:cViewPr varScale="1">
        <p:scale>
          <a:sx n="66" d="100"/>
          <a:sy n="66" d="100"/>
        </p:scale>
        <p:origin x="10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ornel" userId="ae093956f9b222ec" providerId="LiveId" clId="{0C948896-85E7-49DE-8929-D59AAAFDDE36}"/>
    <pc:docChg chg="undo redo custSel mod addSld delSld modSld sldOrd">
      <pc:chgData name="Benjamin Dornel" userId="ae093956f9b222ec" providerId="LiveId" clId="{0C948896-85E7-49DE-8929-D59AAAFDDE36}" dt="2020-12-06T14:56:56.127" v="6274" actId="20577"/>
      <pc:docMkLst>
        <pc:docMk/>
      </pc:docMkLst>
      <pc:sldChg chg="addSp delSp modSp mod setBg">
        <pc:chgData name="Benjamin Dornel" userId="ae093956f9b222ec" providerId="LiveId" clId="{0C948896-85E7-49DE-8929-D59AAAFDDE36}" dt="2020-12-06T14:32:25.059" v="5047" actId="2711"/>
        <pc:sldMkLst>
          <pc:docMk/>
          <pc:sldMk cId="1545276456" sldId="256"/>
        </pc:sldMkLst>
        <pc:spChg chg="mod">
          <ac:chgData name="Benjamin Dornel" userId="ae093956f9b222ec" providerId="LiveId" clId="{0C948896-85E7-49DE-8929-D59AAAFDDE36}" dt="2020-12-06T14:32:25.059" v="5047" actId="2711"/>
          <ac:spMkLst>
            <pc:docMk/>
            <pc:sldMk cId="1545276456" sldId="256"/>
            <ac:spMk id="2" creationId="{ED2446C9-7964-48FC-BA75-369592DBE49B}"/>
          </ac:spMkLst>
        </pc:spChg>
        <pc:spChg chg="mod">
          <ac:chgData name="Benjamin Dornel" userId="ae093956f9b222ec" providerId="LiveId" clId="{0C948896-85E7-49DE-8929-D59AAAFDDE36}" dt="2020-12-06T14:32:23.873" v="5046" actId="2711"/>
          <ac:spMkLst>
            <pc:docMk/>
            <pc:sldMk cId="1545276456" sldId="256"/>
            <ac:spMk id="3" creationId="{E456BFE7-DF16-4629-8348-DD474B821A47}"/>
          </ac:spMkLst>
        </pc:spChg>
        <pc:spChg chg="add del">
          <ac:chgData name="Benjamin Dornel" userId="ae093956f9b222ec" providerId="LiveId" clId="{0C948896-85E7-49DE-8929-D59AAAFDDE36}" dt="2020-12-06T13:24:11.132" v="2866" actId="26606"/>
          <ac:spMkLst>
            <pc:docMk/>
            <pc:sldMk cId="1545276456" sldId="256"/>
            <ac:spMk id="8" creationId="{4522B21E-B2B9-4C72-9A71-C87EFD137480}"/>
          </ac:spMkLst>
        </pc:spChg>
        <pc:spChg chg="add del">
          <ac:chgData name="Benjamin Dornel" userId="ae093956f9b222ec" providerId="LiveId" clId="{0C948896-85E7-49DE-8929-D59AAAFDDE36}" dt="2020-12-06T13:24:11.132" v="2866" actId="26606"/>
          <ac:spMkLst>
            <pc:docMk/>
            <pc:sldMk cId="1545276456" sldId="256"/>
            <ac:spMk id="10" creationId="{5EB7D2A2-F448-44D4-938C-DC84CBCB3B1E}"/>
          </ac:spMkLst>
        </pc:spChg>
        <pc:spChg chg="add del">
          <ac:chgData name="Benjamin Dornel" userId="ae093956f9b222ec" providerId="LiveId" clId="{0C948896-85E7-49DE-8929-D59AAAFDDE36}" dt="2020-12-06T13:24:11.132" v="2866" actId="26606"/>
          <ac:spMkLst>
            <pc:docMk/>
            <pc:sldMk cId="1545276456" sldId="256"/>
            <ac:spMk id="12" creationId="{871AEA07-1E14-44B4-8E55-64EF049CD66F}"/>
          </ac:spMkLst>
        </pc:spChg>
        <pc:spChg chg="add">
          <ac:chgData name="Benjamin Dornel" userId="ae093956f9b222ec" providerId="LiveId" clId="{0C948896-85E7-49DE-8929-D59AAAFDDE36}" dt="2020-12-06T13:24:11.132" v="2867" actId="26606"/>
          <ac:spMkLst>
            <pc:docMk/>
            <pc:sldMk cId="1545276456" sldId="256"/>
            <ac:spMk id="16" creationId="{B0EE8A42-107A-4D4C-8D56-BBAE95C7FC0D}"/>
          </ac:spMkLst>
        </pc:spChg>
        <pc:spChg chg="add">
          <ac:chgData name="Benjamin Dornel" userId="ae093956f9b222ec" providerId="LiveId" clId="{0C948896-85E7-49DE-8929-D59AAAFDDE36}" dt="2020-12-06T13:24:11.132" v="2867" actId="26606"/>
          <ac:spMkLst>
            <pc:docMk/>
            <pc:sldMk cId="1545276456" sldId="256"/>
            <ac:spMk id="17" creationId="{A7895A40-19A4-42D6-9D30-DBC1E8002635}"/>
          </ac:spMkLst>
        </pc:spChg>
        <pc:spChg chg="add">
          <ac:chgData name="Benjamin Dornel" userId="ae093956f9b222ec" providerId="LiveId" clId="{0C948896-85E7-49DE-8929-D59AAAFDDE36}" dt="2020-12-06T13:24:11.132" v="2867" actId="26606"/>
          <ac:spMkLst>
            <pc:docMk/>
            <pc:sldMk cId="1545276456" sldId="256"/>
            <ac:spMk id="18" creationId="{02F429C4-ABC9-46FC-818A-B5429CDE4A96}"/>
          </ac:spMkLst>
        </pc:spChg>
        <pc:spChg chg="add">
          <ac:chgData name="Benjamin Dornel" userId="ae093956f9b222ec" providerId="LiveId" clId="{0C948896-85E7-49DE-8929-D59AAAFDDE36}" dt="2020-12-06T13:24:11.132" v="2867" actId="26606"/>
          <ac:spMkLst>
            <pc:docMk/>
            <pc:sldMk cId="1545276456" sldId="256"/>
            <ac:spMk id="19" creationId="{2CEF98E4-3709-4952-8F42-2305CCE34FA3}"/>
          </ac:spMkLst>
        </pc:spChg>
        <pc:spChg chg="add">
          <ac:chgData name="Benjamin Dornel" userId="ae093956f9b222ec" providerId="LiveId" clId="{0C948896-85E7-49DE-8929-D59AAAFDDE36}" dt="2020-12-06T13:24:11.132" v="2867" actId="26606"/>
          <ac:spMkLst>
            <pc:docMk/>
            <pc:sldMk cId="1545276456" sldId="256"/>
            <ac:spMk id="20" creationId="{F10BCCF5-D685-47FF-B675-647EAEB72C8E}"/>
          </ac:spMkLst>
        </pc:spChg>
        <pc:cxnChg chg="add del">
          <ac:chgData name="Benjamin Dornel" userId="ae093956f9b222ec" providerId="LiveId" clId="{0C948896-85E7-49DE-8929-D59AAAFDDE36}" dt="2020-12-06T13:24:11.132" v="2866" actId="26606"/>
          <ac:cxnSpMkLst>
            <pc:docMk/>
            <pc:sldMk cId="1545276456" sldId="256"/>
            <ac:cxnSpMk id="14" creationId="{F7C8EA93-3210-4C62-99E9-153C275E3A87}"/>
          </ac:cxnSpMkLst>
        </pc:cxnChg>
      </pc:sldChg>
      <pc:sldChg chg="addSp delSp modSp new mod setBg modNotesTx">
        <pc:chgData name="Benjamin Dornel" userId="ae093956f9b222ec" providerId="LiveId" clId="{0C948896-85E7-49DE-8929-D59AAAFDDE36}" dt="2020-12-06T14:53:58.553" v="5951" actId="113"/>
        <pc:sldMkLst>
          <pc:docMk/>
          <pc:sldMk cId="2986605089" sldId="257"/>
        </pc:sldMkLst>
        <pc:spChg chg="mod">
          <ac:chgData name="Benjamin Dornel" userId="ae093956f9b222ec" providerId="LiveId" clId="{0C948896-85E7-49DE-8929-D59AAAFDDE36}" dt="2020-12-06T14:32:23.109" v="5045" actId="2711"/>
          <ac:spMkLst>
            <pc:docMk/>
            <pc:sldMk cId="2986605089" sldId="257"/>
            <ac:spMk id="2" creationId="{CF636403-984B-49CF-94A9-B950F9D8FB29}"/>
          </ac:spMkLst>
        </pc:spChg>
        <pc:spChg chg="del mod">
          <ac:chgData name="Benjamin Dornel" userId="ae093956f9b222ec" providerId="LiveId" clId="{0C948896-85E7-49DE-8929-D59AAAFDDE36}" dt="2020-12-06T11:52:46.113" v="311" actId="478"/>
          <ac:spMkLst>
            <pc:docMk/>
            <pc:sldMk cId="2986605089" sldId="257"/>
            <ac:spMk id="3" creationId="{33EF1D36-B0E7-4638-B49E-04010A05346D}"/>
          </ac:spMkLst>
        </pc:spChg>
        <pc:spChg chg="add del mod">
          <ac:chgData name="Benjamin Dornel" userId="ae093956f9b222ec" providerId="LiveId" clId="{0C948896-85E7-49DE-8929-D59AAAFDDE36}" dt="2020-12-06T11:52:42.687" v="310" actId="478"/>
          <ac:spMkLst>
            <pc:docMk/>
            <pc:sldMk cId="2986605089" sldId="257"/>
            <ac:spMk id="4" creationId="{0F3F197D-32FE-4EF6-8ED5-783E6F73455F}"/>
          </ac:spMkLst>
        </pc:spChg>
        <pc:spChg chg="add mod">
          <ac:chgData name="Benjamin Dornel" userId="ae093956f9b222ec" providerId="LiveId" clId="{0C948896-85E7-49DE-8929-D59AAAFDDE36}" dt="2020-12-06T14:53:58.553" v="5951" actId="113"/>
          <ac:spMkLst>
            <pc:docMk/>
            <pc:sldMk cId="2986605089" sldId="257"/>
            <ac:spMk id="6" creationId="{E7322741-B006-4B19-8F4C-EF2DBC05F199}"/>
          </ac:spMkLst>
        </pc:spChg>
        <pc:spChg chg="add del">
          <ac:chgData name="Benjamin Dornel" userId="ae093956f9b222ec" providerId="LiveId" clId="{0C948896-85E7-49DE-8929-D59AAAFDDE36}" dt="2020-12-06T13:24:53.277" v="2884" actId="26606"/>
          <ac:spMkLst>
            <pc:docMk/>
            <pc:sldMk cId="2986605089" sldId="257"/>
            <ac:spMk id="11" creationId="{4DA718D0-4865-4629-8134-44F68D41D574}"/>
          </ac:spMkLst>
        </pc:spChg>
        <pc:spChg chg="add del">
          <ac:chgData name="Benjamin Dornel" userId="ae093956f9b222ec" providerId="LiveId" clId="{0C948896-85E7-49DE-8929-D59AAAFDDE36}" dt="2020-12-06T13:24:53.277" v="2884" actId="26606"/>
          <ac:spMkLst>
            <pc:docMk/>
            <pc:sldMk cId="2986605089" sldId="257"/>
            <ac:spMk id="17" creationId="{CBC4F608-B4B8-48C3-9572-C0F061B1CD99}"/>
          </ac:spMkLst>
        </pc:spChg>
        <pc:spChg chg="add del">
          <ac:chgData name="Benjamin Dornel" userId="ae093956f9b222ec" providerId="LiveId" clId="{0C948896-85E7-49DE-8929-D59AAAFDDE36}" dt="2020-12-06T13:25:04.183" v="2888" actId="26606"/>
          <ac:spMkLst>
            <pc:docMk/>
            <pc:sldMk cId="2986605089" sldId="257"/>
            <ac:spMk id="19" creationId="{DBF61EA3-B236-439E-9C0B-340980D56BEE}"/>
          </ac:spMkLst>
        </pc:spChg>
        <pc:spChg chg="add del">
          <ac:chgData name="Benjamin Dornel" userId="ae093956f9b222ec" providerId="LiveId" clId="{0C948896-85E7-49DE-8929-D59AAAFDDE36}" dt="2020-12-06T13:25:04.183" v="2888" actId="26606"/>
          <ac:spMkLst>
            <pc:docMk/>
            <pc:sldMk cId="2986605089" sldId="257"/>
            <ac:spMk id="23" creationId="{E659831F-0D9A-4C63-9EBB-8435B85A440F}"/>
          </ac:spMkLst>
        </pc:spChg>
        <pc:spChg chg="add del">
          <ac:chgData name="Benjamin Dornel" userId="ae093956f9b222ec" providerId="LiveId" clId="{0C948896-85E7-49DE-8929-D59AAAFDDE36}" dt="2020-12-06T13:25:04.183" v="2887" actId="26606"/>
          <ac:spMkLst>
            <pc:docMk/>
            <pc:sldMk cId="2986605089" sldId="257"/>
            <ac:spMk id="28" creationId="{8B9AA7C6-5E5A-498E-A6DF-A943376E09BC}"/>
          </ac:spMkLst>
        </pc:spChg>
        <pc:spChg chg="add del">
          <ac:chgData name="Benjamin Dornel" userId="ae093956f9b222ec" providerId="LiveId" clId="{0C948896-85E7-49DE-8929-D59AAAFDDE36}" dt="2020-12-06T13:25:04.183" v="2887" actId="26606"/>
          <ac:spMkLst>
            <pc:docMk/>
            <pc:sldMk cId="2986605089" sldId="257"/>
            <ac:spMk id="34" creationId="{81E140AE-0ABF-47C8-BF32-7D2F0CF2BA44}"/>
          </ac:spMkLst>
        </pc:spChg>
        <pc:spChg chg="add">
          <ac:chgData name="Benjamin Dornel" userId="ae093956f9b222ec" providerId="LiveId" clId="{0C948896-85E7-49DE-8929-D59AAAFDDE36}" dt="2020-12-06T13:25:04.183" v="2888" actId="26606"/>
          <ac:spMkLst>
            <pc:docMk/>
            <pc:sldMk cId="2986605089" sldId="257"/>
            <ac:spMk id="35" creationId="{D5B0017B-2ECA-49AF-B397-DC140825DF8D}"/>
          </ac:spMkLst>
        </pc:spChg>
        <pc:spChg chg="add del">
          <ac:chgData name="Benjamin Dornel" userId="ae093956f9b222ec" providerId="LiveId" clId="{0C948896-85E7-49DE-8929-D59AAAFDDE36}" dt="2020-12-06T13:25:04.183" v="2887" actId="26606"/>
          <ac:spMkLst>
            <pc:docMk/>
            <pc:sldMk cId="2986605089" sldId="257"/>
            <ac:spMk id="36" creationId="{CBC4F608-B4B8-48C3-9572-C0F061B1CD99}"/>
          </ac:spMkLst>
        </pc:spChg>
        <pc:spChg chg="add">
          <ac:chgData name="Benjamin Dornel" userId="ae093956f9b222ec" providerId="LiveId" clId="{0C948896-85E7-49DE-8929-D59AAAFDDE36}" dt="2020-12-06T13:25:04.183" v="2888" actId="26606"/>
          <ac:spMkLst>
            <pc:docMk/>
            <pc:sldMk cId="2986605089" sldId="257"/>
            <ac:spMk id="38" creationId="{B6CDA21F-E7AF-4C75-8395-33F58D5B0E45}"/>
          </ac:spMkLst>
        </pc:spChg>
        <pc:grpChg chg="add del">
          <ac:chgData name="Benjamin Dornel" userId="ae093956f9b222ec" providerId="LiveId" clId="{0C948896-85E7-49DE-8929-D59AAAFDDE36}" dt="2020-12-06T13:24:53.277" v="2884" actId="26606"/>
          <ac:grpSpMkLst>
            <pc:docMk/>
            <pc:sldMk cId="2986605089" sldId="257"/>
            <ac:grpSpMk id="13" creationId="{65167ED7-6315-43AB-B1B6-C326D5FD8F84}"/>
          </ac:grpSpMkLst>
        </pc:grpChg>
        <pc:grpChg chg="add del">
          <ac:chgData name="Benjamin Dornel" userId="ae093956f9b222ec" providerId="LiveId" clId="{0C948896-85E7-49DE-8929-D59AAAFDDE36}" dt="2020-12-06T13:25:04.183" v="2888" actId="26606"/>
          <ac:grpSpMkLst>
            <pc:docMk/>
            <pc:sldMk cId="2986605089" sldId="257"/>
            <ac:grpSpMk id="20" creationId="{28FAF094-D087-493F-8DF9-A486C2D6BBAA}"/>
          </ac:grpSpMkLst>
        </pc:grpChg>
        <pc:grpChg chg="add del">
          <ac:chgData name="Benjamin Dornel" userId="ae093956f9b222ec" providerId="LiveId" clId="{0C948896-85E7-49DE-8929-D59AAAFDDE36}" dt="2020-12-06T13:25:04.183" v="2887" actId="26606"/>
          <ac:grpSpMkLst>
            <pc:docMk/>
            <pc:sldMk cId="2986605089" sldId="257"/>
            <ac:grpSpMk id="30" creationId="{83EAB11A-76F7-48F4-9B4F-5BFDF4BF9670}"/>
          </ac:grpSpMkLst>
        </pc:grpChg>
        <pc:grpChg chg="add">
          <ac:chgData name="Benjamin Dornel" userId="ae093956f9b222ec" providerId="LiveId" clId="{0C948896-85E7-49DE-8929-D59AAAFDDE36}" dt="2020-12-06T13:25:04.183" v="2888" actId="26606"/>
          <ac:grpSpMkLst>
            <pc:docMk/>
            <pc:sldMk cId="2986605089" sldId="257"/>
            <ac:grpSpMk id="39" creationId="{AE1C45F0-260A-458C-96ED-C1F6D2151219}"/>
          </ac:grpSpMkLst>
        </pc:grpChg>
        <pc:cxnChg chg="add">
          <ac:chgData name="Benjamin Dornel" userId="ae093956f9b222ec" providerId="LiveId" clId="{0C948896-85E7-49DE-8929-D59AAAFDDE36}" dt="2020-12-06T13:25:04.183" v="2888" actId="26606"/>
          <ac:cxnSpMkLst>
            <pc:docMk/>
            <pc:sldMk cId="2986605089" sldId="257"/>
            <ac:cxnSpMk id="37" creationId="{6CF1BAF6-AD41-4082-B212-8A1F9A2E8779}"/>
          </ac:cxnSpMkLst>
        </pc:cxnChg>
      </pc:sldChg>
      <pc:sldChg chg="addSp delSp modSp new mod setBg">
        <pc:chgData name="Benjamin Dornel" userId="ae093956f9b222ec" providerId="LiveId" clId="{0C948896-85E7-49DE-8929-D59AAAFDDE36}" dt="2020-12-06T14:32:34.544" v="5049" actId="2711"/>
        <pc:sldMkLst>
          <pc:docMk/>
          <pc:sldMk cId="354800239" sldId="258"/>
        </pc:sldMkLst>
        <pc:spChg chg="mod">
          <ac:chgData name="Benjamin Dornel" userId="ae093956f9b222ec" providerId="LiveId" clId="{0C948896-85E7-49DE-8929-D59AAAFDDE36}" dt="2020-12-06T13:25:19.931" v="2895" actId="26606"/>
          <ac:spMkLst>
            <pc:docMk/>
            <pc:sldMk cId="354800239" sldId="258"/>
            <ac:spMk id="2" creationId="{46289E3B-8F83-44F6-8FB5-E52A7F5E95DB}"/>
          </ac:spMkLst>
        </pc:spChg>
        <pc:spChg chg="mod">
          <ac:chgData name="Benjamin Dornel" userId="ae093956f9b222ec" providerId="LiveId" clId="{0C948896-85E7-49DE-8929-D59AAAFDDE36}" dt="2020-12-06T14:32:34.544" v="5049" actId="2711"/>
          <ac:spMkLst>
            <pc:docMk/>
            <pc:sldMk cId="354800239" sldId="258"/>
            <ac:spMk id="3" creationId="{47819BAB-BB58-4C0B-9713-8E6A446B0C79}"/>
          </ac:spMkLst>
        </pc:spChg>
        <pc:spChg chg="add del">
          <ac:chgData name="Benjamin Dornel" userId="ae093956f9b222ec" providerId="LiveId" clId="{0C948896-85E7-49DE-8929-D59AAAFDDE36}" dt="2020-12-06T13:25:17.775" v="2890" actId="26606"/>
          <ac:spMkLst>
            <pc:docMk/>
            <pc:sldMk cId="354800239" sldId="258"/>
            <ac:spMk id="8" creationId="{B6CDA21F-E7AF-4C75-8395-33F58D5B0E45}"/>
          </ac:spMkLst>
        </pc:spChg>
        <pc:spChg chg="add del">
          <ac:chgData name="Benjamin Dornel" userId="ae093956f9b222ec" providerId="LiveId" clId="{0C948896-85E7-49DE-8929-D59AAAFDDE36}" dt="2020-12-06T13:25:18.540" v="2892" actId="26606"/>
          <ac:spMkLst>
            <pc:docMk/>
            <pc:sldMk cId="354800239" sldId="258"/>
            <ac:spMk id="14" creationId="{E659831F-0D9A-4C63-9EBB-8435B85A440F}"/>
          </ac:spMkLst>
        </pc:spChg>
        <pc:spChg chg="add del">
          <ac:chgData name="Benjamin Dornel" userId="ae093956f9b222ec" providerId="LiveId" clId="{0C948896-85E7-49DE-8929-D59AAAFDDE36}" dt="2020-12-06T13:25:17.775" v="2890" actId="26606"/>
          <ac:spMkLst>
            <pc:docMk/>
            <pc:sldMk cId="354800239" sldId="258"/>
            <ac:spMk id="15" creationId="{D5B0017B-2ECA-49AF-B397-DC140825DF8D}"/>
          </ac:spMkLst>
        </pc:spChg>
        <pc:spChg chg="add del">
          <ac:chgData name="Benjamin Dornel" userId="ae093956f9b222ec" providerId="LiveId" clId="{0C948896-85E7-49DE-8929-D59AAAFDDE36}" dt="2020-12-06T13:25:18.540" v="2892" actId="26606"/>
          <ac:spMkLst>
            <pc:docMk/>
            <pc:sldMk cId="354800239" sldId="258"/>
            <ac:spMk id="19" creationId="{DBF61EA3-B236-439E-9C0B-340980D56BEE}"/>
          </ac:spMkLst>
        </pc:spChg>
        <pc:spChg chg="add del">
          <ac:chgData name="Benjamin Dornel" userId="ae093956f9b222ec" providerId="LiveId" clId="{0C948896-85E7-49DE-8929-D59AAAFDDE36}" dt="2020-12-06T13:25:19.915" v="2894" actId="26606"/>
          <ac:spMkLst>
            <pc:docMk/>
            <pc:sldMk cId="354800239" sldId="258"/>
            <ac:spMk id="24" creationId="{4DA718D0-4865-4629-8134-44F68D41D574}"/>
          </ac:spMkLst>
        </pc:spChg>
        <pc:spChg chg="add del">
          <ac:chgData name="Benjamin Dornel" userId="ae093956f9b222ec" providerId="LiveId" clId="{0C948896-85E7-49DE-8929-D59AAAFDDE36}" dt="2020-12-06T13:25:19.915" v="2894" actId="26606"/>
          <ac:spMkLst>
            <pc:docMk/>
            <pc:sldMk cId="354800239" sldId="258"/>
            <ac:spMk id="28" creationId="{CBC4F608-B4B8-48C3-9572-C0F061B1CD99}"/>
          </ac:spMkLst>
        </pc:spChg>
        <pc:spChg chg="add">
          <ac:chgData name="Benjamin Dornel" userId="ae093956f9b222ec" providerId="LiveId" clId="{0C948896-85E7-49DE-8929-D59AAAFDDE36}" dt="2020-12-06T13:25:19.931" v="2895" actId="26606"/>
          <ac:spMkLst>
            <pc:docMk/>
            <pc:sldMk cId="354800239" sldId="258"/>
            <ac:spMk id="30" creationId="{3AD318CC-E2A8-4E27-9548-A047A78999B1}"/>
          </ac:spMkLst>
        </pc:spChg>
        <pc:spChg chg="add">
          <ac:chgData name="Benjamin Dornel" userId="ae093956f9b222ec" providerId="LiveId" clId="{0C948896-85E7-49DE-8929-D59AAAFDDE36}" dt="2020-12-06T13:25:19.931" v="2895" actId="26606"/>
          <ac:spMkLst>
            <pc:docMk/>
            <pc:sldMk cId="354800239" sldId="258"/>
            <ac:spMk id="32" creationId="{2C1BBA94-3F40-40AA-8BB9-E69E25E537C1}"/>
          </ac:spMkLst>
        </pc:spChg>
        <pc:grpChg chg="add del">
          <ac:chgData name="Benjamin Dornel" userId="ae093956f9b222ec" providerId="LiveId" clId="{0C948896-85E7-49DE-8929-D59AAAFDDE36}" dt="2020-12-06T13:25:17.775" v="2890" actId="26606"/>
          <ac:grpSpMkLst>
            <pc:docMk/>
            <pc:sldMk cId="354800239" sldId="258"/>
            <ac:grpSpMk id="10" creationId="{AE1C45F0-260A-458C-96ED-C1F6D2151219}"/>
          </ac:grpSpMkLst>
        </pc:grpChg>
        <pc:grpChg chg="add del">
          <ac:chgData name="Benjamin Dornel" userId="ae093956f9b222ec" providerId="LiveId" clId="{0C948896-85E7-49DE-8929-D59AAAFDDE36}" dt="2020-12-06T13:25:18.540" v="2892" actId="26606"/>
          <ac:grpSpMkLst>
            <pc:docMk/>
            <pc:sldMk cId="354800239" sldId="258"/>
            <ac:grpSpMk id="20" creationId="{28FAF094-D087-493F-8DF9-A486C2D6BBAA}"/>
          </ac:grpSpMkLst>
        </pc:grpChg>
        <pc:grpChg chg="add del">
          <ac:chgData name="Benjamin Dornel" userId="ae093956f9b222ec" providerId="LiveId" clId="{0C948896-85E7-49DE-8929-D59AAAFDDE36}" dt="2020-12-06T13:25:19.915" v="2894" actId="26606"/>
          <ac:grpSpMkLst>
            <pc:docMk/>
            <pc:sldMk cId="354800239" sldId="258"/>
            <ac:grpSpMk id="25" creationId="{65167ED7-6315-43AB-B1B6-C326D5FD8F84}"/>
          </ac:grpSpMkLst>
        </pc:grpChg>
        <pc:grpChg chg="add">
          <ac:chgData name="Benjamin Dornel" userId="ae093956f9b222ec" providerId="LiveId" clId="{0C948896-85E7-49DE-8929-D59AAAFDDE36}" dt="2020-12-06T13:25:19.931" v="2895" actId="26606"/>
          <ac:grpSpMkLst>
            <pc:docMk/>
            <pc:sldMk cId="354800239" sldId="258"/>
            <ac:grpSpMk id="31" creationId="{B14B560F-9DD7-4302-A60B-EBD3EF59B073}"/>
          </ac:grpSpMkLst>
        </pc:grpChg>
        <pc:cxnChg chg="add del">
          <ac:chgData name="Benjamin Dornel" userId="ae093956f9b222ec" providerId="LiveId" clId="{0C948896-85E7-49DE-8929-D59AAAFDDE36}" dt="2020-12-06T13:25:17.775" v="2890" actId="26606"/>
          <ac:cxnSpMkLst>
            <pc:docMk/>
            <pc:sldMk cId="354800239" sldId="258"/>
            <ac:cxnSpMk id="17" creationId="{6CF1BAF6-AD41-4082-B212-8A1F9A2E8779}"/>
          </ac:cxnSpMkLst>
        </pc:cxnChg>
      </pc:sldChg>
      <pc:sldChg chg="modSp new del mod">
        <pc:chgData name="Benjamin Dornel" userId="ae093956f9b222ec" providerId="LiveId" clId="{0C948896-85E7-49DE-8929-D59AAAFDDE36}" dt="2020-12-06T12:09:20.554" v="1491" actId="47"/>
        <pc:sldMkLst>
          <pc:docMk/>
          <pc:sldMk cId="780913367" sldId="258"/>
        </pc:sldMkLst>
        <pc:spChg chg="mod">
          <ac:chgData name="Benjamin Dornel" userId="ae093956f9b222ec" providerId="LiveId" clId="{0C948896-85E7-49DE-8929-D59AAAFDDE36}" dt="2020-12-06T12:08:36.213" v="1326" actId="20577"/>
          <ac:spMkLst>
            <pc:docMk/>
            <pc:sldMk cId="780913367" sldId="258"/>
            <ac:spMk id="2" creationId="{B7A8096B-0118-4CFE-A484-B8479EF7BED7}"/>
          </ac:spMkLst>
        </pc:spChg>
        <pc:spChg chg="mod">
          <ac:chgData name="Benjamin Dornel" userId="ae093956f9b222ec" providerId="LiveId" clId="{0C948896-85E7-49DE-8929-D59AAAFDDE36}" dt="2020-12-06T12:09:17.293" v="1490" actId="20577"/>
          <ac:spMkLst>
            <pc:docMk/>
            <pc:sldMk cId="780913367" sldId="258"/>
            <ac:spMk id="3" creationId="{AAE02F6E-5C9B-42AB-96C3-5505D0A504BF}"/>
          </ac:spMkLst>
        </pc:spChg>
      </pc:sldChg>
      <pc:sldChg chg="addSp delSp modSp new mod ord setBg">
        <pc:chgData name="Benjamin Dornel" userId="ae093956f9b222ec" providerId="LiveId" clId="{0C948896-85E7-49DE-8929-D59AAAFDDE36}" dt="2020-12-06T14:45:13.185" v="5318" actId="27636"/>
        <pc:sldMkLst>
          <pc:docMk/>
          <pc:sldMk cId="3855896500" sldId="259"/>
        </pc:sldMkLst>
        <pc:spChg chg="mod">
          <ac:chgData name="Benjamin Dornel" userId="ae093956f9b222ec" providerId="LiveId" clId="{0C948896-85E7-49DE-8929-D59AAAFDDE36}" dt="2020-12-06T14:32:26.024" v="5048" actId="2711"/>
          <ac:spMkLst>
            <pc:docMk/>
            <pc:sldMk cId="3855896500" sldId="259"/>
            <ac:spMk id="2" creationId="{C788D3C0-5914-4F95-B514-80E6EE4BB238}"/>
          </ac:spMkLst>
        </pc:spChg>
        <pc:spChg chg="mod">
          <ac:chgData name="Benjamin Dornel" userId="ae093956f9b222ec" providerId="LiveId" clId="{0C948896-85E7-49DE-8929-D59AAAFDDE36}" dt="2020-12-06T14:45:13.185" v="5318" actId="27636"/>
          <ac:spMkLst>
            <pc:docMk/>
            <pc:sldMk cId="3855896500" sldId="259"/>
            <ac:spMk id="3" creationId="{477224BF-FA23-4779-BCD4-95405A27D893}"/>
          </ac:spMkLst>
        </pc:spChg>
        <pc:spChg chg="add del">
          <ac:chgData name="Benjamin Dornel" userId="ae093956f9b222ec" providerId="LiveId" clId="{0C948896-85E7-49DE-8929-D59AAAFDDE36}" dt="2020-12-06T13:24:37.198" v="2878" actId="26606"/>
          <ac:spMkLst>
            <pc:docMk/>
            <pc:sldMk cId="3855896500" sldId="259"/>
            <ac:spMk id="8" creationId="{B6CDA21F-E7AF-4C75-8395-33F58D5B0E45}"/>
          </ac:spMkLst>
        </pc:spChg>
        <pc:spChg chg="add del">
          <ac:chgData name="Benjamin Dornel" userId="ae093956f9b222ec" providerId="LiveId" clId="{0C948896-85E7-49DE-8929-D59AAAFDDE36}" dt="2020-12-06T13:24:38.136" v="2880" actId="26606"/>
          <ac:spMkLst>
            <pc:docMk/>
            <pc:sldMk cId="3855896500" sldId="259"/>
            <ac:spMk id="14" creationId="{81E140AE-0ABF-47C8-BF32-7D2F0CF2BA44}"/>
          </ac:spMkLst>
        </pc:spChg>
        <pc:spChg chg="add del">
          <ac:chgData name="Benjamin Dornel" userId="ae093956f9b222ec" providerId="LiveId" clId="{0C948896-85E7-49DE-8929-D59AAAFDDE36}" dt="2020-12-06T13:24:37.198" v="2878" actId="26606"/>
          <ac:spMkLst>
            <pc:docMk/>
            <pc:sldMk cId="3855896500" sldId="259"/>
            <ac:spMk id="15" creationId="{D5B0017B-2ECA-49AF-B397-DC140825DF8D}"/>
          </ac:spMkLst>
        </pc:spChg>
        <pc:spChg chg="add del">
          <ac:chgData name="Benjamin Dornel" userId="ae093956f9b222ec" providerId="LiveId" clId="{0C948896-85E7-49DE-8929-D59AAAFDDE36}" dt="2020-12-06T13:24:38.136" v="2880" actId="26606"/>
          <ac:spMkLst>
            <pc:docMk/>
            <pc:sldMk cId="3855896500" sldId="259"/>
            <ac:spMk id="16" creationId="{CBC4F608-B4B8-48C3-9572-C0F061B1CD99}"/>
          </ac:spMkLst>
        </pc:spChg>
        <pc:spChg chg="add del">
          <ac:chgData name="Benjamin Dornel" userId="ae093956f9b222ec" providerId="LiveId" clId="{0C948896-85E7-49DE-8929-D59AAAFDDE36}" dt="2020-12-06T13:24:38.136" v="2880" actId="26606"/>
          <ac:spMkLst>
            <pc:docMk/>
            <pc:sldMk cId="3855896500" sldId="259"/>
            <ac:spMk id="19" creationId="{8B9AA7C6-5E5A-498E-A6DF-A943376E09BC}"/>
          </ac:spMkLst>
        </pc:spChg>
        <pc:spChg chg="add del">
          <ac:chgData name="Benjamin Dornel" userId="ae093956f9b222ec" providerId="LiveId" clId="{0C948896-85E7-49DE-8929-D59AAAFDDE36}" dt="2020-12-06T13:24:46.463" v="2882" actId="26606"/>
          <ac:spMkLst>
            <pc:docMk/>
            <pc:sldMk cId="3855896500" sldId="259"/>
            <ac:spMk id="24" creationId="{B6CDA21F-E7AF-4C75-8395-33F58D5B0E45}"/>
          </ac:spMkLst>
        </pc:spChg>
        <pc:spChg chg="add del">
          <ac:chgData name="Benjamin Dornel" userId="ae093956f9b222ec" providerId="LiveId" clId="{0C948896-85E7-49DE-8929-D59AAAFDDE36}" dt="2020-12-06T13:24:46.463" v="2882" actId="26606"/>
          <ac:spMkLst>
            <pc:docMk/>
            <pc:sldMk cId="3855896500" sldId="259"/>
            <ac:spMk id="26" creationId="{D5B0017B-2ECA-49AF-B397-DC140825DF8D}"/>
          </ac:spMkLst>
        </pc:spChg>
        <pc:spChg chg="add">
          <ac:chgData name="Benjamin Dornel" userId="ae093956f9b222ec" providerId="LiveId" clId="{0C948896-85E7-49DE-8929-D59AAAFDDE36}" dt="2020-12-06T13:24:46.463" v="2882" actId="26606"/>
          <ac:spMkLst>
            <pc:docMk/>
            <pc:sldMk cId="3855896500" sldId="259"/>
            <ac:spMk id="32" creationId="{4DA718D0-4865-4629-8134-44F68D41D574}"/>
          </ac:spMkLst>
        </pc:spChg>
        <pc:spChg chg="add">
          <ac:chgData name="Benjamin Dornel" userId="ae093956f9b222ec" providerId="LiveId" clId="{0C948896-85E7-49DE-8929-D59AAAFDDE36}" dt="2020-12-06T13:24:46.463" v="2882" actId="26606"/>
          <ac:spMkLst>
            <pc:docMk/>
            <pc:sldMk cId="3855896500" sldId="259"/>
            <ac:spMk id="38" creationId="{CBC4F608-B4B8-48C3-9572-C0F061B1CD99}"/>
          </ac:spMkLst>
        </pc:spChg>
        <pc:grpChg chg="add del">
          <ac:chgData name="Benjamin Dornel" userId="ae093956f9b222ec" providerId="LiveId" clId="{0C948896-85E7-49DE-8929-D59AAAFDDE36}" dt="2020-12-06T13:24:37.198" v="2878" actId="26606"/>
          <ac:grpSpMkLst>
            <pc:docMk/>
            <pc:sldMk cId="3855896500" sldId="259"/>
            <ac:grpSpMk id="10" creationId="{AE1C45F0-260A-458C-96ED-C1F6D2151219}"/>
          </ac:grpSpMkLst>
        </pc:grpChg>
        <pc:grpChg chg="add del">
          <ac:chgData name="Benjamin Dornel" userId="ae093956f9b222ec" providerId="LiveId" clId="{0C948896-85E7-49DE-8929-D59AAAFDDE36}" dt="2020-12-06T13:24:38.136" v="2880" actId="26606"/>
          <ac:grpSpMkLst>
            <pc:docMk/>
            <pc:sldMk cId="3855896500" sldId="259"/>
            <ac:grpSpMk id="20" creationId="{83EAB11A-76F7-48F4-9B4F-5BFDF4BF9670}"/>
          </ac:grpSpMkLst>
        </pc:grpChg>
        <pc:grpChg chg="add del">
          <ac:chgData name="Benjamin Dornel" userId="ae093956f9b222ec" providerId="LiveId" clId="{0C948896-85E7-49DE-8929-D59AAAFDDE36}" dt="2020-12-06T13:24:46.463" v="2882" actId="26606"/>
          <ac:grpSpMkLst>
            <pc:docMk/>
            <pc:sldMk cId="3855896500" sldId="259"/>
            <ac:grpSpMk id="25" creationId="{AE1C45F0-260A-458C-96ED-C1F6D2151219}"/>
          </ac:grpSpMkLst>
        </pc:grpChg>
        <pc:grpChg chg="add">
          <ac:chgData name="Benjamin Dornel" userId="ae093956f9b222ec" providerId="LiveId" clId="{0C948896-85E7-49DE-8929-D59AAAFDDE36}" dt="2020-12-06T13:24:46.463" v="2882" actId="26606"/>
          <ac:grpSpMkLst>
            <pc:docMk/>
            <pc:sldMk cId="3855896500" sldId="259"/>
            <ac:grpSpMk id="34" creationId="{65167ED7-6315-43AB-B1B6-C326D5FD8F84}"/>
          </ac:grpSpMkLst>
        </pc:grpChg>
        <pc:cxnChg chg="add del">
          <ac:chgData name="Benjamin Dornel" userId="ae093956f9b222ec" providerId="LiveId" clId="{0C948896-85E7-49DE-8929-D59AAAFDDE36}" dt="2020-12-06T13:24:37.198" v="2878" actId="26606"/>
          <ac:cxnSpMkLst>
            <pc:docMk/>
            <pc:sldMk cId="3855896500" sldId="259"/>
            <ac:cxnSpMk id="17" creationId="{6CF1BAF6-AD41-4082-B212-8A1F9A2E8779}"/>
          </ac:cxnSpMkLst>
        </pc:cxnChg>
        <pc:cxnChg chg="add del">
          <ac:chgData name="Benjamin Dornel" userId="ae093956f9b222ec" providerId="LiveId" clId="{0C948896-85E7-49DE-8929-D59AAAFDDE36}" dt="2020-12-06T13:24:46.463" v="2882" actId="26606"/>
          <ac:cxnSpMkLst>
            <pc:docMk/>
            <pc:sldMk cId="3855896500" sldId="259"/>
            <ac:cxnSpMk id="27" creationId="{6CF1BAF6-AD41-4082-B212-8A1F9A2E8779}"/>
          </ac:cxnSpMkLst>
        </pc:cxnChg>
      </pc:sldChg>
      <pc:sldChg chg="addSp delSp modSp new del mod">
        <pc:chgData name="Benjamin Dornel" userId="ae093956f9b222ec" providerId="LiveId" clId="{0C948896-85E7-49DE-8929-D59AAAFDDE36}" dt="2020-12-06T12:32:19.695" v="2123" actId="47"/>
        <pc:sldMkLst>
          <pc:docMk/>
          <pc:sldMk cId="2992234109" sldId="260"/>
        </pc:sldMkLst>
        <pc:spChg chg="mod">
          <ac:chgData name="Benjamin Dornel" userId="ae093956f9b222ec" providerId="LiveId" clId="{0C948896-85E7-49DE-8929-D59AAAFDDE36}" dt="2020-12-06T12:17:21.035" v="2064" actId="20577"/>
          <ac:spMkLst>
            <pc:docMk/>
            <pc:sldMk cId="2992234109" sldId="260"/>
            <ac:spMk id="2" creationId="{6A0B3AB7-7BCB-4ADA-9659-948F4E32F4E2}"/>
          </ac:spMkLst>
        </pc:spChg>
        <pc:spChg chg="del">
          <ac:chgData name="Benjamin Dornel" userId="ae093956f9b222ec" providerId="LiveId" clId="{0C948896-85E7-49DE-8929-D59AAAFDDE36}" dt="2020-12-06T12:17:12.636" v="2034"/>
          <ac:spMkLst>
            <pc:docMk/>
            <pc:sldMk cId="2992234109" sldId="260"/>
            <ac:spMk id="3" creationId="{28E4834B-3A15-49FE-AE28-5BA34ABF347A}"/>
          </ac:spMkLst>
        </pc:spChg>
        <pc:picChg chg="add mod">
          <ac:chgData name="Benjamin Dornel" userId="ae093956f9b222ec" providerId="LiveId" clId="{0C948896-85E7-49DE-8929-D59AAAFDDE36}" dt="2020-12-06T12:18:13.771" v="2072" actId="1076"/>
          <ac:picMkLst>
            <pc:docMk/>
            <pc:sldMk cId="2992234109" sldId="260"/>
            <ac:picMk id="4" creationId="{C30CE083-22CA-4940-907B-4A5826EE381F}"/>
          </ac:picMkLst>
        </pc:picChg>
      </pc:sldChg>
      <pc:sldChg chg="addSp delSp modSp new mod ord">
        <pc:chgData name="Benjamin Dornel" userId="ae093956f9b222ec" providerId="LiveId" clId="{0C948896-85E7-49DE-8929-D59AAAFDDE36}" dt="2020-12-06T13:13:22.943" v="2598"/>
        <pc:sldMkLst>
          <pc:docMk/>
          <pc:sldMk cId="1135416399" sldId="261"/>
        </pc:sldMkLst>
        <pc:spChg chg="mod">
          <ac:chgData name="Benjamin Dornel" userId="ae093956f9b222ec" providerId="LiveId" clId="{0C948896-85E7-49DE-8929-D59AAAFDDE36}" dt="2020-12-06T12:33:05.098" v="2166" actId="20577"/>
          <ac:spMkLst>
            <pc:docMk/>
            <pc:sldMk cId="1135416399" sldId="261"/>
            <ac:spMk id="2" creationId="{D69B0753-BAAC-44B0-BF7F-21558ED3D30C}"/>
          </ac:spMkLst>
        </pc:spChg>
        <pc:spChg chg="del">
          <ac:chgData name="Benjamin Dornel" userId="ae093956f9b222ec" providerId="LiveId" clId="{0C948896-85E7-49DE-8929-D59AAAFDDE36}" dt="2020-12-06T12:17:52.284" v="2066"/>
          <ac:spMkLst>
            <pc:docMk/>
            <pc:sldMk cId="1135416399" sldId="261"/>
            <ac:spMk id="3" creationId="{F97EFD9F-F00E-441A-A1EC-331B64F8E3C0}"/>
          </ac:spMkLst>
        </pc:spChg>
        <pc:picChg chg="add mod">
          <ac:chgData name="Benjamin Dornel" userId="ae093956f9b222ec" providerId="LiveId" clId="{0C948896-85E7-49DE-8929-D59AAAFDDE36}" dt="2020-12-06T12:32:54.122" v="2155" actId="14100"/>
          <ac:picMkLst>
            <pc:docMk/>
            <pc:sldMk cId="1135416399" sldId="261"/>
            <ac:picMk id="4" creationId="{2CD86239-CA36-40AE-8A7B-E8EBF50B76A1}"/>
          </ac:picMkLst>
        </pc:picChg>
      </pc:sldChg>
      <pc:sldChg chg="addSp delSp modSp new mod ord">
        <pc:chgData name="Benjamin Dornel" userId="ae093956f9b222ec" providerId="LiveId" clId="{0C948896-85E7-49DE-8929-D59AAAFDDE36}" dt="2020-12-06T13:13:22.943" v="2598"/>
        <pc:sldMkLst>
          <pc:docMk/>
          <pc:sldMk cId="2249829456" sldId="262"/>
        </pc:sldMkLst>
        <pc:spChg chg="mod">
          <ac:chgData name="Benjamin Dornel" userId="ae093956f9b222ec" providerId="LiveId" clId="{0C948896-85E7-49DE-8929-D59AAAFDDE36}" dt="2020-12-06T12:33:02.850" v="2159" actId="20577"/>
          <ac:spMkLst>
            <pc:docMk/>
            <pc:sldMk cId="2249829456" sldId="262"/>
            <ac:spMk id="2" creationId="{3A7B353F-9DE1-4469-B3B8-319674EE051E}"/>
          </ac:spMkLst>
        </pc:spChg>
        <pc:spChg chg="del">
          <ac:chgData name="Benjamin Dornel" userId="ae093956f9b222ec" providerId="LiveId" clId="{0C948896-85E7-49DE-8929-D59AAAFDDE36}" dt="2020-12-06T12:32:08.754" v="2098" actId="478"/>
          <ac:spMkLst>
            <pc:docMk/>
            <pc:sldMk cId="2249829456" sldId="262"/>
            <ac:spMk id="3" creationId="{95182B4B-EFBD-4504-A059-BECC7002D813}"/>
          </ac:spMkLst>
        </pc:spChg>
        <pc:picChg chg="add mod">
          <ac:chgData name="Benjamin Dornel" userId="ae093956f9b222ec" providerId="LiveId" clId="{0C948896-85E7-49DE-8929-D59AAAFDDE36}" dt="2020-12-06T12:32:17.883" v="2122" actId="1076"/>
          <ac:picMkLst>
            <pc:docMk/>
            <pc:sldMk cId="2249829456" sldId="262"/>
            <ac:picMk id="4" creationId="{FFB930D6-B4CF-4172-92B6-94A39B873936}"/>
          </ac:picMkLst>
        </pc:picChg>
      </pc:sldChg>
      <pc:sldChg chg="addSp delSp modSp add mod ord">
        <pc:chgData name="Benjamin Dornel" userId="ae093956f9b222ec" providerId="LiveId" clId="{0C948896-85E7-49DE-8929-D59AAAFDDE36}" dt="2020-12-06T13:13:22.943" v="2598"/>
        <pc:sldMkLst>
          <pc:docMk/>
          <pc:sldMk cId="3172165100" sldId="263"/>
        </pc:sldMkLst>
        <pc:spChg chg="mod">
          <ac:chgData name="Benjamin Dornel" userId="ae093956f9b222ec" providerId="LiveId" clId="{0C948896-85E7-49DE-8929-D59AAAFDDE36}" dt="2020-12-06T12:33:07.262" v="2167" actId="20577"/>
          <ac:spMkLst>
            <pc:docMk/>
            <pc:sldMk cId="3172165100" sldId="263"/>
            <ac:spMk id="2" creationId="{D69B0753-BAAC-44B0-BF7F-21558ED3D30C}"/>
          </ac:spMkLst>
        </pc:spChg>
        <pc:spChg chg="add del mod">
          <ac:chgData name="Benjamin Dornel" userId="ae093956f9b222ec" providerId="LiveId" clId="{0C948896-85E7-49DE-8929-D59AAAFDDE36}" dt="2020-12-06T12:32:45.009" v="2152" actId="478"/>
          <ac:spMkLst>
            <pc:docMk/>
            <pc:sldMk cId="3172165100" sldId="263"/>
            <ac:spMk id="5" creationId="{275E6BED-5624-4C4B-B3A6-4D9636C6F75A}"/>
          </ac:spMkLst>
        </pc:spChg>
        <pc:picChg chg="del">
          <ac:chgData name="Benjamin Dornel" userId="ae093956f9b222ec" providerId="LiveId" clId="{0C948896-85E7-49DE-8929-D59AAAFDDE36}" dt="2020-12-06T12:32:32.380" v="2151" actId="478"/>
          <ac:picMkLst>
            <pc:docMk/>
            <pc:sldMk cId="3172165100" sldId="263"/>
            <ac:picMk id="4" creationId="{2CD86239-CA36-40AE-8A7B-E8EBF50B76A1}"/>
          </ac:picMkLst>
        </pc:picChg>
        <pc:picChg chg="add mod">
          <ac:chgData name="Benjamin Dornel" userId="ae093956f9b222ec" providerId="LiveId" clId="{0C948896-85E7-49DE-8929-D59AAAFDDE36}" dt="2020-12-06T12:32:47.587" v="2154" actId="1076"/>
          <ac:picMkLst>
            <pc:docMk/>
            <pc:sldMk cId="3172165100" sldId="263"/>
            <ac:picMk id="6" creationId="{F5CFC8A8-A467-4FE0-B2B6-6F7C723A5ACF}"/>
          </ac:picMkLst>
        </pc:picChg>
      </pc:sldChg>
      <pc:sldChg chg="addSp delSp modSp new mod ord">
        <pc:chgData name="Benjamin Dornel" userId="ae093956f9b222ec" providerId="LiveId" clId="{0C948896-85E7-49DE-8929-D59AAAFDDE36}" dt="2020-12-06T13:13:22.943" v="2598"/>
        <pc:sldMkLst>
          <pc:docMk/>
          <pc:sldMk cId="3172282208" sldId="264"/>
        </pc:sldMkLst>
        <pc:spChg chg="del mod">
          <ac:chgData name="Benjamin Dornel" userId="ae093956f9b222ec" providerId="LiveId" clId="{0C948896-85E7-49DE-8929-D59AAAFDDE36}" dt="2020-12-06T12:39:18.468" v="2234" actId="478"/>
          <ac:spMkLst>
            <pc:docMk/>
            <pc:sldMk cId="3172282208" sldId="264"/>
            <ac:spMk id="2" creationId="{6978A9A2-BE3C-41D9-9BE2-4DCD5230D8F6}"/>
          </ac:spMkLst>
        </pc:spChg>
        <pc:spChg chg="del">
          <ac:chgData name="Benjamin Dornel" userId="ae093956f9b222ec" providerId="LiveId" clId="{0C948896-85E7-49DE-8929-D59AAAFDDE36}" dt="2020-12-06T12:34:10.733" v="2197"/>
          <ac:spMkLst>
            <pc:docMk/>
            <pc:sldMk cId="3172282208" sldId="264"/>
            <ac:spMk id="3" creationId="{047DCAB5-206C-40D1-97B7-3A7D6BA83854}"/>
          </ac:spMkLst>
        </pc:spChg>
        <pc:spChg chg="add del mod">
          <ac:chgData name="Benjamin Dornel" userId="ae093956f9b222ec" providerId="LiveId" clId="{0C948896-85E7-49DE-8929-D59AAAFDDE36}" dt="2020-12-06T12:38:11.515" v="2228" actId="478"/>
          <ac:spMkLst>
            <pc:docMk/>
            <pc:sldMk cId="3172282208" sldId="264"/>
            <ac:spMk id="6" creationId="{A20A4EC3-4B88-4D0F-90CC-A15645939E48}"/>
          </ac:spMkLst>
        </pc:spChg>
        <pc:spChg chg="add mod">
          <ac:chgData name="Benjamin Dornel" userId="ae093956f9b222ec" providerId="LiveId" clId="{0C948896-85E7-49DE-8929-D59AAAFDDE36}" dt="2020-12-06T12:39:19.906" v="2237" actId="20577"/>
          <ac:spMkLst>
            <pc:docMk/>
            <pc:sldMk cId="3172282208" sldId="264"/>
            <ac:spMk id="10" creationId="{18B2041C-4BCA-4F72-8E35-9EAB963161F7}"/>
          </ac:spMkLst>
        </pc:spChg>
        <pc:picChg chg="add del mod">
          <ac:chgData name="Benjamin Dornel" userId="ae093956f9b222ec" providerId="LiveId" clId="{0C948896-85E7-49DE-8929-D59AAAFDDE36}" dt="2020-12-06T12:38:00.268" v="2227" actId="478"/>
          <ac:picMkLst>
            <pc:docMk/>
            <pc:sldMk cId="3172282208" sldId="264"/>
            <ac:picMk id="4" creationId="{C9030FFB-E678-4189-A61C-D76DFFC68584}"/>
          </ac:picMkLst>
        </pc:picChg>
        <pc:picChg chg="add mod">
          <ac:chgData name="Benjamin Dornel" userId="ae093956f9b222ec" providerId="LiveId" clId="{0C948896-85E7-49DE-8929-D59AAAFDDE36}" dt="2020-12-06T12:56:26.803" v="2263" actId="1076"/>
          <ac:picMkLst>
            <pc:docMk/>
            <pc:sldMk cId="3172282208" sldId="264"/>
            <ac:picMk id="7" creationId="{367C5060-B3E0-435E-BD50-F1F223E5200F}"/>
          </ac:picMkLst>
        </pc:picChg>
        <pc:picChg chg="add mod">
          <ac:chgData name="Benjamin Dornel" userId="ae093956f9b222ec" providerId="LiveId" clId="{0C948896-85E7-49DE-8929-D59AAAFDDE36}" dt="2020-12-06T12:56:32.647" v="2264" actId="1076"/>
          <ac:picMkLst>
            <pc:docMk/>
            <pc:sldMk cId="3172282208" sldId="264"/>
            <ac:picMk id="8" creationId="{A454A604-E5E2-4310-8955-D2B8CD64FD74}"/>
          </ac:picMkLst>
        </pc:picChg>
      </pc:sldChg>
      <pc:sldChg chg="addSp delSp modSp new del mod">
        <pc:chgData name="Benjamin Dornel" userId="ae093956f9b222ec" providerId="LiveId" clId="{0C948896-85E7-49DE-8929-D59AAAFDDE36}" dt="2020-12-06T12:45:54.943" v="2254" actId="47"/>
        <pc:sldMkLst>
          <pc:docMk/>
          <pc:sldMk cId="912456727" sldId="265"/>
        </pc:sldMkLst>
        <pc:spChg chg="del">
          <ac:chgData name="Benjamin Dornel" userId="ae093956f9b222ec" providerId="LiveId" clId="{0C948896-85E7-49DE-8929-D59AAAFDDE36}" dt="2020-12-06T12:40:47.957" v="2251"/>
          <ac:spMkLst>
            <pc:docMk/>
            <pc:sldMk cId="912456727" sldId="265"/>
            <ac:spMk id="3" creationId="{5E5C5839-9CC3-40F0-88DF-2A6CB9D3481E}"/>
          </ac:spMkLst>
        </pc:spChg>
        <pc:spChg chg="add del mod">
          <ac:chgData name="Benjamin Dornel" userId="ae093956f9b222ec" providerId="LiveId" clId="{0C948896-85E7-49DE-8929-D59AAAFDDE36}" dt="2020-12-06T12:45:53.396" v="2253"/>
          <ac:spMkLst>
            <pc:docMk/>
            <pc:sldMk cId="912456727" sldId="265"/>
            <ac:spMk id="6" creationId="{FBBADFE4-0540-4BDC-9D54-97C34308F243}"/>
          </ac:spMkLst>
        </pc:spChg>
        <pc:graphicFrameChg chg="add mod">
          <ac:chgData name="Benjamin Dornel" userId="ae093956f9b222ec" providerId="LiveId" clId="{0C948896-85E7-49DE-8929-D59AAAFDDE36}" dt="2020-12-06T12:45:53.396" v="2253"/>
          <ac:graphicFrameMkLst>
            <pc:docMk/>
            <pc:sldMk cId="912456727" sldId="265"/>
            <ac:graphicFrameMk id="3" creationId="{9E9C5D35-ACFF-4AA2-BFFE-A44F49EDA94B}"/>
          </ac:graphicFrameMkLst>
        </pc:graphicFrameChg>
        <pc:graphicFrameChg chg="add del mod">
          <ac:chgData name="Benjamin Dornel" userId="ae093956f9b222ec" providerId="LiveId" clId="{0C948896-85E7-49DE-8929-D59AAAFDDE36}" dt="2020-12-06T12:40:50.341" v="2252" actId="478"/>
          <ac:graphicFrameMkLst>
            <pc:docMk/>
            <pc:sldMk cId="912456727" sldId="265"/>
            <ac:graphicFrameMk id="4" creationId="{78BCF843-402B-4535-897E-8160DEF74F70}"/>
          </ac:graphicFrameMkLst>
        </pc:graphicFrameChg>
      </pc:sldChg>
      <pc:sldChg chg="addSp delSp modSp new mod setBg modNotesTx">
        <pc:chgData name="Benjamin Dornel" userId="ae093956f9b222ec" providerId="LiveId" clId="{0C948896-85E7-49DE-8929-D59AAAFDDE36}" dt="2020-12-06T14:56:10.987" v="6251" actId="20577"/>
        <pc:sldMkLst>
          <pc:docMk/>
          <pc:sldMk cId="1124853290" sldId="265"/>
        </pc:sldMkLst>
        <pc:spChg chg="mod">
          <ac:chgData name="Benjamin Dornel" userId="ae093956f9b222ec" providerId="LiveId" clId="{0C948896-85E7-49DE-8929-D59AAAFDDE36}" dt="2020-12-06T13:23:25.149" v="2853" actId="26606"/>
          <ac:spMkLst>
            <pc:docMk/>
            <pc:sldMk cId="1124853290" sldId="265"/>
            <ac:spMk id="2" creationId="{552839C5-1E1D-4960-AECE-3D35CEBB5578}"/>
          </ac:spMkLst>
        </pc:spChg>
        <pc:spChg chg="del">
          <ac:chgData name="Benjamin Dornel" userId="ae093956f9b222ec" providerId="LiveId" clId="{0C948896-85E7-49DE-8929-D59AAAFDDE36}" dt="2020-12-06T12:52:04.633" v="2256"/>
          <ac:spMkLst>
            <pc:docMk/>
            <pc:sldMk cId="1124853290" sldId="265"/>
            <ac:spMk id="3" creationId="{591C95A7-BBF4-46B4-B893-FB39E2FB8EB7}"/>
          </ac:spMkLst>
        </pc:spChg>
        <pc:spChg chg="add del mod">
          <ac:chgData name="Benjamin Dornel" userId="ae093956f9b222ec" providerId="LiveId" clId="{0C948896-85E7-49DE-8929-D59AAAFDDE36}" dt="2020-12-06T13:00:01.064" v="2280"/>
          <ac:spMkLst>
            <pc:docMk/>
            <pc:sldMk cId="1124853290" sldId="265"/>
            <ac:spMk id="6" creationId="{BC80D527-FF97-4B73-8AC5-62724309DBDF}"/>
          </ac:spMkLst>
        </pc:spChg>
        <pc:spChg chg="add mod">
          <ac:chgData name="Benjamin Dornel" userId="ae093956f9b222ec" providerId="LiveId" clId="{0C948896-85E7-49DE-8929-D59AAAFDDE36}" dt="2020-12-06T14:44:55.170" v="5309" actId="2711"/>
          <ac:spMkLst>
            <pc:docMk/>
            <pc:sldMk cId="1124853290" sldId="265"/>
            <ac:spMk id="11" creationId="{2FDA6AED-7282-498F-8A25-7F1C54B31A06}"/>
          </ac:spMkLst>
        </pc:spChg>
        <pc:spChg chg="add del">
          <ac:chgData name="Benjamin Dornel" userId="ae093956f9b222ec" providerId="LiveId" clId="{0C948896-85E7-49DE-8929-D59AAAFDDE36}" dt="2020-12-06T13:05:19.273" v="2502"/>
          <ac:spMkLst>
            <pc:docMk/>
            <pc:sldMk cId="1124853290" sldId="265"/>
            <ac:spMk id="12" creationId="{BB14725A-39C9-4012-9C9C-C35A388B38D3}"/>
          </ac:spMkLst>
        </pc:spChg>
        <pc:spChg chg="add del">
          <ac:chgData name="Benjamin Dornel" userId="ae093956f9b222ec" providerId="LiveId" clId="{0C948896-85E7-49DE-8929-D59AAAFDDE36}" dt="2020-12-06T13:40:25.850" v="3289"/>
          <ac:spMkLst>
            <pc:docMk/>
            <pc:sldMk cId="1124853290" sldId="265"/>
            <ac:spMk id="14" creationId="{9BDB532D-8D8F-405A-968D-2CC9DDD3C0D8}"/>
          </ac:spMkLst>
        </pc:spChg>
        <pc:spChg chg="add">
          <ac:chgData name="Benjamin Dornel" userId="ae093956f9b222ec" providerId="LiveId" clId="{0C948896-85E7-49DE-8929-D59AAAFDDE36}" dt="2020-12-06T13:23:25.149" v="2853" actId="26606"/>
          <ac:spMkLst>
            <pc:docMk/>
            <pc:sldMk cId="1124853290" sldId="265"/>
            <ac:spMk id="15" creationId="{117AB3D3-3C9C-4DED-809A-78734805B895}"/>
          </ac:spMkLst>
        </pc:spChg>
        <pc:spChg chg="add">
          <ac:chgData name="Benjamin Dornel" userId="ae093956f9b222ec" providerId="LiveId" clId="{0C948896-85E7-49DE-8929-D59AAAFDDE36}" dt="2020-12-06T13:23:25.149" v="2853" actId="26606"/>
          <ac:spMkLst>
            <pc:docMk/>
            <pc:sldMk cId="1124853290" sldId="265"/>
            <ac:spMk id="16" creationId="{3A9A4357-BD1D-4622-A4FE-766E6AB8DE84}"/>
          </ac:spMkLst>
        </pc:spChg>
        <pc:spChg chg="add">
          <ac:chgData name="Benjamin Dornel" userId="ae093956f9b222ec" providerId="LiveId" clId="{0C948896-85E7-49DE-8929-D59AAAFDDE36}" dt="2020-12-06T13:23:25.149" v="2853" actId="26606"/>
          <ac:spMkLst>
            <pc:docMk/>
            <pc:sldMk cId="1124853290" sldId="265"/>
            <ac:spMk id="17" creationId="{E659831F-0D9A-4C63-9EBB-8435B85A440F}"/>
          </ac:spMkLst>
        </pc:spChg>
        <pc:spChg chg="add del">
          <ac:chgData name="Benjamin Dornel" userId="ae093956f9b222ec" providerId="LiveId" clId="{0C948896-85E7-49DE-8929-D59AAAFDDE36}" dt="2020-12-06T13:23:21.477" v="2852" actId="26606"/>
          <ac:spMkLst>
            <pc:docMk/>
            <pc:sldMk cId="1124853290" sldId="265"/>
            <ac:spMk id="18" creationId="{201CC55D-ED54-4C5C-95E6-10947BD1103B}"/>
          </ac:spMkLst>
        </pc:spChg>
        <pc:spChg chg="add">
          <ac:chgData name="Benjamin Dornel" userId="ae093956f9b222ec" providerId="LiveId" clId="{0C948896-85E7-49DE-8929-D59AAAFDDE36}" dt="2020-12-06T13:23:25.149" v="2853" actId="26606"/>
          <ac:spMkLst>
            <pc:docMk/>
            <pc:sldMk cId="1124853290" sldId="265"/>
            <ac:spMk id="19" creationId="{E6995CE5-F890-4ABA-82A2-26507CE8D2A3}"/>
          </ac:spMkLst>
        </pc:spChg>
        <pc:spChg chg="add del">
          <ac:chgData name="Benjamin Dornel" userId="ae093956f9b222ec" providerId="LiveId" clId="{0C948896-85E7-49DE-8929-D59AAAFDDE36}" dt="2020-12-06T13:40:26.764" v="3291"/>
          <ac:spMkLst>
            <pc:docMk/>
            <pc:sldMk cId="1124853290" sldId="265"/>
            <ac:spMk id="23" creationId="{7D5ED64D-FB6D-4FB8-8773-5AB5403F0AFA}"/>
          </ac:spMkLst>
        </pc:spChg>
        <pc:spChg chg="add del">
          <ac:chgData name="Benjamin Dornel" userId="ae093956f9b222ec" providerId="LiveId" clId="{0C948896-85E7-49DE-8929-D59AAAFDDE36}" dt="2020-12-06T13:23:21.477" v="2852" actId="26606"/>
          <ac:spMkLst>
            <pc:docMk/>
            <pc:sldMk cId="1124853290" sldId="265"/>
            <ac:spMk id="24" creationId="{3873B707-463F-40B0-8227-E8CC6C67EB25}"/>
          </ac:spMkLst>
        </pc:spChg>
        <pc:spChg chg="add del">
          <ac:chgData name="Benjamin Dornel" userId="ae093956f9b222ec" providerId="LiveId" clId="{0C948896-85E7-49DE-8929-D59AAAFDDE36}" dt="2020-12-06T13:23:21.477" v="2852" actId="26606"/>
          <ac:spMkLst>
            <pc:docMk/>
            <pc:sldMk cId="1124853290" sldId="265"/>
            <ac:spMk id="26" creationId="{C13237C8-E62C-4F0D-A318-BD6FB6C2D138}"/>
          </ac:spMkLst>
        </pc:spChg>
        <pc:spChg chg="add del">
          <ac:chgData name="Benjamin Dornel" userId="ae093956f9b222ec" providerId="LiveId" clId="{0C948896-85E7-49DE-8929-D59AAAFDDE36}" dt="2020-12-06T13:23:21.477" v="2852" actId="26606"/>
          <ac:spMkLst>
            <pc:docMk/>
            <pc:sldMk cId="1124853290" sldId="265"/>
            <ac:spMk id="28" creationId="{19C9EAEA-39D0-4B0E-A0EB-51E7B26740B1}"/>
          </ac:spMkLst>
        </pc:spChg>
        <pc:grpChg chg="add del">
          <ac:chgData name="Benjamin Dornel" userId="ae093956f9b222ec" providerId="LiveId" clId="{0C948896-85E7-49DE-8929-D59AAAFDDE36}" dt="2020-12-06T13:23:21.477" v="2852" actId="26606"/>
          <ac:grpSpMkLst>
            <pc:docMk/>
            <pc:sldMk cId="1124853290" sldId="265"/>
            <ac:grpSpMk id="20" creationId="{1DE889C7-FAD6-4397-98E2-05D503484459}"/>
          </ac:grpSpMkLst>
        </pc:grpChg>
        <pc:graphicFrameChg chg="add del mod">
          <ac:chgData name="Benjamin Dornel" userId="ae093956f9b222ec" providerId="LiveId" clId="{0C948896-85E7-49DE-8929-D59AAAFDDE36}" dt="2020-12-06T12:52:15.398" v="2258" actId="478"/>
          <ac:graphicFrameMkLst>
            <pc:docMk/>
            <pc:sldMk cId="1124853290" sldId="265"/>
            <ac:graphicFrameMk id="4" creationId="{A266DBD4-BA56-4F73-9B81-A3B7216BBD48}"/>
          </ac:graphicFrameMkLst>
        </pc:graphicFrameChg>
        <pc:picChg chg="add del mod">
          <ac:chgData name="Benjamin Dornel" userId="ae093956f9b222ec" providerId="LiveId" clId="{0C948896-85E7-49DE-8929-D59AAAFDDE36}" dt="2020-12-06T13:01:15.812" v="2298" actId="478"/>
          <ac:picMkLst>
            <pc:docMk/>
            <pc:sldMk cId="1124853290" sldId="265"/>
            <ac:picMk id="7" creationId="{5DD2237F-062C-474F-B1E7-3A39FC7EFDE7}"/>
          </ac:picMkLst>
        </pc:picChg>
        <pc:picChg chg="add del mod modCrop">
          <ac:chgData name="Benjamin Dornel" userId="ae093956f9b222ec" providerId="LiveId" clId="{0C948896-85E7-49DE-8929-D59AAAFDDE36}" dt="2020-12-06T13:01:15.812" v="2298" actId="478"/>
          <ac:picMkLst>
            <pc:docMk/>
            <pc:sldMk cId="1124853290" sldId="265"/>
            <ac:picMk id="8" creationId="{59F5B040-06D8-4788-8336-A718AC26D6BD}"/>
          </ac:picMkLst>
        </pc:picChg>
        <pc:picChg chg="add del mod">
          <ac:chgData name="Benjamin Dornel" userId="ae093956f9b222ec" providerId="LiveId" clId="{0C948896-85E7-49DE-8929-D59AAAFDDE36}" dt="2020-12-06T13:01:12.649" v="2297" actId="478"/>
          <ac:picMkLst>
            <pc:docMk/>
            <pc:sldMk cId="1124853290" sldId="265"/>
            <ac:picMk id="9" creationId="{C2789E61-115A-4DCA-B2D9-0C38843A79EC}"/>
          </ac:picMkLst>
        </pc:picChg>
        <pc:picChg chg="add del mod modCrop">
          <ac:chgData name="Benjamin Dornel" userId="ae093956f9b222ec" providerId="LiveId" clId="{0C948896-85E7-49DE-8929-D59AAAFDDE36}" dt="2020-12-06T13:39:34.572" v="3240" actId="478"/>
          <ac:picMkLst>
            <pc:docMk/>
            <pc:sldMk cId="1124853290" sldId="265"/>
            <ac:picMk id="13" creationId="{4E107420-40DB-438E-93D7-257C3168DC27}"/>
          </ac:picMkLst>
        </pc:picChg>
      </pc:sldChg>
      <pc:sldChg chg="delSp modSp new mod">
        <pc:chgData name="Benjamin Dornel" userId="ae093956f9b222ec" providerId="LiveId" clId="{0C948896-85E7-49DE-8929-D59AAAFDDE36}" dt="2020-12-06T14:49:32.464" v="5384" actId="1076"/>
        <pc:sldMkLst>
          <pc:docMk/>
          <pc:sldMk cId="1683109538" sldId="266"/>
        </pc:sldMkLst>
        <pc:spChg chg="mod">
          <ac:chgData name="Benjamin Dornel" userId="ae093956f9b222ec" providerId="LiveId" clId="{0C948896-85E7-49DE-8929-D59AAAFDDE36}" dt="2020-12-06T14:49:32.464" v="5384" actId="1076"/>
          <ac:spMkLst>
            <pc:docMk/>
            <pc:sldMk cId="1683109538" sldId="266"/>
            <ac:spMk id="2" creationId="{A88C23F7-5DAA-4411-8B1A-C4545E04D8BF}"/>
          </ac:spMkLst>
        </pc:spChg>
        <pc:spChg chg="del">
          <ac:chgData name="Benjamin Dornel" userId="ae093956f9b222ec" providerId="LiveId" clId="{0C948896-85E7-49DE-8929-D59AAAFDDE36}" dt="2020-12-06T14:49:14.819" v="5381" actId="478"/>
          <ac:spMkLst>
            <pc:docMk/>
            <pc:sldMk cId="1683109538" sldId="266"/>
            <ac:spMk id="3" creationId="{31DE102C-597E-494F-AE69-21FDEAE48E7C}"/>
          </ac:spMkLst>
        </pc:spChg>
      </pc:sldChg>
      <pc:sldChg chg="addSp delSp modSp new mod setBg">
        <pc:chgData name="Benjamin Dornel" userId="ae093956f9b222ec" providerId="LiveId" clId="{0C948896-85E7-49DE-8929-D59AAAFDDE36}" dt="2020-12-06T14:49:01.700" v="5378" actId="1035"/>
        <pc:sldMkLst>
          <pc:docMk/>
          <pc:sldMk cId="1309271220" sldId="267"/>
        </pc:sldMkLst>
        <pc:spChg chg="mod">
          <ac:chgData name="Benjamin Dornel" userId="ae093956f9b222ec" providerId="LiveId" clId="{0C948896-85E7-49DE-8929-D59AAAFDDE36}" dt="2020-12-06T13:25:33.767" v="2896" actId="207"/>
          <ac:spMkLst>
            <pc:docMk/>
            <pc:sldMk cId="1309271220" sldId="267"/>
            <ac:spMk id="2" creationId="{4BEE9392-33AB-4C31-BB89-D5BA658A9A48}"/>
          </ac:spMkLst>
        </pc:spChg>
        <pc:spChg chg="add del mod">
          <ac:chgData name="Benjamin Dornel" userId="ae093956f9b222ec" providerId="LiveId" clId="{0C948896-85E7-49DE-8929-D59AAAFDDE36}" dt="2020-12-06T14:49:01.700" v="5378" actId="1035"/>
          <ac:spMkLst>
            <pc:docMk/>
            <pc:sldMk cId="1309271220" sldId="267"/>
            <ac:spMk id="3" creationId="{65636415-BDF4-4668-867B-7D34995346D6}"/>
          </ac:spMkLst>
        </pc:spChg>
        <pc:spChg chg="add del mod">
          <ac:chgData name="Benjamin Dornel" userId="ae093956f9b222ec" providerId="LiveId" clId="{0C948896-85E7-49DE-8929-D59AAAFDDE36}" dt="2020-12-06T13:20:25.689" v="2741"/>
          <ac:spMkLst>
            <pc:docMk/>
            <pc:sldMk cId="1309271220" sldId="267"/>
            <ac:spMk id="4" creationId="{CD35FF7B-CC0B-4857-9269-A7782FE3FCC0}"/>
          </ac:spMkLst>
        </pc:spChg>
        <pc:spChg chg="add del">
          <ac:chgData name="Benjamin Dornel" userId="ae093956f9b222ec" providerId="LiveId" clId="{0C948896-85E7-49DE-8929-D59AAAFDDE36}" dt="2020-12-06T13:37:20.156" v="3148"/>
          <ac:spMkLst>
            <pc:docMk/>
            <pc:sldMk cId="1309271220" sldId="267"/>
            <ac:spMk id="6" creationId="{606AD553-215A-46E2-B44C-CD6888CA6DB5}"/>
          </ac:spMkLst>
        </pc:spChg>
        <pc:spChg chg="add">
          <ac:chgData name="Benjamin Dornel" userId="ae093956f9b222ec" providerId="LiveId" clId="{0C948896-85E7-49DE-8929-D59AAAFDDE36}" dt="2020-12-06T13:22:19.497" v="2784" actId="26606"/>
          <ac:spMkLst>
            <pc:docMk/>
            <pc:sldMk cId="1309271220" sldId="267"/>
            <ac:spMk id="10" creationId="{201CC55D-ED54-4C5C-95E6-10947BD1103B}"/>
          </ac:spMkLst>
        </pc:spChg>
        <pc:spChg chg="add">
          <ac:chgData name="Benjamin Dornel" userId="ae093956f9b222ec" providerId="LiveId" clId="{0C948896-85E7-49DE-8929-D59AAAFDDE36}" dt="2020-12-06T13:22:19.497" v="2784" actId="26606"/>
          <ac:spMkLst>
            <pc:docMk/>
            <pc:sldMk cId="1309271220" sldId="267"/>
            <ac:spMk id="16" creationId="{3873B707-463F-40B0-8227-E8CC6C67EB25}"/>
          </ac:spMkLst>
        </pc:spChg>
        <pc:spChg chg="add">
          <ac:chgData name="Benjamin Dornel" userId="ae093956f9b222ec" providerId="LiveId" clId="{0C948896-85E7-49DE-8929-D59AAAFDDE36}" dt="2020-12-06T13:22:19.497" v="2784" actId="26606"/>
          <ac:spMkLst>
            <pc:docMk/>
            <pc:sldMk cId="1309271220" sldId="267"/>
            <ac:spMk id="18" creationId="{C13237C8-E62C-4F0D-A318-BD6FB6C2D138}"/>
          </ac:spMkLst>
        </pc:spChg>
        <pc:spChg chg="add">
          <ac:chgData name="Benjamin Dornel" userId="ae093956f9b222ec" providerId="LiveId" clId="{0C948896-85E7-49DE-8929-D59AAAFDDE36}" dt="2020-12-06T13:22:19.497" v="2784" actId="26606"/>
          <ac:spMkLst>
            <pc:docMk/>
            <pc:sldMk cId="1309271220" sldId="267"/>
            <ac:spMk id="20" creationId="{19C9EAEA-39D0-4B0E-A0EB-51E7B26740B1}"/>
          </ac:spMkLst>
        </pc:spChg>
        <pc:grpChg chg="add">
          <ac:chgData name="Benjamin Dornel" userId="ae093956f9b222ec" providerId="LiveId" clId="{0C948896-85E7-49DE-8929-D59AAAFDDE36}" dt="2020-12-06T13:22:19.497" v="2784" actId="26606"/>
          <ac:grpSpMkLst>
            <pc:docMk/>
            <pc:sldMk cId="1309271220" sldId="267"/>
            <ac:grpSpMk id="12" creationId="{1DE889C7-FAD6-4397-98E2-05D503484459}"/>
          </ac:grpSpMkLst>
        </pc:grpChg>
        <pc:picChg chg="add mod">
          <ac:chgData name="Benjamin Dornel" userId="ae093956f9b222ec" providerId="LiveId" clId="{0C948896-85E7-49DE-8929-D59AAAFDDE36}" dt="2020-12-06T14:33:00.077" v="5060" actId="1038"/>
          <ac:picMkLst>
            <pc:docMk/>
            <pc:sldMk cId="1309271220" sldId="267"/>
            <ac:picMk id="5" creationId="{AE333EA3-000A-4F3D-9775-7FCA1FE75206}"/>
          </ac:picMkLst>
        </pc:picChg>
      </pc:sldChg>
      <pc:sldChg chg="addSp delSp modSp add mod setBg delDesignElem">
        <pc:chgData name="Benjamin Dornel" userId="ae093956f9b222ec" providerId="LiveId" clId="{0C948896-85E7-49DE-8929-D59AAAFDDE36}" dt="2020-12-06T14:47:48.645" v="5357" actId="14100"/>
        <pc:sldMkLst>
          <pc:docMk/>
          <pc:sldMk cId="3031535676" sldId="268"/>
        </pc:sldMkLst>
        <pc:spChg chg="mod">
          <ac:chgData name="Benjamin Dornel" userId="ae093956f9b222ec" providerId="LiveId" clId="{0C948896-85E7-49DE-8929-D59AAAFDDE36}" dt="2020-12-06T14:00:54.717" v="3989" actId="14100"/>
          <ac:spMkLst>
            <pc:docMk/>
            <pc:sldMk cId="3031535676" sldId="268"/>
            <ac:spMk id="2" creationId="{4BEE9392-33AB-4C31-BB89-D5BA658A9A48}"/>
          </ac:spMkLst>
        </pc:spChg>
        <pc:spChg chg="add del mod">
          <ac:chgData name="Benjamin Dornel" userId="ae093956f9b222ec" providerId="LiveId" clId="{0C948896-85E7-49DE-8929-D59AAAFDDE36}" dt="2020-12-06T14:47:48.645" v="5357" actId="14100"/>
          <ac:spMkLst>
            <pc:docMk/>
            <pc:sldMk cId="3031535676" sldId="268"/>
            <ac:spMk id="3" creationId="{65636415-BDF4-4668-867B-7D34995346D6}"/>
          </ac:spMkLst>
        </pc:spChg>
        <pc:spChg chg="add del">
          <ac:chgData name="Benjamin Dornel" userId="ae093956f9b222ec" providerId="LiveId" clId="{0C948896-85E7-49DE-8929-D59AAAFDDE36}" dt="2020-12-06T13:45:12.513" v="3420"/>
          <ac:spMkLst>
            <pc:docMk/>
            <pc:sldMk cId="3031535676" sldId="268"/>
            <ac:spMk id="6" creationId="{979CA8E1-A149-4BA6-99C5-29AC164B97B5}"/>
          </ac:spMkLst>
        </pc:spChg>
        <pc:spChg chg="add del">
          <ac:chgData name="Benjamin Dornel" userId="ae093956f9b222ec" providerId="LiveId" clId="{0C948896-85E7-49DE-8929-D59AAAFDDE36}" dt="2020-12-06T13:53:35.587" v="3550" actId="26606"/>
          <ac:spMkLst>
            <pc:docMk/>
            <pc:sldMk cId="3031535676" sldId="268"/>
            <ac:spMk id="7" creationId="{201CC55D-ED54-4C5C-95E6-10947BD1103B}"/>
          </ac:spMkLst>
        </pc:spChg>
        <pc:spChg chg="add del">
          <ac:chgData name="Benjamin Dornel" userId="ae093956f9b222ec" providerId="LiveId" clId="{0C948896-85E7-49DE-8929-D59AAAFDDE36}" dt="2020-12-06T13:53:35.587" v="3550" actId="26606"/>
          <ac:spMkLst>
            <pc:docMk/>
            <pc:sldMk cId="3031535676" sldId="268"/>
            <ac:spMk id="9" creationId="{3873B707-463F-40B0-8227-E8CC6C67EB25}"/>
          </ac:spMkLst>
        </pc:spChg>
        <pc:spChg chg="del">
          <ac:chgData name="Benjamin Dornel" userId="ae093956f9b222ec" providerId="LiveId" clId="{0C948896-85E7-49DE-8929-D59AAAFDDE36}" dt="2020-12-06T13:25:57.546" v="2898"/>
          <ac:spMkLst>
            <pc:docMk/>
            <pc:sldMk cId="3031535676" sldId="268"/>
            <ac:spMk id="10" creationId="{201CC55D-ED54-4C5C-95E6-10947BD1103B}"/>
          </ac:spMkLst>
        </pc:spChg>
        <pc:spChg chg="add del">
          <ac:chgData name="Benjamin Dornel" userId="ae093956f9b222ec" providerId="LiveId" clId="{0C948896-85E7-49DE-8929-D59AAAFDDE36}" dt="2020-12-06T13:53:35.587" v="3550" actId="26606"/>
          <ac:spMkLst>
            <pc:docMk/>
            <pc:sldMk cId="3031535676" sldId="268"/>
            <ac:spMk id="11" creationId="{C13237C8-E62C-4F0D-A318-BD6FB6C2D138}"/>
          </ac:spMkLst>
        </pc:spChg>
        <pc:spChg chg="add del">
          <ac:chgData name="Benjamin Dornel" userId="ae093956f9b222ec" providerId="LiveId" clId="{0C948896-85E7-49DE-8929-D59AAAFDDE36}" dt="2020-12-06T13:53:35.587" v="3550" actId="26606"/>
          <ac:spMkLst>
            <pc:docMk/>
            <pc:sldMk cId="3031535676" sldId="268"/>
            <ac:spMk id="15" creationId="{19C9EAEA-39D0-4B0E-A0EB-51E7B26740B1}"/>
          </ac:spMkLst>
        </pc:spChg>
        <pc:spChg chg="del">
          <ac:chgData name="Benjamin Dornel" userId="ae093956f9b222ec" providerId="LiveId" clId="{0C948896-85E7-49DE-8929-D59AAAFDDE36}" dt="2020-12-06T13:25:57.546" v="2898"/>
          <ac:spMkLst>
            <pc:docMk/>
            <pc:sldMk cId="3031535676" sldId="268"/>
            <ac:spMk id="16" creationId="{3873B707-463F-40B0-8227-E8CC6C67EB25}"/>
          </ac:spMkLst>
        </pc:spChg>
        <pc:spChg chg="add del">
          <ac:chgData name="Benjamin Dornel" userId="ae093956f9b222ec" providerId="LiveId" clId="{0C948896-85E7-49DE-8929-D59AAAFDDE36}" dt="2020-12-06T13:43:24.008" v="3402" actId="26606"/>
          <ac:spMkLst>
            <pc:docMk/>
            <pc:sldMk cId="3031535676" sldId="268"/>
            <ac:spMk id="17" creationId="{20D5D19D-0789-4518-B5DC-D47ADF69D25A}"/>
          </ac:spMkLst>
        </pc:spChg>
        <pc:spChg chg="del">
          <ac:chgData name="Benjamin Dornel" userId="ae093956f9b222ec" providerId="LiveId" clId="{0C948896-85E7-49DE-8929-D59AAAFDDE36}" dt="2020-12-06T13:25:57.546" v="2898"/>
          <ac:spMkLst>
            <pc:docMk/>
            <pc:sldMk cId="3031535676" sldId="268"/>
            <ac:spMk id="18" creationId="{C13237C8-E62C-4F0D-A318-BD6FB6C2D138}"/>
          </ac:spMkLst>
        </pc:spChg>
        <pc:spChg chg="add del">
          <ac:chgData name="Benjamin Dornel" userId="ae093956f9b222ec" providerId="LiveId" clId="{0C948896-85E7-49DE-8929-D59AAAFDDE36}" dt="2020-12-06T13:47:39.728" v="3522"/>
          <ac:spMkLst>
            <pc:docMk/>
            <pc:sldMk cId="3031535676" sldId="268"/>
            <ac:spMk id="19" creationId="{7F89D0DA-F324-4563-B8BE-A771B795568E}"/>
          </ac:spMkLst>
        </pc:spChg>
        <pc:spChg chg="del">
          <ac:chgData name="Benjamin Dornel" userId="ae093956f9b222ec" providerId="LiveId" clId="{0C948896-85E7-49DE-8929-D59AAAFDDE36}" dt="2020-12-06T13:25:57.546" v="2898"/>
          <ac:spMkLst>
            <pc:docMk/>
            <pc:sldMk cId="3031535676" sldId="268"/>
            <ac:spMk id="20" creationId="{19C9EAEA-39D0-4B0E-A0EB-51E7B26740B1}"/>
          </ac:spMkLst>
        </pc:spChg>
        <pc:spChg chg="add del">
          <ac:chgData name="Benjamin Dornel" userId="ae093956f9b222ec" providerId="LiveId" clId="{0C948896-85E7-49DE-8929-D59AAAFDDE36}" dt="2020-12-06T13:50:06.288" v="3527"/>
          <ac:spMkLst>
            <pc:docMk/>
            <pc:sldMk cId="3031535676" sldId="268"/>
            <ac:spMk id="21" creationId="{0E2EFA79-D2D2-4D82-8C0D-0F6681C1629F}"/>
          </ac:spMkLst>
        </pc:spChg>
        <pc:spChg chg="add">
          <ac:chgData name="Benjamin Dornel" userId="ae093956f9b222ec" providerId="LiveId" clId="{0C948896-85E7-49DE-8929-D59AAAFDDE36}" dt="2020-12-06T13:53:35.587" v="3550" actId="26606"/>
          <ac:spMkLst>
            <pc:docMk/>
            <pc:sldMk cId="3031535676" sldId="268"/>
            <ac:spMk id="25" creationId="{201CC55D-ED54-4C5C-95E6-10947BD1103B}"/>
          </ac:spMkLst>
        </pc:spChg>
        <pc:spChg chg="add del">
          <ac:chgData name="Benjamin Dornel" userId="ae093956f9b222ec" providerId="LiveId" clId="{0C948896-85E7-49DE-8929-D59AAAFDDE36}" dt="2020-12-06T13:52:52.552" v="3540"/>
          <ac:spMkLst>
            <pc:docMk/>
            <pc:sldMk cId="3031535676" sldId="268"/>
            <ac:spMk id="26" creationId="{328AE3C3-4E29-4C31-AF24-4E60BF40A7D2}"/>
          </ac:spMkLst>
        </pc:spChg>
        <pc:spChg chg="add del">
          <ac:chgData name="Benjamin Dornel" userId="ae093956f9b222ec" providerId="LiveId" clId="{0C948896-85E7-49DE-8929-D59AAAFDDE36}" dt="2020-12-06T13:43:24.008" v="3402" actId="26606"/>
          <ac:spMkLst>
            <pc:docMk/>
            <pc:sldMk cId="3031535676" sldId="268"/>
            <ac:spMk id="27" creationId="{B81933D1-5615-42C7-9C0B-4EB7105CCE2D}"/>
          </ac:spMkLst>
        </pc:spChg>
        <pc:spChg chg="add">
          <ac:chgData name="Benjamin Dornel" userId="ae093956f9b222ec" providerId="LiveId" clId="{0C948896-85E7-49DE-8929-D59AAAFDDE36}" dt="2020-12-06T13:53:35.587" v="3550" actId="26606"/>
          <ac:spMkLst>
            <pc:docMk/>
            <pc:sldMk cId="3031535676" sldId="268"/>
            <ac:spMk id="28" creationId="{C13237C8-E62C-4F0D-A318-BD6FB6C2D138}"/>
          </ac:spMkLst>
        </pc:spChg>
        <pc:spChg chg="add del">
          <ac:chgData name="Benjamin Dornel" userId="ae093956f9b222ec" providerId="LiveId" clId="{0C948896-85E7-49DE-8929-D59AAAFDDE36}" dt="2020-12-06T13:43:24.008" v="3402" actId="26606"/>
          <ac:spMkLst>
            <pc:docMk/>
            <pc:sldMk cId="3031535676" sldId="268"/>
            <ac:spMk id="29" creationId="{19C9EAEA-39D0-4B0E-A0EB-51E7B26740B1}"/>
          </ac:spMkLst>
        </pc:spChg>
        <pc:spChg chg="add">
          <ac:chgData name="Benjamin Dornel" userId="ae093956f9b222ec" providerId="LiveId" clId="{0C948896-85E7-49DE-8929-D59AAAFDDE36}" dt="2020-12-06T13:53:35.587" v="3550" actId="26606"/>
          <ac:spMkLst>
            <pc:docMk/>
            <pc:sldMk cId="3031535676" sldId="268"/>
            <ac:spMk id="30" creationId="{19C9EAEA-39D0-4B0E-A0EB-51E7B26740B1}"/>
          </ac:spMkLst>
        </pc:spChg>
        <pc:spChg chg="add">
          <ac:chgData name="Benjamin Dornel" userId="ae093956f9b222ec" providerId="LiveId" clId="{0C948896-85E7-49DE-8929-D59AAAFDDE36}" dt="2020-12-06T13:53:35.587" v="3550" actId="26606"/>
          <ac:spMkLst>
            <pc:docMk/>
            <pc:sldMk cId="3031535676" sldId="268"/>
            <ac:spMk id="32" creationId="{3873B707-463F-40B0-8227-E8CC6C67EB25}"/>
          </ac:spMkLst>
        </pc:spChg>
        <pc:grpChg chg="add del">
          <ac:chgData name="Benjamin Dornel" userId="ae093956f9b222ec" providerId="LiveId" clId="{0C948896-85E7-49DE-8929-D59AAAFDDE36}" dt="2020-12-06T13:53:35.587" v="3550" actId="26606"/>
          <ac:grpSpMkLst>
            <pc:docMk/>
            <pc:sldMk cId="3031535676" sldId="268"/>
            <ac:grpSpMk id="8" creationId="{1DE889C7-FAD6-4397-98E2-05D503484459}"/>
          </ac:grpSpMkLst>
        </pc:grpChg>
        <pc:grpChg chg="del">
          <ac:chgData name="Benjamin Dornel" userId="ae093956f9b222ec" providerId="LiveId" clId="{0C948896-85E7-49DE-8929-D59AAAFDDE36}" dt="2020-12-06T13:25:57.546" v="2898"/>
          <ac:grpSpMkLst>
            <pc:docMk/>
            <pc:sldMk cId="3031535676" sldId="268"/>
            <ac:grpSpMk id="12" creationId="{1DE889C7-FAD6-4397-98E2-05D503484459}"/>
          </ac:grpSpMkLst>
        </pc:grpChg>
        <pc:grpChg chg="add del">
          <ac:chgData name="Benjamin Dornel" userId="ae093956f9b222ec" providerId="LiveId" clId="{0C948896-85E7-49DE-8929-D59AAAFDDE36}" dt="2020-12-06T13:43:24.008" v="3402" actId="26606"/>
          <ac:grpSpMkLst>
            <pc:docMk/>
            <pc:sldMk cId="3031535676" sldId="268"/>
            <ac:grpSpMk id="22" creationId="{032D8612-31EB-44CF-A1D0-14FD4C705424}"/>
          </ac:grpSpMkLst>
        </pc:grpChg>
        <pc:grpChg chg="add">
          <ac:chgData name="Benjamin Dornel" userId="ae093956f9b222ec" providerId="LiveId" clId="{0C948896-85E7-49DE-8929-D59AAAFDDE36}" dt="2020-12-06T13:53:35.587" v="3550" actId="26606"/>
          <ac:grpSpMkLst>
            <pc:docMk/>
            <pc:sldMk cId="3031535676" sldId="268"/>
            <ac:grpSpMk id="31" creationId="{1DE889C7-FAD6-4397-98E2-05D503484459}"/>
          </ac:grpSpMkLst>
        </pc:grpChg>
        <pc:picChg chg="add del mod">
          <ac:chgData name="Benjamin Dornel" userId="ae093956f9b222ec" providerId="LiveId" clId="{0C948896-85E7-49DE-8929-D59AAAFDDE36}" dt="2020-12-06T14:33:16.297" v="5066" actId="478"/>
          <ac:picMkLst>
            <pc:docMk/>
            <pc:sldMk cId="3031535676" sldId="268"/>
            <ac:picMk id="4" creationId="{17477ED3-0BC5-4E1F-870A-7136CD397AF9}"/>
          </ac:picMkLst>
        </pc:picChg>
        <pc:picChg chg="del">
          <ac:chgData name="Benjamin Dornel" userId="ae093956f9b222ec" providerId="LiveId" clId="{0C948896-85E7-49DE-8929-D59AAAFDDE36}" dt="2020-12-06T13:41:59.819" v="3331" actId="478"/>
          <ac:picMkLst>
            <pc:docMk/>
            <pc:sldMk cId="3031535676" sldId="268"/>
            <ac:picMk id="5" creationId="{AE333EA3-000A-4F3D-9775-7FCA1FE75206}"/>
          </ac:picMkLst>
        </pc:picChg>
        <pc:picChg chg="add mod">
          <ac:chgData name="Benjamin Dornel" userId="ae093956f9b222ec" providerId="LiveId" clId="{0C948896-85E7-49DE-8929-D59AAAFDDE36}" dt="2020-12-06T14:33:20.525" v="5068" actId="1076"/>
          <ac:picMkLst>
            <pc:docMk/>
            <pc:sldMk cId="3031535676" sldId="268"/>
            <ac:picMk id="12" creationId="{F5F70E49-4E22-45AF-8265-6D34172FC0DC}"/>
          </ac:picMkLst>
        </pc:picChg>
      </pc:sldChg>
      <pc:sldChg chg="addSp delSp modSp add mod setBg delDesignElem">
        <pc:chgData name="Benjamin Dornel" userId="ae093956f9b222ec" providerId="LiveId" clId="{0C948896-85E7-49DE-8929-D59AAAFDDE36}" dt="2020-12-06T14:56:56.127" v="6274" actId="20577"/>
        <pc:sldMkLst>
          <pc:docMk/>
          <pc:sldMk cId="2357560883" sldId="269"/>
        </pc:sldMkLst>
        <pc:spChg chg="mod">
          <ac:chgData name="Benjamin Dornel" userId="ae093956f9b222ec" providerId="LiveId" clId="{0C948896-85E7-49DE-8929-D59AAAFDDE36}" dt="2020-12-06T14:56:56.127" v="6274" actId="20577"/>
          <ac:spMkLst>
            <pc:docMk/>
            <pc:sldMk cId="2357560883" sldId="269"/>
            <ac:spMk id="2" creationId="{4BEE9392-33AB-4C31-BB89-D5BA658A9A48}"/>
          </ac:spMkLst>
        </pc:spChg>
        <pc:spChg chg="mod">
          <ac:chgData name="Benjamin Dornel" userId="ae093956f9b222ec" providerId="LiveId" clId="{0C948896-85E7-49DE-8929-D59AAAFDDE36}" dt="2020-12-06T14:56:24.954" v="6263" actId="1036"/>
          <ac:spMkLst>
            <pc:docMk/>
            <pc:sldMk cId="2357560883" sldId="269"/>
            <ac:spMk id="3" creationId="{65636415-BDF4-4668-867B-7D34995346D6}"/>
          </ac:spMkLst>
        </pc:spChg>
        <pc:spChg chg="add del">
          <ac:chgData name="Benjamin Dornel" userId="ae093956f9b222ec" providerId="LiveId" clId="{0C948896-85E7-49DE-8929-D59AAAFDDE36}" dt="2020-12-06T13:27:49.470" v="3003"/>
          <ac:spMkLst>
            <pc:docMk/>
            <pc:sldMk cId="2357560883" sldId="269"/>
            <ac:spMk id="4" creationId="{10D167EE-CF93-44EC-8856-2851D22E2651}"/>
          </ac:spMkLst>
        </pc:spChg>
        <pc:spChg chg="add del">
          <ac:chgData name="Benjamin Dornel" userId="ae093956f9b222ec" providerId="LiveId" clId="{0C948896-85E7-49DE-8929-D59AAAFDDE36}" dt="2020-12-06T13:29:07.645" v="3024"/>
          <ac:spMkLst>
            <pc:docMk/>
            <pc:sldMk cId="2357560883" sldId="269"/>
            <ac:spMk id="6" creationId="{F070CEBE-014A-4D32-B2A0-462C87838BB8}"/>
          </ac:spMkLst>
        </pc:spChg>
        <pc:spChg chg="add">
          <ac:chgData name="Benjamin Dornel" userId="ae093956f9b222ec" providerId="LiveId" clId="{0C948896-85E7-49DE-8929-D59AAAFDDE36}" dt="2020-12-06T13:27:10.815" v="2937" actId="26606"/>
          <ac:spMkLst>
            <pc:docMk/>
            <pc:sldMk cId="2357560883" sldId="269"/>
            <ac:spMk id="7" creationId="{201CC55D-ED54-4C5C-95E6-10947BD1103B}"/>
          </ac:spMkLst>
        </pc:spChg>
        <pc:spChg chg="add">
          <ac:chgData name="Benjamin Dornel" userId="ae093956f9b222ec" providerId="LiveId" clId="{0C948896-85E7-49DE-8929-D59AAAFDDE36}" dt="2020-12-06T13:27:10.815" v="2937" actId="26606"/>
          <ac:spMkLst>
            <pc:docMk/>
            <pc:sldMk cId="2357560883" sldId="269"/>
            <ac:spMk id="9" creationId="{3873B707-463F-40B0-8227-E8CC6C67EB25}"/>
          </ac:spMkLst>
        </pc:spChg>
        <pc:spChg chg="del">
          <ac:chgData name="Benjamin Dornel" userId="ae093956f9b222ec" providerId="LiveId" clId="{0C948896-85E7-49DE-8929-D59AAAFDDE36}" dt="2020-12-06T13:27:05.410" v="2936"/>
          <ac:spMkLst>
            <pc:docMk/>
            <pc:sldMk cId="2357560883" sldId="269"/>
            <ac:spMk id="10" creationId="{201CC55D-ED54-4C5C-95E6-10947BD1103B}"/>
          </ac:spMkLst>
        </pc:spChg>
        <pc:spChg chg="add">
          <ac:chgData name="Benjamin Dornel" userId="ae093956f9b222ec" providerId="LiveId" clId="{0C948896-85E7-49DE-8929-D59AAAFDDE36}" dt="2020-12-06T13:27:10.815" v="2937" actId="26606"/>
          <ac:spMkLst>
            <pc:docMk/>
            <pc:sldMk cId="2357560883" sldId="269"/>
            <ac:spMk id="11" creationId="{C13237C8-E62C-4F0D-A318-BD6FB6C2D138}"/>
          </ac:spMkLst>
        </pc:spChg>
        <pc:spChg chg="add">
          <ac:chgData name="Benjamin Dornel" userId="ae093956f9b222ec" providerId="LiveId" clId="{0C948896-85E7-49DE-8929-D59AAAFDDE36}" dt="2020-12-06T13:27:10.815" v="2937" actId="26606"/>
          <ac:spMkLst>
            <pc:docMk/>
            <pc:sldMk cId="2357560883" sldId="269"/>
            <ac:spMk id="15" creationId="{19C9EAEA-39D0-4B0E-A0EB-51E7B26740B1}"/>
          </ac:spMkLst>
        </pc:spChg>
        <pc:spChg chg="del">
          <ac:chgData name="Benjamin Dornel" userId="ae093956f9b222ec" providerId="LiveId" clId="{0C948896-85E7-49DE-8929-D59AAAFDDE36}" dt="2020-12-06T13:27:05.410" v="2936"/>
          <ac:spMkLst>
            <pc:docMk/>
            <pc:sldMk cId="2357560883" sldId="269"/>
            <ac:spMk id="16" creationId="{3873B707-463F-40B0-8227-E8CC6C67EB25}"/>
          </ac:spMkLst>
        </pc:spChg>
        <pc:spChg chg="add del">
          <ac:chgData name="Benjamin Dornel" userId="ae093956f9b222ec" providerId="LiveId" clId="{0C948896-85E7-49DE-8929-D59AAAFDDE36}" dt="2020-12-06T13:31:02.159" v="3092"/>
          <ac:spMkLst>
            <pc:docMk/>
            <pc:sldMk cId="2357560883" sldId="269"/>
            <ac:spMk id="17" creationId="{28460F09-EA48-4B32-97F2-F94CC55250BC}"/>
          </ac:spMkLst>
        </pc:spChg>
        <pc:spChg chg="del">
          <ac:chgData name="Benjamin Dornel" userId="ae093956f9b222ec" providerId="LiveId" clId="{0C948896-85E7-49DE-8929-D59AAAFDDE36}" dt="2020-12-06T13:27:05.410" v="2936"/>
          <ac:spMkLst>
            <pc:docMk/>
            <pc:sldMk cId="2357560883" sldId="269"/>
            <ac:spMk id="18" creationId="{C13237C8-E62C-4F0D-A318-BD6FB6C2D138}"/>
          </ac:spMkLst>
        </pc:spChg>
        <pc:spChg chg="add del">
          <ac:chgData name="Benjamin Dornel" userId="ae093956f9b222ec" providerId="LiveId" clId="{0C948896-85E7-49DE-8929-D59AAAFDDE36}" dt="2020-12-06T13:33:40.994" v="3102"/>
          <ac:spMkLst>
            <pc:docMk/>
            <pc:sldMk cId="2357560883" sldId="269"/>
            <ac:spMk id="19" creationId="{512ADC62-3133-4087-B363-13E96912C60A}"/>
          </ac:spMkLst>
        </pc:spChg>
        <pc:spChg chg="del">
          <ac:chgData name="Benjamin Dornel" userId="ae093956f9b222ec" providerId="LiveId" clId="{0C948896-85E7-49DE-8929-D59AAAFDDE36}" dt="2020-12-06T13:27:05.410" v="2936"/>
          <ac:spMkLst>
            <pc:docMk/>
            <pc:sldMk cId="2357560883" sldId="269"/>
            <ac:spMk id="20" creationId="{19C9EAEA-39D0-4B0E-A0EB-51E7B26740B1}"/>
          </ac:spMkLst>
        </pc:spChg>
        <pc:spChg chg="add del">
          <ac:chgData name="Benjamin Dornel" userId="ae093956f9b222ec" providerId="LiveId" clId="{0C948896-85E7-49DE-8929-D59AAAFDDE36}" dt="2020-12-06T13:33:58.931" v="3113"/>
          <ac:spMkLst>
            <pc:docMk/>
            <pc:sldMk cId="2357560883" sldId="269"/>
            <ac:spMk id="21" creationId="{A494BB84-7159-4603-93A9-1F9691BE9FE5}"/>
          </ac:spMkLst>
        </pc:spChg>
        <pc:grpChg chg="add">
          <ac:chgData name="Benjamin Dornel" userId="ae093956f9b222ec" providerId="LiveId" clId="{0C948896-85E7-49DE-8929-D59AAAFDDE36}" dt="2020-12-06T13:27:10.815" v="2937" actId="26606"/>
          <ac:grpSpMkLst>
            <pc:docMk/>
            <pc:sldMk cId="2357560883" sldId="269"/>
            <ac:grpSpMk id="8" creationId="{1DE889C7-FAD6-4397-98E2-05D503484459}"/>
          </ac:grpSpMkLst>
        </pc:grpChg>
        <pc:grpChg chg="del">
          <ac:chgData name="Benjamin Dornel" userId="ae093956f9b222ec" providerId="LiveId" clId="{0C948896-85E7-49DE-8929-D59AAAFDDE36}" dt="2020-12-06T13:27:05.410" v="2936"/>
          <ac:grpSpMkLst>
            <pc:docMk/>
            <pc:sldMk cId="2357560883" sldId="269"/>
            <ac:grpSpMk id="12" creationId="{1DE889C7-FAD6-4397-98E2-05D503484459}"/>
          </ac:grpSpMkLst>
        </pc:grpChg>
        <pc:picChg chg="del">
          <ac:chgData name="Benjamin Dornel" userId="ae093956f9b222ec" providerId="LiveId" clId="{0C948896-85E7-49DE-8929-D59AAAFDDE36}" dt="2020-12-06T14:33:04.428" v="5061" actId="478"/>
          <ac:picMkLst>
            <pc:docMk/>
            <pc:sldMk cId="2357560883" sldId="269"/>
            <ac:picMk id="5" creationId="{AE333EA3-000A-4F3D-9775-7FCA1FE75206}"/>
          </ac:picMkLst>
        </pc:picChg>
        <pc:picChg chg="add mod">
          <ac:chgData name="Benjamin Dornel" userId="ae093956f9b222ec" providerId="LiveId" clId="{0C948896-85E7-49DE-8929-D59AAAFDDE36}" dt="2020-12-06T14:33:04.678" v="5062"/>
          <ac:picMkLst>
            <pc:docMk/>
            <pc:sldMk cId="2357560883" sldId="269"/>
            <ac:picMk id="12" creationId="{A8FB6496-1DC0-4A6C-8831-14C08687EC3A}"/>
          </ac:picMkLst>
        </pc:picChg>
      </pc:sldChg>
      <pc:sldChg chg="addSp delSp modSp new mod ord">
        <pc:chgData name="Benjamin Dornel" userId="ae093956f9b222ec" providerId="LiveId" clId="{0C948896-85E7-49DE-8929-D59AAAFDDE36}" dt="2020-12-06T14:04:41.182" v="4061"/>
        <pc:sldMkLst>
          <pc:docMk/>
          <pc:sldMk cId="1841078609" sldId="270"/>
        </pc:sldMkLst>
        <pc:spChg chg="mod">
          <ac:chgData name="Benjamin Dornel" userId="ae093956f9b222ec" providerId="LiveId" clId="{0C948896-85E7-49DE-8929-D59AAAFDDE36}" dt="2020-12-06T13:41:14.637" v="3322" actId="20577"/>
          <ac:spMkLst>
            <pc:docMk/>
            <pc:sldMk cId="1841078609" sldId="270"/>
            <ac:spMk id="2" creationId="{4C1B2CD0-D09F-416B-B7AF-38ACFE581286}"/>
          </ac:spMkLst>
        </pc:spChg>
        <pc:spChg chg="del">
          <ac:chgData name="Benjamin Dornel" userId="ae093956f9b222ec" providerId="LiveId" clId="{0C948896-85E7-49DE-8929-D59AAAFDDE36}" dt="2020-12-06T13:41:30.732" v="3323"/>
          <ac:spMkLst>
            <pc:docMk/>
            <pc:sldMk cId="1841078609" sldId="270"/>
            <ac:spMk id="3" creationId="{B56A583E-89A3-42F2-A4D6-EDE225C44C67}"/>
          </ac:spMkLst>
        </pc:spChg>
        <pc:picChg chg="add mod">
          <ac:chgData name="Benjamin Dornel" userId="ae093956f9b222ec" providerId="LiveId" clId="{0C948896-85E7-49DE-8929-D59AAAFDDE36}" dt="2020-12-06T13:41:42.657" v="3330" actId="1076"/>
          <ac:picMkLst>
            <pc:docMk/>
            <pc:sldMk cId="1841078609" sldId="270"/>
            <ac:picMk id="4" creationId="{805DEDB4-6B1F-4986-9EF8-ADB73A9CBE5F}"/>
          </ac:picMkLst>
        </pc:picChg>
      </pc:sldChg>
      <pc:sldChg chg="addSp delSp modSp add mod setBg delDesignElem">
        <pc:chgData name="Benjamin Dornel" userId="ae093956f9b222ec" providerId="LiveId" clId="{0C948896-85E7-49DE-8929-D59AAAFDDE36}" dt="2020-12-06T14:47:52.584" v="5358" actId="14100"/>
        <pc:sldMkLst>
          <pc:docMk/>
          <pc:sldMk cId="1909178621" sldId="271"/>
        </pc:sldMkLst>
        <pc:spChg chg="mod">
          <ac:chgData name="Benjamin Dornel" userId="ae093956f9b222ec" providerId="LiveId" clId="{0C948896-85E7-49DE-8929-D59AAAFDDE36}" dt="2020-12-06T14:03:05.572" v="4027" actId="14100"/>
          <ac:spMkLst>
            <pc:docMk/>
            <pc:sldMk cId="1909178621" sldId="271"/>
            <ac:spMk id="2" creationId="{4BEE9392-33AB-4C31-BB89-D5BA658A9A48}"/>
          </ac:spMkLst>
        </pc:spChg>
        <pc:spChg chg="mod">
          <ac:chgData name="Benjamin Dornel" userId="ae093956f9b222ec" providerId="LiveId" clId="{0C948896-85E7-49DE-8929-D59AAAFDDE36}" dt="2020-12-06T14:47:52.584" v="5358" actId="14100"/>
          <ac:spMkLst>
            <pc:docMk/>
            <pc:sldMk cId="1909178621" sldId="271"/>
            <ac:spMk id="3" creationId="{65636415-BDF4-4668-867B-7D34995346D6}"/>
          </ac:spMkLst>
        </pc:spChg>
        <pc:spChg chg="add del">
          <ac:chgData name="Benjamin Dornel" userId="ae093956f9b222ec" providerId="LiveId" clId="{0C948896-85E7-49DE-8929-D59AAAFDDE36}" dt="2020-12-06T13:58:13.728" v="3884"/>
          <ac:spMkLst>
            <pc:docMk/>
            <pc:sldMk cId="1909178621" sldId="271"/>
            <ac:spMk id="5" creationId="{EEC76A0A-E30F-4E9A-A236-C6C58F15ED3E}"/>
          </ac:spMkLst>
        </pc:spChg>
        <pc:spChg chg="add">
          <ac:chgData name="Benjamin Dornel" userId="ae093956f9b222ec" providerId="LiveId" clId="{0C948896-85E7-49DE-8929-D59AAAFDDE36}" dt="2020-12-06T13:53:28.315" v="3549" actId="26606"/>
          <ac:spMkLst>
            <pc:docMk/>
            <pc:sldMk cId="1909178621" sldId="271"/>
            <ac:spMk id="6" creationId="{201CC55D-ED54-4C5C-95E6-10947BD1103B}"/>
          </ac:spMkLst>
        </pc:spChg>
        <pc:spChg chg="del">
          <ac:chgData name="Benjamin Dornel" userId="ae093956f9b222ec" providerId="LiveId" clId="{0C948896-85E7-49DE-8929-D59AAAFDDE36}" dt="2020-12-06T13:53:24.774" v="3548"/>
          <ac:spMkLst>
            <pc:docMk/>
            <pc:sldMk cId="1909178621" sldId="271"/>
            <ac:spMk id="7" creationId="{201CC55D-ED54-4C5C-95E6-10947BD1103B}"/>
          </ac:spMkLst>
        </pc:spChg>
        <pc:spChg chg="del">
          <ac:chgData name="Benjamin Dornel" userId="ae093956f9b222ec" providerId="LiveId" clId="{0C948896-85E7-49DE-8929-D59AAAFDDE36}" dt="2020-12-06T13:53:24.774" v="3548"/>
          <ac:spMkLst>
            <pc:docMk/>
            <pc:sldMk cId="1909178621" sldId="271"/>
            <ac:spMk id="9" creationId="{3873B707-463F-40B0-8227-E8CC6C67EB25}"/>
          </ac:spMkLst>
        </pc:spChg>
        <pc:spChg chg="del">
          <ac:chgData name="Benjamin Dornel" userId="ae093956f9b222ec" providerId="LiveId" clId="{0C948896-85E7-49DE-8929-D59AAAFDDE36}" dt="2020-12-06T13:53:24.774" v="3548"/>
          <ac:spMkLst>
            <pc:docMk/>
            <pc:sldMk cId="1909178621" sldId="271"/>
            <ac:spMk id="11" creationId="{C13237C8-E62C-4F0D-A318-BD6FB6C2D138}"/>
          </ac:spMkLst>
        </pc:spChg>
        <pc:spChg chg="add">
          <ac:chgData name="Benjamin Dornel" userId="ae093956f9b222ec" providerId="LiveId" clId="{0C948896-85E7-49DE-8929-D59AAAFDDE36}" dt="2020-12-06T13:53:28.315" v="3549" actId="26606"/>
          <ac:spMkLst>
            <pc:docMk/>
            <pc:sldMk cId="1909178621" sldId="271"/>
            <ac:spMk id="14" creationId="{3873B707-463F-40B0-8227-E8CC6C67EB25}"/>
          </ac:spMkLst>
        </pc:spChg>
        <pc:spChg chg="del">
          <ac:chgData name="Benjamin Dornel" userId="ae093956f9b222ec" providerId="LiveId" clId="{0C948896-85E7-49DE-8929-D59AAAFDDE36}" dt="2020-12-06T13:53:24.774" v="3548"/>
          <ac:spMkLst>
            <pc:docMk/>
            <pc:sldMk cId="1909178621" sldId="271"/>
            <ac:spMk id="15" creationId="{19C9EAEA-39D0-4B0E-A0EB-51E7B26740B1}"/>
          </ac:spMkLst>
        </pc:spChg>
        <pc:spChg chg="add del">
          <ac:chgData name="Benjamin Dornel" userId="ae093956f9b222ec" providerId="LiveId" clId="{0C948896-85E7-49DE-8929-D59AAAFDDE36}" dt="2020-12-06T13:59:30.248" v="3938"/>
          <ac:spMkLst>
            <pc:docMk/>
            <pc:sldMk cId="1909178621" sldId="271"/>
            <ac:spMk id="16" creationId="{5B1583B6-3A1F-4DC9-A27E-C416A36876B6}"/>
          </ac:spMkLst>
        </pc:spChg>
        <pc:spChg chg="add">
          <ac:chgData name="Benjamin Dornel" userId="ae093956f9b222ec" providerId="LiveId" clId="{0C948896-85E7-49DE-8929-D59AAAFDDE36}" dt="2020-12-06T13:53:28.315" v="3549" actId="26606"/>
          <ac:spMkLst>
            <pc:docMk/>
            <pc:sldMk cId="1909178621" sldId="271"/>
            <ac:spMk id="17" creationId="{C13237C8-E62C-4F0D-A318-BD6FB6C2D138}"/>
          </ac:spMkLst>
        </pc:spChg>
        <pc:spChg chg="add del">
          <ac:chgData name="Benjamin Dornel" userId="ae093956f9b222ec" providerId="LiveId" clId="{0C948896-85E7-49DE-8929-D59AAAFDDE36}" dt="2020-12-06T13:59:31.183" v="3940"/>
          <ac:spMkLst>
            <pc:docMk/>
            <pc:sldMk cId="1909178621" sldId="271"/>
            <ac:spMk id="18" creationId="{9A777EB7-BBAB-46F5-9C4F-ED1E2FFFB5BE}"/>
          </ac:spMkLst>
        </pc:spChg>
        <pc:spChg chg="add">
          <ac:chgData name="Benjamin Dornel" userId="ae093956f9b222ec" providerId="LiveId" clId="{0C948896-85E7-49DE-8929-D59AAAFDDE36}" dt="2020-12-06T13:53:28.315" v="3549" actId="26606"/>
          <ac:spMkLst>
            <pc:docMk/>
            <pc:sldMk cId="1909178621" sldId="271"/>
            <ac:spMk id="19" creationId="{19C9EAEA-39D0-4B0E-A0EB-51E7B26740B1}"/>
          </ac:spMkLst>
        </pc:spChg>
        <pc:spChg chg="add del">
          <ac:chgData name="Benjamin Dornel" userId="ae093956f9b222ec" providerId="LiveId" clId="{0C948896-85E7-49DE-8929-D59AAAFDDE36}" dt="2020-12-06T13:59:52.160" v="3957"/>
          <ac:spMkLst>
            <pc:docMk/>
            <pc:sldMk cId="1909178621" sldId="271"/>
            <ac:spMk id="20" creationId="{3624D40C-A274-4237-98E7-A2E3591FEF64}"/>
          </ac:spMkLst>
        </pc:spChg>
        <pc:spChg chg="add del">
          <ac:chgData name="Benjamin Dornel" userId="ae093956f9b222ec" providerId="LiveId" clId="{0C948896-85E7-49DE-8929-D59AAAFDDE36}" dt="2020-12-06T14:00:22.887" v="3972"/>
          <ac:spMkLst>
            <pc:docMk/>
            <pc:sldMk cId="1909178621" sldId="271"/>
            <ac:spMk id="21" creationId="{55175A6A-77EC-4046-A928-D8C5389B8372}"/>
          </ac:spMkLst>
        </pc:spChg>
        <pc:grpChg chg="del">
          <ac:chgData name="Benjamin Dornel" userId="ae093956f9b222ec" providerId="LiveId" clId="{0C948896-85E7-49DE-8929-D59AAAFDDE36}" dt="2020-12-06T13:53:24.774" v="3548"/>
          <ac:grpSpMkLst>
            <pc:docMk/>
            <pc:sldMk cId="1909178621" sldId="271"/>
            <ac:grpSpMk id="8" creationId="{1DE889C7-FAD6-4397-98E2-05D503484459}"/>
          </ac:grpSpMkLst>
        </pc:grpChg>
        <pc:grpChg chg="add">
          <ac:chgData name="Benjamin Dornel" userId="ae093956f9b222ec" providerId="LiveId" clId="{0C948896-85E7-49DE-8929-D59AAAFDDE36}" dt="2020-12-06T13:53:28.315" v="3549" actId="26606"/>
          <ac:grpSpMkLst>
            <pc:docMk/>
            <pc:sldMk cId="1909178621" sldId="271"/>
            <ac:grpSpMk id="10" creationId="{1DE889C7-FAD6-4397-98E2-05D503484459}"/>
          </ac:grpSpMkLst>
        </pc:grpChg>
        <pc:picChg chg="mod">
          <ac:chgData name="Benjamin Dornel" userId="ae093956f9b222ec" providerId="LiveId" clId="{0C948896-85E7-49DE-8929-D59AAAFDDE36}" dt="2020-12-06T14:33:11.626" v="5065" actId="1076"/>
          <ac:picMkLst>
            <pc:docMk/>
            <pc:sldMk cId="1909178621" sldId="271"/>
            <ac:picMk id="4" creationId="{17477ED3-0BC5-4E1F-870A-7136CD397AF9}"/>
          </ac:picMkLst>
        </pc:picChg>
      </pc:sldChg>
      <pc:sldChg chg="addSp delSp modSp new mod">
        <pc:chgData name="Benjamin Dornel" userId="ae093956f9b222ec" providerId="LiveId" clId="{0C948896-85E7-49DE-8929-D59AAAFDDE36}" dt="2020-12-06T14:04:33.396" v="4059" actId="1076"/>
        <pc:sldMkLst>
          <pc:docMk/>
          <pc:sldMk cId="3870118615" sldId="272"/>
        </pc:sldMkLst>
        <pc:spChg chg="mod">
          <ac:chgData name="Benjamin Dornel" userId="ae093956f9b222ec" providerId="LiveId" clId="{0C948896-85E7-49DE-8929-D59AAAFDDE36}" dt="2020-12-06T14:04:25.772" v="4053" actId="20577"/>
          <ac:spMkLst>
            <pc:docMk/>
            <pc:sldMk cId="3870118615" sldId="272"/>
            <ac:spMk id="2" creationId="{6C3EC57E-1FAD-42C5-B490-FA39CFCD0F7A}"/>
          </ac:spMkLst>
        </pc:spChg>
        <pc:spChg chg="del">
          <ac:chgData name="Benjamin Dornel" userId="ae093956f9b222ec" providerId="LiveId" clId="{0C948896-85E7-49DE-8929-D59AAAFDDE36}" dt="2020-12-06T14:04:27.749" v="4054" actId="478"/>
          <ac:spMkLst>
            <pc:docMk/>
            <pc:sldMk cId="3870118615" sldId="272"/>
            <ac:spMk id="3" creationId="{1BC245FB-1D12-4BCB-B8D0-049ED7F11465}"/>
          </ac:spMkLst>
        </pc:spChg>
        <pc:picChg chg="add mod">
          <ac:chgData name="Benjamin Dornel" userId="ae093956f9b222ec" providerId="LiveId" clId="{0C948896-85E7-49DE-8929-D59AAAFDDE36}" dt="2020-12-06T14:04:33.396" v="4059" actId="1076"/>
          <ac:picMkLst>
            <pc:docMk/>
            <pc:sldMk cId="3870118615" sldId="272"/>
            <ac:picMk id="4" creationId="{4A5C85EF-7F4E-4452-AA81-ADC73EA9AE3E}"/>
          </ac:picMkLst>
        </pc:picChg>
      </pc:sldChg>
      <pc:sldChg chg="addSp delSp modSp new mod ord setBg">
        <pc:chgData name="Benjamin Dornel" userId="ae093956f9b222ec" providerId="LiveId" clId="{0C948896-85E7-49DE-8929-D59AAAFDDE36}" dt="2020-12-06T14:45:54.914" v="5332" actId="27636"/>
        <pc:sldMkLst>
          <pc:docMk/>
          <pc:sldMk cId="1757951341" sldId="273"/>
        </pc:sldMkLst>
        <pc:spChg chg="mod">
          <ac:chgData name="Benjamin Dornel" userId="ae093956f9b222ec" providerId="LiveId" clId="{0C948896-85E7-49DE-8929-D59AAAFDDE36}" dt="2020-12-06T14:21:28.135" v="4859" actId="26606"/>
          <ac:spMkLst>
            <pc:docMk/>
            <pc:sldMk cId="1757951341" sldId="273"/>
            <ac:spMk id="2" creationId="{DAC6815D-A469-4325-90AB-627BAA12CBC1}"/>
          </ac:spMkLst>
        </pc:spChg>
        <pc:spChg chg="mod">
          <ac:chgData name="Benjamin Dornel" userId="ae093956f9b222ec" providerId="LiveId" clId="{0C948896-85E7-49DE-8929-D59AAAFDDE36}" dt="2020-12-06T14:45:54.914" v="5332" actId="27636"/>
          <ac:spMkLst>
            <pc:docMk/>
            <pc:sldMk cId="1757951341" sldId="273"/>
            <ac:spMk id="3" creationId="{0E9CAC52-5822-4BD4-A610-386B67C5A4C8}"/>
          </ac:spMkLst>
        </pc:spChg>
        <pc:spChg chg="add del">
          <ac:chgData name="Benjamin Dornel" userId="ae093956f9b222ec" providerId="LiveId" clId="{0C948896-85E7-49DE-8929-D59AAAFDDE36}" dt="2020-12-06T14:08:22.670" v="4352"/>
          <ac:spMkLst>
            <pc:docMk/>
            <pc:sldMk cId="1757951341" sldId="273"/>
            <ac:spMk id="4" creationId="{05027FA4-3E8C-48C7-A66C-52DC0266D990}"/>
          </ac:spMkLst>
        </pc:spChg>
        <pc:spChg chg="add del">
          <ac:chgData name="Benjamin Dornel" userId="ae093956f9b222ec" providerId="LiveId" clId="{0C948896-85E7-49DE-8929-D59AAAFDDE36}" dt="2020-12-06T14:21:28.135" v="4859" actId="26606"/>
          <ac:spMkLst>
            <pc:docMk/>
            <pc:sldMk cId="1757951341" sldId="273"/>
            <ac:spMk id="8" creationId="{8B9AA7C6-5E5A-498E-A6DF-A943376E09BC}"/>
          </ac:spMkLst>
        </pc:spChg>
        <pc:spChg chg="add del">
          <ac:chgData name="Benjamin Dornel" userId="ae093956f9b222ec" providerId="LiveId" clId="{0C948896-85E7-49DE-8929-D59AAAFDDE36}" dt="2020-12-06T14:21:28.135" v="4859" actId="26606"/>
          <ac:spMkLst>
            <pc:docMk/>
            <pc:sldMk cId="1757951341" sldId="273"/>
            <ac:spMk id="14" creationId="{81E140AE-0ABF-47C8-BF32-7D2F0CF2BA44}"/>
          </ac:spMkLst>
        </pc:spChg>
        <pc:spChg chg="add del">
          <ac:chgData name="Benjamin Dornel" userId="ae093956f9b222ec" providerId="LiveId" clId="{0C948896-85E7-49DE-8929-D59AAAFDDE36}" dt="2020-12-06T14:21:28.135" v="4859" actId="26606"/>
          <ac:spMkLst>
            <pc:docMk/>
            <pc:sldMk cId="1757951341" sldId="273"/>
            <ac:spMk id="16" creationId="{CBC4F608-B4B8-48C3-9572-C0F061B1CD99}"/>
          </ac:spMkLst>
        </pc:spChg>
        <pc:spChg chg="add del">
          <ac:chgData name="Benjamin Dornel" userId="ae093956f9b222ec" providerId="LiveId" clId="{0C948896-85E7-49DE-8929-D59AAAFDDE36}" dt="2020-12-06T14:21:26.525" v="4853" actId="26606"/>
          <ac:spMkLst>
            <pc:docMk/>
            <pc:sldMk cId="1757951341" sldId="273"/>
            <ac:spMk id="21" creationId="{4DA718D0-4865-4629-8134-44F68D41D574}"/>
          </ac:spMkLst>
        </pc:spChg>
        <pc:spChg chg="add del">
          <ac:chgData name="Benjamin Dornel" userId="ae093956f9b222ec" providerId="LiveId" clId="{0C948896-85E7-49DE-8929-D59AAAFDDE36}" dt="2020-12-06T14:21:26.525" v="4853" actId="26606"/>
          <ac:spMkLst>
            <pc:docMk/>
            <pc:sldMk cId="1757951341" sldId="273"/>
            <ac:spMk id="27" creationId="{CBC4F608-B4B8-48C3-9572-C0F061B1CD99}"/>
          </ac:spMkLst>
        </pc:spChg>
        <pc:grpChg chg="add del">
          <ac:chgData name="Benjamin Dornel" userId="ae093956f9b222ec" providerId="LiveId" clId="{0C948896-85E7-49DE-8929-D59AAAFDDE36}" dt="2020-12-06T14:21:28.135" v="4859" actId="26606"/>
          <ac:grpSpMkLst>
            <pc:docMk/>
            <pc:sldMk cId="1757951341" sldId="273"/>
            <ac:grpSpMk id="10" creationId="{83EAB11A-76F7-48F4-9B4F-5BFDF4BF9670}"/>
          </ac:grpSpMkLst>
        </pc:grpChg>
        <pc:grpChg chg="add del">
          <ac:chgData name="Benjamin Dornel" userId="ae093956f9b222ec" providerId="LiveId" clId="{0C948896-85E7-49DE-8929-D59AAAFDDE36}" dt="2020-12-06T14:21:26.525" v="4853" actId="26606"/>
          <ac:grpSpMkLst>
            <pc:docMk/>
            <pc:sldMk cId="1757951341" sldId="273"/>
            <ac:grpSpMk id="23" creationId="{65167ED7-6315-43AB-B1B6-C326D5FD8F84}"/>
          </ac:grpSpMkLst>
        </pc:grpChg>
      </pc:sldChg>
      <pc:sldChg chg="addSp delSp modSp new mod ord">
        <pc:chgData name="Benjamin Dornel" userId="ae093956f9b222ec" providerId="LiveId" clId="{0C948896-85E7-49DE-8929-D59AAAFDDE36}" dt="2020-12-06T14:42:21.265" v="5195"/>
        <pc:sldMkLst>
          <pc:docMk/>
          <pc:sldMk cId="1445162315" sldId="274"/>
        </pc:sldMkLst>
        <pc:spChg chg="mod">
          <ac:chgData name="Benjamin Dornel" userId="ae093956f9b222ec" providerId="LiveId" clId="{0C948896-85E7-49DE-8929-D59AAAFDDE36}" dt="2020-12-06T14:39:27.681" v="5172" actId="20577"/>
          <ac:spMkLst>
            <pc:docMk/>
            <pc:sldMk cId="1445162315" sldId="274"/>
            <ac:spMk id="2" creationId="{D61D6804-FFE4-4072-A78D-1507F3DD80AC}"/>
          </ac:spMkLst>
        </pc:spChg>
        <pc:spChg chg="del">
          <ac:chgData name="Benjamin Dornel" userId="ae093956f9b222ec" providerId="LiveId" clId="{0C948896-85E7-49DE-8929-D59AAAFDDE36}" dt="2020-12-06T14:34:23.044" v="5143" actId="478"/>
          <ac:spMkLst>
            <pc:docMk/>
            <pc:sldMk cId="1445162315" sldId="274"/>
            <ac:spMk id="3" creationId="{FBE8D882-0C04-4BFA-A21C-715B7C9AFFC0}"/>
          </ac:spMkLst>
        </pc:spChg>
        <pc:spChg chg="add del">
          <ac:chgData name="Benjamin Dornel" userId="ae093956f9b222ec" providerId="LiveId" clId="{0C948896-85E7-49DE-8929-D59AAAFDDE36}" dt="2020-12-06T14:34:24.091" v="5145"/>
          <ac:spMkLst>
            <pc:docMk/>
            <pc:sldMk cId="1445162315" sldId="274"/>
            <ac:spMk id="4" creationId="{44AB3916-3ADA-4C41-ABB9-AFA07FB161A9}"/>
          </ac:spMkLst>
        </pc:spChg>
        <pc:spChg chg="add del">
          <ac:chgData name="Benjamin Dornel" userId="ae093956f9b222ec" providerId="LiveId" clId="{0C948896-85E7-49DE-8929-D59AAAFDDE36}" dt="2020-12-06T14:34:26.393" v="5147"/>
          <ac:spMkLst>
            <pc:docMk/>
            <pc:sldMk cId="1445162315" sldId="274"/>
            <ac:spMk id="5" creationId="{850AA51A-4274-44E7-A945-4B262737B3CE}"/>
          </ac:spMkLst>
        </pc:spChg>
        <pc:picChg chg="add mod">
          <ac:chgData name="Benjamin Dornel" userId="ae093956f9b222ec" providerId="LiveId" clId="{0C948896-85E7-49DE-8929-D59AAAFDDE36}" dt="2020-12-06T14:40:17.893" v="5184" actId="14100"/>
          <ac:picMkLst>
            <pc:docMk/>
            <pc:sldMk cId="1445162315" sldId="274"/>
            <ac:picMk id="7" creationId="{F3807139-736C-4291-87C2-C880321CF6CD}"/>
          </ac:picMkLst>
        </pc:picChg>
        <pc:picChg chg="add del mod">
          <ac:chgData name="Benjamin Dornel" userId="ae093956f9b222ec" providerId="LiveId" clId="{0C948896-85E7-49DE-8929-D59AAAFDDE36}" dt="2020-12-06T14:41:03.034" v="5187" actId="478"/>
          <ac:picMkLst>
            <pc:docMk/>
            <pc:sldMk cId="1445162315" sldId="274"/>
            <ac:picMk id="8" creationId="{6CF337EA-2ED6-4110-9B53-ECBCCC42A54F}"/>
          </ac:picMkLst>
        </pc:picChg>
        <pc:picChg chg="add mod">
          <ac:chgData name="Benjamin Dornel" userId="ae093956f9b222ec" providerId="LiveId" clId="{0C948896-85E7-49DE-8929-D59AAAFDDE36}" dt="2020-12-06T14:42:07.383" v="5193" actId="1076"/>
          <ac:picMkLst>
            <pc:docMk/>
            <pc:sldMk cId="1445162315" sldId="274"/>
            <ac:picMk id="9" creationId="{1C858DF7-AFB0-4EE1-89DD-DAB0093ABDA4}"/>
          </ac:picMkLst>
        </pc:picChg>
      </pc:sldChg>
      <pc:sldChg chg="addSp delSp modSp new mod ord setBg">
        <pc:chgData name="Benjamin Dornel" userId="ae093956f9b222ec" providerId="LiveId" clId="{0C948896-85E7-49DE-8929-D59AAAFDDE36}" dt="2020-12-06T14:45:38.718" v="5328" actId="20577"/>
        <pc:sldMkLst>
          <pc:docMk/>
          <pc:sldMk cId="2346761588" sldId="275"/>
        </pc:sldMkLst>
        <pc:spChg chg="mod">
          <ac:chgData name="Benjamin Dornel" userId="ae093956f9b222ec" providerId="LiveId" clId="{0C948896-85E7-49DE-8929-D59AAAFDDE36}" dt="2020-12-06T14:45:27.809" v="5319" actId="26606"/>
          <ac:spMkLst>
            <pc:docMk/>
            <pc:sldMk cId="2346761588" sldId="275"/>
            <ac:spMk id="2" creationId="{FE7B7B02-6428-475E-8C43-ECB6A450649A}"/>
          </ac:spMkLst>
        </pc:spChg>
        <pc:spChg chg="add del mod">
          <ac:chgData name="Benjamin Dornel" userId="ae093956f9b222ec" providerId="LiveId" clId="{0C948896-85E7-49DE-8929-D59AAAFDDE36}" dt="2020-12-06T14:45:38.718" v="5328" actId="20577"/>
          <ac:spMkLst>
            <pc:docMk/>
            <pc:sldMk cId="2346761588" sldId="275"/>
            <ac:spMk id="3" creationId="{B0C03223-B406-4D60-A581-0A7F70C51ED3}"/>
          </ac:spMkLst>
        </pc:spChg>
        <pc:spChg chg="add del mod">
          <ac:chgData name="Benjamin Dornel" userId="ae093956f9b222ec" providerId="LiveId" clId="{0C948896-85E7-49DE-8929-D59AAAFDDE36}" dt="2020-12-06T14:43:11.440" v="5235"/>
          <ac:spMkLst>
            <pc:docMk/>
            <pc:sldMk cId="2346761588" sldId="275"/>
            <ac:spMk id="4" creationId="{F3E40578-59D5-458D-8AC4-21194F7B55EE}"/>
          </ac:spMkLst>
        </pc:spChg>
        <pc:spChg chg="add">
          <ac:chgData name="Benjamin Dornel" userId="ae093956f9b222ec" providerId="LiveId" clId="{0C948896-85E7-49DE-8929-D59AAAFDDE36}" dt="2020-12-06T14:45:27.809" v="5319" actId="26606"/>
          <ac:spMkLst>
            <pc:docMk/>
            <pc:sldMk cId="2346761588" sldId="275"/>
            <ac:spMk id="8" creationId="{DBF61EA3-B236-439E-9C0B-340980D56BEE}"/>
          </ac:spMkLst>
        </pc:spChg>
        <pc:spChg chg="add">
          <ac:chgData name="Benjamin Dornel" userId="ae093956f9b222ec" providerId="LiveId" clId="{0C948896-85E7-49DE-8929-D59AAAFDDE36}" dt="2020-12-06T14:45:27.809" v="5319" actId="26606"/>
          <ac:spMkLst>
            <pc:docMk/>
            <pc:sldMk cId="2346761588" sldId="275"/>
            <ac:spMk id="14" creationId="{E659831F-0D9A-4C63-9EBB-8435B85A440F}"/>
          </ac:spMkLst>
        </pc:spChg>
        <pc:grpChg chg="add">
          <ac:chgData name="Benjamin Dornel" userId="ae093956f9b222ec" providerId="LiveId" clId="{0C948896-85E7-49DE-8929-D59AAAFDDE36}" dt="2020-12-06T14:45:27.809" v="5319" actId="26606"/>
          <ac:grpSpMkLst>
            <pc:docMk/>
            <pc:sldMk cId="2346761588" sldId="275"/>
            <ac:grpSpMk id="10" creationId="{28FAF094-D087-493F-8DF9-A486C2D6BBAA}"/>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7B98A-5CE0-4D37-A41A-99939C2A14F9}" type="datetimeFigureOut">
              <a:rPr lang="en-SG" smtClean="0"/>
              <a:t>6/12/2020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B5936-C20B-4165-9351-8C7E4DF19AE7}" type="slidenum">
              <a:rPr lang="en-SG" smtClean="0"/>
              <a:t>‹#›</a:t>
            </a:fld>
            <a:endParaRPr lang="en-SG"/>
          </a:p>
        </p:txBody>
      </p:sp>
    </p:spTree>
    <p:extLst>
      <p:ext uri="{BB962C8B-B14F-4D97-AF65-F5344CB8AC3E}">
        <p14:creationId xmlns:p14="http://schemas.microsoft.com/office/powerpoint/2010/main" val="201495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US" b="1" i="0" dirty="0">
                <a:solidFill>
                  <a:srgbClr val="4C4E4D"/>
                </a:solidFill>
                <a:effectLst/>
                <a:latin typeface="Balto"/>
              </a:rPr>
              <a:t>Feminism: </a:t>
            </a:r>
            <a:r>
              <a:rPr lang="en-US" b="0" i="0" dirty="0">
                <a:solidFill>
                  <a:srgbClr val="4C4E4D"/>
                </a:solidFill>
                <a:effectLst/>
                <a:latin typeface="Balto"/>
              </a:rPr>
              <a:t>a movement that believes in equal rights for both women and men</a:t>
            </a:r>
            <a:endParaRPr lang="en-US" b="1" i="0" dirty="0">
              <a:solidFill>
                <a:srgbClr val="4C4E4D"/>
              </a:solidFill>
              <a:effectLst/>
              <a:latin typeface="Balto"/>
            </a:endParaRPr>
          </a:p>
          <a:p>
            <a:pPr algn="l" fontAlgn="auto"/>
            <a:r>
              <a:rPr lang="en-US" b="1" i="0" dirty="0">
                <a:solidFill>
                  <a:srgbClr val="4C4E4D"/>
                </a:solidFill>
                <a:effectLst/>
                <a:latin typeface="Balto"/>
              </a:rPr>
              <a:t>Pro-feminist</a:t>
            </a:r>
            <a:r>
              <a:rPr lang="en-US" b="0" i="0" dirty="0">
                <a:solidFill>
                  <a:srgbClr val="4C4E4D"/>
                </a:solidFill>
                <a:effectLst/>
                <a:latin typeface="Balto"/>
              </a:rPr>
              <a:t>: Gender issues are often flip sides of the same coin e.g. If a women's group is talking about getting more women into the workforce or into executive positions, the flip side men's issue is the pressure on men to be in the workforce instead of being at home, and fighting that stereotype of men not being caretakers of their family.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Open community &amp; inclusive definition of masculinity</a:t>
            </a:r>
            <a:r>
              <a:rPr lang="en-US" b="0" dirty="0"/>
              <a:t>:</a:t>
            </a:r>
            <a:r>
              <a:rPr lang="en-US" b="1" dirty="0"/>
              <a:t> </a:t>
            </a:r>
            <a:r>
              <a:rPr lang="en-US" sz="1200" b="1" dirty="0">
                <a:ea typeface="Roboto" panose="02000000000000000000" pitchFamily="2" charset="0"/>
              </a:rPr>
              <a:t>i</a:t>
            </a:r>
            <a:r>
              <a:rPr lang="en-US" sz="1200" dirty="0">
                <a:ea typeface="Roboto" panose="02000000000000000000" pitchFamily="2" charset="0"/>
              </a:rPr>
              <a:t>ncludes men who are gay, transexual or a person of color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Anti-feminist</a:t>
            </a:r>
            <a:r>
              <a:rPr lang="en-US" sz="1200" dirty="0">
                <a:ea typeface="Roboto" panose="02000000000000000000" pitchFamily="2" charset="0"/>
              </a:rPr>
              <a:t>: believes monolithic feminism is the root cause of men’s issues – feminism is actively trying to harm men and take away their rights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Gender roles</a:t>
            </a:r>
            <a:r>
              <a:rPr lang="en-US" sz="1200" dirty="0">
                <a:ea typeface="Roboto" panose="02000000000000000000" pitchFamily="2" charset="0"/>
              </a:rPr>
              <a:t>: men as breadwinners, women as housewives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Roboto" panose="02000000000000000000" pitchFamily="2" charset="0"/>
              </a:rPr>
              <a:t>Alt-right</a:t>
            </a:r>
            <a:r>
              <a:rPr lang="en-US" sz="1200" dirty="0">
                <a:ea typeface="Roboto" panose="02000000000000000000" pitchFamily="2" charset="0"/>
              </a:rPr>
              <a:t>: subreddits like r/</a:t>
            </a:r>
            <a:r>
              <a:rPr lang="en-US" sz="1200" dirty="0" err="1">
                <a:ea typeface="Roboto" panose="02000000000000000000" pitchFamily="2" charset="0"/>
              </a:rPr>
              <a:t>TheRedPill</a:t>
            </a:r>
            <a:r>
              <a:rPr lang="en-US" sz="1200" dirty="0">
                <a:ea typeface="Roboto" panose="02000000000000000000" pitchFamily="2" charset="0"/>
              </a:rPr>
              <a:t> or r/MGTOW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Roboto" panose="02000000000000000000" pitchFamily="2" charset="0"/>
            </a:endParaRPr>
          </a:p>
          <a:p>
            <a:endParaRPr lang="en-US" dirty="0"/>
          </a:p>
          <a:p>
            <a:br>
              <a:rPr lang="en-US" dirty="0"/>
            </a:br>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3</a:t>
            </a:fld>
            <a:endParaRPr lang="en-SG"/>
          </a:p>
        </p:txBody>
      </p:sp>
    </p:spTree>
    <p:extLst>
      <p:ext uri="{BB962C8B-B14F-4D97-AF65-F5344CB8AC3E}">
        <p14:creationId xmlns:p14="http://schemas.microsoft.com/office/powerpoint/2010/main" val="75086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fun, I also experimented with a logistic regression model that used purely numerical features including [</a:t>
            </a:r>
            <a:r>
              <a:rPr lang="en-SG" dirty="0">
                <a:solidFill>
                  <a:srgbClr val="BA2121"/>
                </a:solidFill>
                <a:effectLst/>
              </a:rPr>
              <a:t>'upvotes'</a:t>
            </a:r>
            <a:r>
              <a:rPr lang="en-SG" dirty="0">
                <a:effectLst/>
              </a:rPr>
              <a:t>,</a:t>
            </a:r>
            <a:r>
              <a:rPr lang="en-SG" dirty="0"/>
              <a:t> </a:t>
            </a:r>
            <a:r>
              <a:rPr lang="en-SG" dirty="0">
                <a:solidFill>
                  <a:srgbClr val="BA2121"/>
                </a:solidFill>
                <a:effectLst/>
              </a:rPr>
              <a:t>'</a:t>
            </a:r>
            <a:r>
              <a:rPr lang="en-SG" dirty="0" err="1">
                <a:solidFill>
                  <a:srgbClr val="BA2121"/>
                </a:solidFill>
                <a:effectLst/>
              </a:rPr>
              <a:t>n_comments</a:t>
            </a:r>
            <a:r>
              <a:rPr lang="en-SG" dirty="0">
                <a:solidFill>
                  <a:srgbClr val="BA2121"/>
                </a:solidFill>
                <a:effectLst/>
              </a:rPr>
              <a:t>'</a:t>
            </a:r>
            <a:r>
              <a:rPr lang="en-SG" dirty="0">
                <a:effectLst/>
              </a:rPr>
              <a:t>,</a:t>
            </a:r>
            <a:r>
              <a:rPr lang="en-SG" dirty="0"/>
              <a:t> </a:t>
            </a:r>
            <a:r>
              <a:rPr lang="en-SG" dirty="0">
                <a:solidFill>
                  <a:srgbClr val="BA2121"/>
                </a:solidFill>
                <a:effectLst/>
              </a:rPr>
              <a:t>'</a:t>
            </a:r>
            <a:r>
              <a:rPr lang="en-SG" dirty="0" err="1">
                <a:solidFill>
                  <a:srgbClr val="BA2121"/>
                </a:solidFill>
                <a:effectLst/>
              </a:rPr>
              <a:t>title_len</a:t>
            </a:r>
            <a:r>
              <a:rPr lang="en-SG" dirty="0">
                <a:solidFill>
                  <a:srgbClr val="BA2121"/>
                </a:solidFill>
                <a:effectLst/>
              </a:rPr>
              <a:t>'</a:t>
            </a:r>
            <a:r>
              <a:rPr lang="en-SG" dirty="0">
                <a:effectLst/>
              </a:rPr>
              <a:t>,</a:t>
            </a:r>
            <a:r>
              <a:rPr lang="en-SG" dirty="0"/>
              <a:t> </a:t>
            </a:r>
            <a:r>
              <a:rPr lang="en-SG" dirty="0">
                <a:solidFill>
                  <a:srgbClr val="BA2121"/>
                </a:solidFill>
                <a:effectLst/>
              </a:rPr>
              <a:t>'</a:t>
            </a:r>
            <a:r>
              <a:rPr lang="en-SG" dirty="0" err="1">
                <a:solidFill>
                  <a:srgbClr val="BA2121"/>
                </a:solidFill>
                <a:effectLst/>
              </a:rPr>
              <a:t>selftext_len</a:t>
            </a:r>
            <a:r>
              <a:rPr lang="en-SG" dirty="0">
                <a:solidFill>
                  <a:srgbClr val="BA2121"/>
                </a:solidFill>
                <a:effectLst/>
              </a:rPr>
              <a:t>'</a:t>
            </a:r>
            <a:r>
              <a:rPr lang="en-SG" dirty="0">
                <a:effectLst/>
              </a:rPr>
              <a:t>,</a:t>
            </a:r>
            <a:r>
              <a:rPr lang="en-SG" dirty="0"/>
              <a:t> </a:t>
            </a:r>
            <a:r>
              <a:rPr lang="en-SG" dirty="0">
                <a:solidFill>
                  <a:srgbClr val="BA2121"/>
                </a:solidFill>
                <a:effectLst/>
              </a:rPr>
              <a:t>'compound’]</a:t>
            </a:r>
          </a:p>
          <a:p>
            <a:endParaRPr lang="en-SG" dirty="0"/>
          </a:p>
          <a:p>
            <a:r>
              <a:rPr lang="en-SG" dirty="0"/>
              <a:t>Returned an accuracy score of 0.712 on test data – this is a pretty big step up from the baseline model which had a 53% accuracy.</a:t>
            </a:r>
          </a:p>
        </p:txBody>
      </p:sp>
      <p:sp>
        <p:nvSpPr>
          <p:cNvPr id="4" name="Slide Number Placeholder 3"/>
          <p:cNvSpPr>
            <a:spLocks noGrp="1"/>
          </p:cNvSpPr>
          <p:nvPr>
            <p:ph type="sldNum" sz="quarter" idx="5"/>
          </p:nvPr>
        </p:nvSpPr>
        <p:spPr/>
        <p:txBody>
          <a:bodyPr/>
          <a:lstStyle/>
          <a:p>
            <a:fld id="{2B5B5936-C20B-4165-9351-8C7E4DF19AE7}" type="slidenum">
              <a:rPr lang="en-SG" smtClean="0"/>
              <a:t>5</a:t>
            </a:fld>
            <a:endParaRPr lang="en-SG"/>
          </a:p>
        </p:txBody>
      </p:sp>
    </p:spTree>
    <p:extLst>
      <p:ext uri="{BB962C8B-B14F-4D97-AF65-F5344CB8AC3E}">
        <p14:creationId xmlns:p14="http://schemas.microsoft.com/office/powerpoint/2010/main" val="262297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7</a:t>
            </a:fld>
            <a:endParaRPr lang="en-SG"/>
          </a:p>
        </p:txBody>
      </p:sp>
    </p:spTree>
    <p:extLst>
      <p:ext uri="{BB962C8B-B14F-4D97-AF65-F5344CB8AC3E}">
        <p14:creationId xmlns:p14="http://schemas.microsoft.com/office/powerpoint/2010/main" val="56187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B5B5936-C20B-4165-9351-8C7E4DF19AE7}" type="slidenum">
              <a:rPr lang="en-SG" smtClean="0"/>
              <a:t>10</a:t>
            </a:fld>
            <a:endParaRPr lang="en-SG"/>
          </a:p>
        </p:txBody>
      </p:sp>
    </p:spTree>
    <p:extLst>
      <p:ext uri="{BB962C8B-B14F-4D97-AF65-F5344CB8AC3E}">
        <p14:creationId xmlns:p14="http://schemas.microsoft.com/office/powerpoint/2010/main" val="117295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2CEE-8034-427D-9267-3016FEC8E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FE9A2AA-BEC3-44CE-B190-B09909B95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9811AF-6680-403E-857F-04A2F2FE513C}"/>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ADA606E3-3289-44D6-A0C8-6E2D85EAE4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46ECF27-01C8-49EF-BF03-969392DC6BFC}"/>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8556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22DF-CC1C-4492-96A9-A867DF4D8B5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121F532-EBBF-4A34-BA3C-D0B3F2F734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FFEC1D3-C3DA-4B4B-8F92-268BADE1E6F7}"/>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ECCDCE7B-259B-4292-85F6-63B9A6D7CF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9A983A5-B01F-4AC5-9379-283DE5098119}"/>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174981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930FC-BFA8-4DEE-9DF3-EA948002A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20F2AC1-EFC9-4F34-B0FD-FC2D95CAB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1938AE-1C2D-4B3F-910A-DA4F61EB85F7}"/>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2AA8A49C-090B-4748-AE60-0B01068B24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10B5B14-421D-4796-8BC7-98BA8260A621}"/>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121562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6CA0-BF42-4EFF-82F1-F299DCF32E7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78193A-668F-4727-8923-27D82012D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1BAAD5-B3E5-4D86-8ED0-414B85299FB7}"/>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4AB9FB98-DC12-44FA-BD0B-4E0A9C4733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C5D9CE2-D9A3-4972-892D-6E2D40E808B8}"/>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47384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DFA5-5E44-4930-B230-BEEF973CD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E469E43-3710-4C72-883F-02C375F0D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501B9-7D7B-457E-B924-3758BE866DF3}"/>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4879020B-D799-40B7-B25B-3E20311A9C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ADD9F3-F478-4A0B-903B-596D65830584}"/>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70827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43AD-8C13-49E2-9BB4-5CFD1FD4590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DAEADB5-4D96-446A-B448-C32716205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613B9DE-01B4-4B35-9F54-673DFE038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96FEE0D-F2C0-4E20-AF90-FE5BA8B7FADD}"/>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6" name="Footer Placeholder 5">
            <a:extLst>
              <a:ext uri="{FF2B5EF4-FFF2-40B4-BE49-F238E27FC236}">
                <a16:creationId xmlns:a16="http://schemas.microsoft.com/office/drawing/2014/main" id="{35662E23-7FDA-473C-B86E-70BDFE5CC39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AB09A51-1F4D-48EF-835A-72D22A21CDF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4520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159D-CC47-4A04-B83F-BD2F57E3A71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1282748-4A99-40A1-9294-AA9BF9613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8D154-60B6-4F65-B529-33597E27D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8C72548-CD64-4A9A-86F2-DC2651274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D489E-69C9-44E2-8DEA-C46E29ECF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03A699F-6EB0-4DA5-B0E2-FBE1C0878854}"/>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8" name="Footer Placeholder 7">
            <a:extLst>
              <a:ext uri="{FF2B5EF4-FFF2-40B4-BE49-F238E27FC236}">
                <a16:creationId xmlns:a16="http://schemas.microsoft.com/office/drawing/2014/main" id="{35346A50-9498-41BE-9BCA-1F813CD4DE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7EED738-1EE7-47C5-80DA-2D95CF07294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71901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1C9-B22F-4F4D-92B0-B660AEB76E2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C76EC6C-0952-44B8-BD48-5452E3B08436}"/>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4" name="Footer Placeholder 3">
            <a:extLst>
              <a:ext uri="{FF2B5EF4-FFF2-40B4-BE49-F238E27FC236}">
                <a16:creationId xmlns:a16="http://schemas.microsoft.com/office/drawing/2014/main" id="{00924BA1-7A6B-4BBB-814D-EB9B09894B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2E3B808-8C47-4817-AEFB-E66147C34F4D}"/>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30123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20600-CB53-458E-897E-165E48656F3D}"/>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3" name="Footer Placeholder 2">
            <a:extLst>
              <a:ext uri="{FF2B5EF4-FFF2-40B4-BE49-F238E27FC236}">
                <a16:creationId xmlns:a16="http://schemas.microsoft.com/office/drawing/2014/main" id="{B38E8377-5983-4C76-893C-6233235DA8D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DF8FEC-E533-448F-A845-C76ED94E4F1A}"/>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72134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4E8C-7DC4-4429-9808-D83D1810E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DA0BEAC-1119-49F9-A8E7-F87FD62C8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C4C86C-4E53-45E4-9C67-0A6763F8B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52232-A1AA-4099-A3F2-C79FF2D5BFF8}"/>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6" name="Footer Placeholder 5">
            <a:extLst>
              <a:ext uri="{FF2B5EF4-FFF2-40B4-BE49-F238E27FC236}">
                <a16:creationId xmlns:a16="http://schemas.microsoft.com/office/drawing/2014/main" id="{8C1F87B6-ED9A-4AC7-86D0-93D1723E73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CC2BC84-E203-44B3-B47D-C807CDD72AE7}"/>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377229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A1E2-E5DD-41E2-9682-1FF8BC486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68C863F-B72B-45B8-ACFB-76E084B3E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B900A87-DD12-47D6-B4CC-ADA66CFBC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0A7F7-36CB-4BBE-BA79-E5D936B7AF84}"/>
              </a:ext>
            </a:extLst>
          </p:cNvPr>
          <p:cNvSpPr>
            <a:spLocks noGrp="1"/>
          </p:cNvSpPr>
          <p:nvPr>
            <p:ph type="dt" sz="half" idx="10"/>
          </p:nvPr>
        </p:nvSpPr>
        <p:spPr/>
        <p:txBody>
          <a:bodyPr/>
          <a:lstStyle/>
          <a:p>
            <a:fld id="{EA3D2410-2684-44E4-9D7B-FEEA93D68132}" type="datetimeFigureOut">
              <a:rPr lang="en-SG" smtClean="0"/>
              <a:t>6/12/2020</a:t>
            </a:fld>
            <a:endParaRPr lang="en-SG"/>
          </a:p>
        </p:txBody>
      </p:sp>
      <p:sp>
        <p:nvSpPr>
          <p:cNvPr id="6" name="Footer Placeholder 5">
            <a:extLst>
              <a:ext uri="{FF2B5EF4-FFF2-40B4-BE49-F238E27FC236}">
                <a16:creationId xmlns:a16="http://schemas.microsoft.com/office/drawing/2014/main" id="{7C8B2DAA-8CE9-488B-9CFD-996B50C11BA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FC7618-E10C-48CA-9663-8F2FE4CD7455}"/>
              </a:ext>
            </a:extLst>
          </p:cNvPr>
          <p:cNvSpPr>
            <a:spLocks noGrp="1"/>
          </p:cNvSpPr>
          <p:nvPr>
            <p:ph type="sldNum" sz="quarter" idx="12"/>
          </p:nvPr>
        </p:nvSpPr>
        <p:spPr/>
        <p:txBody>
          <a:bodyPr/>
          <a:lstStyle/>
          <a:p>
            <a:fld id="{6DE647E8-ED0A-4606-8BE7-5778963BBD55}" type="slidenum">
              <a:rPr lang="en-SG" smtClean="0"/>
              <a:t>‹#›</a:t>
            </a:fld>
            <a:endParaRPr lang="en-SG"/>
          </a:p>
        </p:txBody>
      </p:sp>
    </p:spTree>
    <p:extLst>
      <p:ext uri="{BB962C8B-B14F-4D97-AF65-F5344CB8AC3E}">
        <p14:creationId xmlns:p14="http://schemas.microsoft.com/office/powerpoint/2010/main" val="255854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78174-8289-4409-A22B-385D110D6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DF36E08-1AC5-4FEC-8C61-FBB66F12B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3EF06D-355A-444F-A4CF-FD9DDCFC5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D2410-2684-44E4-9D7B-FEEA93D68132}" type="datetimeFigureOut">
              <a:rPr lang="en-SG" smtClean="0"/>
              <a:t>6/12/2020</a:t>
            </a:fld>
            <a:endParaRPr lang="en-SG"/>
          </a:p>
        </p:txBody>
      </p:sp>
      <p:sp>
        <p:nvSpPr>
          <p:cNvPr id="5" name="Footer Placeholder 4">
            <a:extLst>
              <a:ext uri="{FF2B5EF4-FFF2-40B4-BE49-F238E27FC236}">
                <a16:creationId xmlns:a16="http://schemas.microsoft.com/office/drawing/2014/main" id="{F6BCDB1C-3ECB-450A-A1C6-B2407BC10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9E219AE-DD6E-4034-BC70-596F0F516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647E8-ED0A-4606-8BE7-5778963BBD55}" type="slidenum">
              <a:rPr lang="en-SG" smtClean="0"/>
              <a:t>‹#›</a:t>
            </a:fld>
            <a:endParaRPr lang="en-SG"/>
          </a:p>
        </p:txBody>
      </p:sp>
    </p:spTree>
    <p:extLst>
      <p:ext uri="{BB962C8B-B14F-4D97-AF65-F5344CB8AC3E}">
        <p14:creationId xmlns:p14="http://schemas.microsoft.com/office/powerpoint/2010/main" val="1748835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46C9-7964-48FC-BA75-369592DBE49B}"/>
              </a:ext>
            </a:extLst>
          </p:cNvPr>
          <p:cNvSpPr>
            <a:spLocks noGrp="1"/>
          </p:cNvSpPr>
          <p:nvPr>
            <p:ph type="ctrTitle"/>
          </p:nvPr>
        </p:nvSpPr>
        <p:spPr>
          <a:xfrm>
            <a:off x="659750" y="2158020"/>
            <a:ext cx="9910296" cy="1945786"/>
          </a:xfrm>
        </p:spPr>
        <p:txBody>
          <a:bodyPr anchor="t">
            <a:normAutofit fontScale="90000"/>
          </a:bodyPr>
          <a:lstStyle/>
          <a:p>
            <a:pPr algn="l"/>
            <a:r>
              <a:rPr lang="en-US" sz="5600" dirty="0"/>
              <a:t>Subreddit Classification:</a:t>
            </a:r>
            <a:br>
              <a:rPr lang="en-US" sz="5600" dirty="0"/>
            </a:br>
            <a:r>
              <a:rPr lang="en-US" sz="5600" dirty="0"/>
              <a:t>r/</a:t>
            </a:r>
            <a:r>
              <a:rPr lang="en-US" sz="5600" dirty="0" err="1"/>
              <a:t>MensLib</a:t>
            </a:r>
            <a:r>
              <a:rPr lang="en-US" sz="5600" dirty="0"/>
              <a:t> vs r/</a:t>
            </a:r>
            <a:r>
              <a:rPr lang="en-US" sz="5600" dirty="0" err="1"/>
              <a:t>MensRights</a:t>
            </a:r>
            <a:br>
              <a:rPr lang="en-US" sz="5600" dirty="0"/>
            </a:br>
            <a:endParaRPr lang="en-SG" sz="5600" dirty="0"/>
          </a:p>
        </p:txBody>
      </p:sp>
      <p:sp>
        <p:nvSpPr>
          <p:cNvPr id="3" name="Subtitle 2">
            <a:extLst>
              <a:ext uri="{FF2B5EF4-FFF2-40B4-BE49-F238E27FC236}">
                <a16:creationId xmlns:a16="http://schemas.microsoft.com/office/drawing/2014/main" id="{E456BFE7-DF16-4629-8348-DD474B821A47}"/>
              </a:ext>
            </a:extLst>
          </p:cNvPr>
          <p:cNvSpPr>
            <a:spLocks noGrp="1"/>
          </p:cNvSpPr>
          <p:nvPr>
            <p:ph type="subTitle" idx="1"/>
          </p:nvPr>
        </p:nvSpPr>
        <p:spPr>
          <a:xfrm>
            <a:off x="659751" y="4001294"/>
            <a:ext cx="9910295" cy="497835"/>
          </a:xfrm>
        </p:spPr>
        <p:txBody>
          <a:bodyPr anchor="b">
            <a:normAutofit/>
          </a:bodyPr>
          <a:lstStyle/>
          <a:p>
            <a:pPr algn="l"/>
            <a:r>
              <a:rPr lang="en-US" dirty="0"/>
              <a:t>Benjamin Dornel – DSI 18 – Singapore</a:t>
            </a:r>
            <a:endParaRPr lang="en-SG"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27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15D-A469-4325-90AB-627BAA12CBC1}"/>
              </a:ext>
            </a:extLst>
          </p:cNvPr>
          <p:cNvSpPr>
            <a:spLocks noGrp="1"/>
          </p:cNvSpPr>
          <p:nvPr>
            <p:ph type="title"/>
          </p:nvPr>
        </p:nvSpPr>
        <p:spPr>
          <a:xfrm>
            <a:off x="838200" y="369056"/>
            <a:ext cx="10515600" cy="1325563"/>
          </a:xfrm>
        </p:spPr>
        <p:txBody>
          <a:bodyPr/>
          <a:lstStyle/>
          <a:p>
            <a:r>
              <a:rPr lang="en-US" dirty="0"/>
              <a:t>Where the Model Fails</a:t>
            </a:r>
            <a:endParaRPr lang="en-SG" dirty="0"/>
          </a:p>
        </p:txBody>
      </p:sp>
      <p:sp>
        <p:nvSpPr>
          <p:cNvPr id="3" name="Content Placeholder 2">
            <a:extLst>
              <a:ext uri="{FF2B5EF4-FFF2-40B4-BE49-F238E27FC236}">
                <a16:creationId xmlns:a16="http://schemas.microsoft.com/office/drawing/2014/main" id="{0E9CAC52-5822-4BD4-A610-386B67C5A4C8}"/>
              </a:ext>
            </a:extLst>
          </p:cNvPr>
          <p:cNvSpPr>
            <a:spLocks noGrp="1"/>
          </p:cNvSpPr>
          <p:nvPr>
            <p:ph idx="1"/>
          </p:nvPr>
        </p:nvSpPr>
        <p:spPr>
          <a:xfrm>
            <a:off x="838200" y="1531087"/>
            <a:ext cx="10515600" cy="5199322"/>
          </a:xfrm>
        </p:spPr>
        <p:txBody>
          <a:bodyPr>
            <a:normAutofit/>
          </a:bodyPr>
          <a:lstStyle/>
          <a:p>
            <a:pPr marL="0" indent="0">
              <a:buNone/>
            </a:pPr>
            <a:r>
              <a:rPr lang="en-US" b="1" dirty="0"/>
              <a:t>Shared Issues &amp; Topics:</a:t>
            </a:r>
          </a:p>
          <a:p>
            <a:r>
              <a:rPr lang="en-US" sz="1800" dirty="0"/>
              <a:t>“Could 6 hour shifts improve men's </a:t>
            </a:r>
            <a:r>
              <a:rPr lang="en-US" sz="1800" dirty="0">
                <a:solidFill>
                  <a:srgbClr val="00B0F0"/>
                </a:solidFill>
              </a:rPr>
              <a:t>mental health</a:t>
            </a:r>
            <a:r>
              <a:rPr lang="en-US" sz="1800" dirty="0"/>
              <a:t>? Finland and Sweden are slowly moving towards a 6 hour shift workday while maintaining the 8 hour pay. Do you think this could help men's </a:t>
            </a:r>
            <a:r>
              <a:rPr lang="en-US" sz="1800" dirty="0">
                <a:solidFill>
                  <a:srgbClr val="00B0F0"/>
                </a:solidFill>
              </a:rPr>
              <a:t>mental health</a:t>
            </a:r>
            <a:r>
              <a:rPr lang="en-US" sz="1800" dirty="0"/>
              <a:t>? Keep in mind companies see an increase in productivity and they could hire 30% more workers for the extra shift and employees are less stressed!” </a:t>
            </a:r>
            <a:r>
              <a:rPr lang="en-US" sz="1800" dirty="0">
                <a:solidFill>
                  <a:schemeClr val="bg1">
                    <a:lumMod val="50000"/>
                  </a:schemeClr>
                </a:solidFill>
              </a:rPr>
              <a:t>– misclassified as r/</a:t>
            </a:r>
            <a:r>
              <a:rPr lang="en-US" sz="1800" dirty="0" err="1">
                <a:solidFill>
                  <a:schemeClr val="bg1">
                    <a:lumMod val="50000"/>
                  </a:schemeClr>
                </a:solidFill>
              </a:rPr>
              <a:t>MensLib</a:t>
            </a:r>
            <a:endParaRPr lang="en-US" sz="1800" dirty="0">
              <a:solidFill>
                <a:schemeClr val="bg1">
                  <a:lumMod val="50000"/>
                </a:schemeClr>
              </a:solidFill>
            </a:endParaRPr>
          </a:p>
          <a:p>
            <a:r>
              <a:rPr lang="en-US" sz="1800" dirty="0"/>
              <a:t>“The Trial of </a:t>
            </a:r>
            <a:r>
              <a:rPr lang="en-US" sz="1800" dirty="0">
                <a:solidFill>
                  <a:srgbClr val="FF0000"/>
                </a:solidFill>
              </a:rPr>
              <a:t>Johnny Depp</a:t>
            </a:r>
            <a:r>
              <a:rPr lang="en-US" sz="1800" dirty="0"/>
              <a:t> and </a:t>
            </a:r>
            <a:r>
              <a:rPr lang="en-US" sz="1800" dirty="0">
                <a:solidFill>
                  <a:srgbClr val="FF0000"/>
                </a:solidFill>
              </a:rPr>
              <a:t>Amber Heard</a:t>
            </a:r>
            <a:r>
              <a:rPr lang="en-US" sz="1800" dirty="0"/>
              <a:t>. Hi all, first off, I wanted to say I love this group. Everyone here seems so level headed, engaging and takes time to read posts carefully. What a fabulous lot. I have been thinking about the current domestic abuse trial between </a:t>
            </a:r>
            <a:r>
              <a:rPr lang="en-US" sz="1800" dirty="0">
                <a:solidFill>
                  <a:srgbClr val="FF0000"/>
                </a:solidFill>
              </a:rPr>
              <a:t>Amber Heard </a:t>
            </a:r>
            <a:r>
              <a:rPr lang="en-US" sz="1800" dirty="0"/>
              <a:t>and </a:t>
            </a:r>
            <a:r>
              <a:rPr lang="en-US" sz="1800" dirty="0">
                <a:solidFill>
                  <a:srgbClr val="FF0000"/>
                </a:solidFill>
              </a:rPr>
              <a:t>Johnny Depp</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MensRights</a:t>
            </a:r>
            <a:br>
              <a:rPr lang="en-US" sz="1800" dirty="0">
                <a:solidFill>
                  <a:schemeClr val="bg1">
                    <a:lumMod val="50000"/>
                  </a:schemeClr>
                </a:solidFill>
              </a:rPr>
            </a:br>
            <a:endParaRPr lang="en-US" sz="1800" dirty="0">
              <a:solidFill>
                <a:schemeClr val="bg1">
                  <a:lumMod val="50000"/>
                </a:schemeClr>
              </a:solidFill>
            </a:endParaRPr>
          </a:p>
          <a:p>
            <a:pPr marL="0" indent="0">
              <a:buNone/>
            </a:pPr>
            <a:r>
              <a:rPr lang="en-US" b="1" dirty="0"/>
              <a:t>Short Posts:</a:t>
            </a:r>
          </a:p>
          <a:p>
            <a:r>
              <a:rPr lang="en-US" sz="1800" b="1" dirty="0"/>
              <a:t>“</a:t>
            </a:r>
            <a:r>
              <a:rPr lang="en-US" sz="1800" dirty="0"/>
              <a:t>Supreme </a:t>
            </a:r>
            <a:r>
              <a:rPr lang="en-US" sz="1800" dirty="0">
                <a:solidFill>
                  <a:srgbClr val="FF0000"/>
                </a:solidFill>
              </a:rPr>
              <a:t>Court</a:t>
            </a:r>
            <a:r>
              <a:rPr lang="en-US" sz="1800" dirty="0"/>
              <a:t> says federal law protects </a:t>
            </a:r>
            <a:r>
              <a:rPr lang="en-US" sz="1800" dirty="0">
                <a:solidFill>
                  <a:srgbClr val="00B0F0"/>
                </a:solidFill>
              </a:rPr>
              <a:t>LGBTQ</a:t>
            </a:r>
            <a:r>
              <a:rPr lang="en-US" sz="1800" dirty="0"/>
              <a:t> workers from discrimination. There is a bias against men in family </a:t>
            </a:r>
            <a:r>
              <a:rPr lang="en-US" sz="1800" dirty="0">
                <a:solidFill>
                  <a:srgbClr val="FF0000"/>
                </a:solidFill>
              </a:rPr>
              <a:t>court</a:t>
            </a:r>
            <a:r>
              <a:rPr lang="en-US" sz="1800" dirty="0"/>
              <a:t> says Karen </a:t>
            </a:r>
            <a:r>
              <a:rPr lang="en-US" sz="1800" dirty="0" err="1"/>
              <a:t>Straughan</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MensRights</a:t>
            </a:r>
            <a:endParaRPr lang="en-US" sz="1800" dirty="0">
              <a:solidFill>
                <a:schemeClr val="bg1">
                  <a:lumMod val="50000"/>
                </a:schemeClr>
              </a:solidFill>
            </a:endParaRPr>
          </a:p>
          <a:p>
            <a:r>
              <a:rPr lang="en-US" sz="1800" dirty="0"/>
              <a:t>“</a:t>
            </a:r>
            <a:r>
              <a:rPr lang="en-US" sz="1800" dirty="0">
                <a:solidFill>
                  <a:srgbClr val="00B0F0"/>
                </a:solidFill>
              </a:rPr>
              <a:t>Creative</a:t>
            </a:r>
            <a:r>
              <a:rPr lang="en-US" sz="1800" dirty="0"/>
              <a:t> Men support group. I have a weekly men’s </a:t>
            </a:r>
            <a:r>
              <a:rPr lang="en-US" sz="1800" dirty="0">
                <a:solidFill>
                  <a:srgbClr val="00B0F0"/>
                </a:solidFill>
              </a:rPr>
              <a:t>support</a:t>
            </a:r>
            <a:r>
              <a:rPr lang="en-US" sz="1800" dirty="0"/>
              <a:t> group for </a:t>
            </a:r>
            <a:r>
              <a:rPr lang="en-US" sz="1800" dirty="0">
                <a:solidFill>
                  <a:srgbClr val="00B0F0"/>
                </a:solidFill>
              </a:rPr>
              <a:t>Creative</a:t>
            </a:r>
            <a:r>
              <a:rPr lang="en-US" sz="1800" dirty="0"/>
              <a:t> Men or men that aspire to be more </a:t>
            </a:r>
            <a:r>
              <a:rPr lang="en-US" sz="1800" dirty="0">
                <a:solidFill>
                  <a:srgbClr val="00B0F0"/>
                </a:solidFill>
              </a:rPr>
              <a:t>creative</a:t>
            </a:r>
            <a:r>
              <a:rPr lang="en-US" sz="1800" dirty="0"/>
              <a:t>. We meet on Saturdays from 1-3pm CST. The topic today will be </a:t>
            </a:r>
            <a:r>
              <a:rPr lang="en-US" sz="1800" dirty="0">
                <a:solidFill>
                  <a:srgbClr val="00B0F0"/>
                </a:solidFill>
              </a:rPr>
              <a:t>collaboration</a:t>
            </a:r>
            <a:r>
              <a:rPr lang="en-US" sz="1800" dirty="0"/>
              <a:t> and </a:t>
            </a:r>
            <a:r>
              <a:rPr lang="en-US" sz="1800" dirty="0">
                <a:solidFill>
                  <a:srgbClr val="00B0F0"/>
                </a:solidFill>
              </a:rPr>
              <a:t>networking</a:t>
            </a:r>
            <a:r>
              <a:rPr lang="en-US" sz="1800" dirty="0"/>
              <a:t>. “</a:t>
            </a:r>
            <a:r>
              <a:rPr lang="en-US" sz="1800" dirty="0">
                <a:solidFill>
                  <a:schemeClr val="bg1">
                    <a:lumMod val="50000"/>
                  </a:schemeClr>
                </a:solidFill>
              </a:rPr>
              <a:t>– misclassified as r/</a:t>
            </a:r>
            <a:r>
              <a:rPr lang="en-US" sz="1800" dirty="0" err="1">
                <a:solidFill>
                  <a:schemeClr val="bg1">
                    <a:lumMod val="50000"/>
                  </a:schemeClr>
                </a:solidFill>
              </a:rPr>
              <a:t>MensLib</a:t>
            </a:r>
            <a:endParaRPr lang="en-US" sz="1800" dirty="0"/>
          </a:p>
          <a:p>
            <a:pPr marL="0" indent="0">
              <a:buNone/>
            </a:pPr>
            <a:endParaRPr lang="en-US" sz="2000" dirty="0"/>
          </a:p>
          <a:p>
            <a:pPr marL="0" indent="0">
              <a:buNone/>
            </a:pPr>
            <a:endParaRPr lang="en-US" b="1" dirty="0"/>
          </a:p>
          <a:p>
            <a:pPr marL="0" indent="0">
              <a:buNone/>
            </a:pPr>
            <a:endParaRPr lang="en-US" b="1" dirty="0"/>
          </a:p>
          <a:p>
            <a:pPr marL="0" indent="0">
              <a:buNone/>
            </a:pPr>
            <a:endParaRPr lang="en-SG" sz="1800" dirty="0"/>
          </a:p>
        </p:txBody>
      </p:sp>
    </p:spTree>
    <p:extLst>
      <p:ext uri="{BB962C8B-B14F-4D97-AF65-F5344CB8AC3E}">
        <p14:creationId xmlns:p14="http://schemas.microsoft.com/office/powerpoint/2010/main" val="175795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B7B02-6428-475E-8C43-ECB6A450649A}"/>
              </a:ext>
            </a:extLst>
          </p:cNvPr>
          <p:cNvSpPr>
            <a:spLocks noGrp="1"/>
          </p:cNvSpPr>
          <p:nvPr>
            <p:ph type="title"/>
          </p:nvPr>
        </p:nvSpPr>
        <p:spPr>
          <a:xfrm>
            <a:off x="808638" y="386930"/>
            <a:ext cx="9236700" cy="1188950"/>
          </a:xfrm>
        </p:spPr>
        <p:txBody>
          <a:bodyPr anchor="b">
            <a:normAutofit/>
          </a:bodyPr>
          <a:lstStyle/>
          <a:p>
            <a:r>
              <a:rPr lang="en-US" sz="5400" dirty="0"/>
              <a:t>Conclusion</a:t>
            </a:r>
            <a:endParaRPr lang="en-SG"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C03223-B406-4D60-A581-0A7F70C51ED3}"/>
              </a:ext>
            </a:extLst>
          </p:cNvPr>
          <p:cNvSpPr>
            <a:spLocks noGrp="1"/>
          </p:cNvSpPr>
          <p:nvPr>
            <p:ph idx="1"/>
          </p:nvPr>
        </p:nvSpPr>
        <p:spPr>
          <a:xfrm>
            <a:off x="793660" y="2599509"/>
            <a:ext cx="10143668" cy="3435531"/>
          </a:xfrm>
        </p:spPr>
        <p:txBody>
          <a:bodyPr anchor="ctr">
            <a:normAutofit/>
          </a:bodyPr>
          <a:lstStyle/>
          <a:p>
            <a:r>
              <a:rPr lang="en-US" sz="2000" dirty="0"/>
              <a:t>When it comes to the wire, both subreddits care deeply about similar issues facing men (e.g. male suicide, male parenting), even if their approach and beliefs are fundamentally different.</a:t>
            </a:r>
          </a:p>
          <a:p>
            <a:pPr marL="0" indent="0">
              <a:buNone/>
            </a:pPr>
            <a:endParaRPr lang="en-US" sz="2000" dirty="0"/>
          </a:p>
          <a:p>
            <a:r>
              <a:rPr lang="en-US" sz="2000" dirty="0"/>
              <a:t>To further improve model accuracy, we'd ideally need to train our model to recognize more abstract concepts such as the level of introspection or sentiment within the post. </a:t>
            </a:r>
            <a:br>
              <a:rPr lang="en-US" sz="2000" dirty="0"/>
            </a:br>
            <a:endParaRPr lang="en-US" sz="2000" dirty="0"/>
          </a:p>
          <a:p>
            <a:r>
              <a:rPr lang="en-US" sz="2000" dirty="0"/>
              <a:t>This would allow our model to deal with issues that are topical to r/</a:t>
            </a:r>
            <a:r>
              <a:rPr lang="en-US" sz="2000" dirty="0" err="1"/>
              <a:t>MensRights</a:t>
            </a:r>
            <a:r>
              <a:rPr lang="en-US" sz="2000" dirty="0"/>
              <a:t> (e.g. Johnny Depp and Amber Heard) and classify posts not just by mention of a name, but also by syntactic patterns that suggest introspection and openness such as like 'I have been thinking' or 'I'd love to hear people's views'.</a:t>
            </a:r>
          </a:p>
        </p:txBody>
      </p:sp>
    </p:spTree>
    <p:extLst>
      <p:ext uri="{BB962C8B-B14F-4D97-AF65-F5344CB8AC3E}">
        <p14:creationId xmlns:p14="http://schemas.microsoft.com/office/powerpoint/2010/main" val="234676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23F7-5DAA-4411-8B1A-C4545E04D8BF}"/>
              </a:ext>
            </a:extLst>
          </p:cNvPr>
          <p:cNvSpPr>
            <a:spLocks noGrp="1"/>
          </p:cNvSpPr>
          <p:nvPr>
            <p:ph type="title"/>
          </p:nvPr>
        </p:nvSpPr>
        <p:spPr>
          <a:xfrm>
            <a:off x="838200" y="2766218"/>
            <a:ext cx="10515600" cy="1325563"/>
          </a:xfrm>
        </p:spPr>
        <p:txBody>
          <a:bodyPr>
            <a:normAutofit/>
          </a:bodyPr>
          <a:lstStyle/>
          <a:p>
            <a:pPr algn="ctr"/>
            <a:r>
              <a:rPr lang="en-US" sz="5400" dirty="0"/>
              <a:t>Appendix</a:t>
            </a:r>
            <a:endParaRPr lang="en-SG" sz="5400" dirty="0"/>
          </a:p>
        </p:txBody>
      </p:sp>
    </p:spTree>
    <p:extLst>
      <p:ext uri="{BB962C8B-B14F-4D97-AF65-F5344CB8AC3E}">
        <p14:creationId xmlns:p14="http://schemas.microsoft.com/office/powerpoint/2010/main" val="168310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353F-9DE1-4469-B3B8-319674EE051E}"/>
              </a:ext>
            </a:extLst>
          </p:cNvPr>
          <p:cNvSpPr>
            <a:spLocks noGrp="1"/>
          </p:cNvSpPr>
          <p:nvPr>
            <p:ph type="title"/>
          </p:nvPr>
        </p:nvSpPr>
        <p:spPr/>
        <p:txBody>
          <a:bodyPr/>
          <a:lstStyle/>
          <a:p>
            <a:r>
              <a:rPr lang="en-US" dirty="0"/>
              <a:t>EDA</a:t>
            </a:r>
            <a:endParaRPr lang="en-SG" dirty="0"/>
          </a:p>
        </p:txBody>
      </p:sp>
      <p:pic>
        <p:nvPicPr>
          <p:cNvPr id="4" name="Picture 3">
            <a:extLst>
              <a:ext uri="{FF2B5EF4-FFF2-40B4-BE49-F238E27FC236}">
                <a16:creationId xmlns:a16="http://schemas.microsoft.com/office/drawing/2014/main" id="{FFB930D6-B4CF-4172-92B6-94A39B873936}"/>
              </a:ext>
            </a:extLst>
          </p:cNvPr>
          <p:cNvPicPr>
            <a:picLocks noChangeAspect="1"/>
          </p:cNvPicPr>
          <p:nvPr/>
        </p:nvPicPr>
        <p:blipFill>
          <a:blip r:embed="rId2"/>
          <a:stretch>
            <a:fillRect/>
          </a:stretch>
        </p:blipFill>
        <p:spPr>
          <a:xfrm>
            <a:off x="838200" y="1472499"/>
            <a:ext cx="10364646" cy="5020376"/>
          </a:xfrm>
          <a:prstGeom prst="rect">
            <a:avLst/>
          </a:prstGeom>
        </p:spPr>
      </p:pic>
    </p:spTree>
    <p:extLst>
      <p:ext uri="{BB962C8B-B14F-4D97-AF65-F5344CB8AC3E}">
        <p14:creationId xmlns:p14="http://schemas.microsoft.com/office/powerpoint/2010/main" val="224982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753-BAAC-44B0-BF7F-21558ED3D30C}"/>
              </a:ext>
            </a:extLst>
          </p:cNvPr>
          <p:cNvSpPr>
            <a:spLocks noGrp="1"/>
          </p:cNvSpPr>
          <p:nvPr>
            <p:ph type="title"/>
          </p:nvPr>
        </p:nvSpPr>
        <p:spPr/>
        <p:txBody>
          <a:bodyPr/>
          <a:lstStyle/>
          <a:p>
            <a:r>
              <a:rPr lang="en-US" dirty="0"/>
              <a:t>EDA</a:t>
            </a:r>
            <a:endParaRPr lang="en-SG" dirty="0"/>
          </a:p>
        </p:txBody>
      </p:sp>
      <p:pic>
        <p:nvPicPr>
          <p:cNvPr id="4" name="Content Placeholder 3">
            <a:extLst>
              <a:ext uri="{FF2B5EF4-FFF2-40B4-BE49-F238E27FC236}">
                <a16:creationId xmlns:a16="http://schemas.microsoft.com/office/drawing/2014/main" id="{2CD86239-CA36-40AE-8A7B-E8EBF50B76A1}"/>
              </a:ext>
            </a:extLst>
          </p:cNvPr>
          <p:cNvPicPr>
            <a:picLocks noGrp="1" noChangeAspect="1"/>
          </p:cNvPicPr>
          <p:nvPr>
            <p:ph idx="1"/>
          </p:nvPr>
        </p:nvPicPr>
        <p:blipFill>
          <a:blip r:embed="rId2"/>
          <a:stretch>
            <a:fillRect/>
          </a:stretch>
        </p:blipFill>
        <p:spPr>
          <a:xfrm>
            <a:off x="838200" y="1473694"/>
            <a:ext cx="10343133" cy="5019182"/>
          </a:xfrm>
          <a:prstGeom prst="rect">
            <a:avLst/>
          </a:prstGeom>
        </p:spPr>
      </p:pic>
    </p:spTree>
    <p:extLst>
      <p:ext uri="{BB962C8B-B14F-4D97-AF65-F5344CB8AC3E}">
        <p14:creationId xmlns:p14="http://schemas.microsoft.com/office/powerpoint/2010/main" val="113541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0753-BAAC-44B0-BF7F-21558ED3D30C}"/>
              </a:ext>
            </a:extLst>
          </p:cNvPr>
          <p:cNvSpPr>
            <a:spLocks noGrp="1"/>
          </p:cNvSpPr>
          <p:nvPr>
            <p:ph type="title"/>
          </p:nvPr>
        </p:nvSpPr>
        <p:spPr/>
        <p:txBody>
          <a:bodyPr/>
          <a:lstStyle/>
          <a:p>
            <a:r>
              <a:rPr lang="en-US" dirty="0"/>
              <a:t>EDA</a:t>
            </a:r>
            <a:endParaRPr lang="en-SG" dirty="0"/>
          </a:p>
        </p:txBody>
      </p:sp>
      <p:pic>
        <p:nvPicPr>
          <p:cNvPr id="6" name="Picture 5">
            <a:extLst>
              <a:ext uri="{FF2B5EF4-FFF2-40B4-BE49-F238E27FC236}">
                <a16:creationId xmlns:a16="http://schemas.microsoft.com/office/drawing/2014/main" id="{F5CFC8A8-A467-4FE0-B2B6-6F7C723A5ACF}"/>
              </a:ext>
            </a:extLst>
          </p:cNvPr>
          <p:cNvPicPr>
            <a:picLocks noChangeAspect="1"/>
          </p:cNvPicPr>
          <p:nvPr/>
        </p:nvPicPr>
        <p:blipFill>
          <a:blip r:embed="rId2"/>
          <a:stretch>
            <a:fillRect/>
          </a:stretch>
        </p:blipFill>
        <p:spPr>
          <a:xfrm>
            <a:off x="838200" y="1501078"/>
            <a:ext cx="10317015" cy="4991797"/>
          </a:xfrm>
          <a:prstGeom prst="rect">
            <a:avLst/>
          </a:prstGeom>
        </p:spPr>
      </p:pic>
    </p:spTree>
    <p:extLst>
      <p:ext uri="{BB962C8B-B14F-4D97-AF65-F5344CB8AC3E}">
        <p14:creationId xmlns:p14="http://schemas.microsoft.com/office/powerpoint/2010/main" val="317216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7C5060-B3E0-435E-BD50-F1F223E5200F}"/>
              </a:ext>
            </a:extLst>
          </p:cNvPr>
          <p:cNvPicPr>
            <a:picLocks noChangeAspect="1"/>
          </p:cNvPicPr>
          <p:nvPr/>
        </p:nvPicPr>
        <p:blipFill>
          <a:blip r:embed="rId2"/>
          <a:stretch>
            <a:fillRect/>
          </a:stretch>
        </p:blipFill>
        <p:spPr>
          <a:xfrm>
            <a:off x="901798" y="1365416"/>
            <a:ext cx="10174477" cy="4407173"/>
          </a:xfrm>
          <a:prstGeom prst="rect">
            <a:avLst/>
          </a:prstGeom>
        </p:spPr>
      </p:pic>
      <p:pic>
        <p:nvPicPr>
          <p:cNvPr id="8" name="Picture 7">
            <a:extLst>
              <a:ext uri="{FF2B5EF4-FFF2-40B4-BE49-F238E27FC236}">
                <a16:creationId xmlns:a16="http://schemas.microsoft.com/office/drawing/2014/main" id="{A454A604-E5E2-4310-8955-D2B8CD64FD74}"/>
              </a:ext>
            </a:extLst>
          </p:cNvPr>
          <p:cNvPicPr>
            <a:picLocks noChangeAspect="1"/>
          </p:cNvPicPr>
          <p:nvPr/>
        </p:nvPicPr>
        <p:blipFill>
          <a:blip r:embed="rId3"/>
          <a:stretch>
            <a:fillRect/>
          </a:stretch>
        </p:blipFill>
        <p:spPr>
          <a:xfrm>
            <a:off x="1317594" y="5772589"/>
            <a:ext cx="8025580" cy="991823"/>
          </a:xfrm>
          <a:prstGeom prst="rect">
            <a:avLst/>
          </a:prstGeom>
        </p:spPr>
      </p:pic>
      <p:sp>
        <p:nvSpPr>
          <p:cNvPr id="10" name="Title 9">
            <a:extLst>
              <a:ext uri="{FF2B5EF4-FFF2-40B4-BE49-F238E27FC236}">
                <a16:creationId xmlns:a16="http://schemas.microsoft.com/office/drawing/2014/main" id="{18B2041C-4BCA-4F72-8E35-9EAB963161F7}"/>
              </a:ext>
            </a:extLst>
          </p:cNvPr>
          <p:cNvSpPr>
            <a:spLocks noGrp="1"/>
          </p:cNvSpPr>
          <p:nvPr>
            <p:ph type="title"/>
          </p:nvPr>
        </p:nvSpPr>
        <p:spPr/>
        <p:txBody>
          <a:bodyPr/>
          <a:lstStyle/>
          <a:p>
            <a:r>
              <a:rPr lang="en-US" dirty="0"/>
              <a:t>EDA</a:t>
            </a:r>
            <a:endParaRPr lang="en-SG" dirty="0"/>
          </a:p>
        </p:txBody>
      </p:sp>
    </p:spTree>
    <p:extLst>
      <p:ext uri="{BB962C8B-B14F-4D97-AF65-F5344CB8AC3E}">
        <p14:creationId xmlns:p14="http://schemas.microsoft.com/office/powerpoint/2010/main" val="317228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2CD0-D09F-416B-B7AF-38ACFE581286}"/>
              </a:ext>
            </a:extLst>
          </p:cNvPr>
          <p:cNvSpPr>
            <a:spLocks noGrp="1"/>
          </p:cNvSpPr>
          <p:nvPr>
            <p:ph type="title"/>
          </p:nvPr>
        </p:nvSpPr>
        <p:spPr/>
        <p:txBody>
          <a:bodyPr/>
          <a:lstStyle/>
          <a:p>
            <a:r>
              <a:rPr lang="en-US" dirty="0"/>
              <a:t>AUC-ROC Curve</a:t>
            </a:r>
            <a:endParaRPr lang="en-SG" dirty="0"/>
          </a:p>
        </p:txBody>
      </p:sp>
      <p:pic>
        <p:nvPicPr>
          <p:cNvPr id="4" name="Content Placeholder 3">
            <a:extLst>
              <a:ext uri="{FF2B5EF4-FFF2-40B4-BE49-F238E27FC236}">
                <a16:creationId xmlns:a16="http://schemas.microsoft.com/office/drawing/2014/main" id="{805DEDB4-6B1F-4986-9EF8-ADB73A9CBE5F}"/>
              </a:ext>
            </a:extLst>
          </p:cNvPr>
          <p:cNvPicPr>
            <a:picLocks noGrp="1" noChangeAspect="1"/>
          </p:cNvPicPr>
          <p:nvPr>
            <p:ph idx="1"/>
          </p:nvPr>
        </p:nvPicPr>
        <p:blipFill>
          <a:blip r:embed="rId2"/>
          <a:stretch>
            <a:fillRect/>
          </a:stretch>
        </p:blipFill>
        <p:spPr>
          <a:xfrm>
            <a:off x="767178" y="1453279"/>
            <a:ext cx="7018538" cy="5404721"/>
          </a:xfrm>
          <a:prstGeom prst="rect">
            <a:avLst/>
          </a:prstGeom>
        </p:spPr>
      </p:pic>
    </p:spTree>
    <p:extLst>
      <p:ext uri="{BB962C8B-B14F-4D97-AF65-F5344CB8AC3E}">
        <p14:creationId xmlns:p14="http://schemas.microsoft.com/office/powerpoint/2010/main" val="184107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6804-FFE4-4072-A78D-1507F3DD80AC}"/>
              </a:ext>
            </a:extLst>
          </p:cNvPr>
          <p:cNvSpPr>
            <a:spLocks noGrp="1"/>
          </p:cNvSpPr>
          <p:nvPr>
            <p:ph type="title"/>
          </p:nvPr>
        </p:nvSpPr>
        <p:spPr/>
        <p:txBody>
          <a:bodyPr>
            <a:normAutofit/>
          </a:bodyPr>
          <a:lstStyle/>
          <a:p>
            <a:r>
              <a:rPr lang="en-US" sz="4000" dirty="0"/>
              <a:t>Sentiment - Alternative Classification Measures</a:t>
            </a:r>
            <a:endParaRPr lang="en-SG" sz="4000" dirty="0"/>
          </a:p>
        </p:txBody>
      </p:sp>
      <p:pic>
        <p:nvPicPr>
          <p:cNvPr id="7" name="Picture 6" descr="Chart, scatter chart&#10;&#10;Description automatically generated">
            <a:extLst>
              <a:ext uri="{FF2B5EF4-FFF2-40B4-BE49-F238E27FC236}">
                <a16:creationId xmlns:a16="http://schemas.microsoft.com/office/drawing/2014/main" id="{F3807139-736C-4291-87C2-C880321CF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4839"/>
            <a:ext cx="8504250" cy="5018036"/>
          </a:xfrm>
          <a:prstGeom prst="rect">
            <a:avLst/>
          </a:prstGeom>
        </p:spPr>
      </p:pic>
      <p:pic>
        <p:nvPicPr>
          <p:cNvPr id="9" name="Picture 8">
            <a:extLst>
              <a:ext uri="{FF2B5EF4-FFF2-40B4-BE49-F238E27FC236}">
                <a16:creationId xmlns:a16="http://schemas.microsoft.com/office/drawing/2014/main" id="{1C858DF7-AFB0-4EE1-89DD-DAB0093ABDA4}"/>
              </a:ext>
            </a:extLst>
          </p:cNvPr>
          <p:cNvPicPr>
            <a:picLocks noChangeAspect="1"/>
          </p:cNvPicPr>
          <p:nvPr/>
        </p:nvPicPr>
        <p:blipFill>
          <a:blip r:embed="rId3"/>
          <a:stretch>
            <a:fillRect/>
          </a:stretch>
        </p:blipFill>
        <p:spPr>
          <a:xfrm>
            <a:off x="9724865" y="1474839"/>
            <a:ext cx="1628935" cy="4916971"/>
          </a:xfrm>
          <a:prstGeom prst="rect">
            <a:avLst/>
          </a:prstGeom>
        </p:spPr>
      </p:pic>
    </p:spTree>
    <p:extLst>
      <p:ext uri="{BB962C8B-B14F-4D97-AF65-F5344CB8AC3E}">
        <p14:creationId xmlns:p14="http://schemas.microsoft.com/office/powerpoint/2010/main" val="144516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C57E-1FAD-42C5-B490-FA39CFCD0F7A}"/>
              </a:ext>
            </a:extLst>
          </p:cNvPr>
          <p:cNvSpPr>
            <a:spLocks noGrp="1"/>
          </p:cNvSpPr>
          <p:nvPr>
            <p:ph type="title"/>
          </p:nvPr>
        </p:nvSpPr>
        <p:spPr/>
        <p:txBody>
          <a:bodyPr/>
          <a:lstStyle/>
          <a:p>
            <a:r>
              <a:rPr lang="en-US" dirty="0"/>
              <a:t>Model Performance</a:t>
            </a:r>
            <a:endParaRPr lang="en-SG" dirty="0"/>
          </a:p>
        </p:txBody>
      </p:sp>
      <p:pic>
        <p:nvPicPr>
          <p:cNvPr id="4" name="Picture 3">
            <a:extLst>
              <a:ext uri="{FF2B5EF4-FFF2-40B4-BE49-F238E27FC236}">
                <a16:creationId xmlns:a16="http://schemas.microsoft.com/office/drawing/2014/main" id="{4A5C85EF-7F4E-4452-AA81-ADC73EA9AE3E}"/>
              </a:ext>
            </a:extLst>
          </p:cNvPr>
          <p:cNvPicPr>
            <a:picLocks noChangeAspect="1"/>
          </p:cNvPicPr>
          <p:nvPr/>
        </p:nvPicPr>
        <p:blipFill>
          <a:blip r:embed="rId2"/>
          <a:stretch>
            <a:fillRect/>
          </a:stretch>
        </p:blipFill>
        <p:spPr>
          <a:xfrm>
            <a:off x="985407" y="1957018"/>
            <a:ext cx="8046831" cy="2064566"/>
          </a:xfrm>
          <a:prstGeom prst="rect">
            <a:avLst/>
          </a:prstGeom>
        </p:spPr>
      </p:pic>
    </p:spTree>
    <p:extLst>
      <p:ext uri="{BB962C8B-B14F-4D97-AF65-F5344CB8AC3E}">
        <p14:creationId xmlns:p14="http://schemas.microsoft.com/office/powerpoint/2010/main" val="387011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5" name="Rectangle 3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8D3C0-5914-4F95-B514-80E6EE4BB238}"/>
              </a:ext>
            </a:extLst>
          </p:cNvPr>
          <p:cNvSpPr>
            <a:spLocks noGrp="1"/>
          </p:cNvSpPr>
          <p:nvPr>
            <p:ph type="title"/>
          </p:nvPr>
        </p:nvSpPr>
        <p:spPr>
          <a:xfrm>
            <a:off x="1282963" y="1238080"/>
            <a:ext cx="9849751" cy="1349671"/>
          </a:xfrm>
        </p:spPr>
        <p:txBody>
          <a:bodyPr anchor="b">
            <a:normAutofit/>
          </a:bodyPr>
          <a:lstStyle/>
          <a:p>
            <a:r>
              <a:rPr lang="en-US" sz="5400" dirty="0"/>
              <a:t>Problem Statement</a:t>
            </a:r>
            <a:endParaRPr lang="en-SG" sz="5400" dirty="0"/>
          </a:p>
        </p:txBody>
      </p:sp>
      <p:sp>
        <p:nvSpPr>
          <p:cNvPr id="3" name="Content Placeholder 2">
            <a:extLst>
              <a:ext uri="{FF2B5EF4-FFF2-40B4-BE49-F238E27FC236}">
                <a16:creationId xmlns:a16="http://schemas.microsoft.com/office/drawing/2014/main" id="{477224BF-FA23-4779-BCD4-95405A27D893}"/>
              </a:ext>
            </a:extLst>
          </p:cNvPr>
          <p:cNvSpPr>
            <a:spLocks noGrp="1"/>
          </p:cNvSpPr>
          <p:nvPr>
            <p:ph idx="1"/>
          </p:nvPr>
        </p:nvSpPr>
        <p:spPr>
          <a:xfrm>
            <a:off x="1289304" y="2902913"/>
            <a:ext cx="9849751" cy="3032168"/>
          </a:xfrm>
        </p:spPr>
        <p:txBody>
          <a:bodyPr anchor="ctr">
            <a:normAutofit fontScale="92500" lnSpcReduction="10000"/>
          </a:bodyPr>
          <a:lstStyle/>
          <a:p>
            <a:r>
              <a:rPr lang="en-US" sz="2400" b="1" i="0" dirty="0">
                <a:effectLst/>
                <a:ea typeface="Roboto" panose="02000000000000000000" pitchFamily="2" charset="0"/>
              </a:rPr>
              <a:t>Classify posts from </a:t>
            </a:r>
            <a:r>
              <a:rPr lang="en-US" sz="2400" b="1" dirty="0">
                <a:ea typeface="Roboto" panose="02000000000000000000" pitchFamily="2" charset="0"/>
              </a:rPr>
              <a:t>r/</a:t>
            </a:r>
            <a:r>
              <a:rPr lang="en-US" sz="2400" b="1" dirty="0" err="1">
                <a:ea typeface="Roboto" panose="02000000000000000000" pitchFamily="2" charset="0"/>
              </a:rPr>
              <a:t>MensLib</a:t>
            </a:r>
            <a:r>
              <a:rPr lang="en-US" sz="2400" b="1" dirty="0">
                <a:ea typeface="Roboto" panose="02000000000000000000" pitchFamily="2" charset="0"/>
              </a:rPr>
              <a:t> and r/</a:t>
            </a:r>
            <a:r>
              <a:rPr lang="en-US" sz="2400" b="1" dirty="0" err="1">
                <a:ea typeface="Roboto" panose="02000000000000000000" pitchFamily="2" charset="0"/>
              </a:rPr>
              <a:t>MensRights</a:t>
            </a:r>
            <a:r>
              <a:rPr lang="en-US" sz="2400" b="1" dirty="0">
                <a:ea typeface="Roboto" panose="02000000000000000000" pitchFamily="2" charset="0"/>
              </a:rPr>
              <a:t> </a:t>
            </a:r>
            <a:r>
              <a:rPr lang="en-US" sz="2400" b="1" i="0" dirty="0">
                <a:effectLst/>
                <a:ea typeface="Roboto" panose="02000000000000000000" pitchFamily="2" charset="0"/>
              </a:rPr>
              <a:t>based on their title and body text</a:t>
            </a:r>
            <a:endParaRPr lang="en-US" sz="2400" b="1" dirty="0">
              <a:ea typeface="Roboto" panose="02000000000000000000" pitchFamily="2" charset="0"/>
            </a:endParaRPr>
          </a:p>
          <a:p>
            <a:endParaRPr lang="en-US" sz="2400" b="1" i="0" dirty="0">
              <a:effectLst/>
              <a:ea typeface="Roboto" panose="02000000000000000000" pitchFamily="2" charset="0"/>
            </a:endParaRPr>
          </a:p>
          <a:p>
            <a:r>
              <a:rPr lang="en-US" sz="2400" b="0" i="0" dirty="0">
                <a:effectLst/>
                <a:ea typeface="Roboto" panose="02000000000000000000" pitchFamily="2" charset="0"/>
              </a:rPr>
              <a:t>Help new users post in the right subreddit (subreddit names can be highly misleading)</a:t>
            </a:r>
          </a:p>
          <a:p>
            <a:endParaRPr lang="en-US" sz="2400" dirty="0">
              <a:ea typeface="Roboto" panose="02000000000000000000" pitchFamily="2" charset="0"/>
            </a:endParaRPr>
          </a:p>
          <a:p>
            <a:r>
              <a:rPr lang="en-US" sz="2400" b="0" i="0" dirty="0">
                <a:effectLst/>
                <a:ea typeface="Roboto" panose="02000000000000000000" pitchFamily="2" charset="0"/>
              </a:rPr>
              <a:t>Allow moderators to easily identify posts that might have been posted in the wrong subreddit.</a:t>
            </a:r>
            <a:br>
              <a:rPr lang="en-US" sz="2400" dirty="0">
                <a:ea typeface="Roboto" panose="02000000000000000000" pitchFamily="2" charset="0"/>
              </a:rPr>
            </a:br>
            <a:endParaRPr lang="en-SG" sz="2400" dirty="0">
              <a:ea typeface="Roboto" panose="02000000000000000000" pitchFamily="2" charset="0"/>
            </a:endParaRPr>
          </a:p>
        </p:txBody>
      </p:sp>
    </p:spTree>
    <p:extLst>
      <p:ext uri="{BB962C8B-B14F-4D97-AF65-F5344CB8AC3E}">
        <p14:creationId xmlns:p14="http://schemas.microsoft.com/office/powerpoint/2010/main" val="385589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36403-984B-49CF-94A9-B950F9D8FB29}"/>
              </a:ext>
            </a:extLst>
          </p:cNvPr>
          <p:cNvSpPr>
            <a:spLocks noGrp="1"/>
          </p:cNvSpPr>
          <p:nvPr>
            <p:ph type="title"/>
          </p:nvPr>
        </p:nvSpPr>
        <p:spPr>
          <a:xfrm>
            <a:off x="1043631" y="809898"/>
            <a:ext cx="9942716" cy="1554480"/>
          </a:xfrm>
        </p:spPr>
        <p:txBody>
          <a:bodyPr anchor="ctr">
            <a:normAutofit/>
          </a:bodyPr>
          <a:lstStyle/>
          <a:p>
            <a:r>
              <a:rPr lang="en-US" sz="4800" dirty="0"/>
              <a:t>r/</a:t>
            </a:r>
            <a:r>
              <a:rPr lang="en-US" sz="4800" dirty="0" err="1"/>
              <a:t>MensLib</a:t>
            </a:r>
            <a:r>
              <a:rPr lang="en-US" sz="4800" dirty="0"/>
              <a:t> vs r/</a:t>
            </a:r>
            <a:r>
              <a:rPr lang="en-US" sz="4800" dirty="0" err="1"/>
              <a:t>MensRights</a:t>
            </a:r>
            <a:endParaRPr lang="en-SG" sz="4800" dirty="0"/>
          </a:p>
        </p:txBody>
      </p:sp>
      <p:sp>
        <p:nvSpPr>
          <p:cNvPr id="6" name="Content Placeholder 5">
            <a:extLst>
              <a:ext uri="{FF2B5EF4-FFF2-40B4-BE49-F238E27FC236}">
                <a16:creationId xmlns:a16="http://schemas.microsoft.com/office/drawing/2014/main" id="{E7322741-B006-4B19-8F4C-EF2DBC05F199}"/>
              </a:ext>
            </a:extLst>
          </p:cNvPr>
          <p:cNvSpPr>
            <a:spLocks noGrp="1"/>
          </p:cNvSpPr>
          <p:nvPr>
            <p:ph idx="1"/>
          </p:nvPr>
        </p:nvSpPr>
        <p:spPr>
          <a:xfrm>
            <a:off x="1045028" y="2635047"/>
            <a:ext cx="9941319" cy="3706572"/>
          </a:xfrm>
        </p:spPr>
        <p:txBody>
          <a:bodyPr anchor="ctr">
            <a:normAutofit/>
          </a:bodyPr>
          <a:lstStyle/>
          <a:p>
            <a:r>
              <a:rPr lang="en-US" sz="2200" b="1" dirty="0">
                <a:ea typeface="Roboto" panose="02000000000000000000" pitchFamily="2" charset="0"/>
              </a:rPr>
              <a:t>r/</a:t>
            </a:r>
            <a:r>
              <a:rPr lang="en-US" sz="2200" b="1" dirty="0" err="1">
                <a:ea typeface="Roboto" panose="02000000000000000000" pitchFamily="2" charset="0"/>
              </a:rPr>
              <a:t>MensLib</a:t>
            </a:r>
            <a:r>
              <a:rPr lang="en-US" sz="2200" dirty="0">
                <a:ea typeface="Roboto" panose="02000000000000000000" pitchFamily="2" charset="0"/>
              </a:rPr>
              <a:t>: </a:t>
            </a:r>
          </a:p>
          <a:p>
            <a:pPr lvl="1"/>
            <a:r>
              <a:rPr lang="en-US" sz="2200" dirty="0">
                <a:ea typeface="Roboto" panose="02000000000000000000" pitchFamily="2" charset="0"/>
              </a:rPr>
              <a:t>Pro-feminist </a:t>
            </a:r>
          </a:p>
          <a:p>
            <a:pPr lvl="1"/>
            <a:r>
              <a:rPr lang="en-US" sz="2200" dirty="0">
                <a:ea typeface="Roboto" panose="02000000000000000000" pitchFamily="2" charset="0"/>
              </a:rPr>
              <a:t>Inclusive and broad definition of masculinity/manhood </a:t>
            </a:r>
          </a:p>
          <a:p>
            <a:pPr lvl="1"/>
            <a:r>
              <a:rPr lang="en-US" sz="2200" dirty="0">
                <a:ea typeface="Roboto" panose="02000000000000000000" pitchFamily="2" charset="0"/>
              </a:rPr>
              <a:t>Focus on positivity (aims to build a healthier, kinder, and more inclusive masculinity)</a:t>
            </a:r>
          </a:p>
          <a:p>
            <a:pPr marL="457200" lvl="1" indent="0">
              <a:buNone/>
            </a:pPr>
            <a:endParaRPr lang="en-US" sz="2200" dirty="0">
              <a:ea typeface="Roboto" panose="02000000000000000000" pitchFamily="2" charset="0"/>
            </a:endParaRPr>
          </a:p>
          <a:p>
            <a:r>
              <a:rPr lang="en-US" sz="2200" b="1" dirty="0">
                <a:ea typeface="Roboto" panose="02000000000000000000" pitchFamily="2" charset="0"/>
              </a:rPr>
              <a:t>r/</a:t>
            </a:r>
            <a:r>
              <a:rPr lang="en-US" sz="2200" b="1" dirty="0" err="1">
                <a:ea typeface="Roboto" panose="02000000000000000000" pitchFamily="2" charset="0"/>
              </a:rPr>
              <a:t>MensRights</a:t>
            </a:r>
            <a:r>
              <a:rPr lang="en-US" sz="2200" dirty="0">
                <a:ea typeface="Roboto" panose="02000000000000000000" pitchFamily="2" charset="0"/>
              </a:rPr>
              <a:t>: </a:t>
            </a:r>
          </a:p>
          <a:p>
            <a:pPr lvl="1"/>
            <a:r>
              <a:rPr lang="en-US" sz="2200" dirty="0">
                <a:ea typeface="Roboto" panose="02000000000000000000" pitchFamily="2" charset="0"/>
              </a:rPr>
              <a:t>Anti-feminist</a:t>
            </a:r>
          </a:p>
          <a:p>
            <a:pPr lvl="1"/>
            <a:r>
              <a:rPr lang="en-US" sz="2200" dirty="0">
                <a:ea typeface="Roboto" panose="02000000000000000000" pitchFamily="2" charset="0"/>
              </a:rPr>
              <a:t>Supports traditional and outdated gender roles </a:t>
            </a:r>
          </a:p>
          <a:p>
            <a:pPr lvl="1"/>
            <a:r>
              <a:rPr lang="en-US" sz="2200" dirty="0">
                <a:ea typeface="Roboto" panose="02000000000000000000" pitchFamily="2" charset="0"/>
              </a:rPr>
              <a:t>Connected to the alt-right and other highly misogynistic subreddits</a:t>
            </a:r>
            <a:endParaRPr lang="en-SG" sz="2200" dirty="0">
              <a:ea typeface="Roboto" panose="02000000000000000000" pitchFamily="2" charset="0"/>
            </a:endParaRPr>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0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89E3B-8F83-44F6-8FB5-E52A7F5E95DB}"/>
              </a:ext>
            </a:extLst>
          </p:cNvPr>
          <p:cNvSpPr>
            <a:spLocks noGrp="1"/>
          </p:cNvSpPr>
          <p:nvPr>
            <p:ph type="title"/>
          </p:nvPr>
        </p:nvSpPr>
        <p:spPr>
          <a:xfrm>
            <a:off x="645065" y="1463040"/>
            <a:ext cx="3796306" cy="2690949"/>
          </a:xfrm>
        </p:spPr>
        <p:txBody>
          <a:bodyPr anchor="t">
            <a:normAutofit/>
          </a:bodyPr>
          <a:lstStyle/>
          <a:p>
            <a:r>
              <a:rPr lang="en-US" sz="4800" dirty="0"/>
              <a:t>Data Cleaning</a:t>
            </a:r>
            <a:endParaRPr lang="en-SG" sz="4800" dirty="0"/>
          </a:p>
        </p:txBody>
      </p:sp>
      <p:grpSp>
        <p:nvGrpSpPr>
          <p:cNvPr id="31"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19BAB-BB58-4C0B-9713-8E6A446B0C79}"/>
              </a:ext>
            </a:extLst>
          </p:cNvPr>
          <p:cNvSpPr>
            <a:spLocks noGrp="1"/>
          </p:cNvSpPr>
          <p:nvPr>
            <p:ph idx="1"/>
          </p:nvPr>
        </p:nvSpPr>
        <p:spPr>
          <a:xfrm>
            <a:off x="5656218" y="1463039"/>
            <a:ext cx="5542387" cy="4300447"/>
          </a:xfrm>
        </p:spPr>
        <p:txBody>
          <a:bodyPr anchor="t">
            <a:normAutofit/>
          </a:bodyPr>
          <a:lstStyle/>
          <a:p>
            <a:r>
              <a:rPr lang="en-US" sz="2200" dirty="0">
                <a:latin typeface="Roboto" panose="02000000000000000000" pitchFamily="2" charset="0"/>
                <a:ea typeface="Roboto" panose="02000000000000000000" pitchFamily="2" charset="0"/>
              </a:rPr>
              <a:t>Retrieved 1,000 posts from each Subreddit using Python Reddit API Wrapper (PRAW)</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Removed URL links, HTML tags, text-based emojis and other irrelevant characters.</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 Changed text to lower-case</a:t>
            </a:r>
          </a:p>
          <a:p>
            <a:endParaRPr lang="en-US" sz="2200" dirty="0">
              <a:latin typeface="Roboto" panose="02000000000000000000" pitchFamily="2" charset="0"/>
              <a:ea typeface="Roboto" panose="02000000000000000000" pitchFamily="2" charset="0"/>
            </a:endParaRPr>
          </a:p>
          <a:p>
            <a:r>
              <a:rPr lang="en-US" sz="2200" dirty="0">
                <a:latin typeface="Roboto" panose="02000000000000000000" pitchFamily="2" charset="0"/>
                <a:ea typeface="Roboto" panose="02000000000000000000" pitchFamily="2" charset="0"/>
              </a:rPr>
              <a:t>Combined title and text together</a:t>
            </a:r>
          </a:p>
          <a:p>
            <a:endParaRPr lang="en-US" sz="2200" dirty="0"/>
          </a:p>
          <a:p>
            <a:endParaRPr lang="en-US" sz="2200" dirty="0"/>
          </a:p>
          <a:p>
            <a:endParaRPr lang="en-SG" sz="2200" dirty="0"/>
          </a:p>
        </p:txBody>
      </p:sp>
    </p:spTree>
    <p:extLst>
      <p:ext uri="{BB962C8B-B14F-4D97-AF65-F5344CB8AC3E}">
        <p14:creationId xmlns:p14="http://schemas.microsoft.com/office/powerpoint/2010/main" val="35480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839C5-1E1D-4960-AECE-3D35CEBB5578}"/>
              </a:ext>
            </a:extLst>
          </p:cNvPr>
          <p:cNvSpPr>
            <a:spLocks noGrp="1"/>
          </p:cNvSpPr>
          <p:nvPr>
            <p:ph type="title"/>
          </p:nvPr>
        </p:nvSpPr>
        <p:spPr>
          <a:xfrm>
            <a:off x="793662" y="386930"/>
            <a:ext cx="10066122" cy="1298448"/>
          </a:xfrm>
        </p:spPr>
        <p:txBody>
          <a:bodyPr anchor="b">
            <a:normAutofit/>
          </a:bodyPr>
          <a:lstStyle/>
          <a:p>
            <a:r>
              <a:rPr lang="en-US" sz="4800" dirty="0"/>
              <a:t>Model Selection</a:t>
            </a:r>
            <a:endParaRPr lang="en-SG" sz="4800" dirty="0"/>
          </a:p>
        </p:txBody>
      </p:sp>
      <p:sp>
        <p:nvSpPr>
          <p:cNvPr id="16"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2FDA6AED-7282-498F-8A25-7F1C54B31A06}"/>
              </a:ext>
            </a:extLst>
          </p:cNvPr>
          <p:cNvSpPr>
            <a:spLocks noGrp="1"/>
          </p:cNvSpPr>
          <p:nvPr>
            <p:ph idx="1"/>
          </p:nvPr>
        </p:nvSpPr>
        <p:spPr>
          <a:xfrm>
            <a:off x="793661" y="2780068"/>
            <a:ext cx="10252120" cy="2574523"/>
          </a:xfrm>
          <a:solidFill>
            <a:schemeClr val="bg2"/>
          </a:solidFill>
          <a:ln>
            <a:noFill/>
          </a:ln>
        </p:spPr>
        <p:txBody>
          <a:bodyPr anchor="ctr">
            <a:normAutofit/>
          </a:bodyPr>
          <a:lstStyle/>
          <a:p>
            <a:r>
              <a:rPr lang="en-US" sz="2000" dirty="0">
                <a:latin typeface="Roboto" panose="02000000000000000000" pitchFamily="2" charset="0"/>
                <a:ea typeface="Roboto" panose="02000000000000000000" pitchFamily="2" charset="0"/>
              </a:rPr>
              <a:t>Logistic Regression with </a:t>
            </a:r>
            <a:r>
              <a:rPr lang="en-US" sz="2000" dirty="0" err="1">
                <a:latin typeface="Roboto" panose="02000000000000000000" pitchFamily="2" charset="0"/>
                <a:ea typeface="Roboto" panose="02000000000000000000" pitchFamily="2" charset="0"/>
              </a:rPr>
              <a:t>TfidfVectorizer</a:t>
            </a:r>
            <a:r>
              <a:rPr lang="en-US" sz="2000" dirty="0">
                <a:latin typeface="Roboto" panose="02000000000000000000" pitchFamily="2" charset="0"/>
                <a:ea typeface="Roboto" panose="02000000000000000000" pitchFamily="2" charset="0"/>
              </a:rPr>
              <a:t>: </a:t>
            </a:r>
          </a:p>
          <a:p>
            <a:pPr lvl="1"/>
            <a:r>
              <a:rPr lang="en-US" sz="2000" dirty="0">
                <a:latin typeface="Roboto" panose="02000000000000000000" pitchFamily="2" charset="0"/>
                <a:ea typeface="Roboto" panose="02000000000000000000" pitchFamily="2" charset="0"/>
              </a:rPr>
              <a:t>Test accuracy: 0.834</a:t>
            </a:r>
          </a:p>
          <a:p>
            <a:pPr lvl="1"/>
            <a:r>
              <a:rPr lang="en-US" sz="2000" dirty="0">
                <a:latin typeface="Roboto" panose="02000000000000000000" pitchFamily="2" charset="0"/>
                <a:ea typeface="Roboto" panose="02000000000000000000" pitchFamily="2" charset="0"/>
              </a:rPr>
              <a:t>F-score: 0.850</a:t>
            </a:r>
          </a:p>
          <a:p>
            <a:pPr lvl="1"/>
            <a:r>
              <a:rPr lang="en-US" sz="2000" dirty="0">
                <a:latin typeface="Roboto" panose="02000000000000000000" pitchFamily="2" charset="0"/>
                <a:ea typeface="Roboto" panose="02000000000000000000" pitchFamily="2" charset="0"/>
              </a:rPr>
              <a:t>Includes only words or n-grams that appear in at least 4 posts</a:t>
            </a:r>
          </a:p>
          <a:p>
            <a:pPr lvl="1"/>
            <a:r>
              <a:rPr lang="en-US" sz="2000" dirty="0">
                <a:latin typeface="Roboto" panose="02000000000000000000" pitchFamily="2" charset="0"/>
                <a:ea typeface="Roboto" panose="02000000000000000000" pitchFamily="2" charset="0"/>
              </a:rPr>
              <a:t>Excludes stop words and ignores terms that that appear in more than 20% of posts</a:t>
            </a:r>
          </a:p>
          <a:p>
            <a:pPr lvl="1"/>
            <a:r>
              <a:rPr lang="en-US" sz="2000" dirty="0">
                <a:latin typeface="Roboto" panose="02000000000000000000" pitchFamily="2" charset="0"/>
                <a:ea typeface="Roboto" panose="02000000000000000000" pitchFamily="2" charset="0"/>
              </a:rPr>
              <a:t>Uses Ridge regularization (𝛼  = 0.1 | C = 10)</a:t>
            </a:r>
          </a:p>
        </p:txBody>
      </p:sp>
      <p:sp>
        <p:nvSpPr>
          <p:cNvPr id="19" name="Rectangle 2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5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560584" cy="1128068"/>
          </a:xfrm>
        </p:spPr>
        <p:txBody>
          <a:bodyPr anchor="ctr">
            <a:normAutofit/>
          </a:bodyPr>
          <a:lstStyle/>
          <a:p>
            <a:r>
              <a:rPr lang="en-US" sz="3600" dirty="0"/>
              <a:t>r/</a:t>
            </a:r>
            <a:r>
              <a:rPr lang="en-US" sz="3600" dirty="0" err="1"/>
              <a:t>MensRights</a:t>
            </a:r>
            <a:r>
              <a:rPr lang="en-US" sz="3600" dirty="0"/>
              <a:t>: </a:t>
            </a:r>
            <a:br>
              <a:rPr lang="en-US" sz="2400" dirty="0"/>
            </a:br>
            <a:r>
              <a:rPr lang="en-US" sz="2400" dirty="0">
                <a:solidFill>
                  <a:schemeClr val="bg1">
                    <a:lumMod val="50000"/>
                  </a:schemeClr>
                </a:solidFill>
              </a:rPr>
              <a:t>Anti-Feminist Rants</a:t>
            </a:r>
            <a:endParaRPr lang="en-SG" sz="2400" dirty="0">
              <a:solidFill>
                <a:schemeClr val="bg1">
                  <a:lumMod val="50000"/>
                </a:schemeClr>
              </a:solidFill>
            </a:endParaRP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355197" y="2234810"/>
            <a:ext cx="4794948" cy="4527495"/>
          </a:xfrm>
        </p:spPr>
        <p:txBody>
          <a:bodyPr anchor="ctr">
            <a:normAutofit/>
          </a:bodyPr>
          <a:lstStyle/>
          <a:p>
            <a:r>
              <a:rPr lang="en-US" sz="2000" dirty="0">
                <a:ea typeface="Roboto" panose="02000000000000000000" pitchFamily="2" charset="0"/>
              </a:rPr>
              <a:t>So a common argument </a:t>
            </a:r>
            <a:r>
              <a:rPr lang="en-US" sz="2000" b="1" u="sng" dirty="0">
                <a:ea typeface="Roboto" panose="02000000000000000000" pitchFamily="2" charset="0"/>
              </a:rPr>
              <a:t>feminists</a:t>
            </a:r>
            <a:r>
              <a:rPr lang="en-US" sz="2000" dirty="0">
                <a:ea typeface="Roboto" panose="02000000000000000000" pitchFamily="2" charset="0"/>
              </a:rPr>
              <a:t> LOVE to use is the “</a:t>
            </a:r>
            <a:r>
              <a:rPr lang="en-US" sz="2000" b="1" u="sng" dirty="0">
                <a:ea typeface="Roboto" panose="02000000000000000000" pitchFamily="2" charset="0"/>
              </a:rPr>
              <a:t>feminism</a:t>
            </a:r>
            <a:r>
              <a:rPr lang="en-US" sz="2000" dirty="0">
                <a:ea typeface="Roboto" panose="02000000000000000000" pitchFamily="2" charset="0"/>
              </a:rPr>
              <a:t> cares about men’s issues too” bullshit line used, well the nice thing about today (international men’s day) is it really proves them wrong, go look at every single </a:t>
            </a:r>
            <a:r>
              <a:rPr lang="en-US" sz="2000" b="1" u="sng" dirty="0">
                <a:ea typeface="Roboto" panose="02000000000000000000" pitchFamily="2" charset="0"/>
              </a:rPr>
              <a:t>feminist</a:t>
            </a:r>
            <a:r>
              <a:rPr lang="en-US" sz="2000" dirty="0">
                <a:ea typeface="Roboto" panose="02000000000000000000" pitchFamily="2" charset="0"/>
              </a:rPr>
              <a:t> sub on Reddit, every </a:t>
            </a:r>
            <a:r>
              <a:rPr lang="en-US" sz="2000" b="1" u="sng" dirty="0">
                <a:ea typeface="Roboto" panose="02000000000000000000" pitchFamily="2" charset="0"/>
              </a:rPr>
              <a:t>feminist</a:t>
            </a:r>
            <a:r>
              <a:rPr lang="en-US" sz="2000" dirty="0">
                <a:ea typeface="Roboto" panose="02000000000000000000" pitchFamily="2" charset="0"/>
              </a:rPr>
              <a:t> page on Facebook, any feminists blog or journal.... guess what, radio silent on men’s issues on the one day of the year dedicated to men’s issues, yet every men’s rights page and sub is covered in IMD posts. </a:t>
            </a:r>
            <a:r>
              <a:rPr lang="en-US" sz="2000" b="1" u="sng" dirty="0">
                <a:ea typeface="Roboto" panose="02000000000000000000" pitchFamily="2" charset="0"/>
              </a:rPr>
              <a:t>Feminism</a:t>
            </a:r>
            <a:r>
              <a:rPr lang="en-US" sz="2000" dirty="0">
                <a:ea typeface="Roboto" panose="02000000000000000000" pitchFamily="2" charset="0"/>
              </a:rPr>
              <a:t> straight up does not care about men’s issues and this proves it. </a:t>
            </a:r>
            <a:r>
              <a:rPr lang="en-US" sz="2000" b="1" u="sng" dirty="0">
                <a:ea typeface="Roboto" panose="02000000000000000000" pitchFamily="2" charset="0"/>
              </a:rPr>
              <a:t>Feminism</a:t>
            </a:r>
            <a:r>
              <a:rPr lang="en-US" sz="2000" dirty="0">
                <a:ea typeface="Roboto" panose="02000000000000000000" pitchFamily="2" charset="0"/>
              </a:rPr>
              <a:t> is not about equality but supremacy. </a:t>
            </a:r>
            <a:r>
              <a:rPr lang="en-US" sz="2000" b="1" u="sng" dirty="0">
                <a:ea typeface="Roboto" panose="02000000000000000000" pitchFamily="2" charset="0"/>
              </a:rPr>
              <a:t>Feminism</a:t>
            </a:r>
            <a:r>
              <a:rPr lang="en-US" sz="2000" dirty="0">
                <a:ea typeface="Roboto" panose="02000000000000000000" pitchFamily="2" charset="0"/>
              </a:rPr>
              <a:t> hates men.</a:t>
            </a:r>
            <a:endParaRPr lang="en-SG" sz="2000" dirty="0">
              <a:ea typeface="Roboto" panose="02000000000000000000" pitchFamily="2" charset="0"/>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333EA3-000A-4F3D-9775-7FCA1FE75206}"/>
              </a:ext>
            </a:extLst>
          </p:cNvPr>
          <p:cNvPicPr>
            <a:picLocks noChangeAspect="1"/>
          </p:cNvPicPr>
          <p:nvPr/>
        </p:nvPicPr>
        <p:blipFill rotWithShape="1">
          <a:blip r:embed="rId2"/>
          <a:srcRect r="1742" b="1"/>
          <a:stretch/>
        </p:blipFill>
        <p:spPr>
          <a:xfrm>
            <a:off x="5734969" y="609600"/>
            <a:ext cx="5910275" cy="5729316"/>
          </a:xfrm>
          <a:prstGeom prst="rect">
            <a:avLst/>
          </a:prstGeom>
        </p:spPr>
      </p:pic>
    </p:spTree>
    <p:extLst>
      <p:ext uri="{BB962C8B-B14F-4D97-AF65-F5344CB8AC3E}">
        <p14:creationId xmlns:p14="http://schemas.microsoft.com/office/powerpoint/2010/main" val="130927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560584" cy="1128068"/>
          </a:xfrm>
        </p:spPr>
        <p:txBody>
          <a:bodyPr anchor="ctr">
            <a:noAutofit/>
          </a:bodyPr>
          <a:lstStyle/>
          <a:p>
            <a:r>
              <a:rPr lang="en-US" sz="3600" dirty="0"/>
              <a:t>r/</a:t>
            </a:r>
            <a:r>
              <a:rPr lang="en-US" sz="3600" dirty="0" err="1"/>
              <a:t>MensRights</a:t>
            </a:r>
            <a:r>
              <a:rPr lang="en-US" sz="3600" dirty="0"/>
              <a:t>: </a:t>
            </a:r>
            <a:br>
              <a:rPr lang="en-US" sz="2400" dirty="0"/>
            </a:br>
            <a:r>
              <a:rPr lang="en-US" sz="2400" dirty="0">
                <a:solidFill>
                  <a:schemeClr val="bg1">
                    <a:lumMod val="50000"/>
                  </a:schemeClr>
                </a:solidFill>
              </a:rPr>
              <a:t>False Accusations Against Men </a:t>
            </a:r>
            <a:br>
              <a:rPr lang="en-US" sz="2400" dirty="0">
                <a:solidFill>
                  <a:schemeClr val="bg1">
                    <a:lumMod val="50000"/>
                  </a:schemeClr>
                </a:solidFill>
              </a:rPr>
            </a:br>
            <a:r>
              <a:rPr lang="en-US" sz="2400" dirty="0">
                <a:solidFill>
                  <a:schemeClr val="bg1">
                    <a:lumMod val="50000"/>
                  </a:schemeClr>
                </a:solidFill>
              </a:rPr>
              <a:t>e.g. Amber Heard</a:t>
            </a:r>
            <a:endParaRPr lang="en-SG" sz="2000" dirty="0"/>
          </a:p>
        </p:txBody>
      </p:sp>
      <p:grpSp>
        <p:nvGrpSpPr>
          <p:cNvPr id="8"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159341" y="2276514"/>
            <a:ext cx="5525695" cy="4373376"/>
          </a:xfrm>
        </p:spPr>
        <p:txBody>
          <a:bodyPr anchor="ctr">
            <a:normAutofit lnSpcReduction="10000"/>
          </a:bodyPr>
          <a:lstStyle/>
          <a:p>
            <a:r>
              <a:rPr lang="en-US" sz="1800" dirty="0">
                <a:ea typeface="Roboto" panose="02000000000000000000" pitchFamily="2" charset="0"/>
              </a:rPr>
              <a:t>“Sign to push for </a:t>
            </a:r>
            <a:r>
              <a:rPr lang="en-US" sz="1800" b="1" u="sng" dirty="0">
                <a:ea typeface="Roboto" panose="02000000000000000000" pitchFamily="2" charset="0"/>
              </a:rPr>
              <a:t>Amber Heard </a:t>
            </a:r>
            <a:r>
              <a:rPr lang="en-US" sz="1800" dirty="0">
                <a:ea typeface="Roboto" panose="02000000000000000000" pitchFamily="2" charset="0"/>
              </a:rPr>
              <a:t>to be fired. Why? Because men are targeted and women get let off”</a:t>
            </a:r>
          </a:p>
          <a:p>
            <a:endParaRPr lang="en-US" sz="1800" dirty="0">
              <a:ea typeface="Roboto" panose="02000000000000000000" pitchFamily="2" charset="0"/>
            </a:endParaRPr>
          </a:p>
          <a:p>
            <a:r>
              <a:rPr lang="en-US" sz="1800" dirty="0">
                <a:ea typeface="Roboto" panose="02000000000000000000" pitchFamily="2" charset="0"/>
              </a:rPr>
              <a:t>“</a:t>
            </a:r>
            <a:r>
              <a:rPr lang="en-US" sz="1800" b="1" u="sng" dirty="0">
                <a:ea typeface="Roboto" panose="02000000000000000000" pitchFamily="2" charset="0"/>
              </a:rPr>
              <a:t>Johnny Depp</a:t>
            </a:r>
            <a:r>
              <a:rPr lang="en-US" sz="1800" b="1" dirty="0">
                <a:ea typeface="Roboto" panose="02000000000000000000" pitchFamily="2" charset="0"/>
              </a:rPr>
              <a:t> </a:t>
            </a:r>
            <a:r>
              <a:rPr lang="en-US" sz="1800" dirty="0">
                <a:ea typeface="Roboto" panose="02000000000000000000" pitchFamily="2" charset="0"/>
              </a:rPr>
              <a:t>loses to amber heard. Where is the justice?”</a:t>
            </a:r>
          </a:p>
          <a:p>
            <a:endParaRPr lang="en-US" sz="1800" dirty="0">
              <a:ea typeface="Roboto" panose="02000000000000000000" pitchFamily="2" charset="0"/>
            </a:endParaRPr>
          </a:p>
          <a:p>
            <a:r>
              <a:rPr lang="en-US" sz="1800" dirty="0">
                <a:ea typeface="Roboto" panose="02000000000000000000" pitchFamily="2" charset="0"/>
              </a:rPr>
              <a:t>“</a:t>
            </a:r>
            <a:r>
              <a:rPr lang="en-US" sz="1800" b="1" u="sng" dirty="0">
                <a:ea typeface="Roboto" panose="02000000000000000000" pitchFamily="2" charset="0"/>
              </a:rPr>
              <a:t>Johnny Depp</a:t>
            </a:r>
            <a:r>
              <a:rPr lang="en-US" sz="1800" b="1" dirty="0">
                <a:ea typeface="Roboto" panose="02000000000000000000" pitchFamily="2" charset="0"/>
              </a:rPr>
              <a:t> </a:t>
            </a:r>
            <a:r>
              <a:rPr lang="en-US" sz="1800" dirty="0">
                <a:ea typeface="Roboto" panose="02000000000000000000" pitchFamily="2" charset="0"/>
              </a:rPr>
              <a:t>Is Being Blackmailed by </a:t>
            </a:r>
            <a:r>
              <a:rPr lang="en-US" sz="1800" b="1" u="sng" dirty="0">
                <a:ea typeface="Roboto" panose="02000000000000000000" pitchFamily="2" charset="0"/>
              </a:rPr>
              <a:t>Amber Heard</a:t>
            </a:r>
            <a:r>
              <a:rPr lang="en-US" sz="1800" dirty="0">
                <a:ea typeface="Roboto" panose="02000000000000000000" pitchFamily="2" charset="0"/>
              </a:rPr>
              <a:t>”</a:t>
            </a:r>
          </a:p>
          <a:p>
            <a:endParaRPr lang="en-US" sz="1800" dirty="0">
              <a:ea typeface="Roboto" panose="02000000000000000000" pitchFamily="2" charset="0"/>
            </a:endParaRPr>
          </a:p>
          <a:p>
            <a:r>
              <a:rPr lang="en-US" sz="1800" dirty="0">
                <a:ea typeface="Roboto" panose="02000000000000000000" pitchFamily="2" charset="0"/>
              </a:rPr>
              <a:t>“The </a:t>
            </a:r>
            <a:r>
              <a:rPr lang="en-US" sz="1800" b="1" u="sng" dirty="0">
                <a:ea typeface="Roboto" panose="02000000000000000000" pitchFamily="2" charset="0"/>
              </a:rPr>
              <a:t>amber heard </a:t>
            </a:r>
            <a:r>
              <a:rPr lang="en-US" sz="1800" dirty="0">
                <a:ea typeface="Roboto" panose="02000000000000000000" pitchFamily="2" charset="0"/>
              </a:rPr>
              <a:t>situation is the best way to expose misandrist, and how people believe women more. People who defend </a:t>
            </a:r>
            <a:r>
              <a:rPr lang="en-US" sz="1800" b="1" u="sng" dirty="0">
                <a:ea typeface="Roboto" panose="02000000000000000000" pitchFamily="2" charset="0"/>
              </a:rPr>
              <a:t>amber heard</a:t>
            </a:r>
            <a:r>
              <a:rPr lang="en-US" sz="1800" b="1" dirty="0">
                <a:ea typeface="Roboto" panose="02000000000000000000" pitchFamily="2" charset="0"/>
              </a:rPr>
              <a:t> </a:t>
            </a:r>
            <a:r>
              <a:rPr lang="en-US" sz="1800" dirty="0">
                <a:ea typeface="Roboto" panose="02000000000000000000" pitchFamily="2" charset="0"/>
              </a:rPr>
              <a:t>are misandrist who knows nothing about false allegations. And the people defending her are so caught up in the “believe all women” bull shit that they are being completely blind of the truth.”</a:t>
            </a:r>
          </a:p>
        </p:txBody>
      </p:sp>
      <p:sp>
        <p:nvSpPr>
          <p:cNvPr id="11"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8FB6496-1DC0-4A6C-8831-14C08687EC3A}"/>
              </a:ext>
            </a:extLst>
          </p:cNvPr>
          <p:cNvPicPr>
            <a:picLocks noChangeAspect="1"/>
          </p:cNvPicPr>
          <p:nvPr/>
        </p:nvPicPr>
        <p:blipFill rotWithShape="1">
          <a:blip r:embed="rId3"/>
          <a:srcRect r="1742" b="1"/>
          <a:stretch/>
        </p:blipFill>
        <p:spPr>
          <a:xfrm>
            <a:off x="5734969" y="609600"/>
            <a:ext cx="5910275" cy="5729316"/>
          </a:xfrm>
          <a:prstGeom prst="rect">
            <a:avLst/>
          </a:prstGeom>
        </p:spPr>
      </p:pic>
    </p:spTree>
    <p:extLst>
      <p:ext uri="{BB962C8B-B14F-4D97-AF65-F5344CB8AC3E}">
        <p14:creationId xmlns:p14="http://schemas.microsoft.com/office/powerpoint/2010/main" val="235756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59" y="856180"/>
            <a:ext cx="4941229" cy="1128068"/>
          </a:xfrm>
        </p:spPr>
        <p:txBody>
          <a:bodyPr anchor="ctr">
            <a:noAutofit/>
          </a:bodyPr>
          <a:lstStyle/>
          <a:p>
            <a:r>
              <a:rPr lang="en-US" sz="3600" dirty="0"/>
              <a:t>r/</a:t>
            </a:r>
            <a:r>
              <a:rPr lang="en-US" sz="3600" dirty="0" err="1"/>
              <a:t>MensLib</a:t>
            </a:r>
            <a:r>
              <a:rPr lang="en-US" sz="3600" dirty="0"/>
              <a:t>: </a:t>
            </a:r>
            <a:br>
              <a:rPr lang="en-US" sz="3600" dirty="0"/>
            </a:br>
            <a:r>
              <a:rPr lang="en-US" sz="2400" dirty="0">
                <a:solidFill>
                  <a:schemeClr val="bg1">
                    <a:lumMod val="50000"/>
                  </a:schemeClr>
                </a:solidFill>
              </a:rPr>
              <a:t>Questioning ‘Traditional’ Masculinity</a:t>
            </a:r>
            <a:endParaRPr lang="en-SG" sz="2400" dirty="0">
              <a:solidFill>
                <a:schemeClr val="bg1">
                  <a:lumMod val="50000"/>
                </a:schemeClr>
              </a:solidFill>
            </a:endParaRPr>
          </a:p>
        </p:txBody>
      </p:sp>
      <p:grpSp>
        <p:nvGrpSpPr>
          <p:cNvPr id="31" name="Group 2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355197" y="2330505"/>
            <a:ext cx="4794948" cy="4176621"/>
          </a:xfrm>
        </p:spPr>
        <p:txBody>
          <a:bodyPr anchor="ctr">
            <a:normAutofit/>
          </a:bodyPr>
          <a:lstStyle/>
          <a:p>
            <a:r>
              <a:rPr lang="en-US" sz="2000" dirty="0">
                <a:ea typeface="Roboto" panose="02000000000000000000" pitchFamily="2" charset="0"/>
              </a:rPr>
              <a:t>“Whether I’m on a basketball court, in a boardroom, at the pub, or in the bedroom, my </a:t>
            </a:r>
            <a:r>
              <a:rPr lang="en-US" sz="2000" b="1" u="sng" dirty="0">
                <a:ea typeface="Roboto" panose="02000000000000000000" pitchFamily="2" charset="0"/>
              </a:rPr>
              <a:t>masculinity</a:t>
            </a:r>
            <a:r>
              <a:rPr lang="en-US" sz="2000" dirty="0">
                <a:ea typeface="Roboto" panose="02000000000000000000" pitchFamily="2" charset="0"/>
              </a:rPr>
              <a:t> will be different in each context [...] It’s a performance, and it changes based not only on the setting, but also the other players taking part in the scene.”</a:t>
            </a:r>
            <a:br>
              <a:rPr lang="en-US" sz="2000" dirty="0">
                <a:ea typeface="Roboto" panose="02000000000000000000" pitchFamily="2" charset="0"/>
              </a:rPr>
            </a:br>
            <a:endParaRPr lang="en-US" sz="2000" dirty="0">
              <a:ea typeface="Roboto" panose="02000000000000000000" pitchFamily="2" charset="0"/>
            </a:endParaRPr>
          </a:p>
          <a:p>
            <a:r>
              <a:rPr lang="en-US" sz="2000" dirty="0">
                <a:ea typeface="Roboto" panose="02000000000000000000" pitchFamily="2" charset="0"/>
              </a:rPr>
              <a:t>“It's obvious that *toxic* </a:t>
            </a:r>
            <a:r>
              <a:rPr lang="en-US" sz="2000" b="1" u="sng" dirty="0">
                <a:ea typeface="Roboto" panose="02000000000000000000" pitchFamily="2" charset="0"/>
              </a:rPr>
              <a:t>masculinity</a:t>
            </a:r>
            <a:r>
              <a:rPr lang="en-US" sz="2000" dirty="0">
                <a:ea typeface="Roboto" panose="02000000000000000000" pitchFamily="2" charset="0"/>
              </a:rPr>
              <a:t> is bad, but what about concepts of </a:t>
            </a:r>
            <a:r>
              <a:rPr lang="en-US" sz="2000" b="1" u="sng" dirty="0">
                <a:ea typeface="Roboto" panose="02000000000000000000" pitchFamily="2" charset="0"/>
              </a:rPr>
              <a:t>masculinity</a:t>
            </a:r>
            <a:r>
              <a:rPr lang="en-US" sz="2000" dirty="0">
                <a:ea typeface="Roboto" panose="02000000000000000000" pitchFamily="2" charset="0"/>
              </a:rPr>
              <a:t> and femininity as a whole? Are they necessary to keep around, or do they only exist to put people in boxes and perpetuate stereotypes? “</a:t>
            </a:r>
          </a:p>
        </p:txBody>
      </p:sp>
      <p:sp>
        <p:nvSpPr>
          <p:cNvPr id="28" name="Rectangle 2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5F70E49-4E22-45AF-8265-6D34172FC0DC}"/>
              </a:ext>
            </a:extLst>
          </p:cNvPr>
          <p:cNvPicPr>
            <a:picLocks noChangeAspect="1"/>
          </p:cNvPicPr>
          <p:nvPr/>
        </p:nvPicPr>
        <p:blipFill rotWithShape="1">
          <a:blip r:embed="rId2"/>
          <a:srcRect r="1742" b="1"/>
          <a:stretch/>
        </p:blipFill>
        <p:spPr>
          <a:xfrm>
            <a:off x="5740863" y="629105"/>
            <a:ext cx="5860418" cy="5680985"/>
          </a:xfrm>
          <a:prstGeom prst="rect">
            <a:avLst/>
          </a:prstGeom>
        </p:spPr>
      </p:pic>
    </p:spTree>
    <p:extLst>
      <p:ext uri="{BB962C8B-B14F-4D97-AF65-F5344CB8AC3E}">
        <p14:creationId xmlns:p14="http://schemas.microsoft.com/office/powerpoint/2010/main" val="303153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E9392-33AB-4C31-BB89-D5BA658A9A48}"/>
              </a:ext>
            </a:extLst>
          </p:cNvPr>
          <p:cNvSpPr>
            <a:spLocks noGrp="1"/>
          </p:cNvSpPr>
          <p:nvPr>
            <p:ph type="title"/>
          </p:nvPr>
        </p:nvSpPr>
        <p:spPr>
          <a:xfrm>
            <a:off x="589560" y="856180"/>
            <a:ext cx="4373206" cy="1128068"/>
          </a:xfrm>
        </p:spPr>
        <p:txBody>
          <a:bodyPr anchor="ctr">
            <a:normAutofit/>
          </a:bodyPr>
          <a:lstStyle/>
          <a:p>
            <a:r>
              <a:rPr lang="en-US" sz="3600" dirty="0"/>
              <a:t>r/</a:t>
            </a:r>
            <a:r>
              <a:rPr lang="en-US" sz="3600" dirty="0" err="1"/>
              <a:t>MensLib</a:t>
            </a:r>
            <a:r>
              <a:rPr lang="en-US" sz="3600" dirty="0"/>
              <a:t>: </a:t>
            </a:r>
            <a:br>
              <a:rPr lang="en-US" sz="2500" dirty="0"/>
            </a:br>
            <a:r>
              <a:rPr lang="en-US" sz="2400" dirty="0">
                <a:solidFill>
                  <a:schemeClr val="bg1">
                    <a:lumMod val="50000"/>
                  </a:schemeClr>
                </a:solidFill>
              </a:rPr>
              <a:t>Discussion of LGBTQ/POC Issues</a:t>
            </a:r>
            <a:endParaRPr lang="en-SG" sz="2400" dirty="0">
              <a:solidFill>
                <a:schemeClr val="bg1">
                  <a:lumMod val="50000"/>
                </a:schemeClr>
              </a:solidFill>
            </a:endParaRPr>
          </a:p>
        </p:txBody>
      </p:sp>
      <p:grpSp>
        <p:nvGrpSpPr>
          <p:cNvPr id="10"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36415-BDF4-4668-867B-7D34995346D6}"/>
              </a:ext>
            </a:extLst>
          </p:cNvPr>
          <p:cNvSpPr>
            <a:spLocks noGrp="1"/>
          </p:cNvSpPr>
          <p:nvPr>
            <p:ph idx="1"/>
          </p:nvPr>
        </p:nvSpPr>
        <p:spPr>
          <a:xfrm>
            <a:off x="265814" y="2136774"/>
            <a:ext cx="4883171" cy="4680817"/>
          </a:xfrm>
        </p:spPr>
        <p:txBody>
          <a:bodyPr anchor="ctr">
            <a:noAutofit/>
          </a:bodyPr>
          <a:lstStyle/>
          <a:p>
            <a:r>
              <a:rPr lang="en-US" sz="1900" dirty="0">
                <a:ea typeface="Roboto" panose="02000000000000000000" pitchFamily="2" charset="0"/>
              </a:rPr>
              <a:t>“It didn't take me very long even as a kid to realize that I didn't really fit the societal image of what a </a:t>
            </a:r>
            <a:r>
              <a:rPr lang="en-US" sz="1900" b="1" u="sng" dirty="0">
                <a:ea typeface="Roboto" panose="02000000000000000000" pitchFamily="2" charset="0"/>
              </a:rPr>
              <a:t>black man</a:t>
            </a:r>
            <a:r>
              <a:rPr lang="en-US" sz="1900" b="1" dirty="0">
                <a:ea typeface="Roboto" panose="02000000000000000000" pitchFamily="2" charset="0"/>
              </a:rPr>
              <a:t> </a:t>
            </a:r>
            <a:r>
              <a:rPr lang="en-US" sz="1900" dirty="0">
                <a:ea typeface="Roboto" panose="02000000000000000000" pitchFamily="2" charset="0"/>
              </a:rPr>
              <a:t>should be… I never did grow into common cultural image of </a:t>
            </a:r>
            <a:r>
              <a:rPr lang="en-US" sz="1900" b="1" u="sng" dirty="0">
                <a:ea typeface="Roboto" panose="02000000000000000000" pitchFamily="2" charset="0"/>
              </a:rPr>
              <a:t>black men</a:t>
            </a:r>
            <a:r>
              <a:rPr lang="en-US" sz="1900" b="1" dirty="0">
                <a:ea typeface="Roboto" panose="02000000000000000000" pitchFamily="2" charset="0"/>
              </a:rPr>
              <a:t> </a:t>
            </a:r>
            <a:r>
              <a:rPr lang="en-US" sz="1900" dirty="0">
                <a:ea typeface="Roboto" panose="02000000000000000000" pitchFamily="2" charset="0"/>
              </a:rPr>
              <a:t>as tall, muscular, sexy, confident”</a:t>
            </a:r>
            <a:br>
              <a:rPr lang="en-US" sz="1900" dirty="0">
                <a:ea typeface="Roboto" panose="02000000000000000000" pitchFamily="2" charset="0"/>
              </a:rPr>
            </a:br>
            <a:endParaRPr lang="en-US" sz="1900" dirty="0">
              <a:ea typeface="Roboto" panose="02000000000000000000" pitchFamily="2" charset="0"/>
            </a:endParaRPr>
          </a:p>
          <a:p>
            <a:r>
              <a:rPr lang="en-US" sz="1900" dirty="0">
                <a:ea typeface="Roboto" panose="02000000000000000000" pitchFamily="2" charset="0"/>
              </a:rPr>
              <a:t>“I am also a </a:t>
            </a:r>
            <a:r>
              <a:rPr lang="en-US" sz="1900" b="1" u="sng" dirty="0">
                <a:ea typeface="Roboto" panose="02000000000000000000" pitchFamily="2" charset="0"/>
              </a:rPr>
              <a:t>disabled</a:t>
            </a:r>
            <a:r>
              <a:rPr lang="en-US" sz="1900" dirty="0">
                <a:ea typeface="Roboto" panose="02000000000000000000" pitchFamily="2" charset="0"/>
              </a:rPr>
              <a:t> man. I will never be a "protector" or any number of modern dominant culture stereotypes […] Not meeting those stereotypes AND finding a powerful masculinity in myself is an active part of my liberation”</a:t>
            </a:r>
            <a:br>
              <a:rPr lang="en-US" sz="1900" dirty="0">
                <a:ea typeface="Roboto" panose="02000000000000000000" pitchFamily="2" charset="0"/>
              </a:rPr>
            </a:br>
            <a:endParaRPr lang="en-US" sz="1900" dirty="0">
              <a:ea typeface="Roboto" panose="02000000000000000000" pitchFamily="2" charset="0"/>
            </a:endParaRPr>
          </a:p>
          <a:p>
            <a:r>
              <a:rPr lang="en-US" sz="1900" dirty="0">
                <a:ea typeface="Roboto" panose="02000000000000000000" pitchFamily="2" charset="0"/>
              </a:rPr>
              <a:t>“I am a </a:t>
            </a:r>
            <a:r>
              <a:rPr lang="en-US" sz="1900" b="1" u="sng" dirty="0">
                <a:ea typeface="Roboto" panose="02000000000000000000" pitchFamily="2" charset="0"/>
              </a:rPr>
              <a:t>trans man </a:t>
            </a:r>
            <a:r>
              <a:rPr lang="en-US" sz="1900" dirty="0">
                <a:ea typeface="Roboto" panose="02000000000000000000" pitchFamily="2" charset="0"/>
              </a:rPr>
              <a:t>and "man" is an active part of who I am, day and day out</a:t>
            </a:r>
            <a:r>
              <a:rPr lang="en-US" sz="1900" dirty="0">
                <a:latin typeface="Roboto" panose="02000000000000000000" pitchFamily="2" charset="0"/>
                <a:ea typeface="Roboto" panose="02000000000000000000" pitchFamily="2" charset="0"/>
              </a:rPr>
              <a:t>”</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477ED3-0BC5-4E1F-870A-7136CD397AF9}"/>
              </a:ext>
            </a:extLst>
          </p:cNvPr>
          <p:cNvPicPr>
            <a:picLocks noChangeAspect="1"/>
          </p:cNvPicPr>
          <p:nvPr/>
        </p:nvPicPr>
        <p:blipFill rotWithShape="1">
          <a:blip r:embed="rId2"/>
          <a:srcRect r="1742" b="1"/>
          <a:stretch/>
        </p:blipFill>
        <p:spPr>
          <a:xfrm>
            <a:off x="5773173" y="629105"/>
            <a:ext cx="5860418" cy="5680985"/>
          </a:xfrm>
          <a:prstGeom prst="rect">
            <a:avLst/>
          </a:prstGeom>
        </p:spPr>
      </p:pic>
    </p:spTree>
    <p:extLst>
      <p:ext uri="{BB962C8B-B14F-4D97-AF65-F5344CB8AC3E}">
        <p14:creationId xmlns:p14="http://schemas.microsoft.com/office/powerpoint/2010/main" val="190917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1310</Words>
  <Application>Microsoft Office PowerPoint</Application>
  <PresentationFormat>Widescreen</PresentationFormat>
  <Paragraphs>94</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Balto</vt:lpstr>
      <vt:lpstr>Calibri</vt:lpstr>
      <vt:lpstr>Calibri Light</vt:lpstr>
      <vt:lpstr>Roboto</vt:lpstr>
      <vt:lpstr>Office Theme</vt:lpstr>
      <vt:lpstr>Subreddit Classification: r/MensLib vs r/MensRights </vt:lpstr>
      <vt:lpstr>Problem Statement</vt:lpstr>
      <vt:lpstr>r/MensLib vs r/MensRights</vt:lpstr>
      <vt:lpstr>Data Cleaning</vt:lpstr>
      <vt:lpstr>Model Selection</vt:lpstr>
      <vt:lpstr>r/MensRights:  Anti-Feminist Rants</vt:lpstr>
      <vt:lpstr>r/MensRights:  False Accusations Against Men  e.g. Amber Heard</vt:lpstr>
      <vt:lpstr>r/MensLib:  Questioning ‘Traditional’ Masculinity</vt:lpstr>
      <vt:lpstr>r/MensLib:  Discussion of LGBTQ/POC Issues</vt:lpstr>
      <vt:lpstr>Where the Model Fails</vt:lpstr>
      <vt:lpstr>Conclusion</vt:lpstr>
      <vt:lpstr>Appendix</vt:lpstr>
      <vt:lpstr>EDA</vt:lpstr>
      <vt:lpstr>EDA</vt:lpstr>
      <vt:lpstr>EDA</vt:lpstr>
      <vt:lpstr>EDA</vt:lpstr>
      <vt:lpstr>AUC-ROC Curve</vt:lpstr>
      <vt:lpstr>Sentiment - Alternative Classification Measures</vt:lpstr>
      <vt:lpstr>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Subreddit Classification: r/MensLib vs r/MensRights </dc:title>
  <dc:creator>Benjamin Dornel</dc:creator>
  <cp:lastModifiedBy>Benjamin Dornel</cp:lastModifiedBy>
  <cp:revision>1</cp:revision>
  <dcterms:created xsi:type="dcterms:W3CDTF">2020-12-06T13:53:35Z</dcterms:created>
  <dcterms:modified xsi:type="dcterms:W3CDTF">2020-12-06T14:57:21Z</dcterms:modified>
</cp:coreProperties>
</file>