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griffsklä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Begriffsklärung</a:t>
            </a:r>
          </a:p>
        </p:txBody>
      </p:sp>
      <p:sp>
        <p:nvSpPr>
          <p:cNvPr id="120" name="Ladung Q: Eigenschaft von Stoffen, Anziehung oder Abstoßung hervorzurufen, Q = n • 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rPr b="1"/>
              <a:t>Ladung Q</a:t>
            </a:r>
            <a:r>
              <a:t>: Eigenschaft von Stoffen, Anziehung oder Abstoßung hervorzurufen, Q = n • e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rPr b="1"/>
              <a:t>Spannung U</a:t>
            </a:r>
            <a:r>
              <a:t>: wird durch Ladungstrennung erzeugt, </a:t>
            </a:r>
            <a:br/>
            <a:r>
              <a:t>U = W/Q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rPr b="1"/>
              <a:t>Potential φ</a:t>
            </a:r>
            <a:r>
              <a:t>: Quotient aus der potentiellen Energie einer Ladung ihrem Wert q, φ = E</a:t>
            </a:r>
            <a:r>
              <a:rPr baseline="-5999"/>
              <a:t>pot</a:t>
            </a:r>
            <a:r>
              <a:t>/q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rPr b="1"/>
              <a:t>Stromstärke I</a:t>
            </a:r>
            <a:r>
              <a:t>: durch einen Leiterquerschnitt bewegte Ladung Q pro Zeit t, I = Q/t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rPr b="1"/>
              <a:t>Widerstand R</a:t>
            </a:r>
            <a:r>
              <a:t>: Hinderung der freien Elektronen in ihrer Bewegung durch einen Leiter mit Leitwert G, R = 1/G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220px-CoulombsLaw.svg.png" descr="220px-CoulombsLaw.svg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96" t="0" r="3196" b="23758"/>
          <a:stretch>
            <a:fillRect/>
          </a:stretch>
        </p:blipFill>
        <p:spPr>
          <a:xfrm>
            <a:off x="5876924" y="3150146"/>
            <a:ext cx="7016689" cy="4572001"/>
          </a:xfrm>
          <a:prstGeom prst="rect">
            <a:avLst/>
          </a:prstGeom>
        </p:spPr>
      </p:pic>
      <p:sp>
        <p:nvSpPr>
          <p:cNvPr id="123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Kraftwirkungen elektrischer Ladungsträger</a:t>
            </a:r>
          </a:p>
        </p:txBody>
      </p:sp>
      <p:sp>
        <p:nvSpPr>
          <p:cNvPr id="124" name="zwischen zwei geladenen Körpern wirkende Kraft = Coulomb-Kraf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zwischen zwei geladenen Körpern wirkende Kraft = Coulomb-Kraft</a:t>
            </a:r>
          </a:p>
          <a:p>
            <a:pPr/>
            <a:r>
              <a:t>ist proportional zu Ladungsmengen, indirekt proportional zum Quadrat des Abstands beider Ladungen</a:t>
            </a:r>
          </a:p>
          <a:p>
            <a:pPr/>
            <a:r>
              <a:t>Gewichtskraft kann vernachlässigt werden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 defTabSz="484886">
              <a:defRPr sz="6640"/>
            </a:pPr>
            <a:r>
              <a:t>Kraftwirkungen elektrischer Ladungsträger</a:t>
            </a:r>
          </a:p>
        </p:txBody>
      </p:sp>
      <p:sp>
        <p:nvSpPr>
          <p:cNvPr id="127" name="Vorzeichen beider Ladungen gleich: wirkende Kraft positiv, Ladungen stoßen sich 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Vorzeichen beider Ladungen gleich: wirkende Kraft positiv, Ladungen stoßen sich ab</a:t>
            </a:r>
          </a:p>
          <a:p>
            <a:pPr/>
            <a:r>
              <a:t>unterschiedliche Vorzeichen, Coulomb-Kraft negativ, Ladungen ziehen sich an</a:t>
            </a:r>
          </a:p>
          <a:p>
            <a:pPr/>
            <a:r>
              <a:t>Berührung zweier Ladungsträger mit gleich großer entgegengesetzter Ladung: Ladungsausgleich</a:t>
            </a:r>
          </a:p>
          <a:p>
            <a:pPr/>
            <a:r>
              <a:t>sind nach Kontakt elektrisch neutral, Kraftwirkung verschwindet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csm_ElFeld_fe0fb02d71.jpg" descr="csm_ElFeld_fe0fb02d7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4" t="0" r="74" b="0"/>
          <a:stretch>
            <a:fillRect/>
          </a:stretch>
        </p:blipFill>
        <p:spPr>
          <a:xfrm>
            <a:off x="6758780" y="2910426"/>
            <a:ext cx="5253206" cy="5261059"/>
          </a:xfrm>
          <a:prstGeom prst="rect">
            <a:avLst/>
          </a:prstGeom>
        </p:spPr>
      </p:pic>
      <p:sp>
        <p:nvSpPr>
          <p:cNvPr id="130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Kraftwirkungen elektrischer Ladungsträger</a:t>
            </a:r>
          </a:p>
        </p:txBody>
      </p:sp>
      <p:sp>
        <p:nvSpPr>
          <p:cNvPr id="131" name="Kräfte von Ladungen wirken auf andere Ladungen im Rau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554990">
              <a:spcBef>
                <a:spcPts val="3000"/>
              </a:spcBef>
              <a:defRPr sz="2660"/>
            </a:pPr>
            <a:r>
              <a:t>Kräfte von Ladungen wirken auf andere Ladungen im Raum 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bewirken physikalische Zustandsänderung des Raumes = elektrisches Feld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Eigenschaften: elektrische Feldstärke, Gerichtetheit, Ausbreitungsgeschwindigkeit (c = 300000 km/s) 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zeitliche Veränderung eines elektrischen Feldes ruft magnetisches Feld hervor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