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6600"/>
    <a:srgbClr val="FF00FF"/>
    <a:srgbClr val="00FF00"/>
    <a:srgbClr val="0000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Sheet2!$K$5:$AP$5</c:f>
              <c:numCache>
                <c:formatCode>0.00E+00</c:formatCode>
                <c:ptCount val="32"/>
                <c:pt idx="0">
                  <c:v>517289900</c:v>
                </c:pt>
                <c:pt idx="1">
                  <c:v>468539800</c:v>
                </c:pt>
                <c:pt idx="2">
                  <c:v>461479900</c:v>
                </c:pt>
                <c:pt idx="3">
                  <c:v>459189700</c:v>
                </c:pt>
                <c:pt idx="4">
                  <c:v>3334098000</c:v>
                </c:pt>
                <c:pt idx="5">
                  <c:v>3658401000</c:v>
                </c:pt>
                <c:pt idx="6">
                  <c:v>3074100000</c:v>
                </c:pt>
                <c:pt idx="7">
                  <c:v>3277302000</c:v>
                </c:pt>
                <c:pt idx="8">
                  <c:v>172060100</c:v>
                </c:pt>
                <c:pt idx="9">
                  <c:v>205379900</c:v>
                </c:pt>
                <c:pt idx="10">
                  <c:v>158839900</c:v>
                </c:pt>
                <c:pt idx="11">
                  <c:v>223650000</c:v>
                </c:pt>
                <c:pt idx="12">
                  <c:v>2270700000</c:v>
                </c:pt>
                <c:pt idx="13">
                  <c:v>2017399000</c:v>
                </c:pt>
                <c:pt idx="14">
                  <c:v>2687600000</c:v>
                </c:pt>
                <c:pt idx="15">
                  <c:v>2504200000</c:v>
                </c:pt>
                <c:pt idx="16">
                  <c:v>360230000</c:v>
                </c:pt>
                <c:pt idx="17">
                  <c:v>326749900</c:v>
                </c:pt>
                <c:pt idx="18">
                  <c:v>660470000</c:v>
                </c:pt>
                <c:pt idx="19">
                  <c:v>524380100</c:v>
                </c:pt>
                <c:pt idx="20">
                  <c:v>3354001000</c:v>
                </c:pt>
                <c:pt idx="21">
                  <c:v>3022301000</c:v>
                </c:pt>
                <c:pt idx="22">
                  <c:v>2617402000</c:v>
                </c:pt>
                <c:pt idx="23">
                  <c:v>2900700000</c:v>
                </c:pt>
                <c:pt idx="24">
                  <c:v>490209800</c:v>
                </c:pt>
                <c:pt idx="25">
                  <c:v>515050200</c:v>
                </c:pt>
                <c:pt idx="26">
                  <c:v>457910000</c:v>
                </c:pt>
                <c:pt idx="27">
                  <c:v>550820300</c:v>
                </c:pt>
                <c:pt idx="28">
                  <c:v>458269700</c:v>
                </c:pt>
                <c:pt idx="29">
                  <c:v>690380200</c:v>
                </c:pt>
                <c:pt idx="30">
                  <c:v>404759900</c:v>
                </c:pt>
                <c:pt idx="31">
                  <c:v>454950100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316600"/>
        <c:axId val="655321304"/>
      </c:scatterChart>
      <c:valAx>
        <c:axId val="6553166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out"/>
        <c:minorTickMark val="none"/>
        <c:tickLblPos val="nextTo"/>
        <c:crossAx val="655321304"/>
        <c:crosses val="autoZero"/>
        <c:crossBetween val="midCat"/>
      </c:valAx>
      <c:valAx>
        <c:axId val="65532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Intensity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316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Sheet2!$K$2:$AP$2</c:f>
              <c:numCache>
                <c:formatCode>0.00E+00</c:formatCode>
                <c:ptCount val="32"/>
                <c:pt idx="0">
                  <c:v>667070000</c:v>
                </c:pt>
                <c:pt idx="1">
                  <c:v>663329700</c:v>
                </c:pt>
                <c:pt idx="2">
                  <c:v>719749800</c:v>
                </c:pt>
                <c:pt idx="3">
                  <c:v>704249700</c:v>
                </c:pt>
                <c:pt idx="4">
                  <c:v>220099900</c:v>
                </c:pt>
                <c:pt idx="5">
                  <c:v>198420000</c:v>
                </c:pt>
                <c:pt idx="6">
                  <c:v>183029900</c:v>
                </c:pt>
                <c:pt idx="7">
                  <c:v>175780100</c:v>
                </c:pt>
                <c:pt idx="8">
                  <c:v>285359900</c:v>
                </c:pt>
                <c:pt idx="9">
                  <c:v>278599900</c:v>
                </c:pt>
                <c:pt idx="10">
                  <c:v>298770200</c:v>
                </c:pt>
                <c:pt idx="11">
                  <c:v>291930100</c:v>
                </c:pt>
                <c:pt idx="12">
                  <c:v>206669900</c:v>
                </c:pt>
                <c:pt idx="13">
                  <c:v>217290100</c:v>
                </c:pt>
                <c:pt idx="14">
                  <c:v>232949900</c:v>
                </c:pt>
                <c:pt idx="15">
                  <c:v>233529900</c:v>
                </c:pt>
                <c:pt idx="16">
                  <c:v>185360100</c:v>
                </c:pt>
                <c:pt idx="17">
                  <c:v>212080100</c:v>
                </c:pt>
                <c:pt idx="18">
                  <c:v>205610000</c:v>
                </c:pt>
                <c:pt idx="19">
                  <c:v>197460100</c:v>
                </c:pt>
                <c:pt idx="20">
                  <c:v>204590000</c:v>
                </c:pt>
                <c:pt idx="21">
                  <c:v>203570100</c:v>
                </c:pt>
                <c:pt idx="22">
                  <c:v>228709900</c:v>
                </c:pt>
                <c:pt idx="23">
                  <c:v>206159900</c:v>
                </c:pt>
                <c:pt idx="24">
                  <c:v>820359500</c:v>
                </c:pt>
                <c:pt idx="25">
                  <c:v>722310200</c:v>
                </c:pt>
                <c:pt idx="26">
                  <c:v>718989900</c:v>
                </c:pt>
                <c:pt idx="27">
                  <c:v>736440400</c:v>
                </c:pt>
                <c:pt idx="28">
                  <c:v>350640200</c:v>
                </c:pt>
                <c:pt idx="29">
                  <c:v>244439900</c:v>
                </c:pt>
                <c:pt idx="30">
                  <c:v>316809900</c:v>
                </c:pt>
                <c:pt idx="31">
                  <c:v>298030100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304448"/>
        <c:axId val="655307976"/>
      </c:scatterChart>
      <c:valAx>
        <c:axId val="6553044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out"/>
        <c:minorTickMark val="none"/>
        <c:tickLblPos val="nextTo"/>
        <c:crossAx val="655307976"/>
        <c:crosses val="autoZero"/>
        <c:crossBetween val="midCat"/>
      </c:valAx>
      <c:valAx>
        <c:axId val="655307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Intensity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304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804-AA17-4D2E-9848-A87D4059E36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9435-2EE7-4979-9496-8F03E918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3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804-AA17-4D2E-9848-A87D4059E36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9435-2EE7-4979-9496-8F03E918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9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804-AA17-4D2E-9848-A87D4059E36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9435-2EE7-4979-9496-8F03E918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804-AA17-4D2E-9848-A87D4059E36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9435-2EE7-4979-9496-8F03E918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804-AA17-4D2E-9848-A87D4059E36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9435-2EE7-4979-9496-8F03E918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804-AA17-4D2E-9848-A87D4059E36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9435-2EE7-4979-9496-8F03E918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9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804-AA17-4D2E-9848-A87D4059E36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9435-2EE7-4979-9496-8F03E918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6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804-AA17-4D2E-9848-A87D4059E36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9435-2EE7-4979-9496-8F03E918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3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804-AA17-4D2E-9848-A87D4059E36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9435-2EE7-4979-9496-8F03E918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804-AA17-4D2E-9848-A87D4059E36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9435-2EE7-4979-9496-8F03E918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9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804-AA17-4D2E-9848-A87D4059E36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9435-2EE7-4979-9496-8F03E918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2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E4804-AA17-4D2E-9848-A87D4059E36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19435-2EE7-4979-9496-8F03E918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1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7634" y="165463"/>
            <a:ext cx="660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Principal components analysis</a:t>
            </a:r>
            <a:endParaRPr lang="en-US" b="1" u="sng" dirty="0"/>
          </a:p>
        </p:txBody>
      </p:sp>
      <p:sp>
        <p:nvSpPr>
          <p:cNvPr id="4" name="Rectangle 3"/>
          <p:cNvSpPr/>
          <p:nvPr/>
        </p:nvSpPr>
        <p:spPr>
          <a:xfrm>
            <a:off x="651622" y="5021315"/>
            <a:ext cx="211938" cy="2264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560" y="4949860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1622" y="5477512"/>
            <a:ext cx="211938" cy="226423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560" y="5406057"/>
            <a:ext cx="163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1622" y="5933709"/>
            <a:ext cx="211938" cy="226423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3560" y="5862254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1622" y="6442199"/>
            <a:ext cx="211938" cy="2264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3560" y="6370744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BTT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89" y="516504"/>
            <a:ext cx="9548045" cy="45048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90192" y="5021315"/>
            <a:ext cx="211938" cy="226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02130" y="4949860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BPL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90192" y="5477512"/>
            <a:ext cx="211938" cy="22642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02130" y="5406057"/>
            <a:ext cx="163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90192" y="5933709"/>
            <a:ext cx="211938" cy="226423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2130" y="5862254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CPI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90192" y="6442199"/>
            <a:ext cx="211938" cy="226423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2130" y="6370744"/>
            <a:ext cx="12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6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701" y="119331"/>
            <a:ext cx="390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2-Dimensional hierarchical clustering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39" y="119331"/>
            <a:ext cx="5571443" cy="67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203124"/>
              </p:ext>
            </p:extLst>
          </p:nvPr>
        </p:nvGraphicFramePr>
        <p:xfrm>
          <a:off x="1727200" y="137467"/>
          <a:ext cx="10256457" cy="2721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849928"/>
            <a:ext cx="188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3-isopropylmalate dehydrogenase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009246"/>
              </p:ext>
            </p:extLst>
          </p:nvPr>
        </p:nvGraphicFramePr>
        <p:xfrm>
          <a:off x="1727199" y="2858753"/>
          <a:ext cx="10256458" cy="2721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3710330"/>
            <a:ext cx="18800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D-lactate dehydrogenase [cytochrome] 1, mitochondrial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61334"/>
          <a:stretch/>
        </p:blipFill>
        <p:spPr>
          <a:xfrm>
            <a:off x="1796971" y="5554419"/>
            <a:ext cx="9589839" cy="13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0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Savidor</dc:creator>
  <cp:lastModifiedBy>Alon Savidor</cp:lastModifiedBy>
  <cp:revision>25</cp:revision>
  <dcterms:created xsi:type="dcterms:W3CDTF">2019-05-02T09:30:52Z</dcterms:created>
  <dcterms:modified xsi:type="dcterms:W3CDTF">2022-04-23T20:58:28Z</dcterms:modified>
</cp:coreProperties>
</file>