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82" r:id="rId4"/>
    <p:sldId id="274" r:id="rId5"/>
    <p:sldId id="275" r:id="rId6"/>
    <p:sldId id="259" r:id="rId7"/>
    <p:sldId id="278" r:id="rId8"/>
    <p:sldId id="279" r:id="rId9"/>
    <p:sldId id="276" r:id="rId10"/>
    <p:sldId id="283" r:id="rId11"/>
    <p:sldId id="284" r:id="rId12"/>
    <p:sldId id="263" r:id="rId13"/>
    <p:sldId id="281" r:id="rId14"/>
    <p:sldId id="270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7" autoAdjust="0"/>
    <p:restoredTop sz="95223" autoAdjust="0"/>
  </p:normalViewPr>
  <p:slideViewPr>
    <p:cSldViewPr snapToGrid="0">
      <p:cViewPr varScale="1">
        <p:scale>
          <a:sx n="84" d="100"/>
          <a:sy n="84" d="100"/>
        </p:scale>
        <p:origin x="504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829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D0F526-34CA-47DA-8F5E-5798D2FD4CEC}" type="doc">
      <dgm:prSet loTypeId="urn:microsoft.com/office/officeart/2005/8/layout/process3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6AC3DC26-2056-4F64-80E0-554D0E189ABB}">
      <dgm:prSet phldrT="[Text]"/>
      <dgm:spPr>
        <a:solidFill>
          <a:srgbClr val="105385"/>
        </a:solidFill>
      </dgm:spPr>
      <dgm:t>
        <a:bodyPr/>
        <a:lstStyle/>
        <a:p>
          <a:r>
            <a:rPr lang="de-DE" dirty="0"/>
            <a:t>Vision</a:t>
          </a:r>
        </a:p>
      </dgm:t>
    </dgm:pt>
    <dgm:pt modelId="{AA96D068-3EE7-4968-9251-2A3CF15D1F80}" type="parTrans" cxnId="{9EBA8EF5-E752-493B-B97C-6798721B5542}">
      <dgm:prSet/>
      <dgm:spPr/>
      <dgm:t>
        <a:bodyPr/>
        <a:lstStyle/>
        <a:p>
          <a:endParaRPr lang="de-DE"/>
        </a:p>
      </dgm:t>
    </dgm:pt>
    <dgm:pt modelId="{74A74AA2-EDF0-4D40-978E-4FFDFBBF3627}" type="sibTrans" cxnId="{9EBA8EF5-E752-493B-B97C-6798721B5542}">
      <dgm:prSet/>
      <dgm:spPr/>
      <dgm:t>
        <a:bodyPr/>
        <a:lstStyle/>
        <a:p>
          <a:endParaRPr lang="de-DE"/>
        </a:p>
      </dgm:t>
    </dgm:pt>
    <dgm:pt modelId="{6F35E23E-3443-47E5-9D69-35DD44C6D6A0}">
      <dgm:prSet phldrT="[Text]"/>
      <dgm:spPr>
        <a:ln>
          <a:solidFill>
            <a:srgbClr val="10558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Vorarbeit für Prediction und Intelligence (AI)</a:t>
          </a:r>
        </a:p>
      </dgm:t>
    </dgm:pt>
    <dgm:pt modelId="{7D491415-4DFB-4C66-8FEC-467722980FA8}" type="parTrans" cxnId="{CE35BE63-8436-478E-B57C-C6727FB8B9FC}">
      <dgm:prSet/>
      <dgm:spPr/>
      <dgm:t>
        <a:bodyPr/>
        <a:lstStyle/>
        <a:p>
          <a:endParaRPr lang="de-DE"/>
        </a:p>
      </dgm:t>
    </dgm:pt>
    <dgm:pt modelId="{8ADAD9D1-15FC-4CF1-8E2C-FFD491C098FD}" type="sibTrans" cxnId="{CE35BE63-8436-478E-B57C-C6727FB8B9FC}">
      <dgm:prSet/>
      <dgm:spPr/>
      <dgm:t>
        <a:bodyPr/>
        <a:lstStyle/>
        <a:p>
          <a:endParaRPr lang="de-DE"/>
        </a:p>
      </dgm:t>
    </dgm:pt>
    <dgm:pt modelId="{EFE09FFC-80FC-4959-8558-C8434351CEE7}">
      <dgm:prSet phldrT="[Text]"/>
      <dgm:spPr>
        <a:ln>
          <a:solidFill>
            <a:srgbClr val="10558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Live monitoring der FPF</a:t>
          </a:r>
        </a:p>
      </dgm:t>
    </dgm:pt>
    <dgm:pt modelId="{5D7F4DB9-6271-4136-9654-0BA1A010913E}" type="parTrans" cxnId="{3EA49D50-010B-40D4-889B-2C5A3A806422}">
      <dgm:prSet/>
      <dgm:spPr/>
      <dgm:t>
        <a:bodyPr/>
        <a:lstStyle/>
        <a:p>
          <a:endParaRPr lang="en-DE"/>
        </a:p>
      </dgm:t>
    </dgm:pt>
    <dgm:pt modelId="{DC68196F-E2C0-43F6-9002-D01C2E56D396}" type="sibTrans" cxnId="{3EA49D50-010B-40D4-889B-2C5A3A806422}">
      <dgm:prSet/>
      <dgm:spPr/>
      <dgm:t>
        <a:bodyPr/>
        <a:lstStyle/>
        <a:p>
          <a:endParaRPr lang="en-DE"/>
        </a:p>
      </dgm:t>
    </dgm:pt>
    <dgm:pt modelId="{E2D2E959-4F62-4667-9A4E-6E432927AE31}" type="pres">
      <dgm:prSet presAssocID="{20D0F526-34CA-47DA-8F5E-5798D2FD4CEC}" presName="linearFlow" presStyleCnt="0">
        <dgm:presLayoutVars>
          <dgm:dir/>
          <dgm:animLvl val="lvl"/>
          <dgm:resizeHandles val="exact"/>
        </dgm:presLayoutVars>
      </dgm:prSet>
      <dgm:spPr/>
    </dgm:pt>
    <dgm:pt modelId="{8020265C-65CE-4E2E-A144-A8FE1A69E936}" type="pres">
      <dgm:prSet presAssocID="{6AC3DC26-2056-4F64-80E0-554D0E189ABB}" presName="composite" presStyleCnt="0"/>
      <dgm:spPr/>
    </dgm:pt>
    <dgm:pt modelId="{687BDDD7-893B-4C71-9844-3824E5609744}" type="pres">
      <dgm:prSet presAssocID="{6AC3DC26-2056-4F64-80E0-554D0E189ABB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8CD84617-E39D-4141-B5BB-CC63958ECE8D}" type="pres">
      <dgm:prSet presAssocID="{6AC3DC26-2056-4F64-80E0-554D0E189ABB}" presName="parSh" presStyleLbl="node1" presStyleIdx="0" presStyleCnt="1"/>
      <dgm:spPr/>
    </dgm:pt>
    <dgm:pt modelId="{A855D974-2B66-4AD1-9F0E-AB402070EE2E}" type="pres">
      <dgm:prSet presAssocID="{6AC3DC26-2056-4F64-80E0-554D0E189ABB}" presName="desTx" presStyleLbl="fgAcc1" presStyleIdx="0" presStyleCnt="1">
        <dgm:presLayoutVars>
          <dgm:bulletEnabled val="1"/>
        </dgm:presLayoutVars>
      </dgm:prSet>
      <dgm:spPr/>
    </dgm:pt>
  </dgm:ptLst>
  <dgm:cxnLst>
    <dgm:cxn modelId="{AAE2722E-A49D-413F-A2FF-E7921A61A07D}" type="presOf" srcId="{EFE09FFC-80FC-4959-8558-C8434351CEE7}" destId="{A855D974-2B66-4AD1-9F0E-AB402070EE2E}" srcOrd="0" destOrd="0" presId="urn:microsoft.com/office/officeart/2005/8/layout/process3"/>
    <dgm:cxn modelId="{CE35BE63-8436-478E-B57C-C6727FB8B9FC}" srcId="{6AC3DC26-2056-4F64-80E0-554D0E189ABB}" destId="{6F35E23E-3443-47E5-9D69-35DD44C6D6A0}" srcOrd="1" destOrd="0" parTransId="{7D491415-4DFB-4C66-8FEC-467722980FA8}" sibTransId="{8ADAD9D1-15FC-4CF1-8E2C-FFD491C098FD}"/>
    <dgm:cxn modelId="{3EA49D50-010B-40D4-889B-2C5A3A806422}" srcId="{6AC3DC26-2056-4F64-80E0-554D0E189ABB}" destId="{EFE09FFC-80FC-4959-8558-C8434351CEE7}" srcOrd="0" destOrd="0" parTransId="{5D7F4DB9-6271-4136-9654-0BA1A010913E}" sibTransId="{DC68196F-E2C0-43F6-9002-D01C2E56D396}"/>
    <dgm:cxn modelId="{48F2C571-829E-4666-9909-4A65737B49E2}" type="presOf" srcId="{6F35E23E-3443-47E5-9D69-35DD44C6D6A0}" destId="{A855D974-2B66-4AD1-9F0E-AB402070EE2E}" srcOrd="0" destOrd="1" presId="urn:microsoft.com/office/officeart/2005/8/layout/process3"/>
    <dgm:cxn modelId="{F91D4774-3FC1-42C3-8F9F-7DFD8FEE6921}" type="presOf" srcId="{6AC3DC26-2056-4F64-80E0-554D0E189ABB}" destId="{8CD84617-E39D-4141-B5BB-CC63958ECE8D}" srcOrd="1" destOrd="0" presId="urn:microsoft.com/office/officeart/2005/8/layout/process3"/>
    <dgm:cxn modelId="{950F25C4-12D6-4C99-9147-15842F9D0071}" type="presOf" srcId="{6AC3DC26-2056-4F64-80E0-554D0E189ABB}" destId="{687BDDD7-893B-4C71-9844-3824E5609744}" srcOrd="0" destOrd="0" presId="urn:microsoft.com/office/officeart/2005/8/layout/process3"/>
    <dgm:cxn modelId="{FE6C04CD-248F-46F9-9434-D2E0A5D2E4D3}" type="presOf" srcId="{20D0F526-34CA-47DA-8F5E-5798D2FD4CEC}" destId="{E2D2E959-4F62-4667-9A4E-6E432927AE31}" srcOrd="0" destOrd="0" presId="urn:microsoft.com/office/officeart/2005/8/layout/process3"/>
    <dgm:cxn modelId="{9EBA8EF5-E752-493B-B97C-6798721B5542}" srcId="{20D0F526-34CA-47DA-8F5E-5798D2FD4CEC}" destId="{6AC3DC26-2056-4F64-80E0-554D0E189ABB}" srcOrd="0" destOrd="0" parTransId="{AA96D068-3EE7-4968-9251-2A3CF15D1F80}" sibTransId="{74A74AA2-EDF0-4D40-978E-4FFDFBBF3627}"/>
    <dgm:cxn modelId="{4C2710EC-3FB0-413B-9EDB-F140CB28FE17}" type="presParOf" srcId="{E2D2E959-4F62-4667-9A4E-6E432927AE31}" destId="{8020265C-65CE-4E2E-A144-A8FE1A69E936}" srcOrd="0" destOrd="0" presId="urn:microsoft.com/office/officeart/2005/8/layout/process3"/>
    <dgm:cxn modelId="{47FF566C-9EBC-4503-8B58-78CEC7427D48}" type="presParOf" srcId="{8020265C-65CE-4E2E-A144-A8FE1A69E936}" destId="{687BDDD7-893B-4C71-9844-3824E5609744}" srcOrd="0" destOrd="0" presId="urn:microsoft.com/office/officeart/2005/8/layout/process3"/>
    <dgm:cxn modelId="{4042A00F-0A90-45CC-BBCB-5B589BF4471C}" type="presParOf" srcId="{8020265C-65CE-4E2E-A144-A8FE1A69E936}" destId="{8CD84617-E39D-4141-B5BB-CC63958ECE8D}" srcOrd="1" destOrd="0" presId="urn:microsoft.com/office/officeart/2005/8/layout/process3"/>
    <dgm:cxn modelId="{B4284C8F-42E6-4B2E-8C72-3B5B1D22DBC0}" type="presParOf" srcId="{8020265C-65CE-4E2E-A144-A8FE1A69E936}" destId="{A855D974-2B66-4AD1-9F0E-AB402070EE2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D0F526-34CA-47DA-8F5E-5798D2FD4CEC}" type="doc">
      <dgm:prSet loTypeId="urn:microsoft.com/office/officeart/2005/8/layout/process3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6AC3DC26-2056-4F64-80E0-554D0E189ABB}">
      <dgm:prSet phldrT="[Text]"/>
      <dgm:spPr>
        <a:solidFill>
          <a:srgbClr val="105385"/>
        </a:solidFill>
      </dgm:spPr>
      <dgm:t>
        <a:bodyPr/>
        <a:lstStyle/>
        <a:p>
          <a:r>
            <a:rPr lang="de-DE" dirty="0"/>
            <a:t>Vision</a:t>
          </a:r>
        </a:p>
      </dgm:t>
    </dgm:pt>
    <dgm:pt modelId="{AA96D068-3EE7-4968-9251-2A3CF15D1F80}" type="parTrans" cxnId="{9EBA8EF5-E752-493B-B97C-6798721B5542}">
      <dgm:prSet/>
      <dgm:spPr/>
      <dgm:t>
        <a:bodyPr/>
        <a:lstStyle/>
        <a:p>
          <a:endParaRPr lang="de-DE"/>
        </a:p>
      </dgm:t>
    </dgm:pt>
    <dgm:pt modelId="{74A74AA2-EDF0-4D40-978E-4FFDFBBF3627}" type="sibTrans" cxnId="{9EBA8EF5-E752-493B-B97C-6798721B5542}">
      <dgm:prSet/>
      <dgm:spPr/>
      <dgm:t>
        <a:bodyPr/>
        <a:lstStyle/>
        <a:p>
          <a:endParaRPr lang="de-DE"/>
        </a:p>
      </dgm:t>
    </dgm:pt>
    <dgm:pt modelId="{6F35E23E-3443-47E5-9D69-35DD44C6D6A0}">
      <dgm:prSet phldrT="[Text]"/>
      <dgm:spPr>
        <a:ln>
          <a:solidFill>
            <a:srgbClr val="10558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Editierbares Sensorintervalle</a:t>
          </a:r>
        </a:p>
      </dgm:t>
    </dgm:pt>
    <dgm:pt modelId="{7D491415-4DFB-4C66-8FEC-467722980FA8}" type="parTrans" cxnId="{CE35BE63-8436-478E-B57C-C6727FB8B9FC}">
      <dgm:prSet/>
      <dgm:spPr/>
      <dgm:t>
        <a:bodyPr/>
        <a:lstStyle/>
        <a:p>
          <a:endParaRPr lang="de-DE"/>
        </a:p>
      </dgm:t>
    </dgm:pt>
    <dgm:pt modelId="{8ADAD9D1-15FC-4CF1-8E2C-FFD491C098FD}" type="sibTrans" cxnId="{CE35BE63-8436-478E-B57C-C6727FB8B9FC}">
      <dgm:prSet/>
      <dgm:spPr/>
      <dgm:t>
        <a:bodyPr/>
        <a:lstStyle/>
        <a:p>
          <a:endParaRPr lang="de-DE"/>
        </a:p>
      </dgm:t>
    </dgm:pt>
    <dgm:pt modelId="{96DA4DD5-C369-4CBA-8E8F-7FF9B3A19FD8}">
      <dgm:prSet phldrT="[Text]"/>
      <dgm:spPr>
        <a:ln>
          <a:solidFill>
            <a:srgbClr val="10558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Liste an verfügbaren Sensoren</a:t>
          </a:r>
        </a:p>
      </dgm:t>
    </dgm:pt>
    <dgm:pt modelId="{0684C2A6-5003-4B74-B3B2-EF706C803DA9}" type="parTrans" cxnId="{58764C3D-846E-45CA-B5A6-99650AE26D8A}">
      <dgm:prSet/>
      <dgm:spPr/>
      <dgm:t>
        <a:bodyPr/>
        <a:lstStyle/>
        <a:p>
          <a:endParaRPr lang="en-DE"/>
        </a:p>
      </dgm:t>
    </dgm:pt>
    <dgm:pt modelId="{AE641E30-6C36-4886-B702-8EF53E951020}" type="sibTrans" cxnId="{58764C3D-846E-45CA-B5A6-99650AE26D8A}">
      <dgm:prSet/>
      <dgm:spPr/>
      <dgm:t>
        <a:bodyPr/>
        <a:lstStyle/>
        <a:p>
          <a:endParaRPr lang="en-DE"/>
        </a:p>
      </dgm:t>
    </dgm:pt>
    <dgm:pt modelId="{E2D2E959-4F62-4667-9A4E-6E432927AE31}" type="pres">
      <dgm:prSet presAssocID="{20D0F526-34CA-47DA-8F5E-5798D2FD4CEC}" presName="linearFlow" presStyleCnt="0">
        <dgm:presLayoutVars>
          <dgm:dir/>
          <dgm:animLvl val="lvl"/>
          <dgm:resizeHandles val="exact"/>
        </dgm:presLayoutVars>
      </dgm:prSet>
      <dgm:spPr/>
    </dgm:pt>
    <dgm:pt modelId="{8020265C-65CE-4E2E-A144-A8FE1A69E936}" type="pres">
      <dgm:prSet presAssocID="{6AC3DC26-2056-4F64-80E0-554D0E189ABB}" presName="composite" presStyleCnt="0"/>
      <dgm:spPr/>
    </dgm:pt>
    <dgm:pt modelId="{687BDDD7-893B-4C71-9844-3824E5609744}" type="pres">
      <dgm:prSet presAssocID="{6AC3DC26-2056-4F64-80E0-554D0E189ABB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8CD84617-E39D-4141-B5BB-CC63958ECE8D}" type="pres">
      <dgm:prSet presAssocID="{6AC3DC26-2056-4F64-80E0-554D0E189ABB}" presName="parSh" presStyleLbl="node1" presStyleIdx="0" presStyleCnt="1"/>
      <dgm:spPr/>
    </dgm:pt>
    <dgm:pt modelId="{A855D974-2B66-4AD1-9F0E-AB402070EE2E}" type="pres">
      <dgm:prSet presAssocID="{6AC3DC26-2056-4F64-80E0-554D0E189ABB}" presName="desTx" presStyleLbl="fgAcc1" presStyleIdx="0" presStyleCnt="1">
        <dgm:presLayoutVars>
          <dgm:bulletEnabled val="1"/>
        </dgm:presLayoutVars>
      </dgm:prSet>
      <dgm:spPr/>
    </dgm:pt>
  </dgm:ptLst>
  <dgm:cxnLst>
    <dgm:cxn modelId="{5983DA24-9E42-47E9-B9B7-3176C17F346B}" type="presOf" srcId="{96DA4DD5-C369-4CBA-8E8F-7FF9B3A19FD8}" destId="{A855D974-2B66-4AD1-9F0E-AB402070EE2E}" srcOrd="0" destOrd="1" presId="urn:microsoft.com/office/officeart/2005/8/layout/process3"/>
    <dgm:cxn modelId="{58764C3D-846E-45CA-B5A6-99650AE26D8A}" srcId="{6AC3DC26-2056-4F64-80E0-554D0E189ABB}" destId="{96DA4DD5-C369-4CBA-8E8F-7FF9B3A19FD8}" srcOrd="1" destOrd="0" parTransId="{0684C2A6-5003-4B74-B3B2-EF706C803DA9}" sibTransId="{AE641E30-6C36-4886-B702-8EF53E951020}"/>
    <dgm:cxn modelId="{CE35BE63-8436-478E-B57C-C6727FB8B9FC}" srcId="{6AC3DC26-2056-4F64-80E0-554D0E189ABB}" destId="{6F35E23E-3443-47E5-9D69-35DD44C6D6A0}" srcOrd="0" destOrd="0" parTransId="{7D491415-4DFB-4C66-8FEC-467722980FA8}" sibTransId="{8ADAD9D1-15FC-4CF1-8E2C-FFD491C098FD}"/>
    <dgm:cxn modelId="{48F2C571-829E-4666-9909-4A65737B49E2}" type="presOf" srcId="{6F35E23E-3443-47E5-9D69-35DD44C6D6A0}" destId="{A855D974-2B66-4AD1-9F0E-AB402070EE2E}" srcOrd="0" destOrd="0" presId="urn:microsoft.com/office/officeart/2005/8/layout/process3"/>
    <dgm:cxn modelId="{F91D4774-3FC1-42C3-8F9F-7DFD8FEE6921}" type="presOf" srcId="{6AC3DC26-2056-4F64-80E0-554D0E189ABB}" destId="{8CD84617-E39D-4141-B5BB-CC63958ECE8D}" srcOrd="1" destOrd="0" presId="urn:microsoft.com/office/officeart/2005/8/layout/process3"/>
    <dgm:cxn modelId="{950F25C4-12D6-4C99-9147-15842F9D0071}" type="presOf" srcId="{6AC3DC26-2056-4F64-80E0-554D0E189ABB}" destId="{687BDDD7-893B-4C71-9844-3824E5609744}" srcOrd="0" destOrd="0" presId="urn:microsoft.com/office/officeart/2005/8/layout/process3"/>
    <dgm:cxn modelId="{FE6C04CD-248F-46F9-9434-D2E0A5D2E4D3}" type="presOf" srcId="{20D0F526-34CA-47DA-8F5E-5798D2FD4CEC}" destId="{E2D2E959-4F62-4667-9A4E-6E432927AE31}" srcOrd="0" destOrd="0" presId="urn:microsoft.com/office/officeart/2005/8/layout/process3"/>
    <dgm:cxn modelId="{9EBA8EF5-E752-493B-B97C-6798721B5542}" srcId="{20D0F526-34CA-47DA-8F5E-5798D2FD4CEC}" destId="{6AC3DC26-2056-4F64-80E0-554D0E189ABB}" srcOrd="0" destOrd="0" parTransId="{AA96D068-3EE7-4968-9251-2A3CF15D1F80}" sibTransId="{74A74AA2-EDF0-4D40-978E-4FFDFBBF3627}"/>
    <dgm:cxn modelId="{4C2710EC-3FB0-413B-9EDB-F140CB28FE17}" type="presParOf" srcId="{E2D2E959-4F62-4667-9A4E-6E432927AE31}" destId="{8020265C-65CE-4E2E-A144-A8FE1A69E936}" srcOrd="0" destOrd="0" presId="urn:microsoft.com/office/officeart/2005/8/layout/process3"/>
    <dgm:cxn modelId="{47FF566C-9EBC-4503-8B58-78CEC7427D48}" type="presParOf" srcId="{8020265C-65CE-4E2E-A144-A8FE1A69E936}" destId="{687BDDD7-893B-4C71-9844-3824E5609744}" srcOrd="0" destOrd="0" presId="urn:microsoft.com/office/officeart/2005/8/layout/process3"/>
    <dgm:cxn modelId="{4042A00F-0A90-45CC-BBCB-5B589BF4471C}" type="presParOf" srcId="{8020265C-65CE-4E2E-A144-A8FE1A69E936}" destId="{8CD84617-E39D-4141-B5BB-CC63958ECE8D}" srcOrd="1" destOrd="0" presId="urn:microsoft.com/office/officeart/2005/8/layout/process3"/>
    <dgm:cxn modelId="{B4284C8F-42E6-4B2E-8C72-3B5B1D22DBC0}" type="presParOf" srcId="{8020265C-65CE-4E2E-A144-A8FE1A69E936}" destId="{A855D974-2B66-4AD1-9F0E-AB402070EE2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D0F526-34CA-47DA-8F5E-5798D2FD4CEC}" type="doc">
      <dgm:prSet loTypeId="urn:microsoft.com/office/officeart/2005/8/layout/process3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6AC3DC26-2056-4F64-80E0-554D0E189ABB}">
      <dgm:prSet phldrT="[Text]"/>
      <dgm:spPr>
        <a:solidFill>
          <a:srgbClr val="105385"/>
        </a:solidFill>
      </dgm:spPr>
      <dgm:t>
        <a:bodyPr/>
        <a:lstStyle/>
        <a:p>
          <a:r>
            <a:rPr lang="de-DE" dirty="0"/>
            <a:t>Vision</a:t>
          </a:r>
        </a:p>
      </dgm:t>
    </dgm:pt>
    <dgm:pt modelId="{AA96D068-3EE7-4968-9251-2A3CF15D1F80}" type="parTrans" cxnId="{9EBA8EF5-E752-493B-B97C-6798721B5542}">
      <dgm:prSet/>
      <dgm:spPr/>
      <dgm:t>
        <a:bodyPr/>
        <a:lstStyle/>
        <a:p>
          <a:endParaRPr lang="de-DE"/>
        </a:p>
      </dgm:t>
    </dgm:pt>
    <dgm:pt modelId="{74A74AA2-EDF0-4D40-978E-4FFDFBBF3627}" type="sibTrans" cxnId="{9EBA8EF5-E752-493B-B97C-6798721B5542}">
      <dgm:prSet/>
      <dgm:spPr/>
      <dgm:t>
        <a:bodyPr/>
        <a:lstStyle/>
        <a:p>
          <a:endParaRPr lang="de-DE"/>
        </a:p>
      </dgm:t>
    </dgm:pt>
    <dgm:pt modelId="{6F35E23E-3443-47E5-9D69-35DD44C6D6A0}">
      <dgm:prSet phldrT="[Text]"/>
      <dgm:spPr>
        <a:ln>
          <a:solidFill>
            <a:srgbClr val="10558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FPF ausgestattet mit Kameras</a:t>
          </a:r>
        </a:p>
      </dgm:t>
    </dgm:pt>
    <dgm:pt modelId="{7D491415-4DFB-4C66-8FEC-467722980FA8}" type="parTrans" cxnId="{CE35BE63-8436-478E-B57C-C6727FB8B9FC}">
      <dgm:prSet/>
      <dgm:spPr/>
      <dgm:t>
        <a:bodyPr/>
        <a:lstStyle/>
        <a:p>
          <a:endParaRPr lang="de-DE"/>
        </a:p>
      </dgm:t>
    </dgm:pt>
    <dgm:pt modelId="{8ADAD9D1-15FC-4CF1-8E2C-FFD491C098FD}" type="sibTrans" cxnId="{CE35BE63-8436-478E-B57C-C6727FB8B9FC}">
      <dgm:prSet/>
      <dgm:spPr/>
      <dgm:t>
        <a:bodyPr/>
        <a:lstStyle/>
        <a:p>
          <a:endParaRPr lang="de-DE"/>
        </a:p>
      </dgm:t>
    </dgm:pt>
    <dgm:pt modelId="{882B20FE-4C32-4ED9-BAC9-5ACFD61032A6}">
      <dgm:prSet/>
      <dgm:spPr>
        <a:ln>
          <a:solidFill>
            <a:srgbClr val="105589"/>
          </a:solidFill>
        </a:ln>
      </dgm:spPr>
      <dgm:t>
        <a:bodyPr/>
        <a:lstStyle/>
        <a:p>
          <a:r>
            <a:rPr lang="de-DE" dirty="0"/>
            <a:t>Foto- und Videofunktion</a:t>
          </a:r>
        </a:p>
      </dgm:t>
    </dgm:pt>
    <dgm:pt modelId="{420A662D-6FFB-4433-9B90-1DCCD4ABF0BA}" type="parTrans" cxnId="{A8001E3B-F426-4CED-9624-99E9FACC6A7F}">
      <dgm:prSet/>
      <dgm:spPr/>
      <dgm:t>
        <a:bodyPr/>
        <a:lstStyle/>
        <a:p>
          <a:endParaRPr lang="de-DE"/>
        </a:p>
      </dgm:t>
    </dgm:pt>
    <dgm:pt modelId="{A02C5D21-6245-41B0-B91F-056F27FD34CC}" type="sibTrans" cxnId="{A8001E3B-F426-4CED-9624-99E9FACC6A7F}">
      <dgm:prSet/>
      <dgm:spPr/>
      <dgm:t>
        <a:bodyPr/>
        <a:lstStyle/>
        <a:p>
          <a:endParaRPr lang="de-DE"/>
        </a:p>
      </dgm:t>
    </dgm:pt>
    <dgm:pt modelId="{368CE61F-B02B-45CA-9BEE-957C2986A6DA}">
      <dgm:prSet/>
      <dgm:spPr>
        <a:ln>
          <a:solidFill>
            <a:srgbClr val="105589"/>
          </a:solidFill>
        </a:ln>
      </dgm:spPr>
      <dgm:t>
        <a:bodyPr/>
        <a:lstStyle/>
        <a:p>
          <a:r>
            <a:rPr lang="de-DE" dirty="0"/>
            <a:t>HTTP und RTSP Unterstützung</a:t>
          </a:r>
        </a:p>
      </dgm:t>
    </dgm:pt>
    <dgm:pt modelId="{02E19625-8619-4898-810A-B016D3C1C94D}" type="parTrans" cxnId="{B36C3A7E-0C2F-4D79-B7FB-71BA55C37D28}">
      <dgm:prSet/>
      <dgm:spPr/>
      <dgm:t>
        <a:bodyPr/>
        <a:lstStyle/>
        <a:p>
          <a:endParaRPr lang="en-DE"/>
        </a:p>
      </dgm:t>
    </dgm:pt>
    <dgm:pt modelId="{83A1C2CA-D1F9-4512-AB63-67D75334E57F}" type="sibTrans" cxnId="{B36C3A7E-0C2F-4D79-B7FB-71BA55C37D28}">
      <dgm:prSet/>
      <dgm:spPr/>
      <dgm:t>
        <a:bodyPr/>
        <a:lstStyle/>
        <a:p>
          <a:endParaRPr lang="en-DE"/>
        </a:p>
      </dgm:t>
    </dgm:pt>
    <dgm:pt modelId="{E2D2E959-4F62-4667-9A4E-6E432927AE31}" type="pres">
      <dgm:prSet presAssocID="{20D0F526-34CA-47DA-8F5E-5798D2FD4CEC}" presName="linearFlow" presStyleCnt="0">
        <dgm:presLayoutVars>
          <dgm:dir/>
          <dgm:animLvl val="lvl"/>
          <dgm:resizeHandles val="exact"/>
        </dgm:presLayoutVars>
      </dgm:prSet>
      <dgm:spPr/>
    </dgm:pt>
    <dgm:pt modelId="{8020265C-65CE-4E2E-A144-A8FE1A69E936}" type="pres">
      <dgm:prSet presAssocID="{6AC3DC26-2056-4F64-80E0-554D0E189ABB}" presName="composite" presStyleCnt="0"/>
      <dgm:spPr/>
    </dgm:pt>
    <dgm:pt modelId="{687BDDD7-893B-4C71-9844-3824E5609744}" type="pres">
      <dgm:prSet presAssocID="{6AC3DC26-2056-4F64-80E0-554D0E189ABB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8CD84617-E39D-4141-B5BB-CC63958ECE8D}" type="pres">
      <dgm:prSet presAssocID="{6AC3DC26-2056-4F64-80E0-554D0E189ABB}" presName="parSh" presStyleLbl="node1" presStyleIdx="0" presStyleCnt="1"/>
      <dgm:spPr/>
    </dgm:pt>
    <dgm:pt modelId="{A855D974-2B66-4AD1-9F0E-AB402070EE2E}" type="pres">
      <dgm:prSet presAssocID="{6AC3DC26-2056-4F64-80E0-554D0E189ABB}" presName="desTx" presStyleLbl="fgAcc1" presStyleIdx="0" presStyleCnt="1">
        <dgm:presLayoutVars>
          <dgm:bulletEnabled val="1"/>
        </dgm:presLayoutVars>
      </dgm:prSet>
      <dgm:spPr/>
    </dgm:pt>
  </dgm:ptLst>
  <dgm:cxnLst>
    <dgm:cxn modelId="{A8001E3B-F426-4CED-9624-99E9FACC6A7F}" srcId="{6AC3DC26-2056-4F64-80E0-554D0E189ABB}" destId="{882B20FE-4C32-4ED9-BAC9-5ACFD61032A6}" srcOrd="1" destOrd="0" parTransId="{420A662D-6FFB-4433-9B90-1DCCD4ABF0BA}" sibTransId="{A02C5D21-6245-41B0-B91F-056F27FD34CC}"/>
    <dgm:cxn modelId="{CE35BE63-8436-478E-B57C-C6727FB8B9FC}" srcId="{6AC3DC26-2056-4F64-80E0-554D0E189ABB}" destId="{6F35E23E-3443-47E5-9D69-35DD44C6D6A0}" srcOrd="0" destOrd="0" parTransId="{7D491415-4DFB-4C66-8FEC-467722980FA8}" sibTransId="{8ADAD9D1-15FC-4CF1-8E2C-FFD491C098FD}"/>
    <dgm:cxn modelId="{48F2C571-829E-4666-9909-4A65737B49E2}" type="presOf" srcId="{6F35E23E-3443-47E5-9D69-35DD44C6D6A0}" destId="{A855D974-2B66-4AD1-9F0E-AB402070EE2E}" srcOrd="0" destOrd="0" presId="urn:microsoft.com/office/officeart/2005/8/layout/process3"/>
    <dgm:cxn modelId="{F91D4774-3FC1-42C3-8F9F-7DFD8FEE6921}" type="presOf" srcId="{6AC3DC26-2056-4F64-80E0-554D0E189ABB}" destId="{8CD84617-E39D-4141-B5BB-CC63958ECE8D}" srcOrd="1" destOrd="0" presId="urn:microsoft.com/office/officeart/2005/8/layout/process3"/>
    <dgm:cxn modelId="{B36C3A7E-0C2F-4D79-B7FB-71BA55C37D28}" srcId="{6AC3DC26-2056-4F64-80E0-554D0E189ABB}" destId="{368CE61F-B02B-45CA-9BEE-957C2986A6DA}" srcOrd="2" destOrd="0" parTransId="{02E19625-8619-4898-810A-B016D3C1C94D}" sibTransId="{83A1C2CA-D1F9-4512-AB63-67D75334E57F}"/>
    <dgm:cxn modelId="{B5BB9B98-EBD1-43C1-A105-5700D5B298BE}" type="presOf" srcId="{882B20FE-4C32-4ED9-BAC9-5ACFD61032A6}" destId="{A855D974-2B66-4AD1-9F0E-AB402070EE2E}" srcOrd="0" destOrd="1" presId="urn:microsoft.com/office/officeart/2005/8/layout/process3"/>
    <dgm:cxn modelId="{950F25C4-12D6-4C99-9147-15842F9D0071}" type="presOf" srcId="{6AC3DC26-2056-4F64-80E0-554D0E189ABB}" destId="{687BDDD7-893B-4C71-9844-3824E5609744}" srcOrd="0" destOrd="0" presId="urn:microsoft.com/office/officeart/2005/8/layout/process3"/>
    <dgm:cxn modelId="{FE6C04CD-248F-46F9-9434-D2E0A5D2E4D3}" type="presOf" srcId="{20D0F526-34CA-47DA-8F5E-5798D2FD4CEC}" destId="{E2D2E959-4F62-4667-9A4E-6E432927AE31}" srcOrd="0" destOrd="0" presId="urn:microsoft.com/office/officeart/2005/8/layout/process3"/>
    <dgm:cxn modelId="{500282E9-C699-4381-8AF6-AE1A5EA0EA8A}" type="presOf" srcId="{368CE61F-B02B-45CA-9BEE-957C2986A6DA}" destId="{A855D974-2B66-4AD1-9F0E-AB402070EE2E}" srcOrd="0" destOrd="2" presId="urn:microsoft.com/office/officeart/2005/8/layout/process3"/>
    <dgm:cxn modelId="{9EBA8EF5-E752-493B-B97C-6798721B5542}" srcId="{20D0F526-34CA-47DA-8F5E-5798D2FD4CEC}" destId="{6AC3DC26-2056-4F64-80E0-554D0E189ABB}" srcOrd="0" destOrd="0" parTransId="{AA96D068-3EE7-4968-9251-2A3CF15D1F80}" sibTransId="{74A74AA2-EDF0-4D40-978E-4FFDFBBF3627}"/>
    <dgm:cxn modelId="{4C2710EC-3FB0-413B-9EDB-F140CB28FE17}" type="presParOf" srcId="{E2D2E959-4F62-4667-9A4E-6E432927AE31}" destId="{8020265C-65CE-4E2E-A144-A8FE1A69E936}" srcOrd="0" destOrd="0" presId="urn:microsoft.com/office/officeart/2005/8/layout/process3"/>
    <dgm:cxn modelId="{47FF566C-9EBC-4503-8B58-78CEC7427D48}" type="presParOf" srcId="{8020265C-65CE-4E2E-A144-A8FE1A69E936}" destId="{687BDDD7-893B-4C71-9844-3824E5609744}" srcOrd="0" destOrd="0" presId="urn:microsoft.com/office/officeart/2005/8/layout/process3"/>
    <dgm:cxn modelId="{4042A00F-0A90-45CC-BBCB-5B589BF4471C}" type="presParOf" srcId="{8020265C-65CE-4E2E-A144-A8FE1A69E936}" destId="{8CD84617-E39D-4141-B5BB-CC63958ECE8D}" srcOrd="1" destOrd="0" presId="urn:microsoft.com/office/officeart/2005/8/layout/process3"/>
    <dgm:cxn modelId="{B4284C8F-42E6-4B2E-8C72-3B5B1D22DBC0}" type="presParOf" srcId="{8020265C-65CE-4E2E-A144-A8FE1A69E936}" destId="{A855D974-2B66-4AD1-9F0E-AB402070EE2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D0F526-34CA-47DA-8F5E-5798D2FD4CEC}" type="doc">
      <dgm:prSet loTypeId="urn:microsoft.com/office/officeart/2005/8/layout/process3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6AC3DC26-2056-4F64-80E0-554D0E189ABB}">
      <dgm:prSet phldrT="[Text]"/>
      <dgm:spPr>
        <a:solidFill>
          <a:srgbClr val="105385"/>
        </a:solidFill>
      </dgm:spPr>
      <dgm:t>
        <a:bodyPr/>
        <a:lstStyle/>
        <a:p>
          <a:r>
            <a:rPr lang="de-DE" dirty="0"/>
            <a:t>Vision</a:t>
          </a:r>
        </a:p>
      </dgm:t>
    </dgm:pt>
    <dgm:pt modelId="{AA96D068-3EE7-4968-9251-2A3CF15D1F80}" type="parTrans" cxnId="{9EBA8EF5-E752-493B-B97C-6798721B5542}">
      <dgm:prSet/>
      <dgm:spPr/>
      <dgm:t>
        <a:bodyPr/>
        <a:lstStyle/>
        <a:p>
          <a:endParaRPr lang="de-DE"/>
        </a:p>
      </dgm:t>
    </dgm:pt>
    <dgm:pt modelId="{74A74AA2-EDF0-4D40-978E-4FFDFBBF3627}" type="sibTrans" cxnId="{9EBA8EF5-E752-493B-B97C-6798721B5542}">
      <dgm:prSet/>
      <dgm:spPr/>
      <dgm:t>
        <a:bodyPr/>
        <a:lstStyle/>
        <a:p>
          <a:endParaRPr lang="de-DE"/>
        </a:p>
      </dgm:t>
    </dgm:pt>
    <dgm:pt modelId="{6F35E23E-3443-47E5-9D69-35DD44C6D6A0}">
      <dgm:prSet phldrT="[Text]"/>
      <dgm:spPr>
        <a:ln>
          <a:solidFill>
            <a:srgbClr val="10558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Jede Pflanze bekommt einen Growing Cycle</a:t>
          </a:r>
        </a:p>
      </dgm:t>
    </dgm:pt>
    <dgm:pt modelId="{7D491415-4DFB-4C66-8FEC-467722980FA8}" type="parTrans" cxnId="{CE35BE63-8436-478E-B57C-C6727FB8B9FC}">
      <dgm:prSet/>
      <dgm:spPr/>
      <dgm:t>
        <a:bodyPr/>
        <a:lstStyle/>
        <a:p>
          <a:endParaRPr lang="de-DE"/>
        </a:p>
      </dgm:t>
    </dgm:pt>
    <dgm:pt modelId="{8ADAD9D1-15FC-4CF1-8E2C-FFD491C098FD}" type="sibTrans" cxnId="{CE35BE63-8436-478E-B57C-C6727FB8B9FC}">
      <dgm:prSet/>
      <dgm:spPr/>
      <dgm:t>
        <a:bodyPr/>
        <a:lstStyle/>
        <a:p>
          <a:endParaRPr lang="de-DE"/>
        </a:p>
      </dgm:t>
    </dgm:pt>
    <dgm:pt modelId="{5C3CDCFC-F8A5-4896-A3A3-595E1DDFA97E}">
      <dgm:prSet phldrT="[Text]"/>
      <dgm:spPr>
        <a:ln>
          <a:solidFill>
            <a:srgbClr val="10558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Nutzerfreundlich</a:t>
          </a:r>
        </a:p>
      </dgm:t>
    </dgm:pt>
    <dgm:pt modelId="{B92751FF-F232-4470-B3AE-77D88E21D98B}" type="parTrans" cxnId="{23C9AA50-B9F7-45C9-994A-FA1FD2C85758}">
      <dgm:prSet/>
      <dgm:spPr/>
    </dgm:pt>
    <dgm:pt modelId="{E166CBB7-2714-443E-8C8E-CC3D136BEF7C}" type="sibTrans" cxnId="{23C9AA50-B9F7-45C9-994A-FA1FD2C85758}">
      <dgm:prSet/>
      <dgm:spPr/>
    </dgm:pt>
    <dgm:pt modelId="{A4DC0408-5ECD-45AE-BFB9-D9E95CBAF5CE}">
      <dgm:prSet phldrT="[Text]"/>
      <dgm:spPr>
        <a:ln>
          <a:solidFill>
            <a:srgbClr val="10558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Überwachung der Wachstumsphase</a:t>
          </a:r>
        </a:p>
      </dgm:t>
    </dgm:pt>
    <dgm:pt modelId="{982C724C-B560-40EE-BF1B-F65EDD002A3E}" type="parTrans" cxnId="{05041EB1-15E1-4538-8B06-69C5B8FA7696}">
      <dgm:prSet/>
      <dgm:spPr/>
    </dgm:pt>
    <dgm:pt modelId="{074359B4-BDE1-48C7-B46D-247AA3D5BC74}" type="sibTrans" cxnId="{05041EB1-15E1-4538-8B06-69C5B8FA7696}">
      <dgm:prSet/>
      <dgm:spPr/>
    </dgm:pt>
    <dgm:pt modelId="{E2D2E959-4F62-4667-9A4E-6E432927AE31}" type="pres">
      <dgm:prSet presAssocID="{20D0F526-34CA-47DA-8F5E-5798D2FD4CEC}" presName="linearFlow" presStyleCnt="0">
        <dgm:presLayoutVars>
          <dgm:dir/>
          <dgm:animLvl val="lvl"/>
          <dgm:resizeHandles val="exact"/>
        </dgm:presLayoutVars>
      </dgm:prSet>
      <dgm:spPr/>
    </dgm:pt>
    <dgm:pt modelId="{8020265C-65CE-4E2E-A144-A8FE1A69E936}" type="pres">
      <dgm:prSet presAssocID="{6AC3DC26-2056-4F64-80E0-554D0E189ABB}" presName="composite" presStyleCnt="0"/>
      <dgm:spPr/>
    </dgm:pt>
    <dgm:pt modelId="{687BDDD7-893B-4C71-9844-3824E5609744}" type="pres">
      <dgm:prSet presAssocID="{6AC3DC26-2056-4F64-80E0-554D0E189ABB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8CD84617-E39D-4141-B5BB-CC63958ECE8D}" type="pres">
      <dgm:prSet presAssocID="{6AC3DC26-2056-4F64-80E0-554D0E189ABB}" presName="parSh" presStyleLbl="node1" presStyleIdx="0" presStyleCnt="1"/>
      <dgm:spPr/>
    </dgm:pt>
    <dgm:pt modelId="{A855D974-2B66-4AD1-9F0E-AB402070EE2E}" type="pres">
      <dgm:prSet presAssocID="{6AC3DC26-2056-4F64-80E0-554D0E189ABB}" presName="desTx" presStyleLbl="fgAcc1" presStyleIdx="0" presStyleCnt="1">
        <dgm:presLayoutVars>
          <dgm:bulletEnabled val="1"/>
        </dgm:presLayoutVars>
      </dgm:prSet>
      <dgm:spPr/>
    </dgm:pt>
  </dgm:ptLst>
  <dgm:cxnLst>
    <dgm:cxn modelId="{EB915C0B-A550-4D2A-BAB6-5911B826E2E2}" type="presOf" srcId="{A4DC0408-5ECD-45AE-BFB9-D9E95CBAF5CE}" destId="{A855D974-2B66-4AD1-9F0E-AB402070EE2E}" srcOrd="0" destOrd="1" presId="urn:microsoft.com/office/officeart/2005/8/layout/process3"/>
    <dgm:cxn modelId="{CE35BE63-8436-478E-B57C-C6727FB8B9FC}" srcId="{6AC3DC26-2056-4F64-80E0-554D0E189ABB}" destId="{6F35E23E-3443-47E5-9D69-35DD44C6D6A0}" srcOrd="0" destOrd="0" parTransId="{7D491415-4DFB-4C66-8FEC-467722980FA8}" sibTransId="{8ADAD9D1-15FC-4CF1-8E2C-FFD491C098FD}"/>
    <dgm:cxn modelId="{23C9AA50-B9F7-45C9-994A-FA1FD2C85758}" srcId="{6AC3DC26-2056-4F64-80E0-554D0E189ABB}" destId="{5C3CDCFC-F8A5-4896-A3A3-595E1DDFA97E}" srcOrd="2" destOrd="0" parTransId="{B92751FF-F232-4470-B3AE-77D88E21D98B}" sibTransId="{E166CBB7-2714-443E-8C8E-CC3D136BEF7C}"/>
    <dgm:cxn modelId="{48F2C571-829E-4666-9909-4A65737B49E2}" type="presOf" srcId="{6F35E23E-3443-47E5-9D69-35DD44C6D6A0}" destId="{A855D974-2B66-4AD1-9F0E-AB402070EE2E}" srcOrd="0" destOrd="0" presId="urn:microsoft.com/office/officeart/2005/8/layout/process3"/>
    <dgm:cxn modelId="{F91D4774-3FC1-42C3-8F9F-7DFD8FEE6921}" type="presOf" srcId="{6AC3DC26-2056-4F64-80E0-554D0E189ABB}" destId="{8CD84617-E39D-4141-B5BB-CC63958ECE8D}" srcOrd="1" destOrd="0" presId="urn:microsoft.com/office/officeart/2005/8/layout/process3"/>
    <dgm:cxn modelId="{05041EB1-15E1-4538-8B06-69C5B8FA7696}" srcId="{6AC3DC26-2056-4F64-80E0-554D0E189ABB}" destId="{A4DC0408-5ECD-45AE-BFB9-D9E95CBAF5CE}" srcOrd="1" destOrd="0" parTransId="{982C724C-B560-40EE-BF1B-F65EDD002A3E}" sibTransId="{074359B4-BDE1-48C7-B46D-247AA3D5BC74}"/>
    <dgm:cxn modelId="{950F25C4-12D6-4C99-9147-15842F9D0071}" type="presOf" srcId="{6AC3DC26-2056-4F64-80E0-554D0E189ABB}" destId="{687BDDD7-893B-4C71-9844-3824E5609744}" srcOrd="0" destOrd="0" presId="urn:microsoft.com/office/officeart/2005/8/layout/process3"/>
    <dgm:cxn modelId="{FE6C04CD-248F-46F9-9434-D2E0A5D2E4D3}" type="presOf" srcId="{20D0F526-34CA-47DA-8F5E-5798D2FD4CEC}" destId="{E2D2E959-4F62-4667-9A4E-6E432927AE31}" srcOrd="0" destOrd="0" presId="urn:microsoft.com/office/officeart/2005/8/layout/process3"/>
    <dgm:cxn modelId="{9EBA8EF5-E752-493B-B97C-6798721B5542}" srcId="{20D0F526-34CA-47DA-8F5E-5798D2FD4CEC}" destId="{6AC3DC26-2056-4F64-80E0-554D0E189ABB}" srcOrd="0" destOrd="0" parTransId="{AA96D068-3EE7-4968-9251-2A3CF15D1F80}" sibTransId="{74A74AA2-EDF0-4D40-978E-4FFDFBBF3627}"/>
    <dgm:cxn modelId="{F101FEFB-E483-4251-808D-CD1CBA682C09}" type="presOf" srcId="{5C3CDCFC-F8A5-4896-A3A3-595E1DDFA97E}" destId="{A855D974-2B66-4AD1-9F0E-AB402070EE2E}" srcOrd="0" destOrd="2" presId="urn:microsoft.com/office/officeart/2005/8/layout/process3"/>
    <dgm:cxn modelId="{4C2710EC-3FB0-413B-9EDB-F140CB28FE17}" type="presParOf" srcId="{E2D2E959-4F62-4667-9A4E-6E432927AE31}" destId="{8020265C-65CE-4E2E-A144-A8FE1A69E936}" srcOrd="0" destOrd="0" presId="urn:microsoft.com/office/officeart/2005/8/layout/process3"/>
    <dgm:cxn modelId="{47FF566C-9EBC-4503-8B58-78CEC7427D48}" type="presParOf" srcId="{8020265C-65CE-4E2E-A144-A8FE1A69E936}" destId="{687BDDD7-893B-4C71-9844-3824E5609744}" srcOrd="0" destOrd="0" presId="urn:microsoft.com/office/officeart/2005/8/layout/process3"/>
    <dgm:cxn modelId="{4042A00F-0A90-45CC-BBCB-5B589BF4471C}" type="presParOf" srcId="{8020265C-65CE-4E2E-A144-A8FE1A69E936}" destId="{8CD84617-E39D-4141-B5BB-CC63958ECE8D}" srcOrd="1" destOrd="0" presId="urn:microsoft.com/office/officeart/2005/8/layout/process3"/>
    <dgm:cxn modelId="{B4284C8F-42E6-4B2E-8C72-3B5B1D22DBC0}" type="presParOf" srcId="{8020265C-65CE-4E2E-A144-A8FE1A69E936}" destId="{A855D974-2B66-4AD1-9F0E-AB402070EE2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8B3DA5-C8F7-4A07-A301-0775015E7C4A}" type="doc">
      <dgm:prSet loTypeId="urn:microsoft.com/office/officeart/2005/8/layout/process3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28CE44C6-6E71-4CAC-AE19-FE1113CF079F}">
      <dgm:prSet phldrT="[Text]"/>
      <dgm:spPr>
        <a:solidFill>
          <a:srgbClr val="105385"/>
        </a:solidFill>
      </dgm:spPr>
      <dgm:t>
        <a:bodyPr/>
        <a:lstStyle/>
        <a:p>
          <a:r>
            <a:rPr lang="de-DE" dirty="0"/>
            <a:t>Harvest Entities</a:t>
          </a:r>
        </a:p>
      </dgm:t>
    </dgm:pt>
    <dgm:pt modelId="{EC2BB9BC-E322-445A-BAB2-7FFE64C31B55}" type="parTrans" cxnId="{03D31D13-F7C6-4388-B2FE-7E35A5C4B44C}">
      <dgm:prSet/>
      <dgm:spPr/>
      <dgm:t>
        <a:bodyPr/>
        <a:lstStyle/>
        <a:p>
          <a:endParaRPr lang="de-DE"/>
        </a:p>
      </dgm:t>
    </dgm:pt>
    <dgm:pt modelId="{6573CD96-F48A-42CC-B901-C8F43AE02215}" type="sibTrans" cxnId="{03D31D13-F7C6-4388-B2FE-7E35A5C4B44C}">
      <dgm:prSet/>
      <dgm:spPr/>
      <dgm:t>
        <a:bodyPr/>
        <a:lstStyle/>
        <a:p>
          <a:endParaRPr lang="de-DE"/>
        </a:p>
      </dgm:t>
    </dgm:pt>
    <dgm:pt modelId="{09CC3D17-9D27-4F55-97D7-0096124ACF0B}">
      <dgm:prSet phldrT="[Text]"/>
      <dgm:spPr>
        <a:ln>
          <a:solidFill>
            <a:srgbClr val="105385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Zu den Growing Cycles gibt es Erntezeitpunkte</a:t>
          </a:r>
        </a:p>
      </dgm:t>
    </dgm:pt>
    <dgm:pt modelId="{E2E820CB-5F08-4094-AD6D-995F406E0DAC}" type="parTrans" cxnId="{48D34F57-DCED-452C-B83A-54556D6FDBB5}">
      <dgm:prSet/>
      <dgm:spPr/>
      <dgm:t>
        <a:bodyPr/>
        <a:lstStyle/>
        <a:p>
          <a:endParaRPr lang="de-DE"/>
        </a:p>
      </dgm:t>
    </dgm:pt>
    <dgm:pt modelId="{A6847CAA-D127-4809-8E16-57A418807F24}" type="sibTrans" cxnId="{48D34F57-DCED-452C-B83A-54556D6FDBB5}">
      <dgm:prSet/>
      <dgm:spPr/>
      <dgm:t>
        <a:bodyPr/>
        <a:lstStyle/>
        <a:p>
          <a:endParaRPr lang="de-DE"/>
        </a:p>
      </dgm:t>
    </dgm:pt>
    <dgm:pt modelId="{2DCD154A-C965-4E0E-BE7F-02B9BFC4E743}">
      <dgm:prSet phldrT="[Text]"/>
      <dgm:spPr>
        <a:ln>
          <a:solidFill>
            <a:srgbClr val="105385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Wann und wie viel wird geerntet</a:t>
          </a:r>
        </a:p>
      </dgm:t>
    </dgm:pt>
    <dgm:pt modelId="{42C8DCFB-6F48-4248-84AD-644BCEAE5AD3}" type="parTrans" cxnId="{3C23ACB2-F460-42F2-8786-5B0A8AA357CF}">
      <dgm:prSet/>
      <dgm:spPr/>
      <dgm:t>
        <a:bodyPr/>
        <a:lstStyle/>
        <a:p>
          <a:endParaRPr lang="en-DE"/>
        </a:p>
      </dgm:t>
    </dgm:pt>
    <dgm:pt modelId="{E6002414-A311-48E0-A9BE-D6C20581E8EF}" type="sibTrans" cxnId="{3C23ACB2-F460-42F2-8786-5B0A8AA357CF}">
      <dgm:prSet/>
      <dgm:spPr/>
      <dgm:t>
        <a:bodyPr/>
        <a:lstStyle/>
        <a:p>
          <a:endParaRPr lang="en-DE"/>
        </a:p>
      </dgm:t>
    </dgm:pt>
    <dgm:pt modelId="{B6C60F34-7319-40BF-BACE-8B19718C391A}">
      <dgm:prSet phldrT="[Text]"/>
      <dgm:spPr>
        <a:ln>
          <a:solidFill>
            <a:srgbClr val="105385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Übersicht über alle Pflanzen</a:t>
          </a:r>
        </a:p>
      </dgm:t>
    </dgm:pt>
    <dgm:pt modelId="{B4714F0D-E48E-4037-A3AC-DF2FB8D3322C}" type="parTrans" cxnId="{59449D44-02A9-40FD-89C4-54246669F748}">
      <dgm:prSet/>
      <dgm:spPr/>
      <dgm:t>
        <a:bodyPr/>
        <a:lstStyle/>
        <a:p>
          <a:endParaRPr lang="en-DE"/>
        </a:p>
      </dgm:t>
    </dgm:pt>
    <dgm:pt modelId="{BA421B31-B99D-4BD8-9F93-22BA7A1C1A9E}" type="sibTrans" cxnId="{59449D44-02A9-40FD-89C4-54246669F748}">
      <dgm:prSet/>
      <dgm:spPr/>
      <dgm:t>
        <a:bodyPr/>
        <a:lstStyle/>
        <a:p>
          <a:endParaRPr lang="en-DE"/>
        </a:p>
      </dgm:t>
    </dgm:pt>
    <dgm:pt modelId="{A6F7E993-4BD9-45BA-B6E3-5B472E67392E}" type="pres">
      <dgm:prSet presAssocID="{B88B3DA5-C8F7-4A07-A301-0775015E7C4A}" presName="linearFlow" presStyleCnt="0">
        <dgm:presLayoutVars>
          <dgm:dir/>
          <dgm:animLvl val="lvl"/>
          <dgm:resizeHandles val="exact"/>
        </dgm:presLayoutVars>
      </dgm:prSet>
      <dgm:spPr/>
    </dgm:pt>
    <dgm:pt modelId="{6D1250A3-2396-4851-999D-B1A6E5E2370C}" type="pres">
      <dgm:prSet presAssocID="{28CE44C6-6E71-4CAC-AE19-FE1113CF079F}" presName="composite" presStyleCnt="0"/>
      <dgm:spPr/>
    </dgm:pt>
    <dgm:pt modelId="{F6DDB8A2-4A8D-43EC-A156-6A757F7DB443}" type="pres">
      <dgm:prSet presAssocID="{28CE44C6-6E71-4CAC-AE19-FE1113CF079F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D14FA738-ACEE-4D23-8BC3-0F760BB7311F}" type="pres">
      <dgm:prSet presAssocID="{28CE44C6-6E71-4CAC-AE19-FE1113CF079F}" presName="parSh" presStyleLbl="node1" presStyleIdx="0" presStyleCnt="1"/>
      <dgm:spPr/>
    </dgm:pt>
    <dgm:pt modelId="{895D7850-448A-46A6-BF33-CE8D5D721C63}" type="pres">
      <dgm:prSet presAssocID="{28CE44C6-6E71-4CAC-AE19-FE1113CF079F}" presName="desTx" presStyleLbl="fgAcc1" presStyleIdx="0" presStyleCnt="1">
        <dgm:presLayoutVars>
          <dgm:bulletEnabled val="1"/>
        </dgm:presLayoutVars>
      </dgm:prSet>
      <dgm:spPr/>
    </dgm:pt>
  </dgm:ptLst>
  <dgm:cxnLst>
    <dgm:cxn modelId="{03D31D13-F7C6-4388-B2FE-7E35A5C4B44C}" srcId="{B88B3DA5-C8F7-4A07-A301-0775015E7C4A}" destId="{28CE44C6-6E71-4CAC-AE19-FE1113CF079F}" srcOrd="0" destOrd="0" parTransId="{EC2BB9BC-E322-445A-BAB2-7FFE64C31B55}" sibTransId="{6573CD96-F48A-42CC-B901-C8F43AE02215}"/>
    <dgm:cxn modelId="{EA484663-EDA7-49D6-9EDE-2B6184CB4B83}" type="presOf" srcId="{B88B3DA5-C8F7-4A07-A301-0775015E7C4A}" destId="{A6F7E993-4BD9-45BA-B6E3-5B472E67392E}" srcOrd="0" destOrd="0" presId="urn:microsoft.com/office/officeart/2005/8/layout/process3"/>
    <dgm:cxn modelId="{59449D44-02A9-40FD-89C4-54246669F748}" srcId="{28CE44C6-6E71-4CAC-AE19-FE1113CF079F}" destId="{B6C60F34-7319-40BF-BACE-8B19718C391A}" srcOrd="2" destOrd="0" parTransId="{B4714F0D-E48E-4037-A3AC-DF2FB8D3322C}" sibTransId="{BA421B31-B99D-4BD8-9F93-22BA7A1C1A9E}"/>
    <dgm:cxn modelId="{B4225A51-FFD2-42C3-882D-F51DC799DB57}" type="presOf" srcId="{28CE44C6-6E71-4CAC-AE19-FE1113CF079F}" destId="{D14FA738-ACEE-4D23-8BC3-0F760BB7311F}" srcOrd="1" destOrd="0" presId="urn:microsoft.com/office/officeart/2005/8/layout/process3"/>
    <dgm:cxn modelId="{48D34F57-DCED-452C-B83A-54556D6FDBB5}" srcId="{28CE44C6-6E71-4CAC-AE19-FE1113CF079F}" destId="{09CC3D17-9D27-4F55-97D7-0096124ACF0B}" srcOrd="0" destOrd="0" parTransId="{E2E820CB-5F08-4094-AD6D-995F406E0DAC}" sibTransId="{A6847CAA-D127-4809-8E16-57A418807F24}"/>
    <dgm:cxn modelId="{602B3484-CE7A-4117-B4A3-C34DED9B5886}" type="presOf" srcId="{B6C60F34-7319-40BF-BACE-8B19718C391A}" destId="{895D7850-448A-46A6-BF33-CE8D5D721C63}" srcOrd="0" destOrd="2" presId="urn:microsoft.com/office/officeart/2005/8/layout/process3"/>
    <dgm:cxn modelId="{05442AA5-0631-425E-AD0F-708191817066}" type="presOf" srcId="{2DCD154A-C965-4E0E-BE7F-02B9BFC4E743}" destId="{895D7850-448A-46A6-BF33-CE8D5D721C63}" srcOrd="0" destOrd="1" presId="urn:microsoft.com/office/officeart/2005/8/layout/process3"/>
    <dgm:cxn modelId="{3C23ACB2-F460-42F2-8786-5B0A8AA357CF}" srcId="{28CE44C6-6E71-4CAC-AE19-FE1113CF079F}" destId="{2DCD154A-C965-4E0E-BE7F-02B9BFC4E743}" srcOrd="1" destOrd="0" parTransId="{42C8DCFB-6F48-4248-84AD-644BCEAE5AD3}" sibTransId="{E6002414-A311-48E0-A9BE-D6C20581E8EF}"/>
    <dgm:cxn modelId="{62C5F1BB-489C-44A8-A02B-11310E7C8E07}" type="presOf" srcId="{28CE44C6-6E71-4CAC-AE19-FE1113CF079F}" destId="{F6DDB8A2-4A8D-43EC-A156-6A757F7DB443}" srcOrd="0" destOrd="0" presId="urn:microsoft.com/office/officeart/2005/8/layout/process3"/>
    <dgm:cxn modelId="{E33099F0-DFB2-44A9-B730-F9C0B72AD94D}" type="presOf" srcId="{09CC3D17-9D27-4F55-97D7-0096124ACF0B}" destId="{895D7850-448A-46A6-BF33-CE8D5D721C63}" srcOrd="0" destOrd="0" presId="urn:microsoft.com/office/officeart/2005/8/layout/process3"/>
    <dgm:cxn modelId="{344DA801-14AA-4F8C-A2D2-1304F7ABA0E8}" type="presParOf" srcId="{A6F7E993-4BD9-45BA-B6E3-5B472E67392E}" destId="{6D1250A3-2396-4851-999D-B1A6E5E2370C}" srcOrd="0" destOrd="0" presId="urn:microsoft.com/office/officeart/2005/8/layout/process3"/>
    <dgm:cxn modelId="{935E25BB-69E3-46E7-BB7C-8AE8E1912CFA}" type="presParOf" srcId="{6D1250A3-2396-4851-999D-B1A6E5E2370C}" destId="{F6DDB8A2-4A8D-43EC-A156-6A757F7DB443}" srcOrd="0" destOrd="0" presId="urn:microsoft.com/office/officeart/2005/8/layout/process3"/>
    <dgm:cxn modelId="{E7FD3994-C88F-4B19-B92D-63E9CB8D3E33}" type="presParOf" srcId="{6D1250A3-2396-4851-999D-B1A6E5E2370C}" destId="{D14FA738-ACEE-4D23-8BC3-0F760BB7311F}" srcOrd="1" destOrd="0" presId="urn:microsoft.com/office/officeart/2005/8/layout/process3"/>
    <dgm:cxn modelId="{E97D7706-DE32-465B-92FF-00F6BE5FA4E3}" type="presParOf" srcId="{6D1250A3-2396-4851-999D-B1A6E5E2370C}" destId="{895D7850-448A-46A6-BF33-CE8D5D721C6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8B3DA5-C8F7-4A07-A301-0775015E7C4A}" type="doc">
      <dgm:prSet loTypeId="urn:microsoft.com/office/officeart/2005/8/layout/process3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28CE44C6-6E71-4CAC-AE19-FE1113CF079F}">
      <dgm:prSet phldrT="[Text]"/>
      <dgm:spPr>
        <a:solidFill>
          <a:srgbClr val="105385"/>
        </a:solidFill>
      </dgm:spPr>
      <dgm:t>
        <a:bodyPr/>
        <a:lstStyle/>
        <a:p>
          <a:r>
            <a:rPr lang="de-DE" dirty="0"/>
            <a:t>Sensordarstellung</a:t>
          </a:r>
        </a:p>
      </dgm:t>
    </dgm:pt>
    <dgm:pt modelId="{EC2BB9BC-E322-445A-BAB2-7FFE64C31B55}" type="parTrans" cxnId="{03D31D13-F7C6-4388-B2FE-7E35A5C4B44C}">
      <dgm:prSet/>
      <dgm:spPr/>
      <dgm:t>
        <a:bodyPr/>
        <a:lstStyle/>
        <a:p>
          <a:endParaRPr lang="de-DE"/>
        </a:p>
      </dgm:t>
    </dgm:pt>
    <dgm:pt modelId="{6573CD96-F48A-42CC-B901-C8F43AE02215}" type="sibTrans" cxnId="{03D31D13-F7C6-4388-B2FE-7E35A5C4B44C}">
      <dgm:prSet/>
      <dgm:spPr/>
      <dgm:t>
        <a:bodyPr/>
        <a:lstStyle/>
        <a:p>
          <a:endParaRPr lang="de-DE"/>
        </a:p>
      </dgm:t>
    </dgm:pt>
    <dgm:pt modelId="{09CC3D17-9D27-4F55-97D7-0096124ACF0B}">
      <dgm:prSet phldrT="[Text]"/>
      <dgm:spPr>
        <a:ln>
          <a:solidFill>
            <a:srgbClr val="105385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Mehr Sensortypen</a:t>
          </a:r>
        </a:p>
      </dgm:t>
    </dgm:pt>
    <dgm:pt modelId="{E2E820CB-5F08-4094-AD6D-995F406E0DAC}" type="parTrans" cxnId="{48D34F57-DCED-452C-B83A-54556D6FDBB5}">
      <dgm:prSet/>
      <dgm:spPr/>
      <dgm:t>
        <a:bodyPr/>
        <a:lstStyle/>
        <a:p>
          <a:endParaRPr lang="de-DE"/>
        </a:p>
      </dgm:t>
    </dgm:pt>
    <dgm:pt modelId="{A6847CAA-D127-4809-8E16-57A418807F24}" type="sibTrans" cxnId="{48D34F57-DCED-452C-B83A-54556D6FDBB5}">
      <dgm:prSet/>
      <dgm:spPr/>
      <dgm:t>
        <a:bodyPr/>
        <a:lstStyle/>
        <a:p>
          <a:endParaRPr lang="de-DE"/>
        </a:p>
      </dgm:t>
    </dgm:pt>
    <dgm:pt modelId="{1B5635E0-6031-4E79-815F-CC933F4B704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Detaillierte Graphen zum vergleichen und Intervallsteuerung</a:t>
          </a:r>
        </a:p>
      </dgm:t>
    </dgm:pt>
    <dgm:pt modelId="{C27296A6-9FB7-43FE-846A-0F741E961DA0}" type="parTrans" cxnId="{EB7A04E2-33CF-423F-9A68-4B1C13DC6C35}">
      <dgm:prSet/>
      <dgm:spPr/>
      <dgm:t>
        <a:bodyPr/>
        <a:lstStyle/>
        <a:p>
          <a:endParaRPr lang="en-DE"/>
        </a:p>
      </dgm:t>
    </dgm:pt>
    <dgm:pt modelId="{025CFF89-79EB-46F1-8402-9A167A63E8FD}" type="sibTrans" cxnId="{EB7A04E2-33CF-423F-9A68-4B1C13DC6C35}">
      <dgm:prSet/>
      <dgm:spPr/>
      <dgm:t>
        <a:bodyPr/>
        <a:lstStyle/>
        <a:p>
          <a:endParaRPr lang="en-DE"/>
        </a:p>
      </dgm:t>
    </dgm:pt>
    <dgm:pt modelId="{FFBC9C08-E3A8-4E8D-AA35-372032CF930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Timelapse</a:t>
          </a:r>
        </a:p>
      </dgm:t>
    </dgm:pt>
    <dgm:pt modelId="{96AA7848-52D3-4EA6-9C6E-BD44537596CF}" type="parTrans" cxnId="{CC771D9E-EFFD-490C-80B6-94D2A2088F9D}">
      <dgm:prSet/>
      <dgm:spPr/>
      <dgm:t>
        <a:bodyPr/>
        <a:lstStyle/>
        <a:p>
          <a:endParaRPr lang="en-DE"/>
        </a:p>
      </dgm:t>
    </dgm:pt>
    <dgm:pt modelId="{6C425B57-FBEE-493B-9B9B-5C2BA69B4451}" type="sibTrans" cxnId="{CC771D9E-EFFD-490C-80B6-94D2A2088F9D}">
      <dgm:prSet/>
      <dgm:spPr/>
      <dgm:t>
        <a:bodyPr/>
        <a:lstStyle/>
        <a:p>
          <a:endParaRPr lang="en-DE"/>
        </a:p>
      </dgm:t>
    </dgm:pt>
    <dgm:pt modelId="{A6F7E993-4BD9-45BA-B6E3-5B472E67392E}" type="pres">
      <dgm:prSet presAssocID="{B88B3DA5-C8F7-4A07-A301-0775015E7C4A}" presName="linearFlow" presStyleCnt="0">
        <dgm:presLayoutVars>
          <dgm:dir/>
          <dgm:animLvl val="lvl"/>
          <dgm:resizeHandles val="exact"/>
        </dgm:presLayoutVars>
      </dgm:prSet>
      <dgm:spPr/>
    </dgm:pt>
    <dgm:pt modelId="{6D1250A3-2396-4851-999D-B1A6E5E2370C}" type="pres">
      <dgm:prSet presAssocID="{28CE44C6-6E71-4CAC-AE19-FE1113CF079F}" presName="composite" presStyleCnt="0"/>
      <dgm:spPr/>
    </dgm:pt>
    <dgm:pt modelId="{F6DDB8A2-4A8D-43EC-A156-6A757F7DB443}" type="pres">
      <dgm:prSet presAssocID="{28CE44C6-6E71-4CAC-AE19-FE1113CF079F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D14FA738-ACEE-4D23-8BC3-0F760BB7311F}" type="pres">
      <dgm:prSet presAssocID="{28CE44C6-6E71-4CAC-AE19-FE1113CF079F}" presName="parSh" presStyleLbl="node1" presStyleIdx="0" presStyleCnt="1"/>
      <dgm:spPr/>
    </dgm:pt>
    <dgm:pt modelId="{895D7850-448A-46A6-BF33-CE8D5D721C63}" type="pres">
      <dgm:prSet presAssocID="{28CE44C6-6E71-4CAC-AE19-FE1113CF079F}" presName="desTx" presStyleLbl="fgAcc1" presStyleIdx="0" presStyleCnt="1">
        <dgm:presLayoutVars>
          <dgm:bulletEnabled val="1"/>
        </dgm:presLayoutVars>
      </dgm:prSet>
      <dgm:spPr/>
    </dgm:pt>
  </dgm:ptLst>
  <dgm:cxnLst>
    <dgm:cxn modelId="{91D36402-5491-45BE-8F88-EC6660B84E46}" type="presOf" srcId="{FFBC9C08-E3A8-4E8D-AA35-372032CF9309}" destId="{895D7850-448A-46A6-BF33-CE8D5D721C63}" srcOrd="0" destOrd="2" presId="urn:microsoft.com/office/officeart/2005/8/layout/process3"/>
    <dgm:cxn modelId="{03D31D13-F7C6-4388-B2FE-7E35A5C4B44C}" srcId="{B88B3DA5-C8F7-4A07-A301-0775015E7C4A}" destId="{28CE44C6-6E71-4CAC-AE19-FE1113CF079F}" srcOrd="0" destOrd="0" parTransId="{EC2BB9BC-E322-445A-BAB2-7FFE64C31B55}" sibTransId="{6573CD96-F48A-42CC-B901-C8F43AE02215}"/>
    <dgm:cxn modelId="{2D481F21-78E8-4DA6-BDE8-710531EF72C1}" type="presOf" srcId="{1B5635E0-6031-4E79-815F-CC933F4B7044}" destId="{895D7850-448A-46A6-BF33-CE8D5D721C63}" srcOrd="0" destOrd="1" presId="urn:microsoft.com/office/officeart/2005/8/layout/process3"/>
    <dgm:cxn modelId="{EA484663-EDA7-49D6-9EDE-2B6184CB4B83}" type="presOf" srcId="{B88B3DA5-C8F7-4A07-A301-0775015E7C4A}" destId="{A6F7E993-4BD9-45BA-B6E3-5B472E67392E}" srcOrd="0" destOrd="0" presId="urn:microsoft.com/office/officeart/2005/8/layout/process3"/>
    <dgm:cxn modelId="{B4225A51-FFD2-42C3-882D-F51DC799DB57}" type="presOf" srcId="{28CE44C6-6E71-4CAC-AE19-FE1113CF079F}" destId="{D14FA738-ACEE-4D23-8BC3-0F760BB7311F}" srcOrd="1" destOrd="0" presId="urn:microsoft.com/office/officeart/2005/8/layout/process3"/>
    <dgm:cxn modelId="{48D34F57-DCED-452C-B83A-54556D6FDBB5}" srcId="{28CE44C6-6E71-4CAC-AE19-FE1113CF079F}" destId="{09CC3D17-9D27-4F55-97D7-0096124ACF0B}" srcOrd="0" destOrd="0" parTransId="{E2E820CB-5F08-4094-AD6D-995F406E0DAC}" sibTransId="{A6847CAA-D127-4809-8E16-57A418807F24}"/>
    <dgm:cxn modelId="{CC771D9E-EFFD-490C-80B6-94D2A2088F9D}" srcId="{28CE44C6-6E71-4CAC-AE19-FE1113CF079F}" destId="{FFBC9C08-E3A8-4E8D-AA35-372032CF9309}" srcOrd="2" destOrd="0" parTransId="{96AA7848-52D3-4EA6-9C6E-BD44537596CF}" sibTransId="{6C425B57-FBEE-493B-9B9B-5C2BA69B4451}"/>
    <dgm:cxn modelId="{62C5F1BB-489C-44A8-A02B-11310E7C8E07}" type="presOf" srcId="{28CE44C6-6E71-4CAC-AE19-FE1113CF079F}" destId="{F6DDB8A2-4A8D-43EC-A156-6A757F7DB443}" srcOrd="0" destOrd="0" presId="urn:microsoft.com/office/officeart/2005/8/layout/process3"/>
    <dgm:cxn modelId="{EB7A04E2-33CF-423F-9A68-4B1C13DC6C35}" srcId="{28CE44C6-6E71-4CAC-AE19-FE1113CF079F}" destId="{1B5635E0-6031-4E79-815F-CC933F4B7044}" srcOrd="1" destOrd="0" parTransId="{C27296A6-9FB7-43FE-846A-0F741E961DA0}" sibTransId="{025CFF89-79EB-46F1-8402-9A167A63E8FD}"/>
    <dgm:cxn modelId="{E33099F0-DFB2-44A9-B730-F9C0B72AD94D}" type="presOf" srcId="{09CC3D17-9D27-4F55-97D7-0096124ACF0B}" destId="{895D7850-448A-46A6-BF33-CE8D5D721C63}" srcOrd="0" destOrd="0" presId="urn:microsoft.com/office/officeart/2005/8/layout/process3"/>
    <dgm:cxn modelId="{344DA801-14AA-4F8C-A2D2-1304F7ABA0E8}" type="presParOf" srcId="{A6F7E993-4BD9-45BA-B6E3-5B472E67392E}" destId="{6D1250A3-2396-4851-999D-B1A6E5E2370C}" srcOrd="0" destOrd="0" presId="urn:microsoft.com/office/officeart/2005/8/layout/process3"/>
    <dgm:cxn modelId="{935E25BB-69E3-46E7-BB7C-8AE8E1912CFA}" type="presParOf" srcId="{6D1250A3-2396-4851-999D-B1A6E5E2370C}" destId="{F6DDB8A2-4A8D-43EC-A156-6A757F7DB443}" srcOrd="0" destOrd="0" presId="urn:microsoft.com/office/officeart/2005/8/layout/process3"/>
    <dgm:cxn modelId="{E7FD3994-C88F-4B19-B92D-63E9CB8D3E33}" type="presParOf" srcId="{6D1250A3-2396-4851-999D-B1A6E5E2370C}" destId="{D14FA738-ACEE-4D23-8BC3-0F760BB7311F}" srcOrd="1" destOrd="0" presId="urn:microsoft.com/office/officeart/2005/8/layout/process3"/>
    <dgm:cxn modelId="{E97D7706-DE32-465B-92FF-00F6BE5FA4E3}" type="presParOf" srcId="{6D1250A3-2396-4851-999D-B1A6E5E2370C}" destId="{895D7850-448A-46A6-BF33-CE8D5D721C6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84617-E39D-4141-B5BB-CC63958ECE8D}">
      <dsp:nvSpPr>
        <dsp:cNvPr id="0" name=""/>
        <dsp:cNvSpPr/>
      </dsp:nvSpPr>
      <dsp:spPr>
        <a:xfrm>
          <a:off x="0" y="23175"/>
          <a:ext cx="4011226" cy="1296000"/>
        </a:xfrm>
        <a:prstGeom prst="roundRect">
          <a:avLst>
            <a:gd name="adj" fmla="val 10000"/>
          </a:avLst>
        </a:prstGeom>
        <a:solidFill>
          <a:srgbClr val="10538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Vision</a:t>
          </a:r>
        </a:p>
      </dsp:txBody>
      <dsp:txXfrm>
        <a:off x="0" y="23175"/>
        <a:ext cx="4011226" cy="864000"/>
      </dsp:txXfrm>
    </dsp:sp>
    <dsp:sp modelId="{A855D974-2B66-4AD1-9F0E-AB402070EE2E}">
      <dsp:nvSpPr>
        <dsp:cNvPr id="0" name=""/>
        <dsp:cNvSpPr/>
      </dsp:nvSpPr>
      <dsp:spPr>
        <a:xfrm>
          <a:off x="821576" y="887175"/>
          <a:ext cx="4011226" cy="275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105589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3000" kern="1200" dirty="0"/>
            <a:t>Live monitoring der FPF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3000" kern="1200" dirty="0"/>
            <a:t>Vorarbeit für Prediction und Intelligence (AI)</a:t>
          </a:r>
        </a:p>
      </dsp:txBody>
      <dsp:txXfrm>
        <a:off x="902238" y="967837"/>
        <a:ext cx="3849902" cy="25926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84617-E39D-4141-B5BB-CC63958ECE8D}">
      <dsp:nvSpPr>
        <dsp:cNvPr id="0" name=""/>
        <dsp:cNvSpPr/>
      </dsp:nvSpPr>
      <dsp:spPr>
        <a:xfrm>
          <a:off x="0" y="711874"/>
          <a:ext cx="3080291" cy="1166400"/>
        </a:xfrm>
        <a:prstGeom prst="roundRect">
          <a:avLst>
            <a:gd name="adj" fmla="val 10000"/>
          </a:avLst>
        </a:prstGeom>
        <a:solidFill>
          <a:srgbClr val="10538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Vision</a:t>
          </a:r>
        </a:p>
      </dsp:txBody>
      <dsp:txXfrm>
        <a:off x="0" y="711874"/>
        <a:ext cx="3080291" cy="777600"/>
      </dsp:txXfrm>
    </dsp:sp>
    <dsp:sp modelId="{A855D974-2B66-4AD1-9F0E-AB402070EE2E}">
      <dsp:nvSpPr>
        <dsp:cNvPr id="0" name=""/>
        <dsp:cNvSpPr/>
      </dsp:nvSpPr>
      <dsp:spPr>
        <a:xfrm>
          <a:off x="630902" y="1489474"/>
          <a:ext cx="3080291" cy="24785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105589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700" kern="1200" dirty="0"/>
            <a:t>Editierbares Sensorintervalle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700" kern="1200" dirty="0"/>
            <a:t>Liste an verfügbaren Sensoren</a:t>
          </a:r>
        </a:p>
      </dsp:txBody>
      <dsp:txXfrm>
        <a:off x="703498" y="1562070"/>
        <a:ext cx="2935099" cy="2333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84617-E39D-4141-B5BB-CC63958ECE8D}">
      <dsp:nvSpPr>
        <dsp:cNvPr id="0" name=""/>
        <dsp:cNvSpPr/>
      </dsp:nvSpPr>
      <dsp:spPr>
        <a:xfrm>
          <a:off x="0" y="157821"/>
          <a:ext cx="3331016" cy="1209600"/>
        </a:xfrm>
        <a:prstGeom prst="roundRect">
          <a:avLst>
            <a:gd name="adj" fmla="val 10000"/>
          </a:avLst>
        </a:prstGeom>
        <a:solidFill>
          <a:srgbClr val="10538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Vision</a:t>
          </a:r>
        </a:p>
      </dsp:txBody>
      <dsp:txXfrm>
        <a:off x="0" y="157821"/>
        <a:ext cx="3331016" cy="806400"/>
      </dsp:txXfrm>
    </dsp:sp>
    <dsp:sp modelId="{A855D974-2B66-4AD1-9F0E-AB402070EE2E}">
      <dsp:nvSpPr>
        <dsp:cNvPr id="0" name=""/>
        <dsp:cNvSpPr/>
      </dsp:nvSpPr>
      <dsp:spPr>
        <a:xfrm>
          <a:off x="682256" y="964221"/>
          <a:ext cx="3331016" cy="30743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105589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800" kern="1200" dirty="0"/>
            <a:t>FPF ausgestattet mit Kameras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800" kern="1200" dirty="0"/>
            <a:t>Foto- und Videofunktion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800" kern="1200" dirty="0"/>
            <a:t>HTTP und RTSP Unterstützung</a:t>
          </a:r>
        </a:p>
      </dsp:txBody>
      <dsp:txXfrm>
        <a:off x="772302" y="1054267"/>
        <a:ext cx="3150924" cy="28943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84617-E39D-4141-B5BB-CC63958ECE8D}">
      <dsp:nvSpPr>
        <dsp:cNvPr id="0" name=""/>
        <dsp:cNvSpPr/>
      </dsp:nvSpPr>
      <dsp:spPr>
        <a:xfrm>
          <a:off x="0" y="499036"/>
          <a:ext cx="3396521" cy="1166400"/>
        </a:xfrm>
        <a:prstGeom prst="roundRect">
          <a:avLst>
            <a:gd name="adj" fmla="val 10000"/>
          </a:avLst>
        </a:prstGeom>
        <a:solidFill>
          <a:srgbClr val="10538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Vision</a:t>
          </a:r>
        </a:p>
      </dsp:txBody>
      <dsp:txXfrm>
        <a:off x="0" y="499036"/>
        <a:ext cx="3396521" cy="777600"/>
      </dsp:txXfrm>
    </dsp:sp>
    <dsp:sp modelId="{A855D974-2B66-4AD1-9F0E-AB402070EE2E}">
      <dsp:nvSpPr>
        <dsp:cNvPr id="0" name=""/>
        <dsp:cNvSpPr/>
      </dsp:nvSpPr>
      <dsp:spPr>
        <a:xfrm>
          <a:off x="695672" y="1276636"/>
          <a:ext cx="3396521" cy="2964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105589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700" kern="1200" dirty="0"/>
            <a:t>Jede Pflanze bekommt einen Growing Cycle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700" kern="1200" dirty="0"/>
            <a:t>Überwachung der Wachstumsphase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700" kern="1200" dirty="0"/>
            <a:t>Nutzerfreundlich</a:t>
          </a:r>
        </a:p>
      </dsp:txBody>
      <dsp:txXfrm>
        <a:off x="782502" y="1363466"/>
        <a:ext cx="3222861" cy="27909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FA738-ACEE-4D23-8BC3-0F760BB7311F}">
      <dsp:nvSpPr>
        <dsp:cNvPr id="0" name=""/>
        <dsp:cNvSpPr/>
      </dsp:nvSpPr>
      <dsp:spPr>
        <a:xfrm>
          <a:off x="0" y="267396"/>
          <a:ext cx="2327738" cy="864000"/>
        </a:xfrm>
        <a:prstGeom prst="roundRect">
          <a:avLst>
            <a:gd name="adj" fmla="val 10000"/>
          </a:avLst>
        </a:prstGeom>
        <a:solidFill>
          <a:srgbClr val="10538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Harvest Entities</a:t>
          </a:r>
        </a:p>
      </dsp:txBody>
      <dsp:txXfrm>
        <a:off x="0" y="267396"/>
        <a:ext cx="2327738" cy="576000"/>
      </dsp:txXfrm>
    </dsp:sp>
    <dsp:sp modelId="{895D7850-448A-46A6-BF33-CE8D5D721C63}">
      <dsp:nvSpPr>
        <dsp:cNvPr id="0" name=""/>
        <dsp:cNvSpPr/>
      </dsp:nvSpPr>
      <dsp:spPr>
        <a:xfrm>
          <a:off x="476765" y="843396"/>
          <a:ext cx="2327738" cy="280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0538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000" kern="1200" dirty="0"/>
            <a:t>Zu den Growing Cycles gibt es Erntezeitpunkte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000" kern="1200" dirty="0"/>
            <a:t>Wann und wie viel wird geerntet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000" kern="1200" dirty="0"/>
            <a:t>Übersicht über alle Pflanzen</a:t>
          </a:r>
        </a:p>
      </dsp:txBody>
      <dsp:txXfrm>
        <a:off x="544942" y="911573"/>
        <a:ext cx="2191384" cy="26716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FA738-ACEE-4D23-8BC3-0F760BB7311F}">
      <dsp:nvSpPr>
        <dsp:cNvPr id="0" name=""/>
        <dsp:cNvSpPr/>
      </dsp:nvSpPr>
      <dsp:spPr>
        <a:xfrm>
          <a:off x="0" y="711995"/>
          <a:ext cx="2327738" cy="777599"/>
        </a:xfrm>
        <a:prstGeom prst="roundRect">
          <a:avLst>
            <a:gd name="adj" fmla="val 10000"/>
          </a:avLst>
        </a:prstGeom>
        <a:solidFill>
          <a:srgbClr val="10538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Sensordarstellung</a:t>
          </a:r>
        </a:p>
      </dsp:txBody>
      <dsp:txXfrm>
        <a:off x="0" y="711995"/>
        <a:ext cx="2327738" cy="518400"/>
      </dsp:txXfrm>
    </dsp:sp>
    <dsp:sp modelId="{895D7850-448A-46A6-BF33-CE8D5D721C63}">
      <dsp:nvSpPr>
        <dsp:cNvPr id="0" name=""/>
        <dsp:cNvSpPr/>
      </dsp:nvSpPr>
      <dsp:spPr>
        <a:xfrm>
          <a:off x="476765" y="1230396"/>
          <a:ext cx="2327738" cy="197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0538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1800" kern="1200" dirty="0"/>
            <a:t>Mehr Sensortypen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1800" kern="1200" dirty="0"/>
            <a:t>Detaillierte Graphen zum vergleichen und Intervallsteuerung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1800" kern="1200" dirty="0"/>
            <a:t>Timelapse</a:t>
          </a:r>
        </a:p>
      </dsp:txBody>
      <dsp:txXfrm>
        <a:off x="534652" y="1288283"/>
        <a:ext cx="2211964" cy="1860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EE4BF-D8A8-42F0-A347-E1779565E734}" type="datetimeFigureOut">
              <a:rPr lang="en-DE" smtClean="0"/>
              <a:t>18/12/2024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49C7D-B603-4A2C-AE4B-7DE0572B787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212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719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FPF</a:t>
            </a:r>
          </a:p>
          <a:p>
            <a:r>
              <a:rPr lang="en-GB" dirty="0"/>
              <a:t>Growing Cycles</a:t>
            </a:r>
          </a:p>
          <a:p>
            <a:r>
              <a:rPr lang="en-GB" dirty="0"/>
              <a:t>Camera + Livestream</a:t>
            </a:r>
          </a:p>
          <a:p>
            <a:r>
              <a:rPr lang="en-GB" dirty="0" err="1"/>
              <a:t>Sensordaten</a:t>
            </a:r>
            <a:r>
              <a:rPr lang="en-GB" dirty="0"/>
              <a:t>; live </a:t>
            </a:r>
            <a:r>
              <a:rPr lang="en-GB" dirty="0" err="1"/>
              <a:t>Erstellung</a:t>
            </a:r>
            <a:r>
              <a:rPr lang="en-GB" dirty="0"/>
              <a:t>?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49C7D-B603-4A2C-AE4B-7DE0572B7871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8490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67CCF-0E4F-D4BB-1F99-84CC52F86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85B7807-F593-FA53-8A00-4D43CA5A17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DACCE46-3DAF-7665-08AA-C9C7751B5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E64D2D-FB3A-4B9A-1B28-3320D01FD2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93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368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715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770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Updated Sensordaten von Sensoren innerhalb der FPF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849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Kamera in jedem FPF</a:t>
            </a:r>
          </a:p>
          <a:p>
            <a:r>
              <a:rPr lang="de-DE" dirty="0"/>
              <a:t>Livestream auf der FPF Seite </a:t>
            </a:r>
          </a:p>
          <a:p>
            <a:r>
              <a:rPr lang="de-DE" dirty="0"/>
              <a:t>Landingpage letztes Foto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031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Jede Pflanze hat eigenen Growing Cycle</a:t>
            </a:r>
          </a:p>
          <a:p>
            <a:r>
              <a:rPr lang="de-DE" dirty="0"/>
              <a:t>Info über die Pflanze...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129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D6161-A5B9-83FD-886F-A54B2968F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BD12336-47D6-F4C5-1820-7F1E83C3C9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1FDC912-F145-F3D9-023A-E14949F5C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Kamera in jedem FPF</a:t>
            </a:r>
          </a:p>
          <a:p>
            <a:r>
              <a:rPr lang="de-DE" dirty="0"/>
              <a:t>Livestream auf der FPF Seite </a:t>
            </a:r>
          </a:p>
          <a:p>
            <a:r>
              <a:rPr lang="de-DE" dirty="0"/>
              <a:t>Landingpage letztes Foto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44DCD1-0E97-D87B-FA23-B44FE604C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921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A429F-9F2F-A1EE-0531-E9C17B4F8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F1807F2-FF7A-1294-E31B-C54AFFBB23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90DFEDF-EEFF-1DAF-B15F-86BF7FE85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Jede Pflanze hat eigenen Growing Cycle</a:t>
            </a:r>
          </a:p>
          <a:p>
            <a:r>
              <a:rPr lang="de-DE" dirty="0"/>
              <a:t>Info über die Pflanze...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82DE51-7E18-70F5-ED8C-E5A4BE85E6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84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CC2D-05F7-17C6-4BF3-8ACBEDFCA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3DF95-5E25-B91D-F524-B7B687F01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DA05F-F774-FEA9-4A02-46D9CB3F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1E0F-4E68-4CE8-8828-54D6C75DDB90}" type="datetime8">
              <a:rPr lang="en-DE" smtClean="0"/>
              <a:t>19/12/2024 12:30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B22C-216E-6A3E-D404-38892442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1C5F1-1340-17AD-AB6A-B7C816E3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121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3BC-F8F3-C7DB-D8BB-365D43F3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655A7-5780-CDAA-0F6B-45469DE54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3A374-5893-F6E8-E5F8-6D1C3C85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E480-F3F3-4A3D-88C2-864437B674B8}" type="datetime8">
              <a:rPr lang="en-DE" smtClean="0"/>
              <a:t>19/12/2024 12:30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2C450-5D3D-A082-93AE-6045DC76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20EC9-AEA4-9439-AD3E-51CFECFB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8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6AF26-191C-7983-AA8A-6ABE7EC4D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C5EBD-4B75-519A-34F2-4B2B0A48D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33E5-25C2-04E1-439A-D16D586B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1B0C-8E72-4A6F-A698-656B0FC33321}" type="datetime8">
              <a:rPr lang="en-DE" smtClean="0"/>
              <a:t>19/12/2024 12:30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C82D0-370C-0B6C-4D33-86E80039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98B26-26E3-B81C-58D5-98BFF0DA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7941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6AE4CE-85AF-3825-0FCF-431D50DF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F644728-5C72-4053-95FD-5EF3C89A4A47}" type="datetime8">
              <a:rPr lang="en-DE" smtClean="0"/>
              <a:t>19/12/2024 12:30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D1FADF-2AC2-1B4A-E35A-8836A9E66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4088" y="6286464"/>
            <a:ext cx="141942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33337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F4CC-16C2-2D9D-F02C-ADBB3635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7C950-59F5-A9E3-2A93-6CD8FAB68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E7A79-3F75-B8F1-2D07-6925A5AA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E524-F085-46F6-8B32-C28ED3A5A658}" type="datetime8">
              <a:rPr lang="en-DE" smtClean="0"/>
              <a:t>19/12/2024 12:30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83960-13FC-858E-9EDC-BDDFB485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1B116-0B3F-4E92-7436-BAE1372A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026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6924-BA98-5BF7-4284-88F9C738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EF49E-5E54-D50E-669D-DE2DF79B4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1ADF-B839-AF5E-3181-AA3D996D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43D1-E13F-4229-A291-D8491EBC9C3D}" type="datetime8">
              <a:rPr lang="en-DE" smtClean="0"/>
              <a:t>19/12/2024 12:30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F2368-ACD8-7DD9-433C-C1073C54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1C3CC-A61A-AC8B-7B4E-08DD84E7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578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9059-5103-95EB-D378-8114504A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60F5-E4BE-1933-2CB9-AE38388C4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FFF56-01D0-9A00-E5BB-272900942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BC306-E4BD-9A28-2D63-A85CDCED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FF87-0187-4E49-9D5A-4A03DCB0DE0D}" type="datetime8">
              <a:rPr lang="en-DE" smtClean="0"/>
              <a:t>19/12/2024 12:30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1E9F5-5226-5B74-A1E5-158516F3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BD7DF-B01E-A5DA-DDDB-0E84A02A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203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8E2B-A49B-2790-9433-6E69BBE1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2B88C-6916-3BB5-30DD-243814456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C2AAC-D51A-E952-0471-5A88847E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BB90F-EE22-BD9C-3B47-F121A8256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93FE6-6364-8831-28D5-45378A0C5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6D5F7-E1CD-BA45-597A-29636EF8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671A-FCE1-45E8-9D34-6D942AACFFEE}" type="datetime8">
              <a:rPr lang="en-DE" smtClean="0"/>
              <a:t>19/12/2024 12:30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DC939-3F3F-5593-24C0-60F0C792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FAAFB-0E94-3B00-5F04-B983D628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774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F51C-A05F-4163-9731-092CFE0A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F13D0-2D0F-EC1D-FBFE-FC3DA7D2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C19D-6255-4106-96E1-081C17A75E18}" type="datetime8">
              <a:rPr lang="en-DE" smtClean="0"/>
              <a:t>19/12/2024 12:30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F5CC4-D0C4-8E01-EF7C-F515CBBA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737CF-2834-6C26-53B1-124322F6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112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3A3B4-7E56-358D-EFD8-9D435AE8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2572-9211-46DA-96C4-C5E3E023A89B}" type="datetime8">
              <a:rPr lang="en-DE" smtClean="0"/>
              <a:t>19/12/2024 12:30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94B3D-66BD-073F-58D2-A5DAA7D0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B49E0-4701-1E65-1B7A-E6A6E6D1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089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900F-C56E-0271-27E3-409F484D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6679-3ED6-C04E-3BA6-75C0A2EEE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28EFD-7C14-7A75-DA7C-23A8D85E7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F7850-9D1C-9769-B0B8-478D1E18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BFF5-B1C9-4888-814D-1B07F3229589}" type="datetime8">
              <a:rPr lang="en-DE" smtClean="0"/>
              <a:t>19/12/2024 12:30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D39CB-6BF8-A2D7-C55C-CDED4C9F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457DA-6241-67AC-48CE-95D1C406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604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B0B1-8DF3-8698-DA7D-AD37B627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FCCF4-1181-0A40-EF4E-3329C440C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5A4F5-1530-262B-40EC-ACAE9A8CB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5D7E6-1386-D504-2D2B-FC67E4BC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B6B9-4495-46BA-A75E-6DBE2CC17318}" type="datetime8">
              <a:rPr lang="en-DE" smtClean="0"/>
              <a:t>19/12/2024 12:30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2BECF-BDE0-E976-ABF7-1A3C12F1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886CB-9FA4-8CE2-04D2-69787FF6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909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CC3A6-A257-8A2A-0806-4D157EF7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2EBD9-544A-63AB-02BD-BEEFBDACA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51A0-C074-4BE5-B4D3-C14E11ABE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E2709-329A-4BA3-A375-E799A3BB86DE}" type="datetime8">
              <a:rPr lang="en-DE" smtClean="0"/>
              <a:t>19/12/2024 12:30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2509-BCEE-D024-828B-F62FE75CF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CCE76-A6D6-E6B6-F9BB-B80A74331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389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arminsight.etce.isse.tu-clausthal.de/" TargetMode="External"/><Relationship Id="rId4" Type="http://schemas.openxmlformats.org/officeDocument/2006/relationships/hyperlink" Target="http://localhost:3000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13" Type="http://schemas.openxmlformats.org/officeDocument/2006/relationships/diagramColors" Target="../diagrams/colors6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5.xml"/><Relationship Id="rId12" Type="http://schemas.openxmlformats.org/officeDocument/2006/relationships/diagramQuickStyle" Target="../diagrams/quickStyle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11" Type="http://schemas.openxmlformats.org/officeDocument/2006/relationships/diagramLayout" Target="../diagrams/layout6.xml"/><Relationship Id="rId5" Type="http://schemas.openxmlformats.org/officeDocument/2006/relationships/diagramData" Target="../diagrams/data5.xml"/><Relationship Id="rId10" Type="http://schemas.openxmlformats.org/officeDocument/2006/relationships/diagramData" Target="../diagrams/data6.xml"/><Relationship Id="rId4" Type="http://schemas.openxmlformats.org/officeDocument/2006/relationships/image" Target="../media/image2.png"/><Relationship Id="rId9" Type="http://schemas.microsoft.com/office/2007/relationships/diagramDrawing" Target="../diagrams/drawing5.xml"/><Relationship Id="rId14" Type="http://schemas.microsoft.com/office/2007/relationships/diagramDrawing" Target="../diagrams/drawin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11.xml"/><Relationship Id="rId3" Type="http://schemas.openxmlformats.org/officeDocument/2006/relationships/slide" Target="slide6.xml"/><Relationship Id="rId7" Type="http://schemas.openxmlformats.org/officeDocument/2006/relationships/slide" Target="slide8.xm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slide" Target="slide10.xml"/><Relationship Id="rId5" Type="http://schemas.openxmlformats.org/officeDocument/2006/relationships/slide" Target="slide7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slide" Target="slide9.xml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CE85696F-8679-B6BE-F132-D4272FD259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03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B035DD8-D8A2-1515-5080-5CB2E08501B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413000" y="2235200"/>
            <a:ext cx="7366000" cy="2387600"/>
          </a:xfrm>
        </p:spPr>
        <p:txBody>
          <a:bodyPr>
            <a:normAutofit/>
          </a:bodyPr>
          <a:lstStyle/>
          <a:p>
            <a:r>
              <a:rPr lang="de-DE" sz="7200" b="1" dirty="0" err="1">
                <a:solidFill>
                  <a:schemeClr val="bg1"/>
                </a:solidFill>
              </a:rPr>
              <a:t>SmartFarm</a:t>
            </a:r>
            <a:r>
              <a:rPr lang="de-DE" sz="7200" b="1" dirty="0">
                <a:solidFill>
                  <a:schemeClr val="bg1"/>
                </a:solidFill>
              </a:rPr>
              <a:t> Insight</a:t>
            </a:r>
          </a:p>
        </p:txBody>
      </p:sp>
    </p:spTree>
    <p:extLst>
      <p:ext uri="{BB962C8B-B14F-4D97-AF65-F5344CB8AC3E}">
        <p14:creationId xmlns:p14="http://schemas.microsoft.com/office/powerpoint/2010/main" val="251707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E540C-F6AF-4B9A-8EBE-903BE7431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7940D-D27D-6757-3CD8-D8A85019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Sprachfeature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1D8CBDA8-5A84-82F2-46C8-932F3E7C9478}"/>
              </a:ext>
            </a:extLst>
          </p:cNvPr>
          <p:cNvSpPr/>
          <p:nvPr/>
        </p:nvSpPr>
        <p:spPr>
          <a:xfrm>
            <a:off x="5867400" y="216058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AEE5D-2DE8-C983-40B9-F2BA5BF8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696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9EA92-1A79-A2C1-9C1C-3323FF83D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45270-70F5-E548-E613-AEC655B6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Management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5BC0C06E-E4A1-F46D-1110-85E6E7CB8DB6}"/>
              </a:ext>
            </a:extLst>
          </p:cNvPr>
          <p:cNvSpPr/>
          <p:nvPr/>
        </p:nvSpPr>
        <p:spPr>
          <a:xfrm>
            <a:off x="5867400" y="626427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425EC-CFA9-1878-AB53-E3C7CDCB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982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80732-5DBA-8892-2F07-0F21E7BAA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CFAB7A1-A8D9-D5E9-BA7A-06E10D3512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80303"/>
          <a:stretch/>
        </p:blipFill>
        <p:spPr>
          <a:xfrm>
            <a:off x="0" y="1"/>
            <a:ext cx="12192000" cy="14223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32C858-6246-4A3F-1AE9-6E2E7691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bg1"/>
                </a:solidFill>
              </a:rPr>
              <a:t>Live Demo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0C5356-8BD2-3389-C959-27B15F33C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>
              <a:hlinkClick r:id="rId4"/>
            </a:endParaRPr>
          </a:p>
          <a:p>
            <a:pPr marL="0" indent="0" algn="ctr">
              <a:buNone/>
            </a:pPr>
            <a:endParaRPr lang="de-DE" dirty="0">
              <a:hlinkClick r:id="rId4"/>
            </a:endParaRPr>
          </a:p>
          <a:p>
            <a:pPr marL="0" indent="0" algn="ctr">
              <a:buNone/>
            </a:pPr>
            <a:endParaRPr lang="de-DE" dirty="0">
              <a:hlinkClick r:id="rId4"/>
            </a:endParaRPr>
          </a:p>
          <a:p>
            <a:pPr marL="0" indent="0" algn="ctr">
              <a:buNone/>
            </a:pPr>
            <a:endParaRPr lang="de-DE" dirty="0">
              <a:hlinkClick r:id="rId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DD245-B1F2-CF2C-C591-BF319F384CA6}"/>
              </a:ext>
            </a:extLst>
          </p:cNvPr>
          <p:cNvSpPr txBox="1"/>
          <p:nvPr/>
        </p:nvSpPr>
        <p:spPr>
          <a:xfrm>
            <a:off x="340770" y="1896954"/>
            <a:ext cx="113078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r>
              <a:rPr lang="en-GB" sz="2800" dirty="0" err="1">
                <a:hlinkClick r:id="rId5"/>
              </a:rPr>
              <a:t>SmartFarm</a:t>
            </a:r>
            <a:r>
              <a:rPr lang="en-GB" sz="2800" dirty="0">
                <a:hlinkClick r:id="rId5"/>
              </a:rPr>
              <a:t> Insights</a:t>
            </a:r>
            <a:endParaRPr lang="en-DE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93081-F8A0-EC6D-6C52-4B772803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645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391AB-10FC-6BFC-FA88-993F2BA06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Kraut, Fines herbes, Pflanze, Gemüse enthält.&#10;&#10;Automatisch generierte Beschreibung">
            <a:extLst>
              <a:ext uri="{FF2B5EF4-FFF2-40B4-BE49-F238E27FC236}">
                <a16:creationId xmlns:a16="http://schemas.microsoft.com/office/drawing/2014/main" id="{E7AAC853-A331-728A-1002-93A8330EF9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531" b="6501"/>
          <a:stretch/>
        </p:blipFill>
        <p:spPr>
          <a:xfrm>
            <a:off x="7364078" y="-18"/>
            <a:ext cx="4827922" cy="6857999"/>
          </a:xfrm>
          <a:custGeom>
            <a:avLst/>
            <a:gdLst/>
            <a:ahLst/>
            <a:cxnLst/>
            <a:rect l="l" t="t" r="r" b="b"/>
            <a:pathLst>
              <a:path w="4827922" h="6858000">
                <a:moveTo>
                  <a:pt x="4441" y="0"/>
                </a:moveTo>
                <a:lnTo>
                  <a:pt x="4827922" y="0"/>
                </a:lnTo>
                <a:lnTo>
                  <a:pt x="4827922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</p:spPr>
      </p:pic>
      <p:pic>
        <p:nvPicPr>
          <p:cNvPr id="3" name="Grafik 2" descr="Ein Bild, das Blau, Electric Blue (Farbe), Wasser, Azurblau enthält.&#10;&#10;Automatisch generierte Beschreibung">
            <a:extLst>
              <a:ext uri="{FF2B5EF4-FFF2-40B4-BE49-F238E27FC236}">
                <a16:creationId xmlns:a16="http://schemas.microsoft.com/office/drawing/2014/main" id="{A0342216-EF78-4757-4467-7EBE19AE62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309" r="32797" b="-2"/>
          <a:stretch/>
        </p:blipFill>
        <p:spPr>
          <a:xfrm>
            <a:off x="3119360" y="18"/>
            <a:ext cx="4966290" cy="6857999"/>
          </a:xfrm>
          <a:custGeom>
            <a:avLst/>
            <a:gdLst/>
            <a:ahLst/>
            <a:cxnLst/>
            <a:rect l="l" t="t" r="r" b="b"/>
            <a:pathLst>
              <a:path w="4966290" h="6857999">
                <a:moveTo>
                  <a:pt x="0" y="0"/>
                </a:moveTo>
                <a:lnTo>
                  <a:pt x="4188230" y="0"/>
                </a:lnTo>
                <a:lnTo>
                  <a:pt x="4295735" y="210478"/>
                </a:lnTo>
                <a:cubicBezTo>
                  <a:pt x="4719089" y="1127919"/>
                  <a:pt x="4966290" y="2233909"/>
                  <a:pt x="4966290" y="3424428"/>
                </a:cubicBezTo>
                <a:cubicBezTo>
                  <a:pt x="4966290" y="4614948"/>
                  <a:pt x="4719089" y="5720938"/>
                  <a:pt x="4295735" y="6638378"/>
                </a:cubicBezTo>
                <a:lnTo>
                  <a:pt x="4183560" y="6857999"/>
                </a:lnTo>
                <a:lnTo>
                  <a:pt x="53039" y="6857999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FF2FB9-BDE1-B11D-D005-F2F8C790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1038"/>
            <a:ext cx="2804504" cy="1325563"/>
          </a:xfrm>
        </p:spPr>
        <p:txBody>
          <a:bodyPr anchor="ctr">
            <a:normAutofit/>
          </a:bodyPr>
          <a:lstStyle/>
          <a:p>
            <a:r>
              <a:rPr lang="de-DE" sz="2800" dirty="0"/>
              <a:t>What´s next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0D875BEA-3000-1909-6D03-D338A30B87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8216578"/>
              </p:ext>
            </p:extLst>
          </p:nvPr>
        </p:nvGraphicFramePr>
        <p:xfrm>
          <a:off x="448056" y="2258171"/>
          <a:ext cx="2804504" cy="3918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4" name="Diagramm 5">
            <a:extLst>
              <a:ext uri="{FF2B5EF4-FFF2-40B4-BE49-F238E27FC236}">
                <a16:creationId xmlns:a16="http://schemas.microsoft.com/office/drawing/2014/main" id="{C087857E-FF66-F31C-6A3C-A8C3F7A88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179361"/>
              </p:ext>
            </p:extLst>
          </p:nvPr>
        </p:nvGraphicFramePr>
        <p:xfrm>
          <a:off x="4200253" y="1686671"/>
          <a:ext cx="2804504" cy="3918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6B94F-F0E5-AFE1-E7DA-DDE0D4EE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>
                <a:solidFill>
                  <a:schemeClr val="tx1"/>
                </a:solidFill>
              </a:rPr>
              <a:t>13</a:t>
            </a:fld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452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965FF-2108-51C7-F24A-5ED65D71C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5D9EFDC-BA51-9AE3-1960-BAA8664279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3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2C82B1-390A-5C1B-91AF-CD593F8DB8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987602"/>
            <a:ext cx="9144000" cy="2387600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821752212"/>
      </p:ext>
    </p:extLst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32096A1-EB86-1E23-96B5-5994AFC1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60" r="27949" b="-2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0AAD422-6735-C74E-60E7-ADE70A88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de-DE" dirty="0"/>
              <a:t>Inhalt</a:t>
            </a:r>
            <a:endParaRPr lang="de-DE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CBCAC5-7790-A6C2-C868-CB78CE11F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de-DE" dirty="0"/>
              <a:t>Einführung</a:t>
            </a:r>
          </a:p>
          <a:p>
            <a:r>
              <a:rPr lang="de-DE" dirty="0"/>
              <a:t>Entwicklung </a:t>
            </a:r>
          </a:p>
          <a:p>
            <a:r>
              <a:rPr lang="de-DE" dirty="0"/>
              <a:t>Showcase</a:t>
            </a:r>
          </a:p>
          <a:p>
            <a:r>
              <a:rPr lang="de-DE" dirty="0" err="1"/>
              <a:t>What´s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?</a:t>
            </a:r>
            <a:endParaRPr lang="de-DE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A0BEE-B3F1-DE96-0AF4-F360F683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738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EA1B3-CB74-82F8-CB86-BA989BBA0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EDA7F9-A536-DA3E-9C7B-9D3DA018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E6968C-D7A9-A2F0-BFAA-AEEBBCBB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659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/>
              <a:t>SmartFarm Insights</a:t>
            </a:r>
          </a:p>
          <a:p>
            <a:r>
              <a:rPr lang="de-DE" sz="2200" dirty="0"/>
              <a:t>Food Production Facilities (FPF) (Vertical Farms, Felder, Gewächshäuser)</a:t>
            </a:r>
          </a:p>
          <a:p>
            <a:r>
              <a:rPr lang="de-DE" sz="2200" dirty="0"/>
              <a:t>Ausstattung der FPF mit Sensoren</a:t>
            </a:r>
          </a:p>
          <a:p>
            <a:r>
              <a:rPr lang="de-DE" sz="2200" dirty="0"/>
              <a:t>Weboberfläche</a:t>
            </a:r>
          </a:p>
          <a:p>
            <a:r>
              <a:rPr lang="de-DE" sz="2200" dirty="0"/>
              <a:t>Darstellung von Sensordaten</a:t>
            </a:r>
          </a:p>
          <a:p>
            <a:r>
              <a:rPr lang="de-DE" sz="2200" dirty="0"/>
              <a:t>Organisationen zur Verwaltung</a:t>
            </a:r>
          </a:p>
        </p:txBody>
      </p:sp>
      <p:pic>
        <p:nvPicPr>
          <p:cNvPr id="6" name="Grafik 5" descr="Ein Bild, das draußen, Gebäude, Pflanze, Himmel enthält.&#10;&#10;Automatisch generierte Beschreibung">
            <a:extLst>
              <a:ext uri="{FF2B5EF4-FFF2-40B4-BE49-F238E27FC236}">
                <a16:creationId xmlns:a16="http://schemas.microsoft.com/office/drawing/2014/main" id="{D4638D63-620C-A1AB-B54F-9F4B915B8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2" b="652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1361F-E6E5-013D-794B-C27FDC4B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>
                <a:solidFill>
                  <a:schemeClr val="bg1"/>
                </a:solidFill>
              </a:rPr>
              <a:t>3</a:t>
            </a:fld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31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48981-6633-6C1E-B0F4-99F30A2A7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Pilz, Im Haus enthält.&#10;&#10;Automatisch generierte Beschreibung">
            <a:extLst>
              <a:ext uri="{FF2B5EF4-FFF2-40B4-BE49-F238E27FC236}">
                <a16:creationId xmlns:a16="http://schemas.microsoft.com/office/drawing/2014/main" id="{DB7C23A8-1773-08DA-50C5-69810155DA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97" r="-2" b="4583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3" name="Grafik 2" descr="Ein Bild, das Blau, Electric Blue (Farbe), Wasser, Azurblau enthält.&#10;&#10;Automatisch generierte Beschreibung">
            <a:extLst>
              <a:ext uri="{FF2B5EF4-FFF2-40B4-BE49-F238E27FC236}">
                <a16:creationId xmlns:a16="http://schemas.microsoft.com/office/drawing/2014/main" id="{34521C9C-861F-64ED-4787-C5425B381C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832" b="12442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A3E7838-962F-6FF3-02EC-9B581BD2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de-DE" sz="3400"/>
              <a:t>Einführung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C23ACD7-BE4E-0AD5-3ABF-66E31CF4D2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5250988"/>
              </p:ext>
            </p:extLst>
          </p:nvPr>
        </p:nvGraphicFramePr>
        <p:xfrm>
          <a:off x="448056" y="2512611"/>
          <a:ext cx="4832803" cy="366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454A4-A68F-9D86-8A39-B0477E08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>
                <a:solidFill>
                  <a:schemeClr val="bg1"/>
                </a:solidFill>
              </a:rPr>
              <a:t>4</a:t>
            </a:fld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5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9C006E2F-3AF4-69EB-62AA-BC665B97279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43856043"/>
                  </p:ext>
                </p:extLst>
              </p:nvPr>
            </p:nvGraphicFramePr>
            <p:xfrm>
              <a:off x="121264" y="4231153"/>
              <a:ext cx="1891748" cy="1064108"/>
            </p:xfrm>
            <a:graphic>
              <a:graphicData uri="http://schemas.microsoft.com/office/powerpoint/2016/slidezoom">
                <pslz:sldZm>
                  <pslz:sldZmObj sldId="259" cId="1151047824">
                    <pslz:zmPr id="{33ED789F-7A84-433C-BCA6-20165CF9AFCE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91748" cy="10641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C006E2F-3AF4-69EB-62AA-BC665B9727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1264" y="4231153"/>
                <a:ext cx="1891748" cy="106410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DE5B0D82-A964-B4FB-17E8-1040FBEDA6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5211791"/>
                  </p:ext>
                </p:extLst>
              </p:nvPr>
            </p:nvGraphicFramePr>
            <p:xfrm>
              <a:off x="2143893" y="3277396"/>
              <a:ext cx="1891748" cy="1064108"/>
            </p:xfrm>
            <a:graphic>
              <a:graphicData uri="http://schemas.microsoft.com/office/powerpoint/2016/slidezoom">
                <pslz:sldZm>
                  <pslz:sldZmObj sldId="278" cId="285173711">
                    <pslz:zmPr id="{F685EDDB-9A92-45C6-A494-478937F17A5F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91748" cy="10641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E5B0D82-A964-B4FB-17E8-1040FBEDA6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3893" y="3277396"/>
                <a:ext cx="1891748" cy="106410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26CECEB1-1824-61BD-8537-A4B59FC6D1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5874938"/>
                  </p:ext>
                </p:extLst>
              </p:nvPr>
            </p:nvGraphicFramePr>
            <p:xfrm>
              <a:off x="4169711" y="4213094"/>
              <a:ext cx="1891748" cy="1064108"/>
            </p:xfrm>
            <a:graphic>
              <a:graphicData uri="http://schemas.microsoft.com/office/powerpoint/2016/slidezoom">
                <pslz:sldZm>
                  <pslz:sldZmObj sldId="279" cId="187223879">
                    <pslz:zmPr id="{512556E2-A8F4-4BB8-84E8-BE8163F020D2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91748" cy="10641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5" name="Slide Zoom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6CECEB1-1824-61BD-8537-A4B59FC6D1B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69711" y="4213094"/>
                <a:ext cx="1891748" cy="106410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A79E8461-16D3-D1A0-2F78-047325FF14A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1430892"/>
                  </p:ext>
                </p:extLst>
              </p:nvPr>
            </p:nvGraphicFramePr>
            <p:xfrm>
              <a:off x="6194466" y="3276205"/>
              <a:ext cx="1891748" cy="1064108"/>
            </p:xfrm>
            <a:graphic>
              <a:graphicData uri="http://schemas.microsoft.com/office/powerpoint/2016/slidezoom">
                <pslz:sldZm>
                  <pslz:sldZmObj sldId="276" cId="952482904">
                    <pslz:zmPr id="{899C4DBB-6C69-4583-AF57-60D99D0E3A30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91748" cy="10641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7" name="Slide Zoom 1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A79E8461-16D3-D1A0-2F78-047325FF14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94466" y="3276205"/>
                <a:ext cx="1891748" cy="106410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BC56A1A2-0334-EFD2-7B6C-353E6459FEC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45297258"/>
                  </p:ext>
                </p:extLst>
              </p:nvPr>
            </p:nvGraphicFramePr>
            <p:xfrm>
              <a:off x="8218158" y="4214285"/>
              <a:ext cx="1891748" cy="1064108"/>
            </p:xfrm>
            <a:graphic>
              <a:graphicData uri="http://schemas.microsoft.com/office/powerpoint/2016/slidezoom">
                <pslz:sldZm>
                  <pslz:sldZmObj sldId="283" cId="566966151">
                    <pslz:zmPr id="{0058DC34-4012-4673-BEE8-D04A804123E5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91748" cy="10641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Slide Zoom 18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BC56A1A2-0334-EFD2-7B6C-353E6459FE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18158" y="4214285"/>
                <a:ext cx="1891748" cy="106410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2531F5B5-755D-0E5F-CC35-F786074103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950856"/>
                  </p:ext>
                </p:extLst>
              </p:nvPr>
            </p:nvGraphicFramePr>
            <p:xfrm>
              <a:off x="10243976" y="3277396"/>
              <a:ext cx="1891748" cy="1064108"/>
            </p:xfrm>
            <a:graphic>
              <a:graphicData uri="http://schemas.microsoft.com/office/powerpoint/2016/slidezoom">
                <pslz:sldZm>
                  <pslz:sldZmObj sldId="284" cId="1289820216">
                    <pslz:zmPr id="{32D224A7-970E-4CD3-A72C-6C8256CF7E6D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91748" cy="10641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1" name="Slide Zoom 2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2531F5B5-755D-0E5F-CC35-F786074103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43976" y="3277396"/>
                <a:ext cx="1891748" cy="106410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13" name="Grafik 12">
            <a:extLst>
              <a:ext uri="{FF2B5EF4-FFF2-40B4-BE49-F238E27FC236}">
                <a16:creationId xmlns:a16="http://schemas.microsoft.com/office/drawing/2014/main" id="{6F7883F3-75EF-F00F-C896-02918C75DE86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1" b="80303"/>
          <a:stretch/>
        </p:blipFill>
        <p:spPr>
          <a:xfrm>
            <a:off x="0" y="1"/>
            <a:ext cx="12192000" cy="142239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6899C7F-B06D-6482-C639-FF9F650594E0}"/>
              </a:ext>
            </a:extLst>
          </p:cNvPr>
          <p:cNvSpPr txBox="1"/>
          <p:nvPr/>
        </p:nvSpPr>
        <p:spPr>
          <a:xfrm>
            <a:off x="853611" y="591403"/>
            <a:ext cx="9256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</a:rPr>
              <a:t>Entwicklungsergebnisse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32897E6-0CE1-278B-1C04-F668A563E60B}"/>
              </a:ext>
            </a:extLst>
          </p:cNvPr>
          <p:cNvCxnSpPr>
            <a:cxnSpLocks/>
          </p:cNvCxnSpPr>
          <p:nvPr/>
        </p:nvCxnSpPr>
        <p:spPr>
          <a:xfrm>
            <a:off x="1067138" y="4288025"/>
            <a:ext cx="111248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5399BB-6CBC-6F51-3E38-BFF36853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993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D33AA6-5D0D-5AAA-6949-01C2AF91C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1300"/>
            <a:ext cx="12192000" cy="51953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7A306F-1BE6-E18C-CA22-6E526837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26161CC4-AF65-F453-1B27-D0E8C90CE828}"/>
              </a:ext>
            </a:extLst>
          </p:cNvPr>
          <p:cNvSpPr/>
          <p:nvPr/>
        </p:nvSpPr>
        <p:spPr>
          <a:xfrm>
            <a:off x="5867400" y="13652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C9E8CA-EED1-2374-B723-FDEB887E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104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610BE-660A-82E9-387F-9AC8F09FD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282F6-415A-E7A6-9DD2-9C9D76D6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Sensordaten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286A2D72-A547-8B85-106C-1A0023A38AF0}"/>
              </a:ext>
            </a:extLst>
          </p:cNvPr>
          <p:cNvSpPr/>
          <p:nvPr/>
        </p:nvSpPr>
        <p:spPr>
          <a:xfrm>
            <a:off x="5913120" y="626427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3" name="Diagramm 4">
            <a:extLst>
              <a:ext uri="{FF2B5EF4-FFF2-40B4-BE49-F238E27FC236}">
                <a16:creationId xmlns:a16="http://schemas.microsoft.com/office/drawing/2014/main" id="{E519A45A-61E2-B6EC-8FE1-06401BD9EC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3714480"/>
              </p:ext>
            </p:extLst>
          </p:nvPr>
        </p:nvGraphicFramePr>
        <p:xfrm>
          <a:off x="270257" y="1524001"/>
          <a:ext cx="3711194" cy="4679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EA4B6C4-050E-23B9-F827-99111486D5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4103" y="996043"/>
            <a:ext cx="7507521" cy="478427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6C3370D-CEAE-68B1-776D-75BD7DDC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17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610BE-660A-82E9-387F-9AC8F09FD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282F6-415A-E7A6-9DD2-9C9D76D6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Kamera und Livestream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286A2D72-A547-8B85-106C-1A0023A38AF0}"/>
              </a:ext>
            </a:extLst>
          </p:cNvPr>
          <p:cNvSpPr/>
          <p:nvPr/>
        </p:nvSpPr>
        <p:spPr>
          <a:xfrm>
            <a:off x="5867400" y="216058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9EA982-E747-B874-A412-485B3FFE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222" y="1341475"/>
            <a:ext cx="5526264" cy="3349552"/>
          </a:xfrm>
          <a:prstGeom prst="rect">
            <a:avLst/>
          </a:prstGeom>
        </p:spPr>
      </p:pic>
      <p:graphicFrame>
        <p:nvGraphicFramePr>
          <p:cNvPr id="11" name="Diagramm 4">
            <a:extLst>
              <a:ext uri="{FF2B5EF4-FFF2-40B4-BE49-F238E27FC236}">
                <a16:creationId xmlns:a16="http://schemas.microsoft.com/office/drawing/2014/main" id="{BF36E045-D4A3-9737-AFC1-C40790448B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9451529"/>
              </p:ext>
            </p:extLst>
          </p:nvPr>
        </p:nvGraphicFramePr>
        <p:xfrm>
          <a:off x="270256" y="1524002"/>
          <a:ext cx="4013273" cy="4196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22CA4B8-967C-F5C9-733A-8835C1AE3E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6099" y="5667377"/>
            <a:ext cx="8997043" cy="96665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46D59-10A1-068E-8788-7C8CFC1D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22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610BE-660A-82E9-387F-9AC8F09FD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282F6-415A-E7A6-9DD2-9C9D76D6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Growing Cycles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286A2D72-A547-8B85-106C-1A0023A38AF0}"/>
              </a:ext>
            </a:extLst>
          </p:cNvPr>
          <p:cNvSpPr/>
          <p:nvPr/>
        </p:nvSpPr>
        <p:spPr>
          <a:xfrm>
            <a:off x="5867400" y="626427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E1790-F597-077E-1CDF-1BB1BF540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0" y="1351962"/>
            <a:ext cx="7632090" cy="4461119"/>
          </a:xfrm>
          <a:prstGeom prst="rect">
            <a:avLst/>
          </a:prstGeom>
        </p:spPr>
      </p:pic>
      <p:graphicFrame>
        <p:nvGraphicFramePr>
          <p:cNvPr id="3" name="Diagramm 4">
            <a:extLst>
              <a:ext uri="{FF2B5EF4-FFF2-40B4-BE49-F238E27FC236}">
                <a16:creationId xmlns:a16="http://schemas.microsoft.com/office/drawing/2014/main" id="{6CF8C498-1BF0-0692-47B3-669E999D3A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9822035"/>
              </p:ext>
            </p:extLst>
          </p:nvPr>
        </p:nvGraphicFramePr>
        <p:xfrm>
          <a:off x="270257" y="1524001"/>
          <a:ext cx="4092194" cy="4740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C09C-E37A-9A5D-75CA-EF0BECA7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248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7649</TotalTime>
  <Words>225</Words>
  <Application>Microsoft Office PowerPoint</Application>
  <PresentationFormat>Widescreen</PresentationFormat>
  <Paragraphs>91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SmartFarm Insight</vt:lpstr>
      <vt:lpstr>Inhalt</vt:lpstr>
      <vt:lpstr>Einführung</vt:lpstr>
      <vt:lpstr>Einführung</vt:lpstr>
      <vt:lpstr>PowerPoint Presentation</vt:lpstr>
      <vt:lpstr>Deployment</vt:lpstr>
      <vt:lpstr>Sensordaten</vt:lpstr>
      <vt:lpstr>Kamera und Livestream</vt:lpstr>
      <vt:lpstr>Growing Cycles</vt:lpstr>
      <vt:lpstr>Sprachfeature</vt:lpstr>
      <vt:lpstr>User Management</vt:lpstr>
      <vt:lpstr>Live Demo</vt:lpstr>
      <vt:lpstr>What´s next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SmartFarm Insights</dc:title>
  <dc:creator>Theo Lesser</dc:creator>
  <cp:lastModifiedBy>Theo Lesser</cp:lastModifiedBy>
  <cp:revision>7</cp:revision>
  <dcterms:created xsi:type="dcterms:W3CDTF">2024-12-13T11:27:32Z</dcterms:created>
  <dcterms:modified xsi:type="dcterms:W3CDTF">2024-12-19T11:39:24Z</dcterms:modified>
</cp:coreProperties>
</file>