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2" r:id="rId4"/>
    <p:sldId id="274" r:id="rId5"/>
    <p:sldId id="275" r:id="rId6"/>
    <p:sldId id="259" r:id="rId7"/>
    <p:sldId id="278" r:id="rId8"/>
    <p:sldId id="279" r:id="rId9"/>
    <p:sldId id="276" r:id="rId10"/>
    <p:sldId id="263" r:id="rId11"/>
    <p:sldId id="281" r:id="rId12"/>
    <p:sldId id="270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85670" autoAdjust="0"/>
  </p:normalViewPr>
  <p:slideViewPr>
    <p:cSldViewPr snapToGrid="0">
      <p:cViewPr varScale="1">
        <p:scale>
          <a:sx n="75" d="100"/>
          <a:sy n="75" d="100"/>
        </p:scale>
        <p:origin x="8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</a:t>
          </a:r>
          <a:r>
            <a:rPr lang="de-DE" dirty="0" err="1"/>
            <a:t>Prediction</a:t>
          </a:r>
          <a:r>
            <a:rPr lang="de-DE" dirty="0"/>
            <a:t> und </a:t>
          </a:r>
          <a:r>
            <a:rPr lang="de-DE" dirty="0" err="1"/>
            <a:t>Intelligence</a:t>
          </a:r>
          <a:endParaRPr lang="de-DE" dirty="0"/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/>
            <a:t>Verwendung in KI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B5BB9B98-EBD1-43C1-A105-5700D5B298BE}" type="presOf" srcId="{882B20FE-4C32-4ED9-BAC9-5ACFD61032A6}" destId="{A855D974-2B66-4AD1-9F0E-AB402070EE2E}" srcOrd="0" destOrd="1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Editierbares Sensorintervalle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96DA4DD5-C369-4CBA-8E8F-7FF9B3A19FD8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Liste an verfügbaren Sensoren</a:t>
          </a:r>
        </a:p>
      </dgm:t>
    </dgm:pt>
    <dgm:pt modelId="{0684C2A6-5003-4B74-B3B2-EF706C803DA9}" type="parTrans" cxnId="{58764C3D-846E-45CA-B5A6-99650AE26D8A}">
      <dgm:prSet/>
      <dgm:spPr/>
      <dgm:t>
        <a:bodyPr/>
        <a:lstStyle/>
        <a:p>
          <a:endParaRPr lang="en-DE"/>
        </a:p>
      </dgm:t>
    </dgm:pt>
    <dgm:pt modelId="{AE641E30-6C36-4886-B702-8EF53E951020}" type="sibTrans" cxnId="{58764C3D-846E-45CA-B5A6-99650AE26D8A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5983DA24-9E42-47E9-B9B7-3176C17F346B}" type="presOf" srcId="{96DA4DD5-C369-4CBA-8E8F-7FF9B3A19FD8}" destId="{A855D974-2B66-4AD1-9F0E-AB402070EE2E}" srcOrd="0" destOrd="1" presId="urn:microsoft.com/office/officeart/2005/8/layout/process3"/>
    <dgm:cxn modelId="{58764C3D-846E-45CA-B5A6-99650AE26D8A}" srcId="{6AC3DC26-2056-4F64-80E0-554D0E189ABB}" destId="{96DA4DD5-C369-4CBA-8E8F-7FF9B3A19FD8}" srcOrd="1" destOrd="0" parTransId="{0684C2A6-5003-4B74-B3B2-EF706C803DA9}" sibTransId="{AE641E30-6C36-4886-B702-8EF53E951020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FPF ausgestattet mit Kameras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 dirty="0"/>
            <a:t>Foto- und Videofunktion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368CE61F-B02B-45CA-9BEE-957C2986A6DA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 dirty="0"/>
            <a:t>HTTP und RTSP Unterstützung</a:t>
          </a:r>
        </a:p>
      </dgm:t>
    </dgm:pt>
    <dgm:pt modelId="{02E19625-8619-4898-810A-B016D3C1C94D}" type="parTrans" cxnId="{B36C3A7E-0C2F-4D79-B7FB-71BA55C37D28}">
      <dgm:prSet/>
      <dgm:spPr/>
      <dgm:t>
        <a:bodyPr/>
        <a:lstStyle/>
        <a:p>
          <a:endParaRPr lang="en-DE"/>
        </a:p>
      </dgm:t>
    </dgm:pt>
    <dgm:pt modelId="{83A1C2CA-D1F9-4512-AB63-67D75334E57F}" type="sibTrans" cxnId="{B36C3A7E-0C2F-4D79-B7FB-71BA55C37D28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B36C3A7E-0C2F-4D79-B7FB-71BA55C37D28}" srcId="{6AC3DC26-2056-4F64-80E0-554D0E189ABB}" destId="{368CE61F-B02B-45CA-9BEE-957C2986A6DA}" srcOrd="2" destOrd="0" parTransId="{02E19625-8619-4898-810A-B016D3C1C94D}" sibTransId="{83A1C2CA-D1F9-4512-AB63-67D75334E57F}"/>
    <dgm:cxn modelId="{B5BB9B98-EBD1-43C1-A105-5700D5B298BE}" type="presOf" srcId="{882B20FE-4C32-4ED9-BAC9-5ACFD61032A6}" destId="{A855D974-2B66-4AD1-9F0E-AB402070EE2E}" srcOrd="0" destOrd="1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500282E9-C699-4381-8AF6-AE1A5EA0EA8A}" type="presOf" srcId="{368CE61F-B02B-45CA-9BEE-957C2986A6DA}" destId="{A855D974-2B66-4AD1-9F0E-AB402070EE2E}" srcOrd="0" destOrd="2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Jede Pflanze bekommt einen Growing Cycle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5C3CDCFC-F8A5-4896-A3A3-595E1DDFA97E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Nutzerfreundlich</a:t>
          </a:r>
        </a:p>
      </dgm:t>
    </dgm:pt>
    <dgm:pt modelId="{B92751FF-F232-4470-B3AE-77D88E21D98B}" type="parTrans" cxnId="{23C9AA50-B9F7-45C9-994A-FA1FD2C85758}">
      <dgm:prSet/>
      <dgm:spPr/>
    </dgm:pt>
    <dgm:pt modelId="{E166CBB7-2714-443E-8C8E-CC3D136BEF7C}" type="sibTrans" cxnId="{23C9AA50-B9F7-45C9-994A-FA1FD2C85758}">
      <dgm:prSet/>
      <dgm:spPr/>
    </dgm:pt>
    <dgm:pt modelId="{A4DC0408-5ECD-45AE-BFB9-D9E95CBAF5CE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Überwachung der Wachstumsphase</a:t>
          </a:r>
        </a:p>
      </dgm:t>
    </dgm:pt>
    <dgm:pt modelId="{982C724C-B560-40EE-BF1B-F65EDD002A3E}" type="parTrans" cxnId="{05041EB1-15E1-4538-8B06-69C5B8FA7696}">
      <dgm:prSet/>
      <dgm:spPr/>
    </dgm:pt>
    <dgm:pt modelId="{074359B4-BDE1-48C7-B46D-247AA3D5BC74}" type="sibTrans" cxnId="{05041EB1-15E1-4538-8B06-69C5B8FA7696}">
      <dgm:prSet/>
      <dgm:spPr/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EB915C0B-A550-4D2A-BAB6-5911B826E2E2}" type="presOf" srcId="{A4DC0408-5ECD-45AE-BFB9-D9E95CBAF5CE}" destId="{A855D974-2B66-4AD1-9F0E-AB402070EE2E}" srcOrd="0" destOrd="1" presId="urn:microsoft.com/office/officeart/2005/8/layout/process3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23C9AA50-B9F7-45C9-994A-FA1FD2C85758}" srcId="{6AC3DC26-2056-4F64-80E0-554D0E189ABB}" destId="{5C3CDCFC-F8A5-4896-A3A3-595E1DDFA97E}" srcOrd="2" destOrd="0" parTransId="{B92751FF-F232-4470-B3AE-77D88E21D98B}" sibTransId="{E166CBB7-2714-443E-8C8E-CC3D136BEF7C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05041EB1-15E1-4538-8B06-69C5B8FA7696}" srcId="{6AC3DC26-2056-4F64-80E0-554D0E189ABB}" destId="{A4DC0408-5ECD-45AE-BFB9-D9E95CBAF5CE}" srcOrd="1" destOrd="0" parTransId="{982C724C-B560-40EE-BF1B-F65EDD002A3E}" sibTransId="{074359B4-BDE1-48C7-B46D-247AA3D5BC74}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F101FEFB-E483-4251-808D-CD1CBA682C09}" type="presOf" srcId="{5C3CDCFC-F8A5-4896-A3A3-595E1DDFA97E}" destId="{A855D974-2B66-4AD1-9F0E-AB402070EE2E}" srcOrd="0" destOrd="2" presId="urn:microsoft.com/office/officeart/2005/8/layout/process3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Harvest Entities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Zu den Growing Cycles gibt es Erntezeitpunkte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2DCD154A-C965-4E0E-BE7F-02B9BFC4E743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Wann und wie viel wird geerntet</a:t>
          </a:r>
        </a:p>
      </dgm:t>
    </dgm:pt>
    <dgm:pt modelId="{42C8DCFB-6F48-4248-84AD-644BCEAE5AD3}" type="parTrans" cxnId="{3C23ACB2-F460-42F2-8786-5B0A8AA357CF}">
      <dgm:prSet/>
      <dgm:spPr/>
      <dgm:t>
        <a:bodyPr/>
        <a:lstStyle/>
        <a:p>
          <a:endParaRPr lang="en-DE"/>
        </a:p>
      </dgm:t>
    </dgm:pt>
    <dgm:pt modelId="{E6002414-A311-48E0-A9BE-D6C20581E8EF}" type="sibTrans" cxnId="{3C23ACB2-F460-42F2-8786-5B0A8AA357CF}">
      <dgm:prSet/>
      <dgm:spPr/>
      <dgm:t>
        <a:bodyPr/>
        <a:lstStyle/>
        <a:p>
          <a:endParaRPr lang="en-DE"/>
        </a:p>
      </dgm:t>
    </dgm:pt>
    <dgm:pt modelId="{B6C60F34-7319-40BF-BACE-8B19718C391A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Übersicht über alle Pflanzen</a:t>
          </a:r>
        </a:p>
      </dgm:t>
    </dgm:pt>
    <dgm:pt modelId="{B4714F0D-E48E-4037-A3AC-DF2FB8D3322C}" type="parTrans" cxnId="{59449D44-02A9-40FD-89C4-54246669F748}">
      <dgm:prSet/>
      <dgm:spPr/>
      <dgm:t>
        <a:bodyPr/>
        <a:lstStyle/>
        <a:p>
          <a:endParaRPr lang="en-DE"/>
        </a:p>
      </dgm:t>
    </dgm:pt>
    <dgm:pt modelId="{BA421B31-B99D-4BD8-9F93-22BA7A1C1A9E}" type="sibTrans" cxnId="{59449D44-02A9-40FD-89C4-54246669F748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59449D44-02A9-40FD-89C4-54246669F748}" srcId="{28CE44C6-6E71-4CAC-AE19-FE1113CF079F}" destId="{B6C60F34-7319-40BF-BACE-8B19718C391A}" srcOrd="2" destOrd="0" parTransId="{B4714F0D-E48E-4037-A3AC-DF2FB8D3322C}" sibTransId="{BA421B31-B99D-4BD8-9F93-22BA7A1C1A9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602B3484-CE7A-4117-B4A3-C34DED9B5886}" type="presOf" srcId="{B6C60F34-7319-40BF-BACE-8B19718C391A}" destId="{895D7850-448A-46A6-BF33-CE8D5D721C63}" srcOrd="0" destOrd="2" presId="urn:microsoft.com/office/officeart/2005/8/layout/process3"/>
    <dgm:cxn modelId="{05442AA5-0631-425E-AD0F-708191817066}" type="presOf" srcId="{2DCD154A-C965-4E0E-BE7F-02B9BFC4E743}" destId="{895D7850-448A-46A6-BF33-CE8D5D721C63}" srcOrd="0" destOrd="1" presId="urn:microsoft.com/office/officeart/2005/8/layout/process3"/>
    <dgm:cxn modelId="{3C23ACB2-F460-42F2-8786-5B0A8AA357CF}" srcId="{28CE44C6-6E71-4CAC-AE19-FE1113CF079F}" destId="{2DCD154A-C965-4E0E-BE7F-02B9BFC4E743}" srcOrd="1" destOrd="0" parTransId="{42C8DCFB-6F48-4248-84AD-644BCEAE5AD3}" sibTransId="{E6002414-A311-48E0-A9BE-D6C20581E8EF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79875"/>
          <a:ext cx="4011226" cy="14256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Vision</a:t>
          </a:r>
        </a:p>
      </dsp:txBody>
      <dsp:txXfrm>
        <a:off x="0" y="79875"/>
        <a:ext cx="4011226" cy="950400"/>
      </dsp:txXfrm>
    </dsp:sp>
    <dsp:sp modelId="{A855D974-2B66-4AD1-9F0E-AB402070EE2E}">
      <dsp:nvSpPr>
        <dsp:cNvPr id="0" name=""/>
        <dsp:cNvSpPr/>
      </dsp:nvSpPr>
      <dsp:spPr>
        <a:xfrm>
          <a:off x="821576" y="1030275"/>
          <a:ext cx="4011226" cy="255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300" kern="1200" dirty="0"/>
            <a:t>Vorarbeit für </a:t>
          </a:r>
          <a:r>
            <a:rPr lang="de-DE" sz="3300" kern="1200" dirty="0" err="1"/>
            <a:t>Prediction</a:t>
          </a:r>
          <a:r>
            <a:rPr lang="de-DE" sz="3300" kern="1200" dirty="0"/>
            <a:t> und </a:t>
          </a:r>
          <a:r>
            <a:rPr lang="de-DE" sz="3300" kern="1200" dirty="0" err="1"/>
            <a:t>Intelligence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/>
            <a:t>Verwendung in KI</a:t>
          </a:r>
        </a:p>
      </dsp:txBody>
      <dsp:txXfrm>
        <a:off x="896386" y="1105085"/>
        <a:ext cx="3861606" cy="2404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711874"/>
          <a:ext cx="3080291" cy="1166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Vision</a:t>
          </a:r>
        </a:p>
      </dsp:txBody>
      <dsp:txXfrm>
        <a:off x="0" y="711874"/>
        <a:ext cx="3080291" cy="777600"/>
      </dsp:txXfrm>
    </dsp:sp>
    <dsp:sp modelId="{A855D974-2B66-4AD1-9F0E-AB402070EE2E}">
      <dsp:nvSpPr>
        <dsp:cNvPr id="0" name=""/>
        <dsp:cNvSpPr/>
      </dsp:nvSpPr>
      <dsp:spPr>
        <a:xfrm>
          <a:off x="630902" y="1489474"/>
          <a:ext cx="3080291" cy="2478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Editierbares Sensorintervalle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Liste an verfügbaren Sensoren</a:t>
          </a:r>
        </a:p>
      </dsp:txBody>
      <dsp:txXfrm>
        <a:off x="703498" y="1562070"/>
        <a:ext cx="2935099" cy="233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89099"/>
          <a:ext cx="4011226" cy="15120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Vision</a:t>
          </a:r>
        </a:p>
      </dsp:txBody>
      <dsp:txXfrm>
        <a:off x="0" y="89099"/>
        <a:ext cx="4011226" cy="1008000"/>
      </dsp:txXfrm>
    </dsp:sp>
    <dsp:sp modelId="{A855D974-2B66-4AD1-9F0E-AB402070EE2E}">
      <dsp:nvSpPr>
        <dsp:cNvPr id="0" name=""/>
        <dsp:cNvSpPr/>
      </dsp:nvSpPr>
      <dsp:spPr>
        <a:xfrm>
          <a:off x="821576" y="1097099"/>
          <a:ext cx="4011226" cy="384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500" kern="1200" dirty="0"/>
            <a:t>FPF ausgestattet mit Kameras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 dirty="0"/>
            <a:t>Foto- und Videofunktion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 dirty="0"/>
            <a:t>HTTP und RTSP Unterstützung</a:t>
          </a:r>
        </a:p>
      </dsp:txBody>
      <dsp:txXfrm>
        <a:off x="934134" y="1209657"/>
        <a:ext cx="3786110" cy="3617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499036"/>
          <a:ext cx="3396521" cy="1166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Vision</a:t>
          </a:r>
        </a:p>
      </dsp:txBody>
      <dsp:txXfrm>
        <a:off x="0" y="499036"/>
        <a:ext cx="3396521" cy="777600"/>
      </dsp:txXfrm>
    </dsp:sp>
    <dsp:sp modelId="{A855D974-2B66-4AD1-9F0E-AB402070EE2E}">
      <dsp:nvSpPr>
        <dsp:cNvPr id="0" name=""/>
        <dsp:cNvSpPr/>
      </dsp:nvSpPr>
      <dsp:spPr>
        <a:xfrm>
          <a:off x="695672" y="1276636"/>
          <a:ext cx="3396521" cy="2964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Jede Pflanze bekommt einen Growing Cycle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Überwachung der Wachstumsphase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Nutzerfreundlich</a:t>
          </a:r>
        </a:p>
      </dsp:txBody>
      <dsp:txXfrm>
        <a:off x="782502" y="1363466"/>
        <a:ext cx="3222861" cy="2790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267396"/>
          <a:ext cx="2327738" cy="864000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Harvest Entities</a:t>
          </a:r>
        </a:p>
      </dsp:txBody>
      <dsp:txXfrm>
        <a:off x="0" y="267396"/>
        <a:ext cx="2327738" cy="576000"/>
      </dsp:txXfrm>
    </dsp:sp>
    <dsp:sp modelId="{895D7850-448A-46A6-BF33-CE8D5D721C63}">
      <dsp:nvSpPr>
        <dsp:cNvPr id="0" name=""/>
        <dsp:cNvSpPr/>
      </dsp:nvSpPr>
      <dsp:spPr>
        <a:xfrm>
          <a:off x="476765" y="843396"/>
          <a:ext cx="2327738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Zu den Growing Cycles gibt es Erntezeitpunkte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Wann und wie viel wird geerntet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Übersicht über alle Pflanzen</a:t>
          </a:r>
        </a:p>
      </dsp:txBody>
      <dsp:txXfrm>
        <a:off x="544942" y="911573"/>
        <a:ext cx="2191384" cy="2671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4BF-D8A8-42F0-A347-E1779565E734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9C7D-B603-4A2C-AE4B-7DE0572B78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1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Updated Sensordaten von Sensoren innerhalb der FPF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FPF</a:t>
            </a:r>
          </a:p>
          <a:p>
            <a:r>
              <a:rPr lang="en-GB" dirty="0"/>
              <a:t>Growing Cycles</a:t>
            </a:r>
          </a:p>
          <a:p>
            <a:r>
              <a:rPr lang="en-GB" dirty="0"/>
              <a:t>Camera + Livestream</a:t>
            </a:r>
          </a:p>
          <a:p>
            <a:r>
              <a:rPr lang="en-GB" dirty="0" err="1"/>
              <a:t>Sensordaten</a:t>
            </a:r>
            <a:r>
              <a:rPr lang="en-GB" dirty="0"/>
              <a:t>; live </a:t>
            </a:r>
            <a:r>
              <a:rPr lang="en-GB" dirty="0" err="1"/>
              <a:t>Erstellung</a:t>
            </a:r>
            <a:r>
              <a:rPr lang="en-GB" dirty="0"/>
              <a:t>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49C7D-B603-4A2C-AE4B-7DE0572B787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4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C2D-05F7-17C6-4BF3-8ACBEDFC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DF95-5E25-B91D-F524-B7B687F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A05F-F774-FEA9-4A02-46D9CB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B22C-216E-6A3E-D404-38892442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C5F1-1340-17AD-AB6A-B7C816E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2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3BC-F8F3-C7DB-D8BB-365D43F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55A7-5780-CDAA-0F6B-45469DE5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A374-5893-F6E8-E5F8-6D1C3C8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450-5D3D-A082-93AE-6045DC7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0EC9-AEA4-9439-AD3E-51CFECFB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6AF26-191C-7983-AA8A-6ABE7EC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5EBD-4B75-519A-34F2-4B2B0A4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33E5-25C2-04E1-439A-D16D586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2D0-370C-0B6C-4D33-86E80039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8B26-26E3-B81C-58D5-98BFF0D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794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333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F4CC-16C2-2D9D-F02C-ADBB363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950-59F5-A9E3-2A93-6CD8FAB6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7A79-3F75-B8F1-2D07-6925A5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960-13FC-858E-9EDC-BDDFB48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116-0B3F-4E92-7436-BAE1372A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2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6924-BA98-5BF7-4284-88F9C73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49E-5E54-D50E-669D-DE2DF79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ADF-B839-AF5E-3181-AA3D996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368-ACD8-7DD9-433C-C1073C5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C3CC-A61A-AC8B-7B4E-08DD84E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059-5103-95EB-D378-8114504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60F5-E4BE-1933-2CB9-AE38388C4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FFF56-01D0-9A00-E5BB-27290094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C306-E4BD-9A28-2D63-A85CDCE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E9F5-5226-5B74-A1E5-158516F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D7DF-B01E-A5DA-DDDB-0E84A02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0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E2B-A49B-2790-9433-6E69BBE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B88C-6916-3BB5-30DD-24381445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2AAC-D51A-E952-0471-5A88847E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BB90F-EE22-BD9C-3B47-F121A825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93FE6-6364-8831-28D5-45378A0C5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6D5F7-E1CD-BA45-597A-29636EF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DC939-3F3F-5593-24C0-60F0C79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AFB-0E94-3B00-5F04-B983D628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7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51C-A05F-4163-9731-092CFE0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F13D0-2D0F-EC1D-FBFE-FC3DA7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F5CC4-D0C4-8E01-EF7C-F515CBB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37CF-2834-6C26-53B1-124322F6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A3B4-7E56-358D-EFD8-9D435AE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94B3D-66BD-073F-58D2-A5DAA7D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49E0-4701-1E65-1B7A-E6A6E6D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900F-C56E-0271-27E3-409F484D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679-3ED6-C04E-3BA6-75C0A2EE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EFD-7C14-7A75-DA7C-23A8D85E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7850-9D1C-9769-B0B8-478D1E1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39CB-6BF8-A2D7-C55C-CDED4C9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7DA-6241-67AC-48CE-95D1C40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0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0B1-8DF3-8698-DA7D-AD37B627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CF4-1181-0A40-EF4E-3329C440C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A4F5-1530-262B-40EC-ACAE9A8C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D7E6-1386-D504-2D2B-FC67E4B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BECF-BDE0-E976-ABF7-1A3C12F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86CB-9FA4-8CE2-04D2-69787F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0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CC3A6-A257-8A2A-0806-4D157EF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EBD9-544A-63AB-02BD-BEEFBDAC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51A0-C074-4BE5-B4D3-C14E11AB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2509-BCEE-D024-828B-F62FE75C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CE76-A6D6-E6B6-F9BB-B80A7433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8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rminsight.etce.isse.tu-clausthal.de/" TargetMode="External"/><Relationship Id="rId4" Type="http://schemas.openxmlformats.org/officeDocument/2006/relationships/hyperlink" Target="http://localhost:3000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0.png"/><Relationship Id="rId3" Type="http://schemas.openxmlformats.org/officeDocument/2006/relationships/slide" Target="slide8.xml"/><Relationship Id="rId7" Type="http://schemas.openxmlformats.org/officeDocument/2006/relationships/image" Target="../media/image60.png"/><Relationship Id="rId12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0.png"/><Relationship Id="rId4" Type="http://schemas.openxmlformats.org/officeDocument/2006/relationships/image" Target="../media/image50.png"/><Relationship Id="rId9" Type="http://schemas.openxmlformats.org/officeDocument/2006/relationships/slide" Target="slide6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D245-B1F2-CF2C-C591-BF319F384CA6}"/>
              </a:ext>
            </a:extLst>
          </p:cNvPr>
          <p:cNvSpPr txBox="1"/>
          <p:nvPr/>
        </p:nvSpPr>
        <p:spPr>
          <a:xfrm>
            <a:off x="340770" y="1896954"/>
            <a:ext cx="11307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 err="1">
                <a:hlinkClick r:id="rId5"/>
              </a:rPr>
              <a:t>SmartFarm</a:t>
            </a:r>
            <a:r>
              <a:rPr lang="en-GB" sz="2800" dirty="0">
                <a:hlinkClick r:id="rId5"/>
              </a:rPr>
              <a:t> Insights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 dirty="0"/>
              <a:t>What´s next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16578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SmartFarm Insights</a:t>
            </a:r>
          </a:p>
          <a:p>
            <a:r>
              <a:rPr lang="de-DE" sz="2200" dirty="0"/>
              <a:t>Food Production Facilities (FPF) (Vertical Farms, Felder, Gewächshäuser)</a:t>
            </a:r>
          </a:p>
          <a:p>
            <a:r>
              <a:rPr lang="de-DE" sz="2200" dirty="0"/>
              <a:t>Ausstattung der FPF mit Sensoren</a:t>
            </a:r>
          </a:p>
          <a:p>
            <a:r>
              <a:rPr lang="de-DE" sz="2200" dirty="0"/>
              <a:t>Weboberfläche</a:t>
            </a:r>
          </a:p>
          <a:p>
            <a:r>
              <a:rPr lang="de-DE" sz="2200" dirty="0"/>
              <a:t>Darstellung von Sensordaten</a:t>
            </a:r>
          </a:p>
          <a:p>
            <a:r>
              <a:rPr lang="de-DE" sz="2200" dirty="0"/>
              <a:t>Organisationen zur Verwaltung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3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ilz, Im Haus enthält.&#10;&#10;Automatisch generierte Beschreibung">
            <a:extLst>
              <a:ext uri="{FF2B5EF4-FFF2-40B4-BE49-F238E27FC236}">
                <a16:creationId xmlns:a16="http://schemas.microsoft.com/office/drawing/2014/main" id="{DB7C23A8-1773-08DA-50C5-69810155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7" r="-2" b="458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32" b="1244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sz="3400"/>
              <a:t>Einführung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/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7D079FF-2ACB-5B1F-9677-D02813634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065158"/>
                  </p:ext>
                </p:extLst>
              </p:nvPr>
            </p:nvGraphicFramePr>
            <p:xfrm>
              <a:off x="6372444" y="4066838"/>
              <a:ext cx="2769669" cy="1557939"/>
            </p:xfrm>
            <a:graphic>
              <a:graphicData uri="http://schemas.microsoft.com/office/powerpoint/2016/slidezoom">
                <pslz:sldZm>
                  <pslz:sldZmObj sldId="279" cId="187223879">
                    <pslz:zmPr id="{865DFBFF-0943-49D4-9A83-490C85D4E6E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D079FF-2ACB-5B1F-9677-D02813634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444" y="4066838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4AF98FD-D3AF-CAC1-2767-BDA82E970B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3149523"/>
                  </p:ext>
                </p:extLst>
              </p:nvPr>
            </p:nvGraphicFramePr>
            <p:xfrm>
              <a:off x="3502920" y="2694859"/>
              <a:ext cx="2769669" cy="1557939"/>
            </p:xfrm>
            <a:graphic>
              <a:graphicData uri="http://schemas.microsoft.com/office/powerpoint/2016/slidezoom">
                <pslz:sldZm>
                  <pslz:sldZmObj sldId="278" cId="285173711">
                    <pslz:zmPr id="{625DFF72-5AC8-4F80-A424-F548BB34FBF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4AF98FD-D3AF-CAC1-2767-BDA82E970B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2920" y="2694859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6D6F15C-468E-0563-55D5-D142BFFEDE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4262987"/>
                  </p:ext>
                </p:extLst>
              </p:nvPr>
            </p:nvGraphicFramePr>
            <p:xfrm>
              <a:off x="633396" y="4097319"/>
              <a:ext cx="2769669" cy="1557939"/>
            </p:xfrm>
            <a:graphic>
              <a:graphicData uri="http://schemas.microsoft.com/office/powerpoint/2016/slidezoom">
                <pslz:sldZm>
                  <pslz:sldZmObj sldId="259" cId="1151047824">
                    <pslz:zmPr id="{8375EAAF-0D31-4CA6-AD4C-DBA8547D7A1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6D6F15C-468E-0563-55D5-D142BFFEDE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396" y="4097319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B76F289-3E71-A995-75A2-0B62ADCD8F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9210938"/>
                  </p:ext>
                </p:extLst>
              </p:nvPr>
            </p:nvGraphicFramePr>
            <p:xfrm>
              <a:off x="9241968" y="2694858"/>
              <a:ext cx="2769669" cy="1557939"/>
            </p:xfrm>
            <a:graphic>
              <a:graphicData uri="http://schemas.microsoft.com/office/powerpoint/2016/slidezoom">
                <pslz:sldZm>
                  <pslz:sldZmObj sldId="276" cId="952482904">
                    <pslz:zmPr id="{2971FD46-8759-4EBE-B673-85EA15A859E2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B76F289-3E71-A995-75A2-0B62ADCD8F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968" y="2694858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00250" y="4178382"/>
            <a:ext cx="1019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33AA6-5D0D-5AAA-6949-01C2AF91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300"/>
            <a:ext cx="12192000" cy="5195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91312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9A43B-E840-59E7-89AB-0F9730B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1734853"/>
            <a:ext cx="7893050" cy="3388293"/>
          </a:xfrm>
          <a:prstGeom prst="rect">
            <a:avLst/>
          </a:prstGeom>
        </p:spPr>
      </p:pic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E519A45A-61E2-B6EC-8FE1-06401BD9E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714480"/>
              </p:ext>
            </p:extLst>
          </p:nvPr>
        </p:nvGraphicFramePr>
        <p:xfrm>
          <a:off x="270257" y="1524001"/>
          <a:ext cx="3711194" cy="467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 und Livestream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EA982-E747-B874-A412-485B3FFE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0" y="1690688"/>
            <a:ext cx="6788272" cy="4114474"/>
          </a:xfrm>
          <a:prstGeom prst="rect">
            <a:avLst/>
          </a:prstGeom>
        </p:spPr>
      </p:pic>
      <p:graphicFrame>
        <p:nvGraphicFramePr>
          <p:cNvPr id="11" name="Diagramm 4">
            <a:extLst>
              <a:ext uri="{FF2B5EF4-FFF2-40B4-BE49-F238E27FC236}">
                <a16:creationId xmlns:a16="http://schemas.microsoft.com/office/drawing/2014/main" id="{BF36E045-D4A3-9737-AFC1-C40790448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205459"/>
              </p:ext>
            </p:extLst>
          </p:nvPr>
        </p:nvGraphicFramePr>
        <p:xfrm>
          <a:off x="270256" y="1524001"/>
          <a:ext cx="4832803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Growing Cycles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E1790-F597-077E-1CDF-1BB1BF54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1351962"/>
            <a:ext cx="7632090" cy="4461119"/>
          </a:xfrm>
          <a:prstGeom prst="rect">
            <a:avLst/>
          </a:prstGeom>
        </p:spPr>
      </p:pic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6CF8C498-1BF0-0692-47B3-669E999D3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822035"/>
              </p:ext>
            </p:extLst>
          </p:nvPr>
        </p:nvGraphicFramePr>
        <p:xfrm>
          <a:off x="270257" y="1524001"/>
          <a:ext cx="4092194" cy="47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248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171</Words>
  <Application>Microsoft Office PowerPoint</Application>
  <PresentationFormat>Widescreen</PresentationFormat>
  <Paragraphs>66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SmartFarm Insight</vt:lpstr>
      <vt:lpstr>Inhalt</vt:lpstr>
      <vt:lpstr>Einführung</vt:lpstr>
      <vt:lpstr>Einführung</vt:lpstr>
      <vt:lpstr>PowerPoint Presentation</vt:lpstr>
      <vt:lpstr>Deployment</vt:lpstr>
      <vt:lpstr>Sensordaten</vt:lpstr>
      <vt:lpstr>Kamera und Livestream</vt:lpstr>
      <vt:lpstr>Growing Cycles</vt:lpstr>
      <vt:lpstr>Live Demo</vt:lpstr>
      <vt:lpstr>What´s next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 Insights</dc:title>
  <dc:creator>Theo Lesser</dc:creator>
  <cp:lastModifiedBy>Theo Lesser</cp:lastModifiedBy>
  <cp:revision>5</cp:revision>
  <dcterms:created xsi:type="dcterms:W3CDTF">2024-12-13T11:27:32Z</dcterms:created>
  <dcterms:modified xsi:type="dcterms:W3CDTF">2024-12-18T17:43:39Z</dcterms:modified>
</cp:coreProperties>
</file>