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82" r:id="rId4"/>
    <p:sldId id="274" r:id="rId5"/>
    <p:sldId id="275" r:id="rId6"/>
    <p:sldId id="259" r:id="rId7"/>
    <p:sldId id="278" r:id="rId8"/>
    <p:sldId id="279" r:id="rId9"/>
    <p:sldId id="276" r:id="rId10"/>
    <p:sldId id="263" r:id="rId11"/>
    <p:sldId id="281" r:id="rId12"/>
    <p:sldId id="270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761" autoAdjust="0"/>
  </p:normalViewPr>
  <p:slideViewPr>
    <p:cSldViewPr snapToGrid="0">
      <p:cViewPr varScale="1">
        <p:scale>
          <a:sx n="84" d="100"/>
          <a:sy n="84" d="100"/>
        </p:scale>
        <p:origin x="35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D0F526-34CA-47DA-8F5E-5798D2FD4CEC}" type="doc">
      <dgm:prSet loTypeId="urn:microsoft.com/office/officeart/2005/8/layout/process3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6AC3DC26-2056-4F64-80E0-554D0E189ABB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Vision</a:t>
          </a:r>
        </a:p>
      </dgm:t>
    </dgm:pt>
    <dgm:pt modelId="{AA96D068-3EE7-4968-9251-2A3CF15D1F80}" type="parTrans" cxnId="{9EBA8EF5-E752-493B-B97C-6798721B5542}">
      <dgm:prSet/>
      <dgm:spPr/>
      <dgm:t>
        <a:bodyPr/>
        <a:lstStyle/>
        <a:p>
          <a:endParaRPr lang="de-DE"/>
        </a:p>
      </dgm:t>
    </dgm:pt>
    <dgm:pt modelId="{74A74AA2-EDF0-4D40-978E-4FFDFBBF3627}" type="sibTrans" cxnId="{9EBA8EF5-E752-493B-B97C-6798721B5542}">
      <dgm:prSet/>
      <dgm:spPr/>
      <dgm:t>
        <a:bodyPr/>
        <a:lstStyle/>
        <a:p>
          <a:endParaRPr lang="de-DE"/>
        </a:p>
      </dgm:t>
    </dgm:pt>
    <dgm:pt modelId="{6F35E23E-3443-47E5-9D69-35DD44C6D6A0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Vorarbeit für </a:t>
          </a:r>
          <a:r>
            <a:rPr lang="de-DE" dirty="0" err="1"/>
            <a:t>Prediction</a:t>
          </a:r>
          <a:r>
            <a:rPr lang="de-DE" dirty="0"/>
            <a:t> und </a:t>
          </a:r>
          <a:r>
            <a:rPr lang="de-DE" dirty="0" err="1"/>
            <a:t>Intelligence</a:t>
          </a:r>
          <a:endParaRPr lang="de-DE" dirty="0"/>
        </a:p>
      </dgm:t>
    </dgm:pt>
    <dgm:pt modelId="{7D491415-4DFB-4C66-8FEC-467722980FA8}" type="parTrans" cxnId="{CE35BE63-8436-478E-B57C-C6727FB8B9FC}">
      <dgm:prSet/>
      <dgm:spPr/>
      <dgm:t>
        <a:bodyPr/>
        <a:lstStyle/>
        <a:p>
          <a:endParaRPr lang="de-DE"/>
        </a:p>
      </dgm:t>
    </dgm:pt>
    <dgm:pt modelId="{8ADAD9D1-15FC-4CF1-8E2C-FFD491C098FD}" type="sibTrans" cxnId="{CE35BE63-8436-478E-B57C-C6727FB8B9FC}">
      <dgm:prSet/>
      <dgm:spPr/>
      <dgm:t>
        <a:bodyPr/>
        <a:lstStyle/>
        <a:p>
          <a:endParaRPr lang="de-DE"/>
        </a:p>
      </dgm:t>
    </dgm:pt>
    <dgm:pt modelId="{882B20FE-4C32-4ED9-BAC9-5ACFD61032A6}">
      <dgm:prSet/>
      <dgm:spPr>
        <a:ln>
          <a:solidFill>
            <a:srgbClr val="105589"/>
          </a:solidFill>
        </a:ln>
      </dgm:spPr>
      <dgm:t>
        <a:bodyPr/>
        <a:lstStyle/>
        <a:p>
          <a:r>
            <a:rPr lang="de-DE"/>
            <a:t>Verwendung in KI</a:t>
          </a:r>
        </a:p>
      </dgm:t>
    </dgm:pt>
    <dgm:pt modelId="{420A662D-6FFB-4433-9B90-1DCCD4ABF0BA}" type="parTrans" cxnId="{A8001E3B-F426-4CED-9624-99E9FACC6A7F}">
      <dgm:prSet/>
      <dgm:spPr/>
      <dgm:t>
        <a:bodyPr/>
        <a:lstStyle/>
        <a:p>
          <a:endParaRPr lang="de-DE"/>
        </a:p>
      </dgm:t>
    </dgm:pt>
    <dgm:pt modelId="{A02C5D21-6245-41B0-B91F-056F27FD34CC}" type="sibTrans" cxnId="{A8001E3B-F426-4CED-9624-99E9FACC6A7F}">
      <dgm:prSet/>
      <dgm:spPr/>
      <dgm:t>
        <a:bodyPr/>
        <a:lstStyle/>
        <a:p>
          <a:endParaRPr lang="de-DE"/>
        </a:p>
      </dgm:t>
    </dgm:pt>
    <dgm:pt modelId="{E2D2E959-4F62-4667-9A4E-6E432927AE31}" type="pres">
      <dgm:prSet presAssocID="{20D0F526-34CA-47DA-8F5E-5798D2FD4CEC}" presName="linearFlow" presStyleCnt="0">
        <dgm:presLayoutVars>
          <dgm:dir/>
          <dgm:animLvl val="lvl"/>
          <dgm:resizeHandles val="exact"/>
        </dgm:presLayoutVars>
      </dgm:prSet>
      <dgm:spPr/>
    </dgm:pt>
    <dgm:pt modelId="{8020265C-65CE-4E2E-A144-A8FE1A69E936}" type="pres">
      <dgm:prSet presAssocID="{6AC3DC26-2056-4F64-80E0-554D0E189ABB}" presName="composite" presStyleCnt="0"/>
      <dgm:spPr/>
    </dgm:pt>
    <dgm:pt modelId="{687BDDD7-893B-4C71-9844-3824E5609744}" type="pres">
      <dgm:prSet presAssocID="{6AC3DC26-2056-4F64-80E0-554D0E189ABB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8CD84617-E39D-4141-B5BB-CC63958ECE8D}" type="pres">
      <dgm:prSet presAssocID="{6AC3DC26-2056-4F64-80E0-554D0E189ABB}" presName="parSh" presStyleLbl="node1" presStyleIdx="0" presStyleCnt="1"/>
      <dgm:spPr/>
    </dgm:pt>
    <dgm:pt modelId="{A855D974-2B66-4AD1-9F0E-AB402070EE2E}" type="pres">
      <dgm:prSet presAssocID="{6AC3DC26-2056-4F64-80E0-554D0E189ABB}" presName="desTx" presStyleLbl="fgAcc1" presStyleIdx="0" presStyleCnt="1">
        <dgm:presLayoutVars>
          <dgm:bulletEnabled val="1"/>
        </dgm:presLayoutVars>
      </dgm:prSet>
      <dgm:spPr/>
    </dgm:pt>
  </dgm:ptLst>
  <dgm:cxnLst>
    <dgm:cxn modelId="{A8001E3B-F426-4CED-9624-99E9FACC6A7F}" srcId="{6AC3DC26-2056-4F64-80E0-554D0E189ABB}" destId="{882B20FE-4C32-4ED9-BAC9-5ACFD61032A6}" srcOrd="1" destOrd="0" parTransId="{420A662D-6FFB-4433-9B90-1DCCD4ABF0BA}" sibTransId="{A02C5D21-6245-41B0-B91F-056F27FD34CC}"/>
    <dgm:cxn modelId="{CE35BE63-8436-478E-B57C-C6727FB8B9FC}" srcId="{6AC3DC26-2056-4F64-80E0-554D0E189ABB}" destId="{6F35E23E-3443-47E5-9D69-35DD44C6D6A0}" srcOrd="0" destOrd="0" parTransId="{7D491415-4DFB-4C66-8FEC-467722980FA8}" sibTransId="{8ADAD9D1-15FC-4CF1-8E2C-FFD491C098FD}"/>
    <dgm:cxn modelId="{48F2C571-829E-4666-9909-4A65737B49E2}" type="presOf" srcId="{6F35E23E-3443-47E5-9D69-35DD44C6D6A0}" destId="{A855D974-2B66-4AD1-9F0E-AB402070EE2E}" srcOrd="0" destOrd="0" presId="urn:microsoft.com/office/officeart/2005/8/layout/process3"/>
    <dgm:cxn modelId="{F91D4774-3FC1-42C3-8F9F-7DFD8FEE6921}" type="presOf" srcId="{6AC3DC26-2056-4F64-80E0-554D0E189ABB}" destId="{8CD84617-E39D-4141-B5BB-CC63958ECE8D}" srcOrd="1" destOrd="0" presId="urn:microsoft.com/office/officeart/2005/8/layout/process3"/>
    <dgm:cxn modelId="{B5BB9B98-EBD1-43C1-A105-5700D5B298BE}" type="presOf" srcId="{882B20FE-4C32-4ED9-BAC9-5ACFD61032A6}" destId="{A855D974-2B66-4AD1-9F0E-AB402070EE2E}" srcOrd="0" destOrd="1" presId="urn:microsoft.com/office/officeart/2005/8/layout/process3"/>
    <dgm:cxn modelId="{950F25C4-12D6-4C99-9147-15842F9D0071}" type="presOf" srcId="{6AC3DC26-2056-4F64-80E0-554D0E189ABB}" destId="{687BDDD7-893B-4C71-9844-3824E5609744}" srcOrd="0" destOrd="0" presId="urn:microsoft.com/office/officeart/2005/8/layout/process3"/>
    <dgm:cxn modelId="{FE6C04CD-248F-46F9-9434-D2E0A5D2E4D3}" type="presOf" srcId="{20D0F526-34CA-47DA-8F5E-5798D2FD4CEC}" destId="{E2D2E959-4F62-4667-9A4E-6E432927AE31}" srcOrd="0" destOrd="0" presId="urn:microsoft.com/office/officeart/2005/8/layout/process3"/>
    <dgm:cxn modelId="{9EBA8EF5-E752-493B-B97C-6798721B5542}" srcId="{20D0F526-34CA-47DA-8F5E-5798D2FD4CEC}" destId="{6AC3DC26-2056-4F64-80E0-554D0E189ABB}" srcOrd="0" destOrd="0" parTransId="{AA96D068-3EE7-4968-9251-2A3CF15D1F80}" sibTransId="{74A74AA2-EDF0-4D40-978E-4FFDFBBF3627}"/>
    <dgm:cxn modelId="{4C2710EC-3FB0-413B-9EDB-F140CB28FE17}" type="presParOf" srcId="{E2D2E959-4F62-4667-9A4E-6E432927AE31}" destId="{8020265C-65CE-4E2E-A144-A8FE1A69E936}" srcOrd="0" destOrd="0" presId="urn:microsoft.com/office/officeart/2005/8/layout/process3"/>
    <dgm:cxn modelId="{47FF566C-9EBC-4503-8B58-78CEC7427D48}" type="presParOf" srcId="{8020265C-65CE-4E2E-A144-A8FE1A69E936}" destId="{687BDDD7-893B-4C71-9844-3824E5609744}" srcOrd="0" destOrd="0" presId="urn:microsoft.com/office/officeart/2005/8/layout/process3"/>
    <dgm:cxn modelId="{4042A00F-0A90-45CC-BBCB-5B589BF4471C}" type="presParOf" srcId="{8020265C-65CE-4E2E-A144-A8FE1A69E936}" destId="{8CD84617-E39D-4141-B5BB-CC63958ECE8D}" srcOrd="1" destOrd="0" presId="urn:microsoft.com/office/officeart/2005/8/layout/process3"/>
    <dgm:cxn modelId="{B4284C8F-42E6-4B2E-8C72-3B5B1D22DBC0}" type="presParOf" srcId="{8020265C-65CE-4E2E-A144-A8FE1A69E936}" destId="{A855D974-2B66-4AD1-9F0E-AB402070EE2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8B3DA5-C8F7-4A07-A301-0775015E7C4A}" type="doc">
      <dgm:prSet loTypeId="urn:microsoft.com/office/officeart/2005/8/layout/process3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8CE44C6-6E71-4CAC-AE19-FE1113CF079F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Harvest Entities</a:t>
          </a:r>
        </a:p>
      </dgm:t>
    </dgm:pt>
    <dgm:pt modelId="{EC2BB9BC-E322-445A-BAB2-7FFE64C31B55}" type="parTrans" cxnId="{03D31D13-F7C6-4388-B2FE-7E35A5C4B44C}">
      <dgm:prSet/>
      <dgm:spPr/>
      <dgm:t>
        <a:bodyPr/>
        <a:lstStyle/>
        <a:p>
          <a:endParaRPr lang="de-DE"/>
        </a:p>
      </dgm:t>
    </dgm:pt>
    <dgm:pt modelId="{6573CD96-F48A-42CC-B901-C8F43AE02215}" type="sibTrans" cxnId="{03D31D13-F7C6-4388-B2FE-7E35A5C4B44C}">
      <dgm:prSet/>
      <dgm:spPr/>
      <dgm:t>
        <a:bodyPr/>
        <a:lstStyle/>
        <a:p>
          <a:endParaRPr lang="de-DE"/>
        </a:p>
      </dgm:t>
    </dgm:pt>
    <dgm:pt modelId="{09CC3D17-9D27-4F55-97D7-0096124ACF0B}">
      <dgm:prSet phldrT="[Text]"/>
      <dgm:spPr>
        <a:ln>
          <a:solidFill>
            <a:srgbClr val="10538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Zu den Growing Cycles gibt es Erntezeitpunkte</a:t>
          </a:r>
        </a:p>
      </dgm:t>
    </dgm:pt>
    <dgm:pt modelId="{E2E820CB-5F08-4094-AD6D-995F406E0DAC}" type="parTrans" cxnId="{48D34F57-DCED-452C-B83A-54556D6FDBB5}">
      <dgm:prSet/>
      <dgm:spPr/>
      <dgm:t>
        <a:bodyPr/>
        <a:lstStyle/>
        <a:p>
          <a:endParaRPr lang="de-DE"/>
        </a:p>
      </dgm:t>
    </dgm:pt>
    <dgm:pt modelId="{A6847CAA-D127-4809-8E16-57A418807F24}" type="sibTrans" cxnId="{48D34F57-DCED-452C-B83A-54556D6FDBB5}">
      <dgm:prSet/>
      <dgm:spPr/>
      <dgm:t>
        <a:bodyPr/>
        <a:lstStyle/>
        <a:p>
          <a:endParaRPr lang="de-DE"/>
        </a:p>
      </dgm:t>
    </dgm:pt>
    <dgm:pt modelId="{2DCD154A-C965-4E0E-BE7F-02B9BFC4E743}">
      <dgm:prSet phldrT="[Text]"/>
      <dgm:spPr>
        <a:ln>
          <a:solidFill>
            <a:srgbClr val="10538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Wann und wie viel wird geerntet</a:t>
          </a:r>
        </a:p>
      </dgm:t>
    </dgm:pt>
    <dgm:pt modelId="{42C8DCFB-6F48-4248-84AD-644BCEAE5AD3}" type="parTrans" cxnId="{3C23ACB2-F460-42F2-8786-5B0A8AA357CF}">
      <dgm:prSet/>
      <dgm:spPr/>
      <dgm:t>
        <a:bodyPr/>
        <a:lstStyle/>
        <a:p>
          <a:endParaRPr lang="en-DE"/>
        </a:p>
      </dgm:t>
    </dgm:pt>
    <dgm:pt modelId="{E6002414-A311-48E0-A9BE-D6C20581E8EF}" type="sibTrans" cxnId="{3C23ACB2-F460-42F2-8786-5B0A8AA357CF}">
      <dgm:prSet/>
      <dgm:spPr/>
      <dgm:t>
        <a:bodyPr/>
        <a:lstStyle/>
        <a:p>
          <a:endParaRPr lang="en-DE"/>
        </a:p>
      </dgm:t>
    </dgm:pt>
    <dgm:pt modelId="{B6C60F34-7319-40BF-BACE-8B19718C391A}">
      <dgm:prSet phldrT="[Text]"/>
      <dgm:spPr>
        <a:ln>
          <a:solidFill>
            <a:srgbClr val="10538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Übersicht über alle Pflanzen</a:t>
          </a:r>
        </a:p>
      </dgm:t>
    </dgm:pt>
    <dgm:pt modelId="{B4714F0D-E48E-4037-A3AC-DF2FB8D3322C}" type="parTrans" cxnId="{59449D44-02A9-40FD-89C4-54246669F748}">
      <dgm:prSet/>
      <dgm:spPr/>
      <dgm:t>
        <a:bodyPr/>
        <a:lstStyle/>
        <a:p>
          <a:endParaRPr lang="en-DE"/>
        </a:p>
      </dgm:t>
    </dgm:pt>
    <dgm:pt modelId="{BA421B31-B99D-4BD8-9F93-22BA7A1C1A9E}" type="sibTrans" cxnId="{59449D44-02A9-40FD-89C4-54246669F748}">
      <dgm:prSet/>
      <dgm:spPr/>
      <dgm:t>
        <a:bodyPr/>
        <a:lstStyle/>
        <a:p>
          <a:endParaRPr lang="en-DE"/>
        </a:p>
      </dgm:t>
    </dgm:pt>
    <dgm:pt modelId="{A6F7E993-4BD9-45BA-B6E3-5B472E67392E}" type="pres">
      <dgm:prSet presAssocID="{B88B3DA5-C8F7-4A07-A301-0775015E7C4A}" presName="linearFlow" presStyleCnt="0">
        <dgm:presLayoutVars>
          <dgm:dir/>
          <dgm:animLvl val="lvl"/>
          <dgm:resizeHandles val="exact"/>
        </dgm:presLayoutVars>
      </dgm:prSet>
      <dgm:spPr/>
    </dgm:pt>
    <dgm:pt modelId="{6D1250A3-2396-4851-999D-B1A6E5E2370C}" type="pres">
      <dgm:prSet presAssocID="{28CE44C6-6E71-4CAC-AE19-FE1113CF079F}" presName="composite" presStyleCnt="0"/>
      <dgm:spPr/>
    </dgm:pt>
    <dgm:pt modelId="{F6DDB8A2-4A8D-43EC-A156-6A757F7DB443}" type="pres">
      <dgm:prSet presAssocID="{28CE44C6-6E71-4CAC-AE19-FE1113CF079F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D14FA738-ACEE-4D23-8BC3-0F760BB7311F}" type="pres">
      <dgm:prSet presAssocID="{28CE44C6-6E71-4CAC-AE19-FE1113CF079F}" presName="parSh" presStyleLbl="node1" presStyleIdx="0" presStyleCnt="1"/>
      <dgm:spPr/>
    </dgm:pt>
    <dgm:pt modelId="{895D7850-448A-46A6-BF33-CE8D5D721C63}" type="pres">
      <dgm:prSet presAssocID="{28CE44C6-6E71-4CAC-AE19-FE1113CF079F}" presName="desTx" presStyleLbl="fgAcc1" presStyleIdx="0" presStyleCnt="1">
        <dgm:presLayoutVars>
          <dgm:bulletEnabled val="1"/>
        </dgm:presLayoutVars>
      </dgm:prSet>
      <dgm:spPr/>
    </dgm:pt>
  </dgm:ptLst>
  <dgm:cxnLst>
    <dgm:cxn modelId="{03D31D13-F7C6-4388-B2FE-7E35A5C4B44C}" srcId="{B88B3DA5-C8F7-4A07-A301-0775015E7C4A}" destId="{28CE44C6-6E71-4CAC-AE19-FE1113CF079F}" srcOrd="0" destOrd="0" parTransId="{EC2BB9BC-E322-445A-BAB2-7FFE64C31B55}" sibTransId="{6573CD96-F48A-42CC-B901-C8F43AE02215}"/>
    <dgm:cxn modelId="{EA484663-EDA7-49D6-9EDE-2B6184CB4B83}" type="presOf" srcId="{B88B3DA5-C8F7-4A07-A301-0775015E7C4A}" destId="{A6F7E993-4BD9-45BA-B6E3-5B472E67392E}" srcOrd="0" destOrd="0" presId="urn:microsoft.com/office/officeart/2005/8/layout/process3"/>
    <dgm:cxn modelId="{59449D44-02A9-40FD-89C4-54246669F748}" srcId="{28CE44C6-6E71-4CAC-AE19-FE1113CF079F}" destId="{B6C60F34-7319-40BF-BACE-8B19718C391A}" srcOrd="2" destOrd="0" parTransId="{B4714F0D-E48E-4037-A3AC-DF2FB8D3322C}" sibTransId="{BA421B31-B99D-4BD8-9F93-22BA7A1C1A9E}"/>
    <dgm:cxn modelId="{B4225A51-FFD2-42C3-882D-F51DC799DB57}" type="presOf" srcId="{28CE44C6-6E71-4CAC-AE19-FE1113CF079F}" destId="{D14FA738-ACEE-4D23-8BC3-0F760BB7311F}" srcOrd="1" destOrd="0" presId="urn:microsoft.com/office/officeart/2005/8/layout/process3"/>
    <dgm:cxn modelId="{48D34F57-DCED-452C-B83A-54556D6FDBB5}" srcId="{28CE44C6-6E71-4CAC-AE19-FE1113CF079F}" destId="{09CC3D17-9D27-4F55-97D7-0096124ACF0B}" srcOrd="0" destOrd="0" parTransId="{E2E820CB-5F08-4094-AD6D-995F406E0DAC}" sibTransId="{A6847CAA-D127-4809-8E16-57A418807F24}"/>
    <dgm:cxn modelId="{602B3484-CE7A-4117-B4A3-C34DED9B5886}" type="presOf" srcId="{B6C60F34-7319-40BF-BACE-8B19718C391A}" destId="{895D7850-448A-46A6-BF33-CE8D5D721C63}" srcOrd="0" destOrd="2" presId="urn:microsoft.com/office/officeart/2005/8/layout/process3"/>
    <dgm:cxn modelId="{05442AA5-0631-425E-AD0F-708191817066}" type="presOf" srcId="{2DCD154A-C965-4E0E-BE7F-02B9BFC4E743}" destId="{895D7850-448A-46A6-BF33-CE8D5D721C63}" srcOrd="0" destOrd="1" presId="urn:microsoft.com/office/officeart/2005/8/layout/process3"/>
    <dgm:cxn modelId="{3C23ACB2-F460-42F2-8786-5B0A8AA357CF}" srcId="{28CE44C6-6E71-4CAC-AE19-FE1113CF079F}" destId="{2DCD154A-C965-4E0E-BE7F-02B9BFC4E743}" srcOrd="1" destOrd="0" parTransId="{42C8DCFB-6F48-4248-84AD-644BCEAE5AD3}" sibTransId="{E6002414-A311-48E0-A9BE-D6C20581E8EF}"/>
    <dgm:cxn modelId="{62C5F1BB-489C-44A8-A02B-11310E7C8E07}" type="presOf" srcId="{28CE44C6-6E71-4CAC-AE19-FE1113CF079F}" destId="{F6DDB8A2-4A8D-43EC-A156-6A757F7DB443}" srcOrd="0" destOrd="0" presId="urn:microsoft.com/office/officeart/2005/8/layout/process3"/>
    <dgm:cxn modelId="{E33099F0-DFB2-44A9-B730-F9C0B72AD94D}" type="presOf" srcId="{09CC3D17-9D27-4F55-97D7-0096124ACF0B}" destId="{895D7850-448A-46A6-BF33-CE8D5D721C63}" srcOrd="0" destOrd="0" presId="urn:microsoft.com/office/officeart/2005/8/layout/process3"/>
    <dgm:cxn modelId="{344DA801-14AA-4F8C-A2D2-1304F7ABA0E8}" type="presParOf" srcId="{A6F7E993-4BD9-45BA-B6E3-5B472E67392E}" destId="{6D1250A3-2396-4851-999D-B1A6E5E2370C}" srcOrd="0" destOrd="0" presId="urn:microsoft.com/office/officeart/2005/8/layout/process3"/>
    <dgm:cxn modelId="{935E25BB-69E3-46E7-BB7C-8AE8E1912CFA}" type="presParOf" srcId="{6D1250A3-2396-4851-999D-B1A6E5E2370C}" destId="{F6DDB8A2-4A8D-43EC-A156-6A757F7DB443}" srcOrd="0" destOrd="0" presId="urn:microsoft.com/office/officeart/2005/8/layout/process3"/>
    <dgm:cxn modelId="{E7FD3994-C88F-4B19-B92D-63E9CB8D3E33}" type="presParOf" srcId="{6D1250A3-2396-4851-999D-B1A6E5E2370C}" destId="{D14FA738-ACEE-4D23-8BC3-0F760BB7311F}" srcOrd="1" destOrd="0" presId="urn:microsoft.com/office/officeart/2005/8/layout/process3"/>
    <dgm:cxn modelId="{E97D7706-DE32-465B-92FF-00F6BE5FA4E3}" type="presParOf" srcId="{6D1250A3-2396-4851-999D-B1A6E5E2370C}" destId="{895D7850-448A-46A6-BF33-CE8D5D721C6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84617-E39D-4141-B5BB-CC63958ECE8D}">
      <dsp:nvSpPr>
        <dsp:cNvPr id="0" name=""/>
        <dsp:cNvSpPr/>
      </dsp:nvSpPr>
      <dsp:spPr>
        <a:xfrm>
          <a:off x="0" y="79875"/>
          <a:ext cx="4011226" cy="1425600"/>
        </a:xfrm>
        <a:prstGeom prst="roundRect">
          <a:avLst>
            <a:gd name="adj" fmla="val 10000"/>
          </a:avLst>
        </a:prstGeom>
        <a:solidFill>
          <a:srgbClr val="10538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Vision</a:t>
          </a:r>
        </a:p>
      </dsp:txBody>
      <dsp:txXfrm>
        <a:off x="0" y="79875"/>
        <a:ext cx="4011226" cy="950400"/>
      </dsp:txXfrm>
    </dsp:sp>
    <dsp:sp modelId="{A855D974-2B66-4AD1-9F0E-AB402070EE2E}">
      <dsp:nvSpPr>
        <dsp:cNvPr id="0" name=""/>
        <dsp:cNvSpPr/>
      </dsp:nvSpPr>
      <dsp:spPr>
        <a:xfrm>
          <a:off x="821576" y="1030275"/>
          <a:ext cx="4011226" cy="2554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105589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3300" kern="1200" dirty="0"/>
            <a:t>Vorarbeit für </a:t>
          </a:r>
          <a:r>
            <a:rPr lang="de-DE" sz="3300" kern="1200" dirty="0" err="1"/>
            <a:t>Prediction</a:t>
          </a:r>
          <a:r>
            <a:rPr lang="de-DE" sz="3300" kern="1200" dirty="0"/>
            <a:t> und </a:t>
          </a:r>
          <a:r>
            <a:rPr lang="de-DE" sz="3300" kern="1200" dirty="0" err="1"/>
            <a:t>Intelligence</a:t>
          </a:r>
          <a:endParaRPr lang="de-DE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300" kern="1200"/>
            <a:t>Verwendung in KI</a:t>
          </a:r>
        </a:p>
      </dsp:txBody>
      <dsp:txXfrm>
        <a:off x="896386" y="1105085"/>
        <a:ext cx="3861606" cy="2404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FA738-ACEE-4D23-8BC3-0F760BB7311F}">
      <dsp:nvSpPr>
        <dsp:cNvPr id="0" name=""/>
        <dsp:cNvSpPr/>
      </dsp:nvSpPr>
      <dsp:spPr>
        <a:xfrm>
          <a:off x="0" y="267396"/>
          <a:ext cx="2327738" cy="864000"/>
        </a:xfrm>
        <a:prstGeom prst="roundRect">
          <a:avLst>
            <a:gd name="adj" fmla="val 10000"/>
          </a:avLst>
        </a:prstGeom>
        <a:solidFill>
          <a:srgbClr val="1053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Harvest Entities</a:t>
          </a:r>
        </a:p>
      </dsp:txBody>
      <dsp:txXfrm>
        <a:off x="0" y="267396"/>
        <a:ext cx="2327738" cy="576000"/>
      </dsp:txXfrm>
    </dsp:sp>
    <dsp:sp modelId="{895D7850-448A-46A6-BF33-CE8D5D721C63}">
      <dsp:nvSpPr>
        <dsp:cNvPr id="0" name=""/>
        <dsp:cNvSpPr/>
      </dsp:nvSpPr>
      <dsp:spPr>
        <a:xfrm>
          <a:off x="476765" y="843396"/>
          <a:ext cx="2327738" cy="28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0538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000" kern="1200" dirty="0"/>
            <a:t>Zu den Growing Cycles gibt es Erntezeitpunkte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000" kern="1200" dirty="0"/>
            <a:t>Wann und wie viel wird geerntet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000" kern="1200" dirty="0"/>
            <a:t>Übersicht über alle Pflanzen</a:t>
          </a:r>
        </a:p>
      </dsp:txBody>
      <dsp:txXfrm>
        <a:off x="544942" y="911573"/>
        <a:ext cx="2191384" cy="2671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EE4BF-D8A8-42F0-A347-E1779565E734}" type="datetimeFigureOut">
              <a:rPr lang="en-DE" smtClean="0"/>
              <a:t>17/12/2024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49C7D-B603-4A2C-AE4B-7DE0572B787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212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71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36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715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770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Updated Sensordaten von Sensoren innerhalb der FPF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849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Kamera in jedem FPF</a:t>
            </a:r>
          </a:p>
          <a:p>
            <a:r>
              <a:rPr lang="de-DE" dirty="0"/>
              <a:t>Livestream auf der FPF Seite </a:t>
            </a:r>
          </a:p>
          <a:p>
            <a:r>
              <a:rPr lang="de-DE" dirty="0"/>
              <a:t>Landingpage letztes Foto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03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Jede Pflanze hat eigenen Growing Cycle</a:t>
            </a:r>
          </a:p>
          <a:p>
            <a:r>
              <a:rPr lang="de-DE" dirty="0"/>
              <a:t>Info über die Pflanze...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12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FPF</a:t>
            </a:r>
          </a:p>
          <a:p>
            <a:r>
              <a:rPr lang="en-GB" dirty="0"/>
              <a:t>Growing Cycles</a:t>
            </a:r>
          </a:p>
          <a:p>
            <a:r>
              <a:rPr lang="en-GB" dirty="0"/>
              <a:t>Camera + Livestream</a:t>
            </a:r>
          </a:p>
          <a:p>
            <a:r>
              <a:rPr lang="en-GB" dirty="0" err="1"/>
              <a:t>Sensordaten</a:t>
            </a:r>
            <a:r>
              <a:rPr lang="en-GB" dirty="0"/>
              <a:t>; live </a:t>
            </a:r>
            <a:r>
              <a:rPr lang="en-GB" dirty="0" err="1"/>
              <a:t>Erstellung</a:t>
            </a:r>
            <a:r>
              <a:rPr lang="en-GB" dirty="0"/>
              <a:t>?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49C7D-B603-4A2C-AE4B-7DE0572B7871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8490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67CCF-0E4F-D4BB-1F99-84CC52F86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85B7807-F593-FA53-8A00-4D43CA5A17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DACCE46-3DAF-7665-08AA-C9C7751B5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E64D2D-FB3A-4B9A-1B28-3320D01FD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93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CC2D-05F7-17C6-4BF3-8ACBEDFCA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3DF95-5E25-B91D-F524-B7B687F0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DA05F-F774-FEA9-4A02-46D9CB3F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17/12/2024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B22C-216E-6A3E-D404-38892442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1C5F1-1340-17AD-AB6A-B7C816E3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121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3BC-F8F3-C7DB-D8BB-365D43F3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655A7-5780-CDAA-0F6B-45469DE54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3A374-5893-F6E8-E5F8-6D1C3C85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17/12/2024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2C450-5D3D-A082-93AE-6045DC76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20EC9-AEA4-9439-AD3E-51CFECFB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8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6AF26-191C-7983-AA8A-6ABE7EC4D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C5EBD-4B75-519A-34F2-4B2B0A48D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33E5-25C2-04E1-439A-D16D586B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17/12/2024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C82D0-370C-0B6C-4D33-86E80039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8B26-26E3-B81C-58D5-98BFF0DA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7941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6AE4CE-85AF-3825-0FCF-431D50DF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Theo, Julian, Tom, Marius, Mattes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1FADF-2AC2-1B4A-E35A-8836A9E66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4088" y="6286464"/>
            <a:ext cx="141942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33337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F4CC-16C2-2D9D-F02C-ADBB3635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7C950-59F5-A9E3-2A93-6CD8FAB6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E7A79-3F75-B8F1-2D07-6925A5AA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17/12/2024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3960-13FC-858E-9EDC-BDDFB485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1B116-0B3F-4E92-7436-BAE1372A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026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6924-BA98-5BF7-4284-88F9C738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F49E-5E54-D50E-669D-DE2DF79B4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1ADF-B839-AF5E-3181-AA3D996D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17/12/2024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2368-ACD8-7DD9-433C-C1073C54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1C3CC-A61A-AC8B-7B4E-08DD84E7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578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9059-5103-95EB-D378-8114504A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60F5-E4BE-1933-2CB9-AE38388C4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FFF56-01D0-9A00-E5BB-272900942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BC306-E4BD-9A28-2D63-A85CDCED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17/12/2024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1E9F5-5226-5B74-A1E5-158516F3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BD7DF-B01E-A5DA-DDDB-0E84A02A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203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8E2B-A49B-2790-9433-6E69BBE1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2B88C-6916-3BB5-30DD-243814456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C2AAC-D51A-E952-0471-5A88847E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BB90F-EE22-BD9C-3B47-F121A8256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93FE6-6364-8831-28D5-45378A0C5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6D5F7-E1CD-BA45-597A-29636EF8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17/12/2024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DC939-3F3F-5593-24C0-60F0C792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FAAFB-0E94-3B00-5F04-B983D628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774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F51C-A05F-4163-9731-092CFE0A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F13D0-2D0F-EC1D-FBFE-FC3DA7D2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17/12/2024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F5CC4-D0C4-8E01-EF7C-F515CBBA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737CF-2834-6C26-53B1-124322F6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112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3A3B4-7E56-358D-EFD8-9D435AE8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17/12/2024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94B3D-66BD-073F-58D2-A5DAA7D0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B49E0-4701-1E65-1B7A-E6A6E6D1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089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900F-C56E-0271-27E3-409F484D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6679-3ED6-C04E-3BA6-75C0A2EEE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28EFD-7C14-7A75-DA7C-23A8D85E7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F7850-9D1C-9769-B0B8-478D1E18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17/12/2024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D39CB-6BF8-A2D7-C55C-CDED4C9F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457DA-6241-67AC-48CE-95D1C406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604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B0B1-8DF3-8698-DA7D-AD37B627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FCCF4-1181-0A40-EF4E-3329C440C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5A4F5-1530-262B-40EC-ACAE9A8CB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5D7E6-1386-D504-2D2B-FC67E4BC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A981-62CE-419E-8A97-ABADD0C83C9C}" type="datetimeFigureOut">
              <a:rPr lang="en-DE" smtClean="0"/>
              <a:t>17/12/2024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2BECF-BDE0-E976-ABF7-1A3C12F1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886CB-9FA4-8CE2-04D2-69787FF6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909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CC3A6-A257-8A2A-0806-4D157EF7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EBD9-544A-63AB-02BD-BEEFBDACA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51A0-C074-4BE5-B4D3-C14E11ABE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0A981-62CE-419E-8A97-ABADD0C83C9C}" type="datetimeFigureOut">
              <a:rPr lang="en-DE" smtClean="0"/>
              <a:t>17/12/2024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2509-BCEE-D024-828B-F62FE75C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CE76-A6D6-E6B6-F9BB-B80A74331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389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3000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8.xml"/><Relationship Id="rId7" Type="http://schemas.openxmlformats.org/officeDocument/2006/relationships/slide" Target="slide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slide" Target="slide7.xml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E85696F-8679-B6BE-F132-D4272FD259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035DD8-D8A2-1515-5080-5CB2E08501B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413000" y="2235200"/>
            <a:ext cx="7366000" cy="2387600"/>
          </a:xfrm>
        </p:spPr>
        <p:txBody>
          <a:bodyPr>
            <a:normAutofit/>
          </a:bodyPr>
          <a:lstStyle/>
          <a:p>
            <a:r>
              <a:rPr lang="de-DE" sz="7200" b="1" dirty="0" err="1">
                <a:solidFill>
                  <a:schemeClr val="bg1"/>
                </a:solidFill>
              </a:rPr>
              <a:t>SmartFarm</a:t>
            </a:r>
            <a:r>
              <a:rPr lang="de-DE" sz="7200" b="1" dirty="0">
                <a:solidFill>
                  <a:schemeClr val="bg1"/>
                </a:solidFill>
              </a:rPr>
              <a:t> Insight</a:t>
            </a:r>
          </a:p>
        </p:txBody>
      </p:sp>
    </p:spTree>
    <p:extLst>
      <p:ext uri="{BB962C8B-B14F-4D97-AF65-F5344CB8AC3E}">
        <p14:creationId xmlns:p14="http://schemas.microsoft.com/office/powerpoint/2010/main" val="25170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80732-5DBA-8892-2F07-0F21E7BA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FAB7A1-A8D9-D5E9-BA7A-06E10D3512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32C858-6246-4A3F-1AE9-6E2E7691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bg1"/>
                </a:solidFill>
              </a:rPr>
              <a:t>Live Demo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C5356-8BD2-3389-C959-27B15F33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>
              <a:hlinkClick r:id="rId4"/>
            </a:endParaRPr>
          </a:p>
          <a:p>
            <a:pPr marL="0" indent="0" algn="ctr">
              <a:buNone/>
            </a:pPr>
            <a:endParaRPr lang="de-DE" dirty="0">
              <a:hlinkClick r:id="rId4"/>
            </a:endParaRPr>
          </a:p>
          <a:p>
            <a:pPr marL="0" indent="0" algn="ctr">
              <a:buNone/>
            </a:pPr>
            <a:endParaRPr lang="de-DE" dirty="0">
              <a:hlinkClick r:id="rId4"/>
            </a:endParaRPr>
          </a:p>
          <a:p>
            <a:pPr marL="0" indent="0" algn="ctr">
              <a:buNone/>
            </a:pPr>
            <a:endParaRPr lang="de-DE" dirty="0">
              <a:hlinkClick r:id="rId4"/>
            </a:endParaRPr>
          </a:p>
          <a:p>
            <a:pPr marL="0" indent="0" algn="ctr">
              <a:buNone/>
            </a:pPr>
            <a:r>
              <a:rPr lang="de-DE" dirty="0" err="1">
                <a:hlinkClick r:id="rId4"/>
              </a:rPr>
              <a:t>SmartFarm</a:t>
            </a:r>
            <a:r>
              <a:rPr lang="de-DE" dirty="0">
                <a:hlinkClick r:id="rId4"/>
              </a:rPr>
              <a:t> Insight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45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391AB-10FC-6BFC-FA88-993F2BA06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Kraut, Fines herbes, Pflanze, Gemüse enthält.&#10;&#10;Automatisch generierte Beschreibung">
            <a:extLst>
              <a:ext uri="{FF2B5EF4-FFF2-40B4-BE49-F238E27FC236}">
                <a16:creationId xmlns:a16="http://schemas.microsoft.com/office/drawing/2014/main" id="{E7AAC853-A331-728A-1002-93A8330EF9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531" b="6501"/>
          <a:stretch/>
        </p:blipFill>
        <p:spPr>
          <a:xfrm>
            <a:off x="7364078" y="-18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3" name="Grafik 2" descr="Ein Bild, das Blau, Electric Blue (Farbe), Wasser, Azurblau enthält.&#10;&#10;Automatisch generierte Beschreibung">
            <a:extLst>
              <a:ext uri="{FF2B5EF4-FFF2-40B4-BE49-F238E27FC236}">
                <a16:creationId xmlns:a16="http://schemas.microsoft.com/office/drawing/2014/main" id="{A0342216-EF78-4757-4467-7EBE19AE62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309" r="32797" b="-2"/>
          <a:stretch/>
        </p:blipFill>
        <p:spPr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FF2FB9-BDE1-B11D-D005-F2F8C790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1038"/>
            <a:ext cx="2804504" cy="1325563"/>
          </a:xfrm>
        </p:spPr>
        <p:txBody>
          <a:bodyPr anchor="ctr">
            <a:normAutofit/>
          </a:bodyPr>
          <a:lstStyle/>
          <a:p>
            <a:r>
              <a:rPr lang="de-DE" sz="2800" dirty="0"/>
              <a:t>What´s next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D875BEA-3000-1909-6D03-D338A30B8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216578"/>
              </p:ext>
            </p:extLst>
          </p:nvPr>
        </p:nvGraphicFramePr>
        <p:xfrm>
          <a:off x="448056" y="2258171"/>
          <a:ext cx="2804504" cy="391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4545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65FF-2108-51C7-F24A-5ED65D71C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5D9EFDC-BA51-9AE3-1960-BAA8664279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2C82B1-390A-5C1B-91AF-CD593F8DB8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987602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821752212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32096A1-EB86-1E23-96B5-5994AFC1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60" r="27949" b="-2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AAD422-6735-C74E-60E7-ADE70A88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de-DE" dirty="0"/>
              <a:t>Inhalt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CBCAC5-7790-A6C2-C868-CB78CE11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de-DE" dirty="0"/>
              <a:t>Einführung</a:t>
            </a:r>
          </a:p>
          <a:p>
            <a:r>
              <a:rPr lang="de-DE" dirty="0"/>
              <a:t>Entwicklung </a:t>
            </a:r>
          </a:p>
          <a:p>
            <a:r>
              <a:rPr lang="de-DE" dirty="0"/>
              <a:t>Showcase</a:t>
            </a:r>
          </a:p>
          <a:p>
            <a:r>
              <a:rPr lang="de-DE" dirty="0" err="1"/>
              <a:t>What´s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4738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EA1B3-CB74-82F8-CB86-BA989BBA0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DA7F9-A536-DA3E-9C7B-9D3DA018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6968C-D7A9-A2F0-BFAA-AEEBBCBB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65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/>
              <a:t>SmartFarm Insights</a:t>
            </a:r>
          </a:p>
          <a:p>
            <a:r>
              <a:rPr lang="de-DE" sz="2200" dirty="0"/>
              <a:t>Food Production Facilities (FPF) (Vertical Farms, Felder, Gewächshäuser)</a:t>
            </a:r>
          </a:p>
          <a:p>
            <a:r>
              <a:rPr lang="de-DE" sz="2200" dirty="0"/>
              <a:t>Ausstattung der FPF mit Sensoren</a:t>
            </a:r>
          </a:p>
          <a:p>
            <a:r>
              <a:rPr lang="de-DE" sz="2200" dirty="0"/>
              <a:t>Weboberfläche</a:t>
            </a:r>
          </a:p>
          <a:p>
            <a:r>
              <a:rPr lang="de-DE" sz="2200" dirty="0"/>
              <a:t>Darstellung von Sensordaten</a:t>
            </a:r>
          </a:p>
          <a:p>
            <a:r>
              <a:rPr lang="de-DE" sz="2200" dirty="0"/>
              <a:t>Organisationen zur Verwaltung</a:t>
            </a:r>
          </a:p>
        </p:txBody>
      </p:sp>
      <p:pic>
        <p:nvPicPr>
          <p:cNvPr id="6" name="Grafik 5" descr="Ein Bild, das draußen, Gebäude, Pflanze, Himmel enthält.&#10;&#10;Automatisch generierte Beschreibung">
            <a:extLst>
              <a:ext uri="{FF2B5EF4-FFF2-40B4-BE49-F238E27FC236}">
                <a16:creationId xmlns:a16="http://schemas.microsoft.com/office/drawing/2014/main" id="{D4638D63-620C-A1AB-B54F-9F4B915B8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2" b="652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031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48981-6633-6C1E-B0F4-99F30A2A7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Pilz, Im Haus enthält.&#10;&#10;Automatisch generierte Beschreibung">
            <a:extLst>
              <a:ext uri="{FF2B5EF4-FFF2-40B4-BE49-F238E27FC236}">
                <a16:creationId xmlns:a16="http://schemas.microsoft.com/office/drawing/2014/main" id="{DB7C23A8-1773-08DA-50C5-69810155DA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97" r="-2" b="4583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3" name="Grafik 2" descr="Ein Bild, das Blau, Electric Blue (Farbe), Wasser, Azurblau enthält.&#10;&#10;Automatisch generierte Beschreibung">
            <a:extLst>
              <a:ext uri="{FF2B5EF4-FFF2-40B4-BE49-F238E27FC236}">
                <a16:creationId xmlns:a16="http://schemas.microsoft.com/office/drawing/2014/main" id="{34521C9C-861F-64ED-4787-C5425B381C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832" b="12442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3E7838-962F-6FF3-02EC-9B581BD2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de-DE" sz="3400"/>
              <a:t>Einführung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C23ACD7-BE4E-0AD5-3ABF-66E31CF4D2B9}"/>
              </a:ext>
            </a:extLst>
          </p:cNvPr>
          <p:cNvGraphicFramePr/>
          <p:nvPr/>
        </p:nvGraphicFramePr>
        <p:xfrm>
          <a:off x="448056" y="2512611"/>
          <a:ext cx="4832803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8535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57D079FF-2ACB-5B1F-9677-D028136344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3065158"/>
                  </p:ext>
                </p:extLst>
              </p:nvPr>
            </p:nvGraphicFramePr>
            <p:xfrm>
              <a:off x="6372444" y="4066838"/>
              <a:ext cx="2769669" cy="1557939"/>
            </p:xfrm>
            <a:graphic>
              <a:graphicData uri="http://schemas.microsoft.com/office/powerpoint/2016/slidezoom">
                <pslz:sldZm>
                  <pslz:sldZmObj sldId="279" cId="187223879">
                    <pslz:zmPr id="{865DFBFF-0943-49D4-9A83-490C85D4E6E4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69669" cy="15579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D079FF-2ACB-5B1F-9677-D028136344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72444" y="4066838"/>
                <a:ext cx="2769669" cy="15579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B4AF98FD-D3AF-CAC1-2767-BDA82E970BA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3149523"/>
                  </p:ext>
                </p:extLst>
              </p:nvPr>
            </p:nvGraphicFramePr>
            <p:xfrm>
              <a:off x="3502920" y="2694859"/>
              <a:ext cx="2769669" cy="1557939"/>
            </p:xfrm>
            <a:graphic>
              <a:graphicData uri="http://schemas.microsoft.com/office/powerpoint/2016/slidezoom">
                <pslz:sldZm>
                  <pslz:sldZmObj sldId="278" cId="285173711">
                    <pslz:zmPr id="{625DFF72-5AC8-4F80-A424-F548BB34FBF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69669" cy="15579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4AF98FD-D3AF-CAC1-2767-BDA82E970B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2920" y="2694859"/>
                <a:ext cx="2769669" cy="15579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86D6F15C-468E-0563-55D5-D142BFFEDE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4262987"/>
                  </p:ext>
                </p:extLst>
              </p:nvPr>
            </p:nvGraphicFramePr>
            <p:xfrm>
              <a:off x="633396" y="4097319"/>
              <a:ext cx="2769669" cy="1557939"/>
            </p:xfrm>
            <a:graphic>
              <a:graphicData uri="http://schemas.microsoft.com/office/powerpoint/2016/slidezoom">
                <pslz:sldZm>
                  <pslz:sldZmObj sldId="259" cId="1151047824">
                    <pslz:zmPr id="{8375EAAF-0D31-4CA6-AD4C-DBA8547D7A17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69669" cy="15579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6D6F15C-468E-0563-55D5-D142BFFEDE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396" y="4097319"/>
                <a:ext cx="2769669" cy="15579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9B76F289-3E71-A995-75A2-0B62ADCD8F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9210938"/>
                  </p:ext>
                </p:extLst>
              </p:nvPr>
            </p:nvGraphicFramePr>
            <p:xfrm>
              <a:off x="9241968" y="2694858"/>
              <a:ext cx="2769669" cy="1557939"/>
            </p:xfrm>
            <a:graphic>
              <a:graphicData uri="http://schemas.microsoft.com/office/powerpoint/2016/slidezoom">
                <pslz:sldZm>
                  <pslz:sldZmObj sldId="276" cId="952482904">
                    <pslz:zmPr id="{2971FD46-8759-4EBE-B673-85EA15A859E2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69669" cy="15579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B76F289-3E71-A995-75A2-0B62ADCD8F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41968" y="2694858"/>
                <a:ext cx="2769669" cy="15579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3" name="Grafik 12">
            <a:extLst>
              <a:ext uri="{FF2B5EF4-FFF2-40B4-BE49-F238E27FC236}">
                <a16:creationId xmlns:a16="http://schemas.microsoft.com/office/drawing/2014/main" id="{6F7883F3-75EF-F00F-C896-02918C75DE8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6899C7F-B06D-6482-C639-FF9F650594E0}"/>
              </a:ext>
            </a:extLst>
          </p:cNvPr>
          <p:cNvSpPr txBox="1"/>
          <p:nvPr/>
        </p:nvSpPr>
        <p:spPr>
          <a:xfrm>
            <a:off x="853611" y="591403"/>
            <a:ext cx="9256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Entwicklung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32897E6-0CE1-278B-1C04-F668A563E60B}"/>
              </a:ext>
            </a:extLst>
          </p:cNvPr>
          <p:cNvCxnSpPr>
            <a:cxnSpLocks/>
          </p:cNvCxnSpPr>
          <p:nvPr/>
        </p:nvCxnSpPr>
        <p:spPr>
          <a:xfrm>
            <a:off x="2000250" y="4178382"/>
            <a:ext cx="1019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3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55346E-B4BD-A85C-5C58-68689CC74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9403"/>
            <a:ext cx="12192000" cy="52191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7A306F-1BE6-E18C-CA22-6E526837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6161CC4-AF65-F453-1B27-D0E8C90CE828}"/>
              </a:ext>
            </a:extLst>
          </p:cNvPr>
          <p:cNvSpPr/>
          <p:nvPr/>
        </p:nvSpPr>
        <p:spPr>
          <a:xfrm>
            <a:off x="5867400" y="13652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04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10BE-660A-82E9-387F-9AC8F09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82F6-415A-E7A6-9DD2-9C9D76D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Sensordaten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86A2D72-A547-8B85-106C-1A0023A38AF0}"/>
              </a:ext>
            </a:extLst>
          </p:cNvPr>
          <p:cNvSpPr/>
          <p:nvPr/>
        </p:nvSpPr>
        <p:spPr>
          <a:xfrm>
            <a:off x="5913120" y="626427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C9A43B-E840-59E7-89AB-0F9730B2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269337"/>
            <a:ext cx="11353800" cy="487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10BE-660A-82E9-387F-9AC8F09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82F6-415A-E7A6-9DD2-9C9D76D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Kamera und Livestream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86A2D72-A547-8B85-106C-1A0023A38AF0}"/>
              </a:ext>
            </a:extLst>
          </p:cNvPr>
          <p:cNvSpPr/>
          <p:nvPr/>
        </p:nvSpPr>
        <p:spPr>
          <a:xfrm>
            <a:off x="5867400" y="216058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CEB25-CE6C-BCB6-EC72-422183132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04" y="1630574"/>
            <a:ext cx="9440592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10BE-660A-82E9-387F-9AC8F09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82F6-415A-E7A6-9DD2-9C9D76D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Growing Cycles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86A2D72-A547-8B85-106C-1A0023A38AF0}"/>
              </a:ext>
            </a:extLst>
          </p:cNvPr>
          <p:cNvSpPr/>
          <p:nvPr/>
        </p:nvSpPr>
        <p:spPr>
          <a:xfrm>
            <a:off x="5867400" y="626427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E1790-F597-077E-1CDF-1BB1BF540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610" y="1390062"/>
            <a:ext cx="8126780" cy="47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8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6371</TotalTime>
  <Words>141</Words>
  <Application>Microsoft Office PowerPoint</Application>
  <PresentationFormat>Widescreen</PresentationFormat>
  <Paragraphs>53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SmartFarm Insight</vt:lpstr>
      <vt:lpstr>Inhalt</vt:lpstr>
      <vt:lpstr>Einführung</vt:lpstr>
      <vt:lpstr>Einführung</vt:lpstr>
      <vt:lpstr>PowerPoint Presentation</vt:lpstr>
      <vt:lpstr>Deployment</vt:lpstr>
      <vt:lpstr>Sensordaten</vt:lpstr>
      <vt:lpstr>Kamera und Livestream</vt:lpstr>
      <vt:lpstr>Growing Cycles</vt:lpstr>
      <vt:lpstr>Live Demo</vt:lpstr>
      <vt:lpstr>What´s next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SmartFarm Insights</dc:title>
  <dc:creator>Theo Lesser</dc:creator>
  <cp:lastModifiedBy>Theo Lesser</cp:lastModifiedBy>
  <cp:revision>4</cp:revision>
  <dcterms:created xsi:type="dcterms:W3CDTF">2024-12-13T11:27:32Z</dcterms:created>
  <dcterms:modified xsi:type="dcterms:W3CDTF">2024-12-18T14:15:33Z</dcterms:modified>
</cp:coreProperties>
</file>