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82" r:id="rId4"/>
    <p:sldId id="274" r:id="rId5"/>
    <p:sldId id="275" r:id="rId6"/>
    <p:sldId id="259" r:id="rId7"/>
    <p:sldId id="278" r:id="rId8"/>
    <p:sldId id="279" r:id="rId9"/>
    <p:sldId id="276" r:id="rId10"/>
    <p:sldId id="283" r:id="rId11"/>
    <p:sldId id="284" r:id="rId12"/>
    <p:sldId id="263" r:id="rId13"/>
    <p:sldId id="281" r:id="rId14"/>
    <p:sldId id="270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4601" autoAdjust="0"/>
  </p:normalViewPr>
  <p:slideViewPr>
    <p:cSldViewPr snapToGrid="0">
      <p:cViewPr>
        <p:scale>
          <a:sx n="75" d="100"/>
          <a:sy n="75" d="100"/>
        </p:scale>
        <p:origin x="42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0F526-34CA-47DA-8F5E-5798D2FD4CEC}" type="doc">
      <dgm:prSet loTypeId="urn:microsoft.com/office/officeart/2005/8/layout/process3" loCatId="process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6AC3DC26-2056-4F64-80E0-554D0E189ABB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Vision</a:t>
          </a:r>
        </a:p>
      </dgm:t>
    </dgm:pt>
    <dgm:pt modelId="{AA96D068-3EE7-4968-9251-2A3CF15D1F80}" type="parTrans" cxnId="{9EBA8EF5-E752-493B-B97C-6798721B5542}">
      <dgm:prSet/>
      <dgm:spPr/>
      <dgm:t>
        <a:bodyPr/>
        <a:lstStyle/>
        <a:p>
          <a:endParaRPr lang="de-DE"/>
        </a:p>
      </dgm:t>
    </dgm:pt>
    <dgm:pt modelId="{74A74AA2-EDF0-4D40-978E-4FFDFBBF3627}" type="sibTrans" cxnId="{9EBA8EF5-E752-493B-B97C-6798721B5542}">
      <dgm:prSet/>
      <dgm:spPr/>
      <dgm:t>
        <a:bodyPr/>
        <a:lstStyle/>
        <a:p>
          <a:endParaRPr lang="de-DE"/>
        </a:p>
      </dgm:t>
    </dgm:pt>
    <dgm:pt modelId="{6F35E23E-3443-47E5-9D69-35DD44C6D6A0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Vorarbeit für Prediction und Intelligence (AI)</a:t>
          </a:r>
        </a:p>
      </dgm:t>
    </dgm:pt>
    <dgm:pt modelId="{7D491415-4DFB-4C66-8FEC-467722980FA8}" type="parTrans" cxnId="{CE35BE63-8436-478E-B57C-C6727FB8B9FC}">
      <dgm:prSet/>
      <dgm:spPr/>
      <dgm:t>
        <a:bodyPr/>
        <a:lstStyle/>
        <a:p>
          <a:endParaRPr lang="de-DE"/>
        </a:p>
      </dgm:t>
    </dgm:pt>
    <dgm:pt modelId="{8ADAD9D1-15FC-4CF1-8E2C-FFD491C098FD}" type="sibTrans" cxnId="{CE35BE63-8436-478E-B57C-C6727FB8B9FC}">
      <dgm:prSet/>
      <dgm:spPr/>
      <dgm:t>
        <a:bodyPr/>
        <a:lstStyle/>
        <a:p>
          <a:endParaRPr lang="de-DE"/>
        </a:p>
      </dgm:t>
    </dgm:pt>
    <dgm:pt modelId="{EFE09FFC-80FC-4959-8558-C8434351CEE7}">
      <dgm:prSet phldrT="[Text]"/>
      <dgm:spPr>
        <a:ln>
          <a:solidFill>
            <a:srgbClr val="105589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Live monitoring der FPF</a:t>
          </a:r>
        </a:p>
      </dgm:t>
    </dgm:pt>
    <dgm:pt modelId="{5D7F4DB9-6271-4136-9654-0BA1A010913E}" type="parTrans" cxnId="{3EA49D50-010B-40D4-889B-2C5A3A806422}">
      <dgm:prSet/>
      <dgm:spPr/>
      <dgm:t>
        <a:bodyPr/>
        <a:lstStyle/>
        <a:p>
          <a:endParaRPr lang="en-DE"/>
        </a:p>
      </dgm:t>
    </dgm:pt>
    <dgm:pt modelId="{DC68196F-E2C0-43F6-9002-D01C2E56D396}" type="sibTrans" cxnId="{3EA49D50-010B-40D4-889B-2C5A3A806422}">
      <dgm:prSet/>
      <dgm:spPr/>
      <dgm:t>
        <a:bodyPr/>
        <a:lstStyle/>
        <a:p>
          <a:endParaRPr lang="en-DE"/>
        </a:p>
      </dgm:t>
    </dgm:pt>
    <dgm:pt modelId="{E2D2E959-4F62-4667-9A4E-6E432927AE31}" type="pres">
      <dgm:prSet presAssocID="{20D0F526-34CA-47DA-8F5E-5798D2FD4CEC}" presName="linearFlow" presStyleCnt="0">
        <dgm:presLayoutVars>
          <dgm:dir/>
          <dgm:animLvl val="lvl"/>
          <dgm:resizeHandles val="exact"/>
        </dgm:presLayoutVars>
      </dgm:prSet>
      <dgm:spPr/>
    </dgm:pt>
    <dgm:pt modelId="{8020265C-65CE-4E2E-A144-A8FE1A69E936}" type="pres">
      <dgm:prSet presAssocID="{6AC3DC26-2056-4F64-80E0-554D0E189ABB}" presName="composite" presStyleCnt="0"/>
      <dgm:spPr/>
    </dgm:pt>
    <dgm:pt modelId="{687BDDD7-893B-4C71-9844-3824E5609744}" type="pres">
      <dgm:prSet presAssocID="{6AC3DC26-2056-4F64-80E0-554D0E189ABB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8CD84617-E39D-4141-B5BB-CC63958ECE8D}" type="pres">
      <dgm:prSet presAssocID="{6AC3DC26-2056-4F64-80E0-554D0E189ABB}" presName="parSh" presStyleLbl="node1" presStyleIdx="0" presStyleCnt="1"/>
      <dgm:spPr/>
    </dgm:pt>
    <dgm:pt modelId="{A855D974-2B66-4AD1-9F0E-AB402070EE2E}" type="pres">
      <dgm:prSet presAssocID="{6AC3DC26-2056-4F64-80E0-554D0E189ABB}" presName="desTx" presStyleLbl="fgAcc1" presStyleIdx="0" presStyleCnt="1">
        <dgm:presLayoutVars>
          <dgm:bulletEnabled val="1"/>
        </dgm:presLayoutVars>
      </dgm:prSet>
      <dgm:spPr/>
    </dgm:pt>
  </dgm:ptLst>
  <dgm:cxnLst>
    <dgm:cxn modelId="{AAE2722E-A49D-413F-A2FF-E7921A61A07D}" type="presOf" srcId="{EFE09FFC-80FC-4959-8558-C8434351CEE7}" destId="{A855D974-2B66-4AD1-9F0E-AB402070EE2E}" srcOrd="0" destOrd="0" presId="urn:microsoft.com/office/officeart/2005/8/layout/process3"/>
    <dgm:cxn modelId="{CE35BE63-8436-478E-B57C-C6727FB8B9FC}" srcId="{6AC3DC26-2056-4F64-80E0-554D0E189ABB}" destId="{6F35E23E-3443-47E5-9D69-35DD44C6D6A0}" srcOrd="1" destOrd="0" parTransId="{7D491415-4DFB-4C66-8FEC-467722980FA8}" sibTransId="{8ADAD9D1-15FC-4CF1-8E2C-FFD491C098FD}"/>
    <dgm:cxn modelId="{3EA49D50-010B-40D4-889B-2C5A3A806422}" srcId="{6AC3DC26-2056-4F64-80E0-554D0E189ABB}" destId="{EFE09FFC-80FC-4959-8558-C8434351CEE7}" srcOrd="0" destOrd="0" parTransId="{5D7F4DB9-6271-4136-9654-0BA1A010913E}" sibTransId="{DC68196F-E2C0-43F6-9002-D01C2E56D396}"/>
    <dgm:cxn modelId="{48F2C571-829E-4666-9909-4A65737B49E2}" type="presOf" srcId="{6F35E23E-3443-47E5-9D69-35DD44C6D6A0}" destId="{A855D974-2B66-4AD1-9F0E-AB402070EE2E}" srcOrd="0" destOrd="1" presId="urn:microsoft.com/office/officeart/2005/8/layout/process3"/>
    <dgm:cxn modelId="{F91D4774-3FC1-42C3-8F9F-7DFD8FEE6921}" type="presOf" srcId="{6AC3DC26-2056-4F64-80E0-554D0E189ABB}" destId="{8CD84617-E39D-4141-B5BB-CC63958ECE8D}" srcOrd="1" destOrd="0" presId="urn:microsoft.com/office/officeart/2005/8/layout/process3"/>
    <dgm:cxn modelId="{950F25C4-12D6-4C99-9147-15842F9D0071}" type="presOf" srcId="{6AC3DC26-2056-4F64-80E0-554D0E189ABB}" destId="{687BDDD7-893B-4C71-9844-3824E5609744}" srcOrd="0" destOrd="0" presId="urn:microsoft.com/office/officeart/2005/8/layout/process3"/>
    <dgm:cxn modelId="{FE6C04CD-248F-46F9-9434-D2E0A5D2E4D3}" type="presOf" srcId="{20D0F526-34CA-47DA-8F5E-5798D2FD4CEC}" destId="{E2D2E959-4F62-4667-9A4E-6E432927AE31}" srcOrd="0" destOrd="0" presId="urn:microsoft.com/office/officeart/2005/8/layout/process3"/>
    <dgm:cxn modelId="{9EBA8EF5-E752-493B-B97C-6798721B5542}" srcId="{20D0F526-34CA-47DA-8F5E-5798D2FD4CEC}" destId="{6AC3DC26-2056-4F64-80E0-554D0E189ABB}" srcOrd="0" destOrd="0" parTransId="{AA96D068-3EE7-4968-9251-2A3CF15D1F80}" sibTransId="{74A74AA2-EDF0-4D40-978E-4FFDFBBF3627}"/>
    <dgm:cxn modelId="{4C2710EC-3FB0-413B-9EDB-F140CB28FE17}" type="presParOf" srcId="{E2D2E959-4F62-4667-9A4E-6E432927AE31}" destId="{8020265C-65CE-4E2E-A144-A8FE1A69E936}" srcOrd="0" destOrd="0" presId="urn:microsoft.com/office/officeart/2005/8/layout/process3"/>
    <dgm:cxn modelId="{47FF566C-9EBC-4503-8B58-78CEC7427D48}" type="presParOf" srcId="{8020265C-65CE-4E2E-A144-A8FE1A69E936}" destId="{687BDDD7-893B-4C71-9844-3824E5609744}" srcOrd="0" destOrd="0" presId="urn:microsoft.com/office/officeart/2005/8/layout/process3"/>
    <dgm:cxn modelId="{4042A00F-0A90-45CC-BBCB-5B589BF4471C}" type="presParOf" srcId="{8020265C-65CE-4E2E-A144-A8FE1A69E936}" destId="{8CD84617-E39D-4141-B5BB-CC63958ECE8D}" srcOrd="1" destOrd="0" presId="urn:microsoft.com/office/officeart/2005/8/layout/process3"/>
    <dgm:cxn modelId="{B4284C8F-42E6-4B2E-8C72-3B5B1D22DBC0}" type="presParOf" srcId="{8020265C-65CE-4E2E-A144-A8FE1A69E936}" destId="{A855D974-2B66-4AD1-9F0E-AB402070EE2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B3DA5-C8F7-4A07-A301-0775015E7C4A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8CE44C6-6E71-4CAC-AE19-FE1113CF079F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Harvest Entities</a:t>
          </a:r>
        </a:p>
      </dgm:t>
    </dgm:pt>
    <dgm:pt modelId="{EC2BB9BC-E322-445A-BAB2-7FFE64C31B55}" type="parTrans" cxnId="{03D31D13-F7C6-4388-B2FE-7E35A5C4B44C}">
      <dgm:prSet/>
      <dgm:spPr/>
      <dgm:t>
        <a:bodyPr/>
        <a:lstStyle/>
        <a:p>
          <a:endParaRPr lang="de-DE"/>
        </a:p>
      </dgm:t>
    </dgm:pt>
    <dgm:pt modelId="{6573CD96-F48A-42CC-B901-C8F43AE02215}" type="sibTrans" cxnId="{03D31D13-F7C6-4388-B2FE-7E35A5C4B44C}">
      <dgm:prSet/>
      <dgm:spPr/>
      <dgm:t>
        <a:bodyPr/>
        <a:lstStyle/>
        <a:p>
          <a:endParaRPr lang="de-DE"/>
        </a:p>
      </dgm:t>
    </dgm:pt>
    <dgm:pt modelId="{09CC3D17-9D27-4F55-97D7-0096124ACF0B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Zu den Growing Cycles gibt es Erntezeitpunkte</a:t>
          </a:r>
        </a:p>
      </dgm:t>
    </dgm:pt>
    <dgm:pt modelId="{E2E820CB-5F08-4094-AD6D-995F406E0DAC}" type="parTrans" cxnId="{48D34F57-DCED-452C-B83A-54556D6FDBB5}">
      <dgm:prSet/>
      <dgm:spPr/>
      <dgm:t>
        <a:bodyPr/>
        <a:lstStyle/>
        <a:p>
          <a:endParaRPr lang="de-DE"/>
        </a:p>
      </dgm:t>
    </dgm:pt>
    <dgm:pt modelId="{A6847CAA-D127-4809-8E16-57A418807F24}" type="sibTrans" cxnId="{48D34F57-DCED-452C-B83A-54556D6FDBB5}">
      <dgm:prSet/>
      <dgm:spPr/>
      <dgm:t>
        <a:bodyPr/>
        <a:lstStyle/>
        <a:p>
          <a:endParaRPr lang="de-DE"/>
        </a:p>
      </dgm:t>
    </dgm:pt>
    <dgm:pt modelId="{2DCD154A-C965-4E0E-BE7F-02B9BFC4E743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Wann und wie viel wird geerntet</a:t>
          </a:r>
        </a:p>
      </dgm:t>
    </dgm:pt>
    <dgm:pt modelId="{42C8DCFB-6F48-4248-84AD-644BCEAE5AD3}" type="parTrans" cxnId="{3C23ACB2-F460-42F2-8786-5B0A8AA357CF}">
      <dgm:prSet/>
      <dgm:spPr/>
      <dgm:t>
        <a:bodyPr/>
        <a:lstStyle/>
        <a:p>
          <a:endParaRPr lang="en-DE"/>
        </a:p>
      </dgm:t>
    </dgm:pt>
    <dgm:pt modelId="{E6002414-A311-48E0-A9BE-D6C20581E8EF}" type="sibTrans" cxnId="{3C23ACB2-F460-42F2-8786-5B0A8AA357CF}">
      <dgm:prSet/>
      <dgm:spPr/>
      <dgm:t>
        <a:bodyPr/>
        <a:lstStyle/>
        <a:p>
          <a:endParaRPr lang="en-DE"/>
        </a:p>
      </dgm:t>
    </dgm:pt>
    <dgm:pt modelId="{B6C60F34-7319-40BF-BACE-8B19718C391A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Übersicht über alle Pflanzen</a:t>
          </a:r>
        </a:p>
      </dgm:t>
    </dgm:pt>
    <dgm:pt modelId="{B4714F0D-E48E-4037-A3AC-DF2FB8D3322C}" type="parTrans" cxnId="{59449D44-02A9-40FD-89C4-54246669F748}">
      <dgm:prSet/>
      <dgm:spPr/>
      <dgm:t>
        <a:bodyPr/>
        <a:lstStyle/>
        <a:p>
          <a:endParaRPr lang="en-DE"/>
        </a:p>
      </dgm:t>
    </dgm:pt>
    <dgm:pt modelId="{BA421B31-B99D-4BD8-9F93-22BA7A1C1A9E}" type="sibTrans" cxnId="{59449D44-02A9-40FD-89C4-54246669F748}">
      <dgm:prSet/>
      <dgm:spPr/>
      <dgm:t>
        <a:bodyPr/>
        <a:lstStyle/>
        <a:p>
          <a:endParaRPr lang="en-DE"/>
        </a:p>
      </dgm:t>
    </dgm:pt>
    <dgm:pt modelId="{A6F7E993-4BD9-45BA-B6E3-5B472E67392E}" type="pres">
      <dgm:prSet presAssocID="{B88B3DA5-C8F7-4A07-A301-0775015E7C4A}" presName="linearFlow" presStyleCnt="0">
        <dgm:presLayoutVars>
          <dgm:dir/>
          <dgm:animLvl val="lvl"/>
          <dgm:resizeHandles val="exact"/>
        </dgm:presLayoutVars>
      </dgm:prSet>
      <dgm:spPr/>
    </dgm:pt>
    <dgm:pt modelId="{6D1250A3-2396-4851-999D-B1A6E5E2370C}" type="pres">
      <dgm:prSet presAssocID="{28CE44C6-6E71-4CAC-AE19-FE1113CF079F}" presName="composite" presStyleCnt="0"/>
      <dgm:spPr/>
    </dgm:pt>
    <dgm:pt modelId="{F6DDB8A2-4A8D-43EC-A156-6A757F7DB443}" type="pres">
      <dgm:prSet presAssocID="{28CE44C6-6E71-4CAC-AE19-FE1113CF079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4FA738-ACEE-4D23-8BC3-0F760BB7311F}" type="pres">
      <dgm:prSet presAssocID="{28CE44C6-6E71-4CAC-AE19-FE1113CF079F}" presName="parSh" presStyleLbl="node1" presStyleIdx="0" presStyleCnt="1"/>
      <dgm:spPr/>
    </dgm:pt>
    <dgm:pt modelId="{895D7850-448A-46A6-BF33-CE8D5D721C63}" type="pres">
      <dgm:prSet presAssocID="{28CE44C6-6E71-4CAC-AE19-FE1113CF079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03D31D13-F7C6-4388-B2FE-7E35A5C4B44C}" srcId="{B88B3DA5-C8F7-4A07-A301-0775015E7C4A}" destId="{28CE44C6-6E71-4CAC-AE19-FE1113CF079F}" srcOrd="0" destOrd="0" parTransId="{EC2BB9BC-E322-445A-BAB2-7FFE64C31B55}" sibTransId="{6573CD96-F48A-42CC-B901-C8F43AE02215}"/>
    <dgm:cxn modelId="{EA484663-EDA7-49D6-9EDE-2B6184CB4B83}" type="presOf" srcId="{B88B3DA5-C8F7-4A07-A301-0775015E7C4A}" destId="{A6F7E993-4BD9-45BA-B6E3-5B472E67392E}" srcOrd="0" destOrd="0" presId="urn:microsoft.com/office/officeart/2005/8/layout/process3"/>
    <dgm:cxn modelId="{59449D44-02A9-40FD-89C4-54246669F748}" srcId="{28CE44C6-6E71-4CAC-AE19-FE1113CF079F}" destId="{B6C60F34-7319-40BF-BACE-8B19718C391A}" srcOrd="2" destOrd="0" parTransId="{B4714F0D-E48E-4037-A3AC-DF2FB8D3322C}" sibTransId="{BA421B31-B99D-4BD8-9F93-22BA7A1C1A9E}"/>
    <dgm:cxn modelId="{B4225A51-FFD2-42C3-882D-F51DC799DB57}" type="presOf" srcId="{28CE44C6-6E71-4CAC-AE19-FE1113CF079F}" destId="{D14FA738-ACEE-4D23-8BC3-0F760BB7311F}" srcOrd="1" destOrd="0" presId="urn:microsoft.com/office/officeart/2005/8/layout/process3"/>
    <dgm:cxn modelId="{48D34F57-DCED-452C-B83A-54556D6FDBB5}" srcId="{28CE44C6-6E71-4CAC-AE19-FE1113CF079F}" destId="{09CC3D17-9D27-4F55-97D7-0096124ACF0B}" srcOrd="0" destOrd="0" parTransId="{E2E820CB-5F08-4094-AD6D-995F406E0DAC}" sibTransId="{A6847CAA-D127-4809-8E16-57A418807F24}"/>
    <dgm:cxn modelId="{602B3484-CE7A-4117-B4A3-C34DED9B5886}" type="presOf" srcId="{B6C60F34-7319-40BF-BACE-8B19718C391A}" destId="{895D7850-448A-46A6-BF33-CE8D5D721C63}" srcOrd="0" destOrd="2" presId="urn:microsoft.com/office/officeart/2005/8/layout/process3"/>
    <dgm:cxn modelId="{05442AA5-0631-425E-AD0F-708191817066}" type="presOf" srcId="{2DCD154A-C965-4E0E-BE7F-02B9BFC4E743}" destId="{895D7850-448A-46A6-BF33-CE8D5D721C63}" srcOrd="0" destOrd="1" presId="urn:microsoft.com/office/officeart/2005/8/layout/process3"/>
    <dgm:cxn modelId="{3C23ACB2-F460-42F2-8786-5B0A8AA357CF}" srcId="{28CE44C6-6E71-4CAC-AE19-FE1113CF079F}" destId="{2DCD154A-C965-4E0E-BE7F-02B9BFC4E743}" srcOrd="1" destOrd="0" parTransId="{42C8DCFB-6F48-4248-84AD-644BCEAE5AD3}" sibTransId="{E6002414-A311-48E0-A9BE-D6C20581E8EF}"/>
    <dgm:cxn modelId="{62C5F1BB-489C-44A8-A02B-11310E7C8E07}" type="presOf" srcId="{28CE44C6-6E71-4CAC-AE19-FE1113CF079F}" destId="{F6DDB8A2-4A8D-43EC-A156-6A757F7DB443}" srcOrd="0" destOrd="0" presId="urn:microsoft.com/office/officeart/2005/8/layout/process3"/>
    <dgm:cxn modelId="{E33099F0-DFB2-44A9-B730-F9C0B72AD94D}" type="presOf" srcId="{09CC3D17-9D27-4F55-97D7-0096124ACF0B}" destId="{895D7850-448A-46A6-BF33-CE8D5D721C63}" srcOrd="0" destOrd="0" presId="urn:microsoft.com/office/officeart/2005/8/layout/process3"/>
    <dgm:cxn modelId="{344DA801-14AA-4F8C-A2D2-1304F7ABA0E8}" type="presParOf" srcId="{A6F7E993-4BD9-45BA-B6E3-5B472E67392E}" destId="{6D1250A3-2396-4851-999D-B1A6E5E2370C}" srcOrd="0" destOrd="0" presId="urn:microsoft.com/office/officeart/2005/8/layout/process3"/>
    <dgm:cxn modelId="{935E25BB-69E3-46E7-BB7C-8AE8E1912CFA}" type="presParOf" srcId="{6D1250A3-2396-4851-999D-B1A6E5E2370C}" destId="{F6DDB8A2-4A8D-43EC-A156-6A757F7DB443}" srcOrd="0" destOrd="0" presId="urn:microsoft.com/office/officeart/2005/8/layout/process3"/>
    <dgm:cxn modelId="{E7FD3994-C88F-4B19-B92D-63E9CB8D3E33}" type="presParOf" srcId="{6D1250A3-2396-4851-999D-B1A6E5E2370C}" destId="{D14FA738-ACEE-4D23-8BC3-0F760BB7311F}" srcOrd="1" destOrd="0" presId="urn:microsoft.com/office/officeart/2005/8/layout/process3"/>
    <dgm:cxn modelId="{E97D7706-DE32-465B-92FF-00F6BE5FA4E3}" type="presParOf" srcId="{6D1250A3-2396-4851-999D-B1A6E5E2370C}" destId="{895D7850-448A-46A6-BF33-CE8D5D721C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8B3DA5-C8F7-4A07-A301-0775015E7C4A}" type="doc">
      <dgm:prSet loTypeId="urn:microsoft.com/office/officeart/2005/8/layout/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8CE44C6-6E71-4CAC-AE19-FE1113CF079F}">
      <dgm:prSet phldrT="[Text]"/>
      <dgm:spPr>
        <a:solidFill>
          <a:srgbClr val="105385"/>
        </a:solidFill>
      </dgm:spPr>
      <dgm:t>
        <a:bodyPr/>
        <a:lstStyle/>
        <a:p>
          <a:r>
            <a:rPr lang="de-DE" dirty="0"/>
            <a:t>Sensordarstellung</a:t>
          </a:r>
        </a:p>
      </dgm:t>
    </dgm:pt>
    <dgm:pt modelId="{EC2BB9BC-E322-445A-BAB2-7FFE64C31B55}" type="parTrans" cxnId="{03D31D13-F7C6-4388-B2FE-7E35A5C4B44C}">
      <dgm:prSet/>
      <dgm:spPr/>
      <dgm:t>
        <a:bodyPr/>
        <a:lstStyle/>
        <a:p>
          <a:endParaRPr lang="de-DE"/>
        </a:p>
      </dgm:t>
    </dgm:pt>
    <dgm:pt modelId="{6573CD96-F48A-42CC-B901-C8F43AE02215}" type="sibTrans" cxnId="{03D31D13-F7C6-4388-B2FE-7E35A5C4B44C}">
      <dgm:prSet/>
      <dgm:spPr/>
      <dgm:t>
        <a:bodyPr/>
        <a:lstStyle/>
        <a:p>
          <a:endParaRPr lang="de-DE"/>
        </a:p>
      </dgm:t>
    </dgm:pt>
    <dgm:pt modelId="{09CC3D17-9D27-4F55-97D7-0096124ACF0B}">
      <dgm:prSet phldrT="[Text]"/>
      <dgm:spPr>
        <a:ln>
          <a:solidFill>
            <a:srgbClr val="10538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Mehr Sensortypen</a:t>
          </a:r>
        </a:p>
      </dgm:t>
    </dgm:pt>
    <dgm:pt modelId="{E2E820CB-5F08-4094-AD6D-995F406E0DAC}" type="parTrans" cxnId="{48D34F57-DCED-452C-B83A-54556D6FDBB5}">
      <dgm:prSet/>
      <dgm:spPr/>
      <dgm:t>
        <a:bodyPr/>
        <a:lstStyle/>
        <a:p>
          <a:endParaRPr lang="de-DE"/>
        </a:p>
      </dgm:t>
    </dgm:pt>
    <dgm:pt modelId="{A6847CAA-D127-4809-8E16-57A418807F24}" type="sibTrans" cxnId="{48D34F57-DCED-452C-B83A-54556D6FDBB5}">
      <dgm:prSet/>
      <dgm:spPr/>
      <dgm:t>
        <a:bodyPr/>
        <a:lstStyle/>
        <a:p>
          <a:endParaRPr lang="de-DE"/>
        </a:p>
      </dgm:t>
    </dgm:pt>
    <dgm:pt modelId="{1B5635E0-6031-4E79-815F-CC933F4B704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Detaillierte Graphen zum vergleichen und Intervallsteuerung</a:t>
          </a:r>
        </a:p>
      </dgm:t>
    </dgm:pt>
    <dgm:pt modelId="{C27296A6-9FB7-43FE-846A-0F741E961DA0}" type="parTrans" cxnId="{EB7A04E2-33CF-423F-9A68-4B1C13DC6C35}">
      <dgm:prSet/>
      <dgm:spPr/>
      <dgm:t>
        <a:bodyPr/>
        <a:lstStyle/>
        <a:p>
          <a:endParaRPr lang="en-DE"/>
        </a:p>
      </dgm:t>
    </dgm:pt>
    <dgm:pt modelId="{025CFF89-79EB-46F1-8402-9A167A63E8FD}" type="sibTrans" cxnId="{EB7A04E2-33CF-423F-9A68-4B1C13DC6C35}">
      <dgm:prSet/>
      <dgm:spPr/>
      <dgm:t>
        <a:bodyPr/>
        <a:lstStyle/>
        <a:p>
          <a:endParaRPr lang="en-DE"/>
        </a:p>
      </dgm:t>
    </dgm:pt>
    <dgm:pt modelId="{FFBC9C08-E3A8-4E8D-AA35-372032CF930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Timelapse</a:t>
          </a:r>
        </a:p>
      </dgm:t>
    </dgm:pt>
    <dgm:pt modelId="{96AA7848-52D3-4EA6-9C6E-BD44537596CF}" type="parTrans" cxnId="{CC771D9E-EFFD-490C-80B6-94D2A2088F9D}">
      <dgm:prSet/>
      <dgm:spPr/>
      <dgm:t>
        <a:bodyPr/>
        <a:lstStyle/>
        <a:p>
          <a:endParaRPr lang="en-DE"/>
        </a:p>
      </dgm:t>
    </dgm:pt>
    <dgm:pt modelId="{6C425B57-FBEE-493B-9B9B-5C2BA69B4451}" type="sibTrans" cxnId="{CC771D9E-EFFD-490C-80B6-94D2A2088F9D}">
      <dgm:prSet/>
      <dgm:spPr/>
      <dgm:t>
        <a:bodyPr/>
        <a:lstStyle/>
        <a:p>
          <a:endParaRPr lang="en-DE"/>
        </a:p>
      </dgm:t>
    </dgm:pt>
    <dgm:pt modelId="{A6F7E993-4BD9-45BA-B6E3-5B472E67392E}" type="pres">
      <dgm:prSet presAssocID="{B88B3DA5-C8F7-4A07-A301-0775015E7C4A}" presName="linearFlow" presStyleCnt="0">
        <dgm:presLayoutVars>
          <dgm:dir/>
          <dgm:animLvl val="lvl"/>
          <dgm:resizeHandles val="exact"/>
        </dgm:presLayoutVars>
      </dgm:prSet>
      <dgm:spPr/>
    </dgm:pt>
    <dgm:pt modelId="{6D1250A3-2396-4851-999D-B1A6E5E2370C}" type="pres">
      <dgm:prSet presAssocID="{28CE44C6-6E71-4CAC-AE19-FE1113CF079F}" presName="composite" presStyleCnt="0"/>
      <dgm:spPr/>
    </dgm:pt>
    <dgm:pt modelId="{F6DDB8A2-4A8D-43EC-A156-6A757F7DB443}" type="pres">
      <dgm:prSet presAssocID="{28CE44C6-6E71-4CAC-AE19-FE1113CF079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D14FA738-ACEE-4D23-8BC3-0F760BB7311F}" type="pres">
      <dgm:prSet presAssocID="{28CE44C6-6E71-4CAC-AE19-FE1113CF079F}" presName="parSh" presStyleLbl="node1" presStyleIdx="0" presStyleCnt="1"/>
      <dgm:spPr/>
    </dgm:pt>
    <dgm:pt modelId="{895D7850-448A-46A6-BF33-CE8D5D721C63}" type="pres">
      <dgm:prSet presAssocID="{28CE44C6-6E71-4CAC-AE19-FE1113CF079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91D36402-5491-45BE-8F88-EC6660B84E46}" type="presOf" srcId="{FFBC9C08-E3A8-4E8D-AA35-372032CF9309}" destId="{895D7850-448A-46A6-BF33-CE8D5D721C63}" srcOrd="0" destOrd="2" presId="urn:microsoft.com/office/officeart/2005/8/layout/process3"/>
    <dgm:cxn modelId="{03D31D13-F7C6-4388-B2FE-7E35A5C4B44C}" srcId="{B88B3DA5-C8F7-4A07-A301-0775015E7C4A}" destId="{28CE44C6-6E71-4CAC-AE19-FE1113CF079F}" srcOrd="0" destOrd="0" parTransId="{EC2BB9BC-E322-445A-BAB2-7FFE64C31B55}" sibTransId="{6573CD96-F48A-42CC-B901-C8F43AE02215}"/>
    <dgm:cxn modelId="{2D481F21-78E8-4DA6-BDE8-710531EF72C1}" type="presOf" srcId="{1B5635E0-6031-4E79-815F-CC933F4B7044}" destId="{895D7850-448A-46A6-BF33-CE8D5D721C63}" srcOrd="0" destOrd="1" presId="urn:microsoft.com/office/officeart/2005/8/layout/process3"/>
    <dgm:cxn modelId="{EA484663-EDA7-49D6-9EDE-2B6184CB4B83}" type="presOf" srcId="{B88B3DA5-C8F7-4A07-A301-0775015E7C4A}" destId="{A6F7E993-4BD9-45BA-B6E3-5B472E67392E}" srcOrd="0" destOrd="0" presId="urn:microsoft.com/office/officeart/2005/8/layout/process3"/>
    <dgm:cxn modelId="{B4225A51-FFD2-42C3-882D-F51DC799DB57}" type="presOf" srcId="{28CE44C6-6E71-4CAC-AE19-FE1113CF079F}" destId="{D14FA738-ACEE-4D23-8BC3-0F760BB7311F}" srcOrd="1" destOrd="0" presId="urn:microsoft.com/office/officeart/2005/8/layout/process3"/>
    <dgm:cxn modelId="{48D34F57-DCED-452C-B83A-54556D6FDBB5}" srcId="{28CE44C6-6E71-4CAC-AE19-FE1113CF079F}" destId="{09CC3D17-9D27-4F55-97D7-0096124ACF0B}" srcOrd="0" destOrd="0" parTransId="{E2E820CB-5F08-4094-AD6D-995F406E0DAC}" sibTransId="{A6847CAA-D127-4809-8E16-57A418807F24}"/>
    <dgm:cxn modelId="{CC771D9E-EFFD-490C-80B6-94D2A2088F9D}" srcId="{28CE44C6-6E71-4CAC-AE19-FE1113CF079F}" destId="{FFBC9C08-E3A8-4E8D-AA35-372032CF9309}" srcOrd="2" destOrd="0" parTransId="{96AA7848-52D3-4EA6-9C6E-BD44537596CF}" sibTransId="{6C425B57-FBEE-493B-9B9B-5C2BA69B4451}"/>
    <dgm:cxn modelId="{62C5F1BB-489C-44A8-A02B-11310E7C8E07}" type="presOf" srcId="{28CE44C6-6E71-4CAC-AE19-FE1113CF079F}" destId="{F6DDB8A2-4A8D-43EC-A156-6A757F7DB443}" srcOrd="0" destOrd="0" presId="urn:microsoft.com/office/officeart/2005/8/layout/process3"/>
    <dgm:cxn modelId="{EB7A04E2-33CF-423F-9A68-4B1C13DC6C35}" srcId="{28CE44C6-6E71-4CAC-AE19-FE1113CF079F}" destId="{1B5635E0-6031-4E79-815F-CC933F4B7044}" srcOrd="1" destOrd="0" parTransId="{C27296A6-9FB7-43FE-846A-0F741E961DA0}" sibTransId="{025CFF89-79EB-46F1-8402-9A167A63E8FD}"/>
    <dgm:cxn modelId="{E33099F0-DFB2-44A9-B730-F9C0B72AD94D}" type="presOf" srcId="{09CC3D17-9D27-4F55-97D7-0096124ACF0B}" destId="{895D7850-448A-46A6-BF33-CE8D5D721C63}" srcOrd="0" destOrd="0" presId="urn:microsoft.com/office/officeart/2005/8/layout/process3"/>
    <dgm:cxn modelId="{344DA801-14AA-4F8C-A2D2-1304F7ABA0E8}" type="presParOf" srcId="{A6F7E993-4BD9-45BA-B6E3-5B472E67392E}" destId="{6D1250A3-2396-4851-999D-B1A6E5E2370C}" srcOrd="0" destOrd="0" presId="urn:microsoft.com/office/officeart/2005/8/layout/process3"/>
    <dgm:cxn modelId="{935E25BB-69E3-46E7-BB7C-8AE8E1912CFA}" type="presParOf" srcId="{6D1250A3-2396-4851-999D-B1A6E5E2370C}" destId="{F6DDB8A2-4A8D-43EC-A156-6A757F7DB443}" srcOrd="0" destOrd="0" presId="urn:microsoft.com/office/officeart/2005/8/layout/process3"/>
    <dgm:cxn modelId="{E7FD3994-C88F-4B19-B92D-63E9CB8D3E33}" type="presParOf" srcId="{6D1250A3-2396-4851-999D-B1A6E5E2370C}" destId="{D14FA738-ACEE-4D23-8BC3-0F760BB7311F}" srcOrd="1" destOrd="0" presId="urn:microsoft.com/office/officeart/2005/8/layout/process3"/>
    <dgm:cxn modelId="{E97D7706-DE32-465B-92FF-00F6BE5FA4E3}" type="presParOf" srcId="{6D1250A3-2396-4851-999D-B1A6E5E2370C}" destId="{895D7850-448A-46A6-BF33-CE8D5D721C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84617-E39D-4141-B5BB-CC63958ECE8D}">
      <dsp:nvSpPr>
        <dsp:cNvPr id="0" name=""/>
        <dsp:cNvSpPr/>
      </dsp:nvSpPr>
      <dsp:spPr>
        <a:xfrm>
          <a:off x="0" y="23175"/>
          <a:ext cx="4011226" cy="1296000"/>
        </a:xfrm>
        <a:prstGeom prst="roundRect">
          <a:avLst>
            <a:gd name="adj" fmla="val 10000"/>
          </a:avLst>
        </a:prstGeom>
        <a:solidFill>
          <a:srgbClr val="10538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Vision</a:t>
          </a:r>
        </a:p>
      </dsp:txBody>
      <dsp:txXfrm>
        <a:off x="0" y="23175"/>
        <a:ext cx="4011226" cy="864000"/>
      </dsp:txXfrm>
    </dsp:sp>
    <dsp:sp modelId="{A855D974-2B66-4AD1-9F0E-AB402070EE2E}">
      <dsp:nvSpPr>
        <dsp:cNvPr id="0" name=""/>
        <dsp:cNvSpPr/>
      </dsp:nvSpPr>
      <dsp:spPr>
        <a:xfrm>
          <a:off x="821576" y="887175"/>
          <a:ext cx="4011226" cy="275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105589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000" kern="1200" dirty="0"/>
            <a:t>Live monitoring der FPF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3000" kern="1200" dirty="0"/>
            <a:t>Vorarbeit für Prediction und Intelligence (AI)</a:t>
          </a:r>
        </a:p>
      </dsp:txBody>
      <dsp:txXfrm>
        <a:off x="902238" y="967837"/>
        <a:ext cx="3849902" cy="2592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A738-ACEE-4D23-8BC3-0F760BB7311F}">
      <dsp:nvSpPr>
        <dsp:cNvPr id="0" name=""/>
        <dsp:cNvSpPr/>
      </dsp:nvSpPr>
      <dsp:spPr>
        <a:xfrm>
          <a:off x="0" y="267396"/>
          <a:ext cx="2327738" cy="864000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Harvest Entities</a:t>
          </a:r>
        </a:p>
      </dsp:txBody>
      <dsp:txXfrm>
        <a:off x="0" y="267396"/>
        <a:ext cx="2327738" cy="576000"/>
      </dsp:txXfrm>
    </dsp:sp>
    <dsp:sp modelId="{895D7850-448A-46A6-BF33-CE8D5D721C63}">
      <dsp:nvSpPr>
        <dsp:cNvPr id="0" name=""/>
        <dsp:cNvSpPr/>
      </dsp:nvSpPr>
      <dsp:spPr>
        <a:xfrm>
          <a:off x="476765" y="843396"/>
          <a:ext cx="2327738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0538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Zu den Growing Cycles gibt es Erntezeitpunkte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Wann und wie viel wird geerntet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000" kern="1200" dirty="0"/>
            <a:t>Übersicht über alle Pflanzen</a:t>
          </a:r>
        </a:p>
      </dsp:txBody>
      <dsp:txXfrm>
        <a:off x="544942" y="911573"/>
        <a:ext cx="2191384" cy="2671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A738-ACEE-4D23-8BC3-0F760BB7311F}">
      <dsp:nvSpPr>
        <dsp:cNvPr id="0" name=""/>
        <dsp:cNvSpPr/>
      </dsp:nvSpPr>
      <dsp:spPr>
        <a:xfrm>
          <a:off x="0" y="711995"/>
          <a:ext cx="2327738" cy="777599"/>
        </a:xfrm>
        <a:prstGeom prst="roundRect">
          <a:avLst>
            <a:gd name="adj" fmla="val 10000"/>
          </a:avLst>
        </a:prstGeom>
        <a:solidFill>
          <a:srgbClr val="1053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Sensordarstellung</a:t>
          </a:r>
        </a:p>
      </dsp:txBody>
      <dsp:txXfrm>
        <a:off x="0" y="711995"/>
        <a:ext cx="2327738" cy="518400"/>
      </dsp:txXfrm>
    </dsp:sp>
    <dsp:sp modelId="{895D7850-448A-46A6-BF33-CE8D5D721C63}">
      <dsp:nvSpPr>
        <dsp:cNvPr id="0" name=""/>
        <dsp:cNvSpPr/>
      </dsp:nvSpPr>
      <dsp:spPr>
        <a:xfrm>
          <a:off x="476765" y="1230396"/>
          <a:ext cx="2327738" cy="197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0538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kern="1200" dirty="0"/>
            <a:t>Mehr Sensortypen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kern="1200" dirty="0"/>
            <a:t>Detaillierte Graphen zum vergleichen und Intervallsteuerung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800" kern="1200" dirty="0"/>
            <a:t>Timelapse</a:t>
          </a:r>
        </a:p>
      </dsp:txBody>
      <dsp:txXfrm>
        <a:off x="534652" y="1288283"/>
        <a:ext cx="2211964" cy="1860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E4BF-D8A8-42F0-A347-E1779565E734}" type="datetimeFigureOut">
              <a:rPr lang="en-DE" smtClean="0"/>
              <a:t>12/19/2024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9C7D-B603-4A2C-AE4B-7DE0572B78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12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1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FPF</a:t>
            </a:r>
          </a:p>
          <a:p>
            <a:r>
              <a:rPr lang="en-GB" dirty="0"/>
              <a:t>Growing Cycles</a:t>
            </a:r>
          </a:p>
          <a:p>
            <a:r>
              <a:rPr lang="en-GB" dirty="0"/>
              <a:t>Camera + Livestream</a:t>
            </a:r>
          </a:p>
          <a:p>
            <a:r>
              <a:rPr lang="en-GB" dirty="0" err="1"/>
              <a:t>Sensordaten</a:t>
            </a:r>
            <a:r>
              <a:rPr lang="en-GB" dirty="0"/>
              <a:t>; live </a:t>
            </a:r>
            <a:r>
              <a:rPr lang="en-GB" dirty="0" err="1"/>
              <a:t>Erstellung</a:t>
            </a:r>
            <a:r>
              <a:rPr lang="en-GB" dirty="0"/>
              <a:t>?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49C7D-B603-4A2C-AE4B-7DE0572B7871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49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7CCF-0E4F-D4BB-1F99-84CC52F8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5B7807-F593-FA53-8A00-4D43CA5A1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ACCE46-3DAF-7665-08AA-C9C7751B5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64D2D-FB3A-4B9A-1B28-3320D01FD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3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36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1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7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Updated Sensordaten von Sensoren innerhalb der FPF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Kamera in jedem FPF</a:t>
            </a:r>
          </a:p>
          <a:p>
            <a:r>
              <a:rPr lang="de-DE" dirty="0"/>
              <a:t>Livestream auf der FPF Seite </a:t>
            </a:r>
          </a:p>
          <a:p>
            <a:r>
              <a:rPr lang="de-DE" dirty="0"/>
              <a:t>Landingpage letztes Foto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03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 Pflanze hat eigenen Growing Cycle</a:t>
            </a:r>
          </a:p>
          <a:p>
            <a:r>
              <a:rPr lang="de-DE" dirty="0"/>
              <a:t>Info über die Pflanze...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12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D6161-A5B9-83FD-886F-A54B2968F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D12336-47D6-F4C5-1820-7F1E83C3C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1FDC912-F145-F3D9-023A-E14949F5C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Kamera in jedem FPF</a:t>
            </a:r>
          </a:p>
          <a:p>
            <a:r>
              <a:rPr lang="de-DE" dirty="0"/>
              <a:t>Livestream auf der FPF Seite </a:t>
            </a:r>
          </a:p>
          <a:p>
            <a:r>
              <a:rPr lang="de-DE" dirty="0"/>
              <a:t>Landingpage letztes Foto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44DCD1-0E97-D87B-FA23-B44FE604C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2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429F-9F2F-A1EE-0531-E9C17B4F8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1807F2-FF7A-1294-E31B-C54AFFBB2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90DFEDF-EEFF-1DAF-B15F-86BF7FE85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 Pflanze hat eigenen Growing Cycle</a:t>
            </a:r>
          </a:p>
          <a:p>
            <a:r>
              <a:rPr lang="de-DE" dirty="0"/>
              <a:t>Info über die Pflanze...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82DE51-7E18-70F5-ED8C-E5A4BE85E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351B-E45B-4709-8E94-9CF1CC87F31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8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CC2D-05F7-17C6-4BF3-8ACBEDFC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3DF95-5E25-B91D-F524-B7B687F0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A05F-F774-FEA9-4A02-46D9CB3F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1E0F-4E68-4CE8-8828-54D6C75DDB90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B22C-216E-6A3E-D404-38892442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C5F1-1340-17AD-AB6A-B7C816E3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121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3BC-F8F3-C7DB-D8BB-365D43F3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655A7-5780-CDAA-0F6B-45469DE54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A374-5893-F6E8-E5F8-6D1C3C85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E480-F3F3-4A3D-88C2-864437B674B8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C450-5D3D-A082-93AE-6045DC76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0EC9-AEA4-9439-AD3E-51CFECFB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8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6AF26-191C-7983-AA8A-6ABE7EC4D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C5EBD-4B75-519A-34F2-4B2B0A48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33E5-25C2-04E1-439A-D16D586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1B0C-8E72-4A6F-A698-656B0FC33321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82D0-370C-0B6C-4D33-86E80039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8B26-26E3-B81C-58D5-98BFF0D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794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AE4CE-85AF-3825-0FCF-431D50D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644728-5C72-4053-95FD-5EF3C89A4A47}" type="datetime8">
              <a:rPr lang="en-DE" smtClean="0"/>
              <a:t>12/19/2024 12:42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1FADF-2AC2-1B4A-E35A-8836A9E66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4088" y="6286464"/>
            <a:ext cx="141942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333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F4CC-16C2-2D9D-F02C-ADBB363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C950-59F5-A9E3-2A93-6CD8FAB6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7A79-3F75-B8F1-2D07-6925A5A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E524-F085-46F6-8B32-C28ED3A5A658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3960-13FC-858E-9EDC-BDDFB485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B116-0B3F-4E92-7436-BAE1372A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026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6924-BA98-5BF7-4284-88F9C738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F49E-5E54-D50E-669D-DE2DF79B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1ADF-B839-AF5E-3181-AA3D996D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43D1-E13F-4229-A291-D8491EBC9C3D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2368-ACD8-7DD9-433C-C1073C54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C3CC-A61A-AC8B-7B4E-08DD84E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57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9059-5103-95EB-D378-8114504A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60F5-E4BE-1933-2CB9-AE38388C4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FFF56-01D0-9A00-E5BB-27290094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C306-E4BD-9A28-2D63-A85CDCED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FF87-0187-4E49-9D5A-4A03DCB0DE0D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1E9F5-5226-5B74-A1E5-158516F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BD7DF-B01E-A5DA-DDDB-0E84A02A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03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E2B-A49B-2790-9433-6E69BBE1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B88C-6916-3BB5-30DD-24381445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C2AAC-D51A-E952-0471-5A88847E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BB90F-EE22-BD9C-3B47-F121A8256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93FE6-6364-8831-28D5-45378A0C5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6D5F7-E1CD-BA45-597A-29636EF8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671A-FCE1-45E8-9D34-6D942AACFFEE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DC939-3F3F-5593-24C0-60F0C792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AFB-0E94-3B00-5F04-B983D628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77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F51C-A05F-4163-9731-092CFE0A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F13D0-2D0F-EC1D-FBFE-FC3DA7D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C19D-6255-4106-96E1-081C17A75E18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F5CC4-D0C4-8E01-EF7C-F515CBBA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737CF-2834-6C26-53B1-124322F6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11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3A3B4-7E56-358D-EFD8-9D435AE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B2572-9211-46DA-96C4-C5E3E023A89B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94B3D-66BD-073F-58D2-A5DAA7D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49E0-4701-1E65-1B7A-E6A6E6D1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8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900F-C56E-0271-27E3-409F484D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679-3ED6-C04E-3BA6-75C0A2EE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28EFD-7C14-7A75-DA7C-23A8D85E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7850-9D1C-9769-B0B8-478D1E18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BFF5-B1C9-4888-814D-1B07F3229589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D39CB-6BF8-A2D7-C55C-CDED4C9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57DA-6241-67AC-48CE-95D1C406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60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0B1-8DF3-8698-DA7D-AD37B627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FCCF4-1181-0A40-EF4E-3329C440C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5A4F5-1530-262B-40EC-ACAE9A8CB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D7E6-1386-D504-2D2B-FC67E4BC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B6B9-4495-46BA-A75E-6DBE2CC17318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2BECF-BDE0-E976-ABF7-1A3C12F1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86CB-9FA4-8CE2-04D2-69787FF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0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CC3A6-A257-8A2A-0806-4D157EF7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EBD9-544A-63AB-02BD-BEEFBDAC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F51A0-C074-4BE5-B4D3-C14E11ABE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2709-329A-4BA3-A375-E799A3BB86DE}" type="datetime8">
              <a:rPr lang="en-DE" smtClean="0"/>
              <a:t>12/19/2024 12:42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2509-BCEE-D024-828B-F62FE75C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CE76-A6D6-E6B6-F9BB-B80A7433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1B67-2D59-4ACC-8383-4A72F54DCDA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89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rminsight.etce.isse.tu-clausthal.de/" TargetMode="External"/><Relationship Id="rId4" Type="http://schemas.openxmlformats.org/officeDocument/2006/relationships/hyperlink" Target="http://localhost:3000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0.png"/><Relationship Id="rId1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image" Target="../media/image60.png"/><Relationship Id="rId12" Type="http://schemas.openxmlformats.org/officeDocument/2006/relationships/slide" Target="slide9.xml"/><Relationship Id="rId1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90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slide" Target="slide10.xml"/><Relationship Id="rId10" Type="http://schemas.openxmlformats.org/officeDocument/2006/relationships/image" Target="../media/image70.png"/><Relationship Id="rId19" Type="http://schemas.openxmlformats.org/officeDocument/2006/relationships/image" Target="../media/image100.png"/><Relationship Id="rId4" Type="http://schemas.openxmlformats.org/officeDocument/2006/relationships/image" Target="../media/image50.png"/><Relationship Id="rId9" Type="http://schemas.openxmlformats.org/officeDocument/2006/relationships/slide" Target="slide8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E85696F-8679-B6BE-F132-D4272FD2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5DD8-D8A2-1515-5080-5CB2E08501B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13000" y="2235200"/>
            <a:ext cx="7366000" cy="2387600"/>
          </a:xfrm>
        </p:spPr>
        <p:txBody>
          <a:bodyPr>
            <a:normAutofit/>
          </a:bodyPr>
          <a:lstStyle/>
          <a:p>
            <a:r>
              <a:rPr lang="de-DE" sz="7200" b="1" dirty="0" err="1">
                <a:solidFill>
                  <a:schemeClr val="bg1"/>
                </a:solidFill>
              </a:rPr>
              <a:t>SmartFarm</a:t>
            </a:r>
            <a:r>
              <a:rPr lang="de-DE" sz="7200" b="1" dirty="0">
                <a:solidFill>
                  <a:schemeClr val="bg1"/>
                </a:solidFill>
              </a:rPr>
              <a:t> Insight</a:t>
            </a:r>
          </a:p>
        </p:txBody>
      </p:sp>
    </p:spTree>
    <p:extLst>
      <p:ext uri="{BB962C8B-B14F-4D97-AF65-F5344CB8AC3E}">
        <p14:creationId xmlns:p14="http://schemas.microsoft.com/office/powerpoint/2010/main" val="25170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E540C-F6AF-4B9A-8EBE-903BE743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7940D-D27D-6757-3CD8-D8A85019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Sprachfeature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1D8CBDA8-5A84-82F2-46C8-932F3E7C9478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AEE5D-2DE8-C983-40B9-F2BA5BF8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10</a:t>
            </a:fld>
            <a:endParaRPr lang="en-DE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15F8F3-F498-1B07-095C-B96D4393F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1899"/>
            <a:ext cx="4194075" cy="33644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5F1F8E1-D337-9DF8-2E4B-D70EBEE47FDC}"/>
              </a:ext>
            </a:extLst>
          </p:cNvPr>
          <p:cNvGrpSpPr/>
          <p:nvPr/>
        </p:nvGrpSpPr>
        <p:grpSpPr>
          <a:xfrm>
            <a:off x="1044939" y="2749400"/>
            <a:ext cx="3396521" cy="2019600"/>
            <a:chOff x="695672" y="1835537"/>
            <a:chExt cx="3396521" cy="20196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4AA9307-8DA3-CDEE-10FB-D1E836F44701}"/>
                </a:ext>
              </a:extLst>
            </p:cNvPr>
            <p:cNvSpPr/>
            <p:nvPr/>
          </p:nvSpPr>
          <p:spPr>
            <a:xfrm>
              <a:off x="695672" y="1835537"/>
              <a:ext cx="3396521" cy="2019600"/>
            </a:xfrm>
            <a:prstGeom prst="roundRect">
              <a:avLst>
                <a:gd name="adj" fmla="val 10000"/>
              </a:avLst>
            </a:prstGeom>
            <a:ln>
              <a:solidFill>
                <a:srgbClr val="105589"/>
              </a:solidFill>
            </a:ln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92438193-A34E-ABF1-25AF-545EC8E68F92}"/>
                </a:ext>
              </a:extLst>
            </p:cNvPr>
            <p:cNvSpPr txBox="1"/>
            <p:nvPr/>
          </p:nvSpPr>
          <p:spPr>
            <a:xfrm>
              <a:off x="754824" y="1894689"/>
              <a:ext cx="3278217" cy="1901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4696" tIns="234696" rIns="234696" bIns="234696" numCol="1" spcCol="1270" anchor="t" anchorCtr="0">
              <a:noAutofit/>
            </a:bodyPr>
            <a:lstStyle/>
            <a:p>
              <a:pPr marL="285750" lvl="1" indent="-28575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3300" kern="1200" dirty="0"/>
                <a:t>Unterstützung verschiedener Sprachen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96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EA92-1A79-A2C1-9C1C-3323FF83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45270-70F5-E548-E613-AEC655B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Organisations User Management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5BC0C06E-E4A1-F46D-1110-85E6E7CB8DB6}"/>
              </a:ext>
            </a:extLst>
          </p:cNvPr>
          <p:cNvSpPr/>
          <p:nvPr/>
        </p:nvSpPr>
        <p:spPr>
          <a:xfrm>
            <a:off x="586740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25EC-CFA9-1878-AB53-E3C7CDCB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11</a:t>
            </a:fld>
            <a:endParaRPr lang="en-DE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0616C8F-B070-F243-9BB5-3D51CB112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7" y="2170856"/>
            <a:ext cx="11672325" cy="25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2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0732-5DBA-8892-2F07-0F21E7BA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FAB7A1-A8D9-D5E9-BA7A-06E10D35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32C858-6246-4A3F-1AE9-6E2E769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>
                <a:solidFill>
                  <a:schemeClr val="bg1"/>
                </a:solidFill>
              </a:rPr>
              <a:t>Live Demo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C5356-8BD2-3389-C959-27B15F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  <a:p>
            <a:pPr marL="0" indent="0" algn="ctr">
              <a:buNone/>
            </a:pPr>
            <a:endParaRPr lang="de-DE" dirty="0">
              <a:hlinkClick r:id="rId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D245-B1F2-CF2C-C591-BF319F384CA6}"/>
              </a:ext>
            </a:extLst>
          </p:cNvPr>
          <p:cNvSpPr txBox="1"/>
          <p:nvPr/>
        </p:nvSpPr>
        <p:spPr>
          <a:xfrm>
            <a:off x="340770" y="1896954"/>
            <a:ext cx="11307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 err="1">
                <a:hlinkClick r:id="rId5"/>
              </a:rPr>
              <a:t>SmartFarm</a:t>
            </a:r>
            <a:r>
              <a:rPr lang="en-GB" sz="2800" dirty="0">
                <a:hlinkClick r:id="rId5"/>
              </a:rPr>
              <a:t> Insights</a:t>
            </a:r>
            <a:endParaRPr lang="en-DE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3081-F8A0-EC6D-6C52-4B772803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645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91AB-10FC-6BFC-FA88-993F2BA0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Kraut, Fines herbes, Pflanze, Gemüse enthält.&#10;&#10;Automatisch generierte Beschreibung">
            <a:extLst>
              <a:ext uri="{FF2B5EF4-FFF2-40B4-BE49-F238E27FC236}">
                <a16:creationId xmlns:a16="http://schemas.microsoft.com/office/drawing/2014/main" id="{E7AAC853-A331-728A-1002-93A8330E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31" b="650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A0342216-EF78-4757-4467-7EBE19AE62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9" r="32797" b="-2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F2FB9-BDE1-B11D-D005-F2F8C790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anchor="ctr">
            <a:normAutofit/>
          </a:bodyPr>
          <a:lstStyle/>
          <a:p>
            <a:r>
              <a:rPr lang="de-DE" sz="2800" dirty="0"/>
              <a:t>What´s next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D875BEA-3000-1909-6D03-D338A30B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216578"/>
              </p:ext>
            </p:extLst>
          </p:nvPr>
        </p:nvGraphicFramePr>
        <p:xfrm>
          <a:off x="448056" y="2258171"/>
          <a:ext cx="2804504" cy="391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m 5">
            <a:extLst>
              <a:ext uri="{FF2B5EF4-FFF2-40B4-BE49-F238E27FC236}">
                <a16:creationId xmlns:a16="http://schemas.microsoft.com/office/drawing/2014/main" id="{C087857E-FF66-F31C-6A3C-A8C3F7A88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179361"/>
              </p:ext>
            </p:extLst>
          </p:nvPr>
        </p:nvGraphicFramePr>
        <p:xfrm>
          <a:off x="4200253" y="1686671"/>
          <a:ext cx="2804504" cy="391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6B94F-F0E5-AFE1-E7DA-DDE0D4EE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>
                <a:solidFill>
                  <a:schemeClr val="tx1"/>
                </a:solidFill>
              </a:rPr>
              <a:t>13</a:t>
            </a:fld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5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65FF-2108-51C7-F24A-5ED65D7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5D9EFDC-BA51-9AE3-1960-BAA8664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2C82B1-390A-5C1B-91AF-CD593F8DB8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87602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821752212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32096A1-EB86-1E23-96B5-5994AFC1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0" r="27949" b="-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AAD422-6735-C74E-60E7-ADE70A88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BCAC5-7790-A6C2-C868-CB78CE11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Entwicklungsergebnisse </a:t>
            </a:r>
          </a:p>
          <a:p>
            <a:r>
              <a:rPr lang="de-DE" dirty="0"/>
              <a:t>Showcase</a:t>
            </a:r>
          </a:p>
          <a:p>
            <a:r>
              <a:rPr lang="de-DE" dirty="0" err="1"/>
              <a:t>What´s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  <a:endParaRPr lang="de-DE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A0BEE-B3F1-DE96-0AF4-F360F683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73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A1B3-CB74-82F8-CB86-BA989BB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DA7F9-A536-DA3E-9C7B-9D3DA01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6968C-D7A9-A2F0-BFAA-AEEBBCBB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SmartFarm Insights</a:t>
            </a:r>
          </a:p>
          <a:p>
            <a:r>
              <a:rPr lang="de-DE" sz="2200" dirty="0"/>
              <a:t>Food Production Facilities (FPF) (Vertical Farms, Felder, Gewächshäuser)</a:t>
            </a:r>
          </a:p>
          <a:p>
            <a:r>
              <a:rPr lang="de-DE" sz="2200" dirty="0"/>
              <a:t>Ausstattung der FPF mit Sensoren</a:t>
            </a:r>
          </a:p>
          <a:p>
            <a:r>
              <a:rPr lang="de-DE" sz="2200" dirty="0"/>
              <a:t>Weboberfläche</a:t>
            </a:r>
          </a:p>
          <a:p>
            <a:r>
              <a:rPr lang="de-DE" sz="2200" dirty="0"/>
              <a:t>Darstellung von Sensordaten</a:t>
            </a:r>
          </a:p>
          <a:p>
            <a:r>
              <a:rPr lang="de-DE" sz="2200" dirty="0"/>
              <a:t>Organisationen zur Verwaltung</a:t>
            </a:r>
          </a:p>
        </p:txBody>
      </p:sp>
      <p:pic>
        <p:nvPicPr>
          <p:cNvPr id="6" name="Grafik 5" descr="Ein Bild, das draußen, Gebäude, Pflanze, Himmel enthält.&#10;&#10;Automatisch generierte Beschreibung">
            <a:extLst>
              <a:ext uri="{FF2B5EF4-FFF2-40B4-BE49-F238E27FC236}">
                <a16:creationId xmlns:a16="http://schemas.microsoft.com/office/drawing/2014/main" id="{D4638D63-620C-A1AB-B54F-9F4B915B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 b="65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1361F-E6E5-013D-794B-C27FDC4B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>
                <a:solidFill>
                  <a:schemeClr val="bg1"/>
                </a:solidFill>
              </a:rPr>
              <a:t>3</a:t>
            </a:fld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8981-6633-6C1E-B0F4-99F30A2A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Pilz, Im Haus enthält.&#10;&#10;Automatisch generierte Beschreibung">
            <a:extLst>
              <a:ext uri="{FF2B5EF4-FFF2-40B4-BE49-F238E27FC236}">
                <a16:creationId xmlns:a16="http://schemas.microsoft.com/office/drawing/2014/main" id="{DB7C23A8-1773-08DA-50C5-69810155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97" r="-2" b="458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" name="Grafik 2" descr="Ein Bild, das Blau, Electric Blue (Farbe), Wasser, Azurblau enthält.&#10;&#10;Automatisch generierte Beschreibung">
            <a:extLst>
              <a:ext uri="{FF2B5EF4-FFF2-40B4-BE49-F238E27FC236}">
                <a16:creationId xmlns:a16="http://schemas.microsoft.com/office/drawing/2014/main" id="{34521C9C-861F-64ED-4787-C5425B38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832" b="1244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E7838-962F-6FF3-02EC-9B581BD2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de-DE" sz="3400"/>
              <a:t>Einführung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C23ACD7-BE4E-0AD5-3ABF-66E31CF4D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250988"/>
              </p:ext>
            </p:extLst>
          </p:nvPr>
        </p:nvGraphicFramePr>
        <p:xfrm>
          <a:off x="448056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54A4-A68F-9D86-8A39-B0477E08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>
                <a:solidFill>
                  <a:schemeClr val="bg1"/>
                </a:solidFill>
              </a:rPr>
              <a:t>4</a:t>
            </a:fld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C006E2F-3AF4-69EB-62AA-BC665B9727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3856043"/>
                  </p:ext>
                </p:extLst>
              </p:nvPr>
            </p:nvGraphicFramePr>
            <p:xfrm>
              <a:off x="121264" y="4231153"/>
              <a:ext cx="1891748" cy="1064108"/>
            </p:xfrm>
            <a:graphic>
              <a:graphicData uri="http://schemas.microsoft.com/office/powerpoint/2016/slidezoom">
                <pslz:sldZm>
                  <pslz:sldZmObj sldId="259" cId="1151047824">
                    <pslz:zmPr id="{33ED789F-7A84-433C-BCA6-20165CF9AFC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C006E2F-3AF4-69EB-62AA-BC665B9727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264" y="4231153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DE5B0D82-A964-B4FB-17E8-1040FBEDA6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5211791"/>
                  </p:ext>
                </p:extLst>
              </p:nvPr>
            </p:nvGraphicFramePr>
            <p:xfrm>
              <a:off x="2143893" y="3277396"/>
              <a:ext cx="1891748" cy="1064108"/>
            </p:xfrm>
            <a:graphic>
              <a:graphicData uri="http://schemas.microsoft.com/office/powerpoint/2016/slidezoom">
                <pslz:sldZm>
                  <pslz:sldZmObj sldId="278" cId="285173711">
                    <pslz:zmPr id="{F685EDDB-9A92-45C6-A494-478937F17A5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E5B0D82-A964-B4FB-17E8-1040FBEDA6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3893" y="3277396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26CECEB1-1824-61BD-8537-A4B59FC6D1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5874938"/>
                  </p:ext>
                </p:extLst>
              </p:nvPr>
            </p:nvGraphicFramePr>
            <p:xfrm>
              <a:off x="4169711" y="4213094"/>
              <a:ext cx="1891748" cy="1064108"/>
            </p:xfrm>
            <a:graphic>
              <a:graphicData uri="http://schemas.microsoft.com/office/powerpoint/2016/slidezoom">
                <pslz:sldZm>
                  <pslz:sldZmObj sldId="279" cId="187223879">
                    <pslz:zmPr id="{512556E2-A8F4-4BB8-84E8-BE8163F020D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6CECEB1-1824-61BD-8537-A4B59FC6D1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69711" y="4213094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A79E8461-16D3-D1A0-2F78-047325FF14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1430892"/>
                  </p:ext>
                </p:extLst>
              </p:nvPr>
            </p:nvGraphicFramePr>
            <p:xfrm>
              <a:off x="6194466" y="3276205"/>
              <a:ext cx="1891748" cy="1064108"/>
            </p:xfrm>
            <a:graphic>
              <a:graphicData uri="http://schemas.microsoft.com/office/powerpoint/2016/slidezoom">
                <pslz:sldZm>
                  <pslz:sldZmObj sldId="276" cId="952482904">
                    <pslz:zmPr id="{899C4DBB-6C69-4583-AF57-60D99D0E3A30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A79E8461-16D3-D1A0-2F78-047325FF14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94466" y="3276205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BC56A1A2-0334-EFD2-7B6C-353E6459FE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5297258"/>
                  </p:ext>
                </p:extLst>
              </p:nvPr>
            </p:nvGraphicFramePr>
            <p:xfrm>
              <a:off x="8218158" y="4214285"/>
              <a:ext cx="1891748" cy="1064108"/>
            </p:xfrm>
            <a:graphic>
              <a:graphicData uri="http://schemas.microsoft.com/office/powerpoint/2016/slidezoom">
                <pslz:sldZm>
                  <pslz:sldZmObj sldId="283" cId="566966151">
                    <pslz:zmPr id="{0058DC34-4012-4673-BEE8-D04A804123E5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BC56A1A2-0334-EFD2-7B6C-353E6459FE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18158" y="4214285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2531F5B5-755D-0E5F-CC35-F786074103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950856"/>
                  </p:ext>
                </p:extLst>
              </p:nvPr>
            </p:nvGraphicFramePr>
            <p:xfrm>
              <a:off x="10243976" y="3277396"/>
              <a:ext cx="1891748" cy="1064108"/>
            </p:xfrm>
            <a:graphic>
              <a:graphicData uri="http://schemas.microsoft.com/office/powerpoint/2016/slidezoom">
                <pslz:sldZm>
                  <pslz:sldZmObj sldId="284" cId="1289820216">
                    <pslz:zmPr id="{32D224A7-970E-4CD3-A72C-6C8256CF7E6D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1748" cy="10641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2531F5B5-755D-0E5F-CC35-F786074103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43976" y="3277396"/>
                <a:ext cx="1891748" cy="106410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6F7883F3-75EF-F00F-C896-02918C75DE86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t="1" b="80303"/>
          <a:stretch/>
        </p:blipFill>
        <p:spPr>
          <a:xfrm>
            <a:off x="0" y="1"/>
            <a:ext cx="12192000" cy="1422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899C7F-B06D-6482-C639-FF9F650594E0}"/>
              </a:ext>
            </a:extLst>
          </p:cNvPr>
          <p:cNvSpPr txBox="1"/>
          <p:nvPr/>
        </p:nvSpPr>
        <p:spPr>
          <a:xfrm>
            <a:off x="853611" y="591403"/>
            <a:ext cx="92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Entwicklungsergebnisse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2897E6-0CE1-278B-1C04-F668A563E60B}"/>
              </a:ext>
            </a:extLst>
          </p:cNvPr>
          <p:cNvCxnSpPr>
            <a:cxnSpLocks/>
          </p:cNvCxnSpPr>
          <p:nvPr/>
        </p:nvCxnSpPr>
        <p:spPr>
          <a:xfrm>
            <a:off x="1067138" y="4288025"/>
            <a:ext cx="11124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5399BB-6CBC-6F51-3E38-BFF36853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993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33AA6-5D0D-5AAA-6949-01C2AF91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300"/>
            <a:ext cx="12192000" cy="51953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7A306F-1BE6-E18C-CA22-6E526837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6161CC4-AF65-F453-1B27-D0E8C90CE828}"/>
              </a:ext>
            </a:extLst>
          </p:cNvPr>
          <p:cNvSpPr/>
          <p:nvPr/>
        </p:nvSpPr>
        <p:spPr>
          <a:xfrm>
            <a:off x="5867400" y="13652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9E8CA-EED1-2374-B723-FDEB887E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10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2F791164-961C-2B48-B756-7044028F2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26" y="3339498"/>
            <a:ext cx="8123076" cy="277011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Sensordaten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91312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C3370D-CEAE-68B1-776D-75BD7DDC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7</a:t>
            </a:fld>
            <a:endParaRPr lang="en-DE"/>
          </a:p>
        </p:txBody>
      </p:sp>
      <p:pic>
        <p:nvPicPr>
          <p:cNvPr id="10" name="Picture 9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F8478046-613A-4C13-786C-8B0D3BFBC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2"/>
          <a:stretch/>
        </p:blipFill>
        <p:spPr>
          <a:xfrm>
            <a:off x="339598" y="1375126"/>
            <a:ext cx="11442069" cy="18992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4855CEF-E3FF-6C11-9082-02968B97E32D}"/>
              </a:ext>
            </a:extLst>
          </p:cNvPr>
          <p:cNvGrpSpPr/>
          <p:nvPr/>
        </p:nvGrpSpPr>
        <p:grpSpPr>
          <a:xfrm>
            <a:off x="717620" y="3857473"/>
            <a:ext cx="2800280" cy="1899215"/>
            <a:chOff x="512408" y="1829674"/>
            <a:chExt cx="2501760" cy="16254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49F8C0D-346B-D5E3-374B-272575CCED12}"/>
                </a:ext>
              </a:extLst>
            </p:cNvPr>
            <p:cNvSpPr/>
            <p:nvPr/>
          </p:nvSpPr>
          <p:spPr>
            <a:xfrm>
              <a:off x="512408" y="1829674"/>
              <a:ext cx="2501760" cy="1625400"/>
            </a:xfrm>
            <a:prstGeom prst="roundRect">
              <a:avLst>
                <a:gd name="adj" fmla="val 10000"/>
              </a:avLst>
            </a:prstGeom>
            <a:ln>
              <a:solidFill>
                <a:srgbClr val="105589"/>
              </a:solidFill>
            </a:ln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31AD87CF-8D65-2EB9-BB34-39F7503033E7}"/>
                </a:ext>
              </a:extLst>
            </p:cNvPr>
            <p:cNvSpPr txBox="1"/>
            <p:nvPr/>
          </p:nvSpPr>
          <p:spPr>
            <a:xfrm>
              <a:off x="560014" y="1877280"/>
              <a:ext cx="2406548" cy="15301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2400" kern="1200" dirty="0"/>
                <a:t>Editierbare Sensorintervalle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2400" kern="1200" dirty="0"/>
                <a:t>Live Aktualisierungen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75950F-80A5-8B34-8AF1-2416F3736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9"/>
          <a:stretch/>
        </p:blipFill>
        <p:spPr>
          <a:xfrm>
            <a:off x="356883" y="1438954"/>
            <a:ext cx="6382245" cy="17702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 und Livestream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216058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EA982-E747-B874-A412-485B3FFE0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862" y="3193187"/>
            <a:ext cx="5526264" cy="334955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46D59-10A1-068E-8788-7C8CFC1D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8</a:t>
            </a:fld>
            <a:endParaRPr lang="en-D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0B7D12-6C9E-1009-7AC2-BE5589DC921D}"/>
              </a:ext>
            </a:extLst>
          </p:cNvPr>
          <p:cNvGrpSpPr/>
          <p:nvPr/>
        </p:nvGrpSpPr>
        <p:grpSpPr>
          <a:xfrm>
            <a:off x="988792" y="3461200"/>
            <a:ext cx="3331016" cy="2173747"/>
            <a:chOff x="682256" y="962288"/>
            <a:chExt cx="3331016" cy="23994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FE1FCB2-96C8-95B9-1942-AA53F2DFC227}"/>
                </a:ext>
              </a:extLst>
            </p:cNvPr>
            <p:cNvSpPr/>
            <p:nvPr/>
          </p:nvSpPr>
          <p:spPr>
            <a:xfrm>
              <a:off x="682256" y="962288"/>
              <a:ext cx="3331016" cy="2399400"/>
            </a:xfrm>
            <a:prstGeom prst="roundRect">
              <a:avLst>
                <a:gd name="adj" fmla="val 10000"/>
              </a:avLst>
            </a:prstGeom>
            <a:ln>
              <a:solidFill>
                <a:srgbClr val="105589"/>
              </a:solidFill>
            </a:ln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234AE97-4F55-7562-4FC1-3B3DD62E3D71}"/>
                </a:ext>
              </a:extLst>
            </p:cNvPr>
            <p:cNvSpPr txBox="1"/>
            <p:nvPr/>
          </p:nvSpPr>
          <p:spPr>
            <a:xfrm>
              <a:off x="752532" y="1032564"/>
              <a:ext cx="3190464" cy="2258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220472" rIns="220472" bIns="220472" numCol="1" spcCol="1270" anchor="t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2800" kern="1200" dirty="0"/>
                <a:t>Foto- und Videofunktion</a:t>
              </a:r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2800" kern="1200" dirty="0"/>
                <a:t>HTTP und RTSP Unterstützung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7A9F2F1-6409-5906-8787-908AD717C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6"/>
          <a:stretch/>
        </p:blipFill>
        <p:spPr>
          <a:xfrm>
            <a:off x="6543675" y="1438954"/>
            <a:ext cx="5133432" cy="177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10BE-660A-82E9-387F-9AC8F09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282F6-415A-E7A6-9DD2-9C9D76D6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Growing Cycles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286A2D72-A547-8B85-106C-1A0023A38AF0}"/>
              </a:ext>
            </a:extLst>
          </p:cNvPr>
          <p:cNvSpPr/>
          <p:nvPr/>
        </p:nvSpPr>
        <p:spPr>
          <a:xfrm>
            <a:off x="5867400" y="626427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C09C-E37A-9A5D-75CA-EF0BECA7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B1B67-2D59-4ACC-8383-4A72F54DCDA7}" type="slidenum">
              <a:rPr lang="en-DE" smtClean="0"/>
              <a:t>9</a:t>
            </a:fld>
            <a:endParaRPr lang="en-DE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B829B5E-A123-2498-5546-0C61ACE37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"/>
          <a:stretch/>
        </p:blipFill>
        <p:spPr>
          <a:xfrm>
            <a:off x="4447303" y="2406682"/>
            <a:ext cx="7474440" cy="23674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0A27F9-6D94-9E79-9641-FD1B2534411A}"/>
              </a:ext>
            </a:extLst>
          </p:cNvPr>
          <p:cNvGrpSpPr/>
          <p:nvPr/>
        </p:nvGrpSpPr>
        <p:grpSpPr>
          <a:xfrm>
            <a:off x="638539" y="2108107"/>
            <a:ext cx="3396521" cy="2964600"/>
            <a:chOff x="695672" y="1276636"/>
            <a:chExt cx="3396521" cy="29646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3BAC1BC-02F1-48C8-351B-536B6A8CBE17}"/>
                </a:ext>
              </a:extLst>
            </p:cNvPr>
            <p:cNvSpPr/>
            <p:nvPr/>
          </p:nvSpPr>
          <p:spPr>
            <a:xfrm>
              <a:off x="695672" y="1276636"/>
              <a:ext cx="3396521" cy="2964600"/>
            </a:xfrm>
            <a:prstGeom prst="roundRect">
              <a:avLst>
                <a:gd name="adj" fmla="val 10000"/>
              </a:avLst>
            </a:prstGeom>
            <a:ln>
              <a:solidFill>
                <a:srgbClr val="105589"/>
              </a:solidFill>
            </a:ln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C4F282BE-E5FE-0CE3-0F1F-6951A369F235}"/>
                </a:ext>
              </a:extLst>
            </p:cNvPr>
            <p:cNvSpPr txBox="1"/>
            <p:nvPr/>
          </p:nvSpPr>
          <p:spPr>
            <a:xfrm>
              <a:off x="782502" y="1363466"/>
              <a:ext cx="3222861" cy="2790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192024" rIns="192024" bIns="192024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2700" kern="1200" dirty="0"/>
                <a:t>Jede Pflanze bekommt einen Growing Cycle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2700" kern="1200" dirty="0"/>
                <a:t>Überwachung der Wachstumsphase</a:t>
              </a:r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2700" kern="1200" dirty="0"/>
                <a:t>Nutzerfreundlich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248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88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SmartFarm Insight</vt:lpstr>
      <vt:lpstr>Inhalt</vt:lpstr>
      <vt:lpstr>Einführung</vt:lpstr>
      <vt:lpstr>Einführung</vt:lpstr>
      <vt:lpstr>PowerPoint Presentation</vt:lpstr>
      <vt:lpstr>Deployment</vt:lpstr>
      <vt:lpstr>Sensordaten</vt:lpstr>
      <vt:lpstr>Kamera und Livestream</vt:lpstr>
      <vt:lpstr>Growing Cycles</vt:lpstr>
      <vt:lpstr>Sprachfeature</vt:lpstr>
      <vt:lpstr>Organisations User Management</vt:lpstr>
      <vt:lpstr>Live Demo</vt:lpstr>
      <vt:lpstr>What´s next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SmartFarm Insights</dc:title>
  <dc:creator>Theo Lesser</dc:creator>
  <cp:lastModifiedBy>Peter, Marius</cp:lastModifiedBy>
  <cp:revision>8</cp:revision>
  <dcterms:created xsi:type="dcterms:W3CDTF">2024-12-13T11:27:32Z</dcterms:created>
  <dcterms:modified xsi:type="dcterms:W3CDTF">2024-12-19T14:51:50Z</dcterms:modified>
</cp:coreProperties>
</file>