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62" r:id="rId4"/>
    <p:sldId id="272" r:id="rId5"/>
    <p:sldId id="273" r:id="rId6"/>
    <p:sldId id="258" r:id="rId7"/>
    <p:sldId id="260" r:id="rId8"/>
    <p:sldId id="261" r:id="rId9"/>
    <p:sldId id="259" r:id="rId10"/>
    <p:sldId id="263" r:id="rId11"/>
    <p:sldId id="264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464A2-1FA6-4810-939F-DB5CD5B34381}" v="247" dt="2024-11-20T19:41:17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o Lesser" userId="adfa3e6f51fc1e0c" providerId="LiveId" clId="{B07464A2-1FA6-4810-939F-DB5CD5B34381}"/>
    <pc:docChg chg="undo custSel addSld delSld modSld sldOrd addMainMaster delMainMaster modMainMaster">
      <pc:chgData name="Theo Lesser" userId="adfa3e6f51fc1e0c" providerId="LiveId" clId="{B07464A2-1FA6-4810-939F-DB5CD5B34381}" dt="2024-11-20T19:53:01.954" v="1402" actId="20577"/>
      <pc:docMkLst>
        <pc:docMk/>
      </pc:docMkLst>
      <pc:sldChg chg="addSp delSp modSp mod modTransition setBg addAnim delAnim">
        <pc:chgData name="Theo Lesser" userId="adfa3e6f51fc1e0c" providerId="LiveId" clId="{B07464A2-1FA6-4810-939F-DB5CD5B34381}" dt="2024-11-20T14:14:44.590" v="1170" actId="1076"/>
        <pc:sldMkLst>
          <pc:docMk/>
          <pc:sldMk cId="2517075917" sldId="256"/>
        </pc:sldMkLst>
        <pc:spChg chg="mod ord">
          <ac:chgData name="Theo Lesser" userId="adfa3e6f51fc1e0c" providerId="LiveId" clId="{B07464A2-1FA6-4810-939F-DB5CD5B34381}" dt="2024-11-20T14:14:44.590" v="1170" actId="1076"/>
          <ac:spMkLst>
            <pc:docMk/>
            <pc:sldMk cId="2517075917" sldId="256"/>
            <ac:spMk id="2" creationId="{5B035DD8-D8A2-1515-5080-5CB2E08501B1}"/>
          </ac:spMkLst>
        </pc:spChg>
        <pc:spChg chg="del">
          <ac:chgData name="Theo Lesser" userId="adfa3e6f51fc1e0c" providerId="LiveId" clId="{B07464A2-1FA6-4810-939F-DB5CD5B34381}" dt="2024-11-19T08:33:35.979" v="517" actId="478"/>
          <ac:spMkLst>
            <pc:docMk/>
            <pc:sldMk cId="2517075917" sldId="256"/>
            <ac:spMk id="3" creationId="{EC5BEF3E-AAA6-D204-2E65-34090E4DFE80}"/>
          </ac:spMkLst>
        </pc:spChg>
        <pc:spChg chg="add del">
          <ac:chgData name="Theo Lesser" userId="adfa3e6f51fc1e0c" providerId="LiveId" clId="{B07464A2-1FA6-4810-939F-DB5CD5B34381}" dt="2024-11-20T13:25:43.342" v="791" actId="26606"/>
          <ac:spMkLst>
            <pc:docMk/>
            <pc:sldMk cId="2517075917" sldId="256"/>
            <ac:spMk id="4" creationId="{943CAA20-3569-4189-9E48-239A229A86CA}"/>
          </ac:spMkLst>
        </pc:spChg>
        <pc:spChg chg="add del">
          <ac:chgData name="Theo Lesser" userId="adfa3e6f51fc1e0c" providerId="LiveId" clId="{B07464A2-1FA6-4810-939F-DB5CD5B34381}" dt="2024-11-20T13:25:43.342" v="791" actId="26606"/>
          <ac:spMkLst>
            <pc:docMk/>
            <pc:sldMk cId="2517075917" sldId="256"/>
            <ac:spMk id="5" creationId="{DA542B6D-E775-4832-91DC-2D20F857813A}"/>
          </ac:spMkLst>
        </pc:spChg>
        <pc:spChg chg="add del">
          <ac:chgData name="Theo Lesser" userId="adfa3e6f51fc1e0c" providerId="LiveId" clId="{B07464A2-1FA6-4810-939F-DB5CD5B34381}" dt="2024-11-19T12:59:45.507" v="656" actId="26606"/>
          <ac:spMkLst>
            <pc:docMk/>
            <pc:sldMk cId="2517075917" sldId="256"/>
            <ac:spMk id="7" creationId="{A8DB9CD9-59B1-4D73-BC4C-98796A48EF9B}"/>
          </ac:spMkLst>
        </pc:spChg>
        <pc:spChg chg="add del">
          <ac:chgData name="Theo Lesser" userId="adfa3e6f51fc1e0c" providerId="LiveId" clId="{B07464A2-1FA6-4810-939F-DB5CD5B34381}" dt="2024-11-19T12:59:45.507" v="656" actId="26606"/>
          <ac:spMkLst>
            <pc:docMk/>
            <pc:sldMk cId="2517075917" sldId="256"/>
            <ac:spMk id="9" creationId="{8874A6A9-41FF-4E33-AFA8-F9F81436A59E}"/>
          </ac:spMkLst>
        </pc:spChg>
        <pc:spChg chg="add del">
          <ac:chgData name="Theo Lesser" userId="adfa3e6f51fc1e0c" providerId="LiveId" clId="{B07464A2-1FA6-4810-939F-DB5CD5B34381}" dt="2024-11-20T13:25:42.935" v="790" actId="26606"/>
          <ac:spMkLst>
            <pc:docMk/>
            <pc:sldMk cId="2517075917" sldId="256"/>
            <ac:spMk id="10" creationId="{943CAA20-3569-4189-9E48-239A229A86CA}"/>
          </ac:spMkLst>
        </pc:spChg>
        <pc:spChg chg="add del">
          <ac:chgData name="Theo Lesser" userId="adfa3e6f51fc1e0c" providerId="LiveId" clId="{B07464A2-1FA6-4810-939F-DB5CD5B34381}" dt="2024-11-20T13:25:42.935" v="790" actId="26606"/>
          <ac:spMkLst>
            <pc:docMk/>
            <pc:sldMk cId="2517075917" sldId="256"/>
            <ac:spMk id="12" creationId="{DA542B6D-E775-4832-91DC-2D20F857813A}"/>
          </ac:spMkLst>
        </pc:spChg>
        <pc:grpChg chg="add del">
          <ac:chgData name="Theo Lesser" userId="adfa3e6f51fc1e0c" providerId="LiveId" clId="{B07464A2-1FA6-4810-939F-DB5CD5B34381}" dt="2024-11-19T12:59:45.507" v="656" actId="26606"/>
          <ac:grpSpMkLst>
            <pc:docMk/>
            <pc:sldMk cId="2517075917" sldId="256"/>
            <ac:grpSpMk id="11" creationId="{721D730E-1F97-4071-B143-B05E6D2599BC}"/>
          </ac:grpSpMkLst>
        </pc:grpChg>
        <pc:picChg chg="add mod modCrop">
          <ac:chgData name="Theo Lesser" userId="adfa3e6f51fc1e0c" providerId="LiveId" clId="{B07464A2-1FA6-4810-939F-DB5CD5B34381}" dt="2024-11-20T13:37:59.266" v="820"/>
          <ac:picMkLst>
            <pc:docMk/>
            <pc:sldMk cId="2517075917" sldId="256"/>
            <ac:picMk id="8" creationId="{CE85696F-8679-B6BE-F132-D4272FD259A2}"/>
          </ac:picMkLst>
        </pc:picChg>
        <pc:picChg chg="add del mod">
          <ac:chgData name="Theo Lesser" userId="adfa3e6f51fc1e0c" providerId="LiveId" clId="{B07464A2-1FA6-4810-939F-DB5CD5B34381}" dt="2024-11-20T13:53:12.996" v="1038" actId="478"/>
          <ac:picMkLst>
            <pc:docMk/>
            <pc:sldMk cId="2517075917" sldId="256"/>
            <ac:picMk id="19" creationId="{7C1E09F1-935C-F691-57D4-35FECAAF2FCC}"/>
          </ac:picMkLst>
        </pc:picChg>
      </pc:sldChg>
      <pc:sldChg chg="addSp delSp modSp mod modTransition setBg">
        <pc:chgData name="Theo Lesser" userId="adfa3e6f51fc1e0c" providerId="LiveId" clId="{B07464A2-1FA6-4810-939F-DB5CD5B34381}" dt="2024-11-20T13:52:54.461" v="1037" actId="403"/>
        <pc:sldMkLst>
          <pc:docMk/>
          <pc:sldMk cId="947381929" sldId="257"/>
        </pc:sldMkLst>
        <pc:spChg chg="mod">
          <ac:chgData name="Theo Lesser" userId="adfa3e6f51fc1e0c" providerId="LiveId" clId="{B07464A2-1FA6-4810-939F-DB5CD5B34381}" dt="2024-11-20T13:46:19.505" v="955" actId="403"/>
          <ac:spMkLst>
            <pc:docMk/>
            <pc:sldMk cId="947381929" sldId="257"/>
            <ac:spMk id="2" creationId="{B0AAD422-6735-C74E-60E7-ADE70A88D4A0}"/>
          </ac:spMkLst>
        </pc:spChg>
        <pc:spChg chg="mod">
          <ac:chgData name="Theo Lesser" userId="adfa3e6f51fc1e0c" providerId="LiveId" clId="{B07464A2-1FA6-4810-939F-DB5CD5B34381}" dt="2024-11-20T13:52:54.461" v="1037" actId="403"/>
          <ac:spMkLst>
            <pc:docMk/>
            <pc:sldMk cId="947381929" sldId="257"/>
            <ac:spMk id="3" creationId="{80CBCAC5-7790-A6C2-C868-CB78CE11F930}"/>
          </ac:spMkLst>
        </pc:spChg>
        <pc:spChg chg="add del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9" creationId="{B250C39F-3F6C-4D53-86D2-7BC6B2FF609C}"/>
          </ac:spMkLst>
        </pc:spChg>
        <pc:spChg chg="add del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1" creationId="{70A48D59-8581-41F7-B529-F4617FE07A9A}"/>
          </ac:spMkLst>
        </pc:spChg>
        <pc:spChg chg="add del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3" creationId="{9DD005C1-8C51-42D6-9BEE-B9B83849743D}"/>
          </ac:spMkLst>
        </pc:spChg>
        <pc:spChg chg="add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5" creationId="{9F7D5CDA-D291-4307-BF55-1381FED29634}"/>
          </ac:spMkLst>
        </pc:spChg>
        <pc:spChg chg="add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6" creationId="{59B296B9-C5A5-4E4F-9B60-C907B5F1466C}"/>
          </ac:spMkLst>
        </pc:spChg>
        <pc:spChg chg="add">
          <ac:chgData name="Theo Lesser" userId="adfa3e6f51fc1e0c" providerId="LiveId" clId="{B07464A2-1FA6-4810-939F-DB5CD5B34381}" dt="2024-11-20T13:40:49.108" v="931" actId="26606"/>
          <ac:spMkLst>
            <pc:docMk/>
            <pc:sldMk cId="947381929" sldId="257"/>
            <ac:spMk id="17" creationId="{D0300FD3-5AF1-6305-15FA-9078072672E2}"/>
          </ac:spMkLst>
        </pc:spChg>
        <pc:spChg chg="add del">
          <ac:chgData name="Theo Lesser" userId="adfa3e6f51fc1e0c" providerId="LiveId" clId="{B07464A2-1FA6-4810-939F-DB5CD5B34381}" dt="2024-11-20T13:40:02.848" v="927" actId="26606"/>
          <ac:spMkLst>
            <pc:docMk/>
            <pc:sldMk cId="947381929" sldId="257"/>
            <ac:spMk id="18" creationId="{B250C39F-3F6C-4D53-86D2-7BC6B2FF609C}"/>
          </ac:spMkLst>
        </pc:spChg>
        <pc:spChg chg="add del">
          <ac:chgData name="Theo Lesser" userId="adfa3e6f51fc1e0c" providerId="LiveId" clId="{B07464A2-1FA6-4810-939F-DB5CD5B34381}" dt="2024-11-20T13:40:02.848" v="927" actId="26606"/>
          <ac:spMkLst>
            <pc:docMk/>
            <pc:sldMk cId="947381929" sldId="257"/>
            <ac:spMk id="20" creationId="{70A48D59-8581-41F7-B529-F4617FE07A9A}"/>
          </ac:spMkLst>
        </pc:spChg>
        <pc:spChg chg="add del">
          <ac:chgData name="Theo Lesser" userId="adfa3e6f51fc1e0c" providerId="LiveId" clId="{B07464A2-1FA6-4810-939F-DB5CD5B34381}" dt="2024-11-20T13:40:02.848" v="927" actId="26606"/>
          <ac:spMkLst>
            <pc:docMk/>
            <pc:sldMk cId="947381929" sldId="257"/>
            <ac:spMk id="22" creationId="{9DD005C1-8C51-42D6-9BEE-B9B83849743D}"/>
          </ac:spMkLst>
        </pc:spChg>
        <pc:spChg chg="add del">
          <ac:chgData name="Theo Lesser" userId="adfa3e6f51fc1e0c" providerId="LiveId" clId="{B07464A2-1FA6-4810-939F-DB5CD5B34381}" dt="2024-11-20T13:40:40.746" v="929" actId="26606"/>
          <ac:spMkLst>
            <pc:docMk/>
            <pc:sldMk cId="947381929" sldId="257"/>
            <ac:spMk id="24" creationId="{C0763A76-9F1C-4FC5-82B7-DD475DA461B2}"/>
          </ac:spMkLst>
        </pc:spChg>
        <pc:spChg chg="add del">
          <ac:chgData name="Theo Lesser" userId="adfa3e6f51fc1e0c" providerId="LiveId" clId="{B07464A2-1FA6-4810-939F-DB5CD5B34381}" dt="2024-11-20T13:40:40.746" v="929" actId="26606"/>
          <ac:spMkLst>
            <pc:docMk/>
            <pc:sldMk cId="947381929" sldId="257"/>
            <ac:spMk id="25" creationId="{E81BF4F6-F2CF-4984-9D14-D6966D92F99F}"/>
          </ac:spMkLst>
        </pc:spChg>
        <pc:picChg chg="add mod ord">
          <ac:chgData name="Theo Lesser" userId="adfa3e6f51fc1e0c" providerId="LiveId" clId="{B07464A2-1FA6-4810-939F-DB5CD5B34381}" dt="2024-11-20T13:40:49.108" v="931" actId="26606"/>
          <ac:picMkLst>
            <pc:docMk/>
            <pc:sldMk cId="947381929" sldId="257"/>
            <ac:picMk id="4" creationId="{132096A1-EB86-1E23-96B5-5994AFC1A089}"/>
          </ac:picMkLst>
        </pc:picChg>
      </pc:sldChg>
      <pc:sldChg chg="addSp modSp mod modTransition">
        <pc:chgData name="Theo Lesser" userId="adfa3e6f51fc1e0c" providerId="LiveId" clId="{B07464A2-1FA6-4810-939F-DB5CD5B34381}" dt="2024-11-20T17:18:02.805" v="1339" actId="1076"/>
        <pc:sldMkLst>
          <pc:docMk/>
          <pc:sldMk cId="889934859" sldId="258"/>
        </pc:sldMkLst>
        <pc:spChg chg="mod">
          <ac:chgData name="Theo Lesser" userId="adfa3e6f51fc1e0c" providerId="LiveId" clId="{B07464A2-1FA6-4810-939F-DB5CD5B34381}" dt="2024-11-20T13:53:51.914" v="1044" actId="1076"/>
          <ac:spMkLst>
            <pc:docMk/>
            <pc:sldMk cId="889934859" sldId="258"/>
            <ac:spMk id="2" creationId="{F6899C7F-B06D-6482-C639-FF9F650594E0}"/>
          </ac:spMkLst>
        </pc:spChg>
        <pc:graphicFrameChg chg="add mod ord modGraphic">
          <ac:chgData name="Theo Lesser" userId="adfa3e6f51fc1e0c" providerId="LiveId" clId="{B07464A2-1FA6-4810-939F-DB5CD5B34381}" dt="2024-11-20T17:09:08.459" v="1330" actId="1076"/>
          <ac:graphicFrameMkLst>
            <pc:docMk/>
            <pc:sldMk cId="889934859" sldId="258"/>
            <ac:graphicFrameMk id="6" creationId="{E7A0E41B-00A2-A1AF-604A-2B908060D226}"/>
          </ac:graphicFrameMkLst>
        </pc:graphicFrameChg>
        <pc:graphicFrameChg chg="add mod ord modGraphic">
          <ac:chgData name="Theo Lesser" userId="adfa3e6f51fc1e0c" providerId="LiveId" clId="{B07464A2-1FA6-4810-939F-DB5CD5B34381}" dt="2024-11-20T17:18:00.474" v="1338" actId="1076"/>
          <ac:graphicFrameMkLst>
            <pc:docMk/>
            <pc:sldMk cId="889934859" sldId="258"/>
            <ac:graphicFrameMk id="8" creationId="{35636D78-B5A1-9E77-D6E6-139833608FC8}"/>
          </ac:graphicFrameMkLst>
        </pc:graphicFrameChg>
        <pc:graphicFrameChg chg="add mod ord modGraphic">
          <ac:chgData name="Theo Lesser" userId="adfa3e6f51fc1e0c" providerId="LiveId" clId="{B07464A2-1FA6-4810-939F-DB5CD5B34381}" dt="2024-11-20T17:18:02.805" v="1339" actId="1076"/>
          <ac:graphicFrameMkLst>
            <pc:docMk/>
            <pc:sldMk cId="889934859" sldId="258"/>
            <ac:graphicFrameMk id="10" creationId="{A5FB9246-A67B-FE1D-7910-D2607E863267}"/>
          </ac:graphicFrameMkLst>
        </pc:graphicFrameChg>
        <pc:picChg chg="add mod ord">
          <ac:chgData name="Theo Lesser" userId="adfa3e6f51fc1e0c" providerId="LiveId" clId="{B07464A2-1FA6-4810-939F-DB5CD5B34381}" dt="2024-11-20T13:44:16.523" v="942" actId="167"/>
          <ac:picMkLst>
            <pc:docMk/>
            <pc:sldMk cId="889934859" sldId="258"/>
            <ac:picMk id="12" creationId="{7499090A-DB12-4BC9-E098-E9A8D65EBEC4}"/>
          </ac:picMkLst>
        </pc:picChg>
        <pc:picChg chg="add mod ord">
          <ac:chgData name="Theo Lesser" userId="adfa3e6f51fc1e0c" providerId="LiveId" clId="{B07464A2-1FA6-4810-939F-DB5CD5B34381}" dt="2024-11-20T13:53:26.145" v="1040" actId="167"/>
          <ac:picMkLst>
            <pc:docMk/>
            <pc:sldMk cId="889934859" sldId="258"/>
            <ac:picMk id="13" creationId="{6F7883F3-75EF-F00F-C896-02918C75DE86}"/>
          </ac:picMkLst>
        </pc:picChg>
        <pc:cxnChg chg="mod">
          <ac:chgData name="Theo Lesser" userId="adfa3e6f51fc1e0c" providerId="LiveId" clId="{B07464A2-1FA6-4810-939F-DB5CD5B34381}" dt="2024-11-20T13:58:18.618" v="1069" actId="14100"/>
          <ac:cxnSpMkLst>
            <pc:docMk/>
            <pc:sldMk cId="889934859" sldId="258"/>
            <ac:cxnSpMk id="4" creationId="{E32897E6-0CE1-278B-1C04-F668A563E60B}"/>
          </ac:cxnSpMkLst>
        </pc:cxnChg>
      </pc:sldChg>
      <pc:sldChg chg="addSp delSp modSp mod modTransition">
        <pc:chgData name="Theo Lesser" userId="adfa3e6f51fc1e0c" providerId="LiveId" clId="{B07464A2-1FA6-4810-939F-DB5CD5B34381}" dt="2024-11-20T14:22:13.666" v="1244" actId="14100"/>
        <pc:sldMkLst>
          <pc:docMk/>
          <pc:sldMk cId="1151047824" sldId="259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1151047824" sldId="259"/>
            <ac:spMk id="2" creationId="{B87A306F-1BE6-E18C-CA22-6E52683785CA}"/>
          </ac:spMkLst>
        </pc:spChg>
        <pc:spChg chg="del">
          <ac:chgData name="Theo Lesser" userId="adfa3e6f51fc1e0c" providerId="LiveId" clId="{B07464A2-1FA6-4810-939F-DB5CD5B34381}" dt="2024-11-18T10:50:34.593" v="79" actId="478"/>
          <ac:spMkLst>
            <pc:docMk/>
            <pc:sldMk cId="1151047824" sldId="259"/>
            <ac:spMk id="3" creationId="{6EA46CFA-559A-9D5B-F013-F432FE0D44E7}"/>
          </ac:spMkLst>
        </pc:spChg>
        <pc:spChg chg="mod">
          <ac:chgData name="Theo Lesser" userId="adfa3e6f51fc1e0c" providerId="LiveId" clId="{B07464A2-1FA6-4810-939F-DB5CD5B34381}" dt="2024-11-18T10:41:12.038" v="3" actId="1076"/>
          <ac:spMkLst>
            <pc:docMk/>
            <pc:sldMk cId="1151047824" sldId="259"/>
            <ac:spMk id="4" creationId="{26161CC4-AF65-F453-1B27-D0E8C90CE828}"/>
          </ac:spMkLst>
        </pc:spChg>
        <pc:picChg chg="add mod">
          <ac:chgData name="Theo Lesser" userId="adfa3e6f51fc1e0c" providerId="LiveId" clId="{B07464A2-1FA6-4810-939F-DB5CD5B34381}" dt="2024-11-20T14:22:13.666" v="1244" actId="14100"/>
          <ac:picMkLst>
            <pc:docMk/>
            <pc:sldMk cId="1151047824" sldId="259"/>
            <ac:picMk id="6" creationId="{06E73D19-363E-79F4-FFC1-C7585ABD7CC8}"/>
          </ac:picMkLst>
        </pc:picChg>
        <pc:picChg chg="add mod ord">
          <ac:chgData name="Theo Lesser" userId="adfa3e6f51fc1e0c" providerId="LiveId" clId="{B07464A2-1FA6-4810-939F-DB5CD5B34381}" dt="2024-11-20T13:43:59.479" v="939" actId="167"/>
          <ac:picMkLst>
            <pc:docMk/>
            <pc:sldMk cId="1151047824" sldId="259"/>
            <ac:picMk id="7" creationId="{08788E3E-537F-807D-20E2-196E622525CA}"/>
          </ac:picMkLst>
        </pc:picChg>
      </pc:sldChg>
      <pc:sldChg chg="addSp delSp modSp add mod ord modTransition modNotesTx">
        <pc:chgData name="Theo Lesser" userId="adfa3e6f51fc1e0c" providerId="LiveId" clId="{B07464A2-1FA6-4810-939F-DB5CD5B34381}" dt="2024-11-20T18:26:10.412" v="1370" actId="20577"/>
        <pc:sldMkLst>
          <pc:docMk/>
          <pc:sldMk cId="3556857136" sldId="260"/>
        </pc:sldMkLst>
        <pc:spChg chg="mod">
          <ac:chgData name="Theo Lesser" userId="adfa3e6f51fc1e0c" providerId="LiveId" clId="{B07464A2-1FA6-4810-939F-DB5CD5B34381}" dt="2024-11-20T17:09:59.286" v="1332" actId="1076"/>
          <ac:spMkLst>
            <pc:docMk/>
            <pc:sldMk cId="3556857136" sldId="260"/>
            <ac:spMk id="2" creationId="{62D282F6-415A-E7A6-9DD2-9C9D76D68DA4}"/>
          </ac:spMkLst>
        </pc:spChg>
        <pc:spChg chg="del">
          <ac:chgData name="Theo Lesser" userId="adfa3e6f51fc1e0c" providerId="LiveId" clId="{B07464A2-1FA6-4810-939F-DB5CD5B34381}" dt="2024-11-18T10:50:58.581" v="81" actId="478"/>
          <ac:spMkLst>
            <pc:docMk/>
            <pc:sldMk cId="3556857136" sldId="260"/>
            <ac:spMk id="3" creationId="{0FF6917F-2678-AA4A-BE1D-CF05E80D9F20}"/>
          </ac:spMkLst>
        </pc:spChg>
        <pc:spChg chg="mod">
          <ac:chgData name="Theo Lesser" userId="adfa3e6f51fc1e0c" providerId="LiveId" clId="{B07464A2-1FA6-4810-939F-DB5CD5B34381}" dt="2024-11-20T17:17:41.797" v="1335" actId="1076"/>
          <ac:spMkLst>
            <pc:docMk/>
            <pc:sldMk cId="3556857136" sldId="260"/>
            <ac:spMk id="4" creationId="{286A2D72-A547-8B85-106C-1A0023A38AF0}"/>
          </ac:spMkLst>
        </pc:spChg>
        <pc:picChg chg="add">
          <ac:chgData name="Theo Lesser" userId="adfa3e6f51fc1e0c" providerId="LiveId" clId="{B07464A2-1FA6-4810-939F-DB5CD5B34381}" dt="2024-11-18T10:54:07.452" v="82" actId="22"/>
          <ac:picMkLst>
            <pc:docMk/>
            <pc:sldMk cId="3556857136" sldId="260"/>
            <ac:picMk id="6" creationId="{9127464D-4833-1CF1-E6D5-18FA7C7FECE5}"/>
          </ac:picMkLst>
        </pc:picChg>
      </pc:sldChg>
      <pc:sldChg chg="addSp delSp modSp add mod ord modTransition">
        <pc:chgData name="Theo Lesser" userId="adfa3e6f51fc1e0c" providerId="LiveId" clId="{B07464A2-1FA6-4810-939F-DB5CD5B34381}" dt="2024-11-20T17:17:49.752" v="1336" actId="1076"/>
        <pc:sldMkLst>
          <pc:docMk/>
          <pc:sldMk cId="201334278" sldId="261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201334278" sldId="261"/>
            <ac:spMk id="2" creationId="{C80A83FD-7F4E-B9DB-7401-BDA0F6D4C358}"/>
          </ac:spMkLst>
        </pc:spChg>
        <pc:spChg chg="del">
          <ac:chgData name="Theo Lesser" userId="adfa3e6f51fc1e0c" providerId="LiveId" clId="{B07464A2-1FA6-4810-939F-DB5CD5B34381}" dt="2024-11-18T15:09:16.531" v="200" actId="478"/>
          <ac:spMkLst>
            <pc:docMk/>
            <pc:sldMk cId="201334278" sldId="261"/>
            <ac:spMk id="3" creationId="{16898B9D-DA52-1907-BD49-E559AEAF298E}"/>
          </ac:spMkLst>
        </pc:spChg>
        <pc:spChg chg="mod">
          <ac:chgData name="Theo Lesser" userId="adfa3e6f51fc1e0c" providerId="LiveId" clId="{B07464A2-1FA6-4810-939F-DB5CD5B34381}" dt="2024-11-20T17:17:49.752" v="1336" actId="1076"/>
          <ac:spMkLst>
            <pc:docMk/>
            <pc:sldMk cId="201334278" sldId="261"/>
            <ac:spMk id="4" creationId="{96CFE117-0608-C1B8-E651-C040A0AA1E79}"/>
          </ac:spMkLst>
        </pc:spChg>
        <pc:picChg chg="add mod ord modCrop">
          <ac:chgData name="Theo Lesser" userId="adfa3e6f51fc1e0c" providerId="LiveId" clId="{B07464A2-1FA6-4810-939F-DB5CD5B34381}" dt="2024-11-20T14:21:46.027" v="1240" actId="14100"/>
          <ac:picMkLst>
            <pc:docMk/>
            <pc:sldMk cId="201334278" sldId="261"/>
            <ac:picMk id="6" creationId="{D01D8A9C-8DD5-041D-5E4D-490BB33B1542}"/>
          </ac:picMkLst>
        </pc:picChg>
      </pc:sldChg>
      <pc:sldChg chg="addSp delSp modSp add mod ord modTransition setBg delDesignElem">
        <pc:chgData name="Theo Lesser" userId="adfa3e6f51fc1e0c" providerId="LiveId" clId="{B07464A2-1FA6-4810-939F-DB5CD5B34381}" dt="2024-11-20T13:42:26.414" v="936" actId="14100"/>
        <pc:sldMkLst>
          <pc:docMk/>
          <pc:sldMk cId="655686151" sldId="262"/>
        </pc:sldMkLst>
        <pc:spChg chg="mod">
          <ac:chgData name="Theo Lesser" userId="adfa3e6f51fc1e0c" providerId="LiveId" clId="{B07464A2-1FA6-4810-939F-DB5CD5B34381}" dt="2024-11-19T14:40:55.763" v="768" actId="26606"/>
          <ac:spMkLst>
            <pc:docMk/>
            <pc:sldMk cId="655686151" sldId="262"/>
            <ac:spMk id="2" creationId="{43EDA7F9-A536-DA3E-9C7B-9D3DA018A662}"/>
          </ac:spMkLst>
        </pc:spChg>
        <pc:spChg chg="mod ord">
          <ac:chgData name="Theo Lesser" userId="adfa3e6f51fc1e0c" providerId="LiveId" clId="{B07464A2-1FA6-4810-939F-DB5CD5B34381}" dt="2024-11-20T13:42:26.414" v="936" actId="14100"/>
          <ac:spMkLst>
            <pc:docMk/>
            <pc:sldMk cId="655686151" sldId="262"/>
            <ac:spMk id="3" creationId="{67E6968C-D7A9-A2F0-BFAA-AEEBBCBB6EEA}"/>
          </ac:spMkLst>
        </pc:spChg>
        <pc:spChg chg="del">
          <ac:chgData name="Theo Lesser" userId="adfa3e6f51fc1e0c" providerId="LiveId" clId="{B07464A2-1FA6-4810-939F-DB5CD5B34381}" dt="2024-11-18T10:48:47.607" v="76" actId="478"/>
          <ac:spMkLst>
            <pc:docMk/>
            <pc:sldMk cId="655686151" sldId="262"/>
            <ac:spMk id="4" creationId="{F1CE0B76-CF95-5EBD-CE22-1A2D48E089B7}"/>
          </ac:spMkLst>
        </pc:spChg>
        <pc:spChg chg="add">
          <ac:chgData name="Theo Lesser" userId="adfa3e6f51fc1e0c" providerId="LiveId" clId="{B07464A2-1FA6-4810-939F-DB5CD5B34381}" dt="2024-11-20T13:24:00.262" v="786" actId="26606"/>
          <ac:spMkLst>
            <pc:docMk/>
            <pc:sldMk cId="655686151" sldId="262"/>
            <ac:spMk id="8" creationId="{F13C74B1-5B17-4795-BED0-7140497B445A}"/>
          </ac:spMkLst>
        </pc:spChg>
        <pc:spChg chg="add del mod modVis">
          <ac:chgData name="Theo Lesser" userId="adfa3e6f51fc1e0c" providerId="LiveId" clId="{B07464A2-1FA6-4810-939F-DB5CD5B34381}" dt="2024-11-20T13:42:17.163" v="935" actId="478"/>
          <ac:spMkLst>
            <pc:docMk/>
            <pc:sldMk cId="655686151" sldId="262"/>
            <ac:spMk id="9" creationId="{D4974D33-8DC5-464E-8C6D-BE58F0669C17}"/>
          </ac:spMkLst>
        </pc:spChg>
        <pc:spChg chg="add del">
          <ac:chgData name="Theo Lesser" userId="adfa3e6f51fc1e0c" providerId="LiveId" clId="{B07464A2-1FA6-4810-939F-DB5CD5B34381}" dt="2024-11-19T14:40:55.739" v="767" actId="26606"/>
          <ac:spMkLst>
            <pc:docMk/>
            <pc:sldMk cId="655686151" sldId="262"/>
            <ac:spMk id="11" creationId="{2EB492CD-616E-47F8-933B-5E2D952A0593}"/>
          </ac:spMkLst>
        </pc:spChg>
        <pc:spChg chg="add del">
          <ac:chgData name="Theo Lesser" userId="adfa3e6f51fc1e0c" providerId="LiveId" clId="{B07464A2-1FA6-4810-939F-DB5CD5B34381}" dt="2024-11-19T14:40:55.739" v="767" actId="26606"/>
          <ac:spMkLst>
            <pc:docMk/>
            <pc:sldMk cId="655686151" sldId="262"/>
            <ac:spMk id="13" creationId="{59383CF9-23B5-4335-9B21-1791C4CF1C75}"/>
          </ac:spMkLst>
        </pc:spChg>
        <pc:spChg chg="add del">
          <ac:chgData name="Theo Lesser" userId="adfa3e6f51fc1e0c" providerId="LiveId" clId="{B07464A2-1FA6-4810-939F-DB5CD5B34381}" dt="2024-11-19T14:40:55.739" v="767" actId="26606"/>
          <ac:spMkLst>
            <pc:docMk/>
            <pc:sldMk cId="655686151" sldId="262"/>
            <ac:spMk id="15" creationId="{0007FE00-9498-4706-B255-6437B0252C02}"/>
          </ac:spMkLst>
        </pc:spChg>
        <pc:spChg chg="add del">
          <ac:chgData name="Theo Lesser" userId="adfa3e6f51fc1e0c" providerId="LiveId" clId="{B07464A2-1FA6-4810-939F-DB5CD5B34381}" dt="2024-11-20T13:22:40.977" v="784"/>
          <ac:spMkLst>
            <pc:docMk/>
            <pc:sldMk cId="655686151" sldId="262"/>
            <ac:spMk id="17" creationId="{F13C74B1-5B17-4795-BED0-7140497B445A}"/>
          </ac:spMkLst>
        </pc:spChg>
        <pc:spChg chg="add del">
          <ac:chgData name="Theo Lesser" userId="adfa3e6f51fc1e0c" providerId="LiveId" clId="{B07464A2-1FA6-4810-939F-DB5CD5B34381}" dt="2024-11-20T13:22:40.977" v="784"/>
          <ac:spMkLst>
            <pc:docMk/>
            <pc:sldMk cId="655686151" sldId="262"/>
            <ac:spMk id="18" creationId="{D4974D33-8DC5-464E-8C6D-BE58F0669C17}"/>
          </ac:spMkLst>
        </pc:spChg>
        <pc:picChg chg="add mod">
          <ac:chgData name="Theo Lesser" userId="adfa3e6f51fc1e0c" providerId="LiveId" clId="{B07464A2-1FA6-4810-939F-DB5CD5B34381}" dt="2024-11-19T14:40:55.763" v="768" actId="26606"/>
          <ac:picMkLst>
            <pc:docMk/>
            <pc:sldMk cId="655686151" sldId="262"/>
            <ac:picMk id="6" creationId="{D4638D63-620C-A1AB-B54F-9F4B915B8B81}"/>
          </ac:picMkLst>
        </pc:picChg>
      </pc:sldChg>
      <pc:sldChg chg="addSp modSp add mod ord modTransition">
        <pc:chgData name="Theo Lesser" userId="adfa3e6f51fc1e0c" providerId="LiveId" clId="{B07464A2-1FA6-4810-939F-DB5CD5B34381}" dt="2024-11-20T19:40:46.520" v="1393" actId="20577"/>
        <pc:sldMkLst>
          <pc:docMk/>
          <pc:sldMk cId="956453321" sldId="263"/>
        </pc:sldMkLst>
        <pc:spChg chg="mod">
          <ac:chgData name="Theo Lesser" userId="adfa3e6f51fc1e0c" providerId="LiveId" clId="{B07464A2-1FA6-4810-939F-DB5CD5B34381}" dt="2024-11-20T19:40:32.936" v="1374" actId="403"/>
          <ac:spMkLst>
            <pc:docMk/>
            <pc:sldMk cId="956453321" sldId="263"/>
            <ac:spMk id="2" creationId="{3B32C858-6246-4A3F-1AE9-6E2E7691FB8E}"/>
          </ac:spMkLst>
        </pc:spChg>
        <pc:spChg chg="mod">
          <ac:chgData name="Theo Lesser" userId="adfa3e6f51fc1e0c" providerId="LiveId" clId="{B07464A2-1FA6-4810-939F-DB5CD5B34381}" dt="2024-11-20T19:40:46.520" v="1393" actId="20577"/>
          <ac:spMkLst>
            <pc:docMk/>
            <pc:sldMk cId="956453321" sldId="263"/>
            <ac:spMk id="3" creationId="{FE0C5356-8BD2-3389-C959-27B15F33C83E}"/>
          </ac:spMkLst>
        </pc:spChg>
        <pc:picChg chg="add mod ord">
          <ac:chgData name="Theo Lesser" userId="adfa3e6f51fc1e0c" providerId="LiveId" clId="{B07464A2-1FA6-4810-939F-DB5CD5B34381}" dt="2024-11-20T19:40:26.365" v="1372" actId="167"/>
          <ac:picMkLst>
            <pc:docMk/>
            <pc:sldMk cId="956453321" sldId="263"/>
            <ac:picMk id="4" creationId="{FCFAB7A1-A8D9-D5E9-BA7A-06E10D351295}"/>
          </ac:picMkLst>
        </pc:picChg>
      </pc:sldChg>
      <pc:sldChg chg="modSp add del mod modTransition modShow">
        <pc:chgData name="Theo Lesser" userId="adfa3e6f51fc1e0c" providerId="LiveId" clId="{B07464A2-1FA6-4810-939F-DB5CD5B34381}" dt="2024-11-20T13:22:49.680" v="785"/>
        <pc:sldMkLst>
          <pc:docMk/>
          <pc:sldMk cId="947314608" sldId="264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947314608" sldId="264"/>
            <ac:spMk id="2" creationId="{E7B6AAD7-3D26-5E46-497A-A6F2CC8DE7B4}"/>
          </ac:spMkLst>
        </pc:spChg>
        <pc:spChg chg="mod">
          <ac:chgData name="Theo Lesser" userId="adfa3e6f51fc1e0c" providerId="LiveId" clId="{B07464A2-1FA6-4810-939F-DB5CD5B34381}" dt="2024-11-20T13:22:49.680" v="785"/>
          <ac:spMkLst>
            <pc:docMk/>
            <pc:sldMk cId="947314608" sldId="264"/>
            <ac:spMk id="3" creationId="{BD44E1E4-5B3E-ED05-262E-6BF3C5E961F4}"/>
          </ac:spMkLst>
        </pc:spChg>
      </pc:sldChg>
      <pc:sldChg chg="delSp modSp add del mod">
        <pc:chgData name="Theo Lesser" userId="adfa3e6f51fc1e0c" providerId="LiveId" clId="{B07464A2-1FA6-4810-939F-DB5CD5B34381}" dt="2024-11-19T08:27:23.983" v="422" actId="47"/>
        <pc:sldMkLst>
          <pc:docMk/>
          <pc:sldMk cId="1848148950" sldId="265"/>
        </pc:sldMkLst>
        <pc:spChg chg="del mod">
          <ac:chgData name="Theo Lesser" userId="adfa3e6f51fc1e0c" providerId="LiveId" clId="{B07464A2-1FA6-4810-939F-DB5CD5B34381}" dt="2024-11-19T08:22:45.589" v="406" actId="478"/>
          <ac:spMkLst>
            <pc:docMk/>
            <pc:sldMk cId="1848148950" sldId="265"/>
            <ac:spMk id="3" creationId="{340CAB05-837C-C8F0-6484-E266048B14DF}"/>
          </ac:spMkLst>
        </pc:spChg>
      </pc:sldChg>
      <pc:sldChg chg="add del">
        <pc:chgData name="Theo Lesser" userId="adfa3e6f51fc1e0c" providerId="LiveId" clId="{B07464A2-1FA6-4810-939F-DB5CD5B34381}" dt="2024-11-19T08:27:09.812" v="415" actId="47"/>
        <pc:sldMkLst>
          <pc:docMk/>
          <pc:sldMk cId="1708677955" sldId="266"/>
        </pc:sldMkLst>
      </pc:sldChg>
      <pc:sldChg chg="addSp delSp modSp add mod ord modTransition">
        <pc:chgData name="Theo Lesser" userId="adfa3e6f51fc1e0c" providerId="LiveId" clId="{B07464A2-1FA6-4810-939F-DB5CD5B34381}" dt="2024-11-20T14:43:01.629" v="1325" actId="1036"/>
        <pc:sldMkLst>
          <pc:docMk/>
          <pc:sldMk cId="346721665" sldId="267"/>
        </pc:sldMkLst>
        <pc:spChg chg="mod">
          <ac:chgData name="Theo Lesser" userId="adfa3e6f51fc1e0c" providerId="LiveId" clId="{B07464A2-1FA6-4810-939F-DB5CD5B34381}" dt="2024-11-20T13:54:57.516" v="1049" actId="1076"/>
          <ac:spMkLst>
            <pc:docMk/>
            <pc:sldMk cId="346721665" sldId="267"/>
            <ac:spMk id="2" creationId="{A641CD28-031B-8C35-5AAD-C442F9A9B6C4}"/>
          </ac:spMkLst>
        </pc:spChg>
        <pc:graphicFrameChg chg="add del mod ord modGraphic">
          <ac:chgData name="Theo Lesser" userId="adfa3e6f51fc1e0c" providerId="LiveId" clId="{B07464A2-1FA6-4810-939F-DB5CD5B34381}" dt="2024-11-20T14:41:12.650" v="1304" actId="478"/>
          <ac:graphicFrameMkLst>
            <pc:docMk/>
            <pc:sldMk cId="346721665" sldId="267"/>
            <ac:graphicFrameMk id="5" creationId="{20F4C73C-9563-B06F-85D6-36B26E4DFCE8}"/>
          </ac:graphicFrameMkLst>
        </pc:graphicFrameChg>
        <pc:graphicFrameChg chg="del">
          <ac:chgData name="Theo Lesser" userId="adfa3e6f51fc1e0c" providerId="LiveId" clId="{B07464A2-1FA6-4810-939F-DB5CD5B34381}" dt="2024-11-19T08:27:12.405" v="416" actId="478"/>
          <ac:graphicFrameMkLst>
            <pc:docMk/>
            <pc:sldMk cId="346721665" sldId="267"/>
            <ac:graphicFrameMk id="6" creationId="{EE88183E-0F56-A263-6E04-8750EFB0C5AC}"/>
          </ac:graphicFrameMkLst>
        </pc:graphicFrameChg>
        <pc:graphicFrameChg chg="del">
          <ac:chgData name="Theo Lesser" userId="adfa3e6f51fc1e0c" providerId="LiveId" clId="{B07464A2-1FA6-4810-939F-DB5CD5B34381}" dt="2024-11-19T08:27:13.052" v="417" actId="478"/>
          <ac:graphicFrameMkLst>
            <pc:docMk/>
            <pc:sldMk cId="346721665" sldId="267"/>
            <ac:graphicFrameMk id="8" creationId="{A66576C9-58F2-9322-89AF-2F651D8E1646}"/>
          </ac:graphicFrameMkLst>
        </pc:graphicFrameChg>
        <pc:graphicFrameChg chg="add del mod ord modGraphic">
          <ac:chgData name="Theo Lesser" userId="adfa3e6f51fc1e0c" providerId="LiveId" clId="{B07464A2-1FA6-4810-939F-DB5CD5B34381}" dt="2024-11-20T14:41:11.845" v="1303" actId="478"/>
          <ac:graphicFrameMkLst>
            <pc:docMk/>
            <pc:sldMk cId="346721665" sldId="267"/>
            <ac:graphicFrameMk id="9" creationId="{481381AB-F972-1D3F-4654-3B5C06D3A433}"/>
          </ac:graphicFrameMkLst>
        </pc:graphicFrameChg>
        <pc:graphicFrameChg chg="del">
          <ac:chgData name="Theo Lesser" userId="adfa3e6f51fc1e0c" providerId="LiveId" clId="{B07464A2-1FA6-4810-939F-DB5CD5B34381}" dt="2024-11-19T08:27:13.665" v="418" actId="478"/>
          <ac:graphicFrameMkLst>
            <pc:docMk/>
            <pc:sldMk cId="346721665" sldId="267"/>
            <ac:graphicFrameMk id="10" creationId="{DC615F2C-4033-CE01-C1B2-2180D7943AC1}"/>
          </ac:graphicFrameMkLst>
        </pc:graphicFrameChg>
        <pc:graphicFrameChg chg="add mod ord modGraphic">
          <ac:chgData name="Theo Lesser" userId="adfa3e6f51fc1e0c" providerId="LiveId" clId="{B07464A2-1FA6-4810-939F-DB5CD5B34381}" dt="2024-11-20T14:43:01.629" v="1325" actId="1036"/>
          <ac:graphicFrameMkLst>
            <pc:docMk/>
            <pc:sldMk cId="346721665" sldId="267"/>
            <ac:graphicFrameMk id="14" creationId="{E27FCBB4-7E1E-586F-9DFC-9A9B4C9F8687}"/>
          </ac:graphicFrameMkLst>
        </pc:graphicFrameChg>
        <pc:graphicFrameChg chg="add mod ord modGraphic">
          <ac:chgData name="Theo Lesser" userId="adfa3e6f51fc1e0c" providerId="LiveId" clId="{B07464A2-1FA6-4810-939F-DB5CD5B34381}" dt="2024-11-20T14:42:43.675" v="1322" actId="1076"/>
          <ac:graphicFrameMkLst>
            <pc:docMk/>
            <pc:sldMk cId="346721665" sldId="267"/>
            <ac:graphicFrameMk id="16" creationId="{10738E6D-6BB1-9536-C3D1-E685E0B98A86}"/>
          </ac:graphicFrameMkLst>
        </pc:graphicFrameChg>
        <pc:graphicFrameChg chg="add mod ord modGraphic">
          <ac:chgData name="Theo Lesser" userId="adfa3e6f51fc1e0c" providerId="LiveId" clId="{B07464A2-1FA6-4810-939F-DB5CD5B34381}" dt="2024-11-20T14:42:59.209" v="1324" actId="1036"/>
          <ac:graphicFrameMkLst>
            <pc:docMk/>
            <pc:sldMk cId="346721665" sldId="267"/>
            <ac:graphicFrameMk id="18" creationId="{CAA4F7E3-BF51-A989-1540-98E7A6E02548}"/>
          </ac:graphicFrameMkLst>
        </pc:graphicFrameChg>
        <pc:picChg chg="add mod ord">
          <ac:chgData name="Theo Lesser" userId="adfa3e6f51fc1e0c" providerId="LiveId" clId="{B07464A2-1FA6-4810-939F-DB5CD5B34381}" dt="2024-11-20T13:54:49.971" v="1046" actId="167"/>
          <ac:picMkLst>
            <pc:docMk/>
            <pc:sldMk cId="346721665" sldId="267"/>
            <ac:picMk id="11" creationId="{F8457C9A-8EC1-E2F3-B26D-29DC2DFAC42F}"/>
          </ac:picMkLst>
        </pc:picChg>
        <pc:cxnChg chg="mod">
          <ac:chgData name="Theo Lesser" userId="adfa3e6f51fc1e0c" providerId="LiveId" clId="{B07464A2-1FA6-4810-939F-DB5CD5B34381}" dt="2024-11-20T14:42:25.633" v="1315" actId="1076"/>
          <ac:cxnSpMkLst>
            <pc:docMk/>
            <pc:sldMk cId="346721665" sldId="267"/>
            <ac:cxnSpMk id="4" creationId="{F8BA7594-6265-2531-1050-6C56928B1942}"/>
          </ac:cxnSpMkLst>
        </pc:cxnChg>
      </pc:sldChg>
      <pc:sldChg chg="addSp delSp modSp add mod ord modTransition">
        <pc:chgData name="Theo Lesser" userId="adfa3e6f51fc1e0c" providerId="LiveId" clId="{B07464A2-1FA6-4810-939F-DB5CD5B34381}" dt="2024-11-20T19:53:01.954" v="1402" actId="20577"/>
        <pc:sldMkLst>
          <pc:docMk/>
          <pc:sldMk cId="1404589884" sldId="268"/>
        </pc:sldMkLst>
        <pc:spChg chg="mod">
          <ac:chgData name="Theo Lesser" userId="adfa3e6f51fc1e0c" providerId="LiveId" clId="{B07464A2-1FA6-4810-939F-DB5CD5B34381}" dt="2024-11-20T19:53:01.954" v="1402" actId="20577"/>
          <ac:spMkLst>
            <pc:docMk/>
            <pc:sldMk cId="1404589884" sldId="268"/>
            <ac:spMk id="2" creationId="{33EED725-98A3-E464-666C-3D69D213C1D5}"/>
          </ac:spMkLst>
        </pc:spChg>
        <pc:picChg chg="add mod">
          <ac:chgData name="Theo Lesser" userId="adfa3e6f51fc1e0c" providerId="LiveId" clId="{B07464A2-1FA6-4810-939F-DB5CD5B34381}" dt="2024-11-19T08:28:26.673" v="438" actId="1076"/>
          <ac:picMkLst>
            <pc:docMk/>
            <pc:sldMk cId="1404589884" sldId="268"/>
            <ac:picMk id="5" creationId="{2D935762-9BCA-5EB5-AC91-B6809369337E}"/>
          </ac:picMkLst>
        </pc:picChg>
        <pc:picChg chg="del">
          <ac:chgData name="Theo Lesser" userId="adfa3e6f51fc1e0c" providerId="LiveId" clId="{B07464A2-1FA6-4810-939F-DB5CD5B34381}" dt="2024-11-19T08:27:36.655" v="435" actId="478"/>
          <ac:picMkLst>
            <pc:docMk/>
            <pc:sldMk cId="1404589884" sldId="268"/>
            <ac:picMk id="6" creationId="{00F6CDD7-B6AB-5E51-8292-2AB4F8A5115E}"/>
          </ac:picMkLst>
        </pc:picChg>
      </pc:sldChg>
      <pc:sldChg chg="addSp delSp modSp add mod ord modTransition">
        <pc:chgData name="Theo Lesser" userId="adfa3e6f51fc1e0c" providerId="LiveId" clId="{B07464A2-1FA6-4810-939F-DB5CD5B34381}" dt="2024-11-20T13:22:49.680" v="785"/>
        <pc:sldMkLst>
          <pc:docMk/>
          <pc:sldMk cId="1105138232" sldId="269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1105138232" sldId="269"/>
            <ac:spMk id="2" creationId="{E9141394-5AD8-C7B9-4E46-58DA9C368DFC}"/>
          </ac:spMkLst>
        </pc:spChg>
        <pc:picChg chg="add mod">
          <ac:chgData name="Theo Lesser" userId="adfa3e6f51fc1e0c" providerId="LiveId" clId="{B07464A2-1FA6-4810-939F-DB5CD5B34381}" dt="2024-11-19T08:53:54.668" v="521" actId="1076"/>
          <ac:picMkLst>
            <pc:docMk/>
            <pc:sldMk cId="1105138232" sldId="269"/>
            <ac:picMk id="5" creationId="{B86C15B9-B0E9-D900-4C74-A065A3989DBC}"/>
          </ac:picMkLst>
        </pc:picChg>
        <pc:picChg chg="del">
          <ac:chgData name="Theo Lesser" userId="adfa3e6f51fc1e0c" providerId="LiveId" clId="{B07464A2-1FA6-4810-939F-DB5CD5B34381}" dt="2024-11-19T08:29:27.453" v="494" actId="478"/>
          <ac:picMkLst>
            <pc:docMk/>
            <pc:sldMk cId="1105138232" sldId="269"/>
            <ac:picMk id="6" creationId="{A4269CF7-E320-D8D2-CB52-7A0919B255E3}"/>
          </ac:picMkLst>
        </pc:picChg>
      </pc:sldChg>
      <pc:sldChg chg="addSp modSp add mod ord modTransition">
        <pc:chgData name="Theo Lesser" userId="adfa3e6f51fc1e0c" providerId="LiveId" clId="{B07464A2-1FA6-4810-939F-DB5CD5B34381}" dt="2024-11-20T14:01:19.538" v="1147" actId="113"/>
        <pc:sldMkLst>
          <pc:docMk/>
          <pc:sldMk cId="1821752212" sldId="270"/>
        </pc:sldMkLst>
        <pc:spChg chg="mod">
          <ac:chgData name="Theo Lesser" userId="adfa3e6f51fc1e0c" providerId="LiveId" clId="{B07464A2-1FA6-4810-939F-DB5CD5B34381}" dt="2024-11-20T14:01:19.538" v="1147" actId="113"/>
          <ac:spMkLst>
            <pc:docMk/>
            <pc:sldMk cId="1821752212" sldId="270"/>
            <ac:spMk id="2" creationId="{5A2C82B1-390A-5C1B-91AF-CD593F8DB8DC}"/>
          </ac:spMkLst>
        </pc:spChg>
        <pc:picChg chg="add mod ord">
          <ac:chgData name="Theo Lesser" userId="adfa3e6f51fc1e0c" providerId="LiveId" clId="{B07464A2-1FA6-4810-939F-DB5CD5B34381}" dt="2024-11-20T14:01:04.162" v="1145" actId="167"/>
          <ac:picMkLst>
            <pc:docMk/>
            <pc:sldMk cId="1821752212" sldId="270"/>
            <ac:picMk id="3" creationId="{D5D9EFDC-BA51-9AE3-1960-BAA866427925}"/>
          </ac:picMkLst>
        </pc:picChg>
      </pc:sldChg>
      <pc:sldChg chg="addSp delSp modSp add mod ord modTransition">
        <pc:chgData name="Theo Lesser" userId="adfa3e6f51fc1e0c" providerId="LiveId" clId="{B07464A2-1FA6-4810-939F-DB5CD5B34381}" dt="2024-11-20T14:41:03.287" v="1302" actId="20577"/>
        <pc:sldMkLst>
          <pc:docMk/>
          <pc:sldMk cId="3722099971" sldId="271"/>
        </pc:sldMkLst>
        <pc:spChg chg="mod">
          <ac:chgData name="Theo Lesser" userId="adfa3e6f51fc1e0c" providerId="LiveId" clId="{B07464A2-1FA6-4810-939F-DB5CD5B34381}" dt="2024-11-20T13:22:49.680" v="785"/>
          <ac:spMkLst>
            <pc:docMk/>
            <pc:sldMk cId="3722099971" sldId="271"/>
            <ac:spMk id="2" creationId="{BEEB0D47-E3A6-9A0A-41BA-691A4BB865AE}"/>
          </ac:spMkLst>
        </pc:spChg>
        <pc:spChg chg="add mod">
          <ac:chgData name="Theo Lesser" userId="adfa3e6f51fc1e0c" providerId="LiveId" clId="{B07464A2-1FA6-4810-939F-DB5CD5B34381}" dt="2024-11-20T14:41:03.287" v="1302" actId="20577"/>
          <ac:spMkLst>
            <pc:docMk/>
            <pc:sldMk cId="3722099971" sldId="271"/>
            <ac:spMk id="3" creationId="{6E518C0F-3724-57FD-2EBE-81C1EC9C9F65}"/>
          </ac:spMkLst>
        </pc:spChg>
        <pc:picChg chg="del">
          <ac:chgData name="Theo Lesser" userId="adfa3e6f51fc1e0c" providerId="LiveId" clId="{B07464A2-1FA6-4810-939F-DB5CD5B34381}" dt="2024-11-19T08:58:58.537" v="574" actId="478"/>
          <ac:picMkLst>
            <pc:docMk/>
            <pc:sldMk cId="3722099971" sldId="271"/>
            <ac:picMk id="5" creationId="{31933C0B-F2A8-11ED-DFFA-C4335322F924}"/>
          </ac:picMkLst>
        </pc:picChg>
      </pc:sldChg>
      <pc:sldChg chg="addSp delSp modSp add mod">
        <pc:chgData name="Theo Lesser" userId="adfa3e6f51fc1e0c" providerId="LiveId" clId="{B07464A2-1FA6-4810-939F-DB5CD5B34381}" dt="2024-11-20T14:04:28.873" v="1159" actId="167"/>
        <pc:sldMkLst>
          <pc:docMk/>
          <pc:sldMk cId="358176361" sldId="272"/>
        </pc:sldMkLst>
        <pc:spChg chg="mod">
          <ac:chgData name="Theo Lesser" userId="adfa3e6f51fc1e0c" providerId="LiveId" clId="{B07464A2-1FA6-4810-939F-DB5CD5B34381}" dt="2024-11-20T13:46:13.106" v="952" actId="113"/>
          <ac:spMkLst>
            <pc:docMk/>
            <pc:sldMk cId="358176361" sldId="272"/>
            <ac:spMk id="2" creationId="{4CC4D2C4-0DDB-FB62-B333-92F187C66411}"/>
          </ac:spMkLst>
        </pc:spChg>
        <pc:spChg chg="del mod">
          <ac:chgData name="Theo Lesser" userId="adfa3e6f51fc1e0c" providerId="LiveId" clId="{B07464A2-1FA6-4810-939F-DB5CD5B34381}" dt="2024-11-20T13:46:41.602" v="956" actId="26606"/>
          <ac:spMkLst>
            <pc:docMk/>
            <pc:sldMk cId="358176361" sldId="272"/>
            <ac:spMk id="3" creationId="{45DF1C0C-E119-A44E-4DF7-E3F238980CB0}"/>
          </ac:spMkLst>
        </pc:spChg>
        <pc:spChg chg="add del mod">
          <ac:chgData name="Theo Lesser" userId="adfa3e6f51fc1e0c" providerId="LiveId" clId="{B07464A2-1FA6-4810-939F-DB5CD5B34381}" dt="2024-11-20T13:51:20.279" v="1028" actId="478"/>
          <ac:spMkLst>
            <pc:docMk/>
            <pc:sldMk cId="358176361" sldId="272"/>
            <ac:spMk id="8" creationId="{7B3CF104-5E89-C8F0-9BF4-9C8D18E25D63}"/>
          </ac:spMkLst>
        </pc:spChg>
        <pc:graphicFrameChg chg="add mod modGraphic">
          <ac:chgData name="Theo Lesser" userId="adfa3e6f51fc1e0c" providerId="LiveId" clId="{B07464A2-1FA6-4810-939F-DB5CD5B34381}" dt="2024-11-20T13:52:28.414" v="1035" actId="207"/>
          <ac:graphicFrameMkLst>
            <pc:docMk/>
            <pc:sldMk cId="358176361" sldId="272"/>
            <ac:graphicFrameMk id="5" creationId="{8716A10B-ED09-2794-3A26-DF4F420037D4}"/>
          </ac:graphicFrameMkLst>
        </pc:graphicFrameChg>
        <pc:graphicFrameChg chg="add del mod">
          <ac:chgData name="Theo Lesser" userId="adfa3e6f51fc1e0c" providerId="LiveId" clId="{B07464A2-1FA6-4810-939F-DB5CD5B34381}" dt="2024-11-20T13:51:15.423" v="1027" actId="478"/>
          <ac:graphicFrameMkLst>
            <pc:docMk/>
            <pc:sldMk cId="358176361" sldId="272"/>
            <ac:graphicFrameMk id="6" creationId="{9F4915FF-2C5B-7F16-E58A-823B854ECAF8}"/>
          </ac:graphicFrameMkLst>
        </pc:graphicFrameChg>
        <pc:picChg chg="add mod ord modCrop">
          <ac:chgData name="Theo Lesser" userId="adfa3e6f51fc1e0c" providerId="LiveId" clId="{B07464A2-1FA6-4810-939F-DB5CD5B34381}" dt="2024-11-20T14:04:28.873" v="1159" actId="167"/>
          <ac:picMkLst>
            <pc:docMk/>
            <pc:sldMk cId="358176361" sldId="272"/>
            <ac:picMk id="4" creationId="{264B69D3-3833-B6DD-CA89-539E2B066333}"/>
          </ac:picMkLst>
        </pc:picChg>
      </pc:sldChg>
      <pc:sldChg chg="new del">
        <pc:chgData name="Theo Lesser" userId="adfa3e6f51fc1e0c" providerId="LiveId" clId="{B07464A2-1FA6-4810-939F-DB5CD5B34381}" dt="2024-11-19T09:52:53.495" v="630" actId="47"/>
        <pc:sldMkLst>
          <pc:docMk/>
          <pc:sldMk cId="2120431335" sldId="272"/>
        </pc:sldMkLst>
      </pc:sldChg>
      <pc:sldChg chg="new del">
        <pc:chgData name="Theo Lesser" userId="adfa3e6f51fc1e0c" providerId="LiveId" clId="{B07464A2-1FA6-4810-939F-DB5CD5B34381}" dt="2024-11-19T09:52:05.239" v="627" actId="47"/>
        <pc:sldMkLst>
          <pc:docMk/>
          <pc:sldMk cId="3339732743" sldId="272"/>
        </pc:sldMkLst>
      </pc:sldChg>
      <pc:sldChg chg="addSp delSp modSp add mod modShow">
        <pc:chgData name="Theo Lesser" userId="adfa3e6f51fc1e0c" providerId="LiveId" clId="{B07464A2-1FA6-4810-939F-DB5CD5B34381}" dt="2024-11-20T13:59:34.569" v="1143" actId="729"/>
        <pc:sldMkLst>
          <pc:docMk/>
          <pc:sldMk cId="3788185430" sldId="273"/>
        </pc:sldMkLst>
        <pc:spChg chg="mod">
          <ac:chgData name="Theo Lesser" userId="adfa3e6f51fc1e0c" providerId="LiveId" clId="{B07464A2-1FA6-4810-939F-DB5CD5B34381}" dt="2024-11-20T13:55:54.275" v="1052" actId="207"/>
          <ac:spMkLst>
            <pc:docMk/>
            <pc:sldMk cId="3788185430" sldId="273"/>
            <ac:spMk id="2" creationId="{8EF5ADDA-723C-40F9-DEA8-46DB39CDF324}"/>
          </ac:spMkLst>
        </pc:spChg>
        <pc:spChg chg="add del mod">
          <ac:chgData name="Theo Lesser" userId="adfa3e6f51fc1e0c" providerId="LiveId" clId="{B07464A2-1FA6-4810-939F-DB5CD5B34381}" dt="2024-11-20T13:56:36.494" v="1059"/>
          <ac:spMkLst>
            <pc:docMk/>
            <pc:sldMk cId="3788185430" sldId="273"/>
            <ac:spMk id="3" creationId="{4205DF9F-DE1B-18EA-65C0-10FE91790D97}"/>
          </ac:spMkLst>
        </pc:spChg>
        <pc:spChg chg="add mod">
          <ac:chgData name="Theo Lesser" userId="adfa3e6f51fc1e0c" providerId="LiveId" clId="{B07464A2-1FA6-4810-939F-DB5CD5B34381}" dt="2024-11-20T13:59:30.419" v="1142" actId="20577"/>
          <ac:spMkLst>
            <pc:docMk/>
            <pc:sldMk cId="3788185430" sldId="273"/>
            <ac:spMk id="6" creationId="{B4CA33B1-50BA-820F-54C7-FD30E59A3B4B}"/>
          </ac:spMkLst>
        </pc:spChg>
        <pc:graphicFrameChg chg="del mod">
          <ac:chgData name="Theo Lesser" userId="adfa3e6f51fc1e0c" providerId="LiveId" clId="{B07464A2-1FA6-4810-939F-DB5CD5B34381}" dt="2024-11-20T13:56:00.696" v="1054" actId="478"/>
          <ac:graphicFrameMkLst>
            <pc:docMk/>
            <pc:sldMk cId="3788185430" sldId="273"/>
            <ac:graphicFrameMk id="5" creationId="{E9A08516-54C8-CD57-5542-0D0BED370647}"/>
          </ac:graphicFrameMkLst>
        </pc:graphicFrameChg>
        <pc:picChg chg="del">
          <ac:chgData name="Theo Lesser" userId="adfa3e6f51fc1e0c" providerId="LiveId" clId="{B07464A2-1FA6-4810-939F-DB5CD5B34381}" dt="2024-11-20T13:55:48.963" v="1051" actId="478"/>
          <ac:picMkLst>
            <pc:docMk/>
            <pc:sldMk cId="3788185430" sldId="273"/>
            <ac:picMk id="4" creationId="{0D49EF06-5E4B-B044-3F58-28FE2EE425CD}"/>
          </ac:picMkLst>
        </pc:picChg>
      </pc:sldChg>
      <pc:sldChg chg="new del">
        <pc:chgData name="Theo Lesser" userId="adfa3e6f51fc1e0c" providerId="LiveId" clId="{B07464A2-1FA6-4810-939F-DB5CD5B34381}" dt="2024-11-19T09:52:04.402" v="626" actId="47"/>
        <pc:sldMkLst>
          <pc:docMk/>
          <pc:sldMk cId="3827446749" sldId="273"/>
        </pc:sldMkLst>
      </pc:sldChg>
      <pc:sldChg chg="new del">
        <pc:chgData name="Theo Lesser" userId="adfa3e6f51fc1e0c" providerId="LiveId" clId="{B07464A2-1FA6-4810-939F-DB5CD5B34381}" dt="2024-11-19T09:52:03.844" v="625" actId="47"/>
        <pc:sldMkLst>
          <pc:docMk/>
          <pc:sldMk cId="4269447069" sldId="274"/>
        </pc:sldMkLst>
      </pc:sldChg>
      <pc:sldChg chg="new del">
        <pc:chgData name="Theo Lesser" userId="adfa3e6f51fc1e0c" providerId="LiveId" clId="{B07464A2-1FA6-4810-939F-DB5CD5B34381}" dt="2024-11-19T09:52:03.348" v="624" actId="47"/>
        <pc:sldMkLst>
          <pc:docMk/>
          <pc:sldMk cId="599732498" sldId="275"/>
        </pc:sldMkLst>
      </pc:sldChg>
      <pc:sldChg chg="new del">
        <pc:chgData name="Theo Lesser" userId="adfa3e6f51fc1e0c" providerId="LiveId" clId="{B07464A2-1FA6-4810-939F-DB5CD5B34381}" dt="2024-11-19T09:52:02.749" v="623" actId="47"/>
        <pc:sldMkLst>
          <pc:docMk/>
          <pc:sldMk cId="3550539320" sldId="276"/>
        </pc:sldMkLst>
      </pc:sldChg>
      <pc:sldChg chg="new del">
        <pc:chgData name="Theo Lesser" userId="adfa3e6f51fc1e0c" providerId="LiveId" clId="{B07464A2-1FA6-4810-939F-DB5CD5B34381}" dt="2024-11-19T09:52:06.192" v="628" actId="47"/>
        <pc:sldMkLst>
          <pc:docMk/>
          <pc:sldMk cId="1054485548" sldId="277"/>
        </pc:sldMkLst>
      </pc:sldChg>
      <pc:sldChg chg="new del">
        <pc:chgData name="Theo Lesser" userId="adfa3e6f51fc1e0c" providerId="LiveId" clId="{B07464A2-1FA6-4810-939F-DB5CD5B34381}" dt="2024-11-19T09:52:02.089" v="622" actId="47"/>
        <pc:sldMkLst>
          <pc:docMk/>
          <pc:sldMk cId="233683961" sldId="278"/>
        </pc:sldMkLst>
      </pc:sldChg>
      <pc:sldChg chg="new del">
        <pc:chgData name="Theo Lesser" userId="adfa3e6f51fc1e0c" providerId="LiveId" clId="{B07464A2-1FA6-4810-939F-DB5CD5B34381}" dt="2024-11-19T09:51:58.642" v="621" actId="680"/>
        <pc:sldMkLst>
          <pc:docMk/>
          <pc:sldMk cId="1920757910" sldId="279"/>
        </pc:sldMkLst>
      </pc:sldChg>
      <pc:sldChg chg="new del">
        <pc:chgData name="Theo Lesser" userId="adfa3e6f51fc1e0c" providerId="LiveId" clId="{B07464A2-1FA6-4810-939F-DB5CD5B34381}" dt="2024-11-19T09:51:58.494" v="620" actId="680"/>
        <pc:sldMkLst>
          <pc:docMk/>
          <pc:sldMk cId="2153949596" sldId="280"/>
        </pc:sldMkLst>
      </pc:sldChg>
      <pc:sldChg chg="new del">
        <pc:chgData name="Theo Lesser" userId="adfa3e6f51fc1e0c" providerId="LiveId" clId="{B07464A2-1FA6-4810-939F-DB5CD5B34381}" dt="2024-11-19T09:51:58.329" v="619" actId="680"/>
        <pc:sldMkLst>
          <pc:docMk/>
          <pc:sldMk cId="283543796" sldId="281"/>
        </pc:sldMkLst>
      </pc:sldChg>
      <pc:sldChg chg="new del">
        <pc:chgData name="Theo Lesser" userId="adfa3e6f51fc1e0c" providerId="LiveId" clId="{B07464A2-1FA6-4810-939F-DB5CD5B34381}" dt="2024-11-19T09:51:58.181" v="618" actId="680"/>
        <pc:sldMkLst>
          <pc:docMk/>
          <pc:sldMk cId="2547797935" sldId="282"/>
        </pc:sldMkLst>
      </pc:sldChg>
      <pc:sldChg chg="new del">
        <pc:chgData name="Theo Lesser" userId="adfa3e6f51fc1e0c" providerId="LiveId" clId="{B07464A2-1FA6-4810-939F-DB5CD5B34381}" dt="2024-11-19T09:51:58.039" v="617" actId="680"/>
        <pc:sldMkLst>
          <pc:docMk/>
          <pc:sldMk cId="736012527" sldId="283"/>
        </pc:sldMkLst>
      </pc:sldChg>
      <pc:sldChg chg="new del">
        <pc:chgData name="Theo Lesser" userId="adfa3e6f51fc1e0c" providerId="LiveId" clId="{B07464A2-1FA6-4810-939F-DB5CD5B34381}" dt="2024-11-19T09:51:57.872" v="616" actId="680"/>
        <pc:sldMkLst>
          <pc:docMk/>
          <pc:sldMk cId="338511211" sldId="284"/>
        </pc:sldMkLst>
      </pc:sldChg>
      <pc:sldChg chg="new del">
        <pc:chgData name="Theo Lesser" userId="adfa3e6f51fc1e0c" providerId="LiveId" clId="{B07464A2-1FA6-4810-939F-DB5CD5B34381}" dt="2024-11-19T09:51:57.714" v="615" actId="680"/>
        <pc:sldMkLst>
          <pc:docMk/>
          <pc:sldMk cId="3796422498" sldId="285"/>
        </pc:sldMkLst>
      </pc:sldChg>
      <pc:sldChg chg="new del">
        <pc:chgData name="Theo Lesser" userId="adfa3e6f51fc1e0c" providerId="LiveId" clId="{B07464A2-1FA6-4810-939F-DB5CD5B34381}" dt="2024-11-19T09:51:57.596" v="614" actId="680"/>
        <pc:sldMkLst>
          <pc:docMk/>
          <pc:sldMk cId="3319982659" sldId="286"/>
        </pc:sldMkLst>
      </pc:sldChg>
      <pc:sldChg chg="new del">
        <pc:chgData name="Theo Lesser" userId="adfa3e6f51fc1e0c" providerId="LiveId" clId="{B07464A2-1FA6-4810-939F-DB5CD5B34381}" dt="2024-11-19T09:51:57.414" v="613" actId="680"/>
        <pc:sldMkLst>
          <pc:docMk/>
          <pc:sldMk cId="1478896669" sldId="287"/>
        </pc:sldMkLst>
      </pc:sldChg>
      <pc:sldChg chg="new del">
        <pc:chgData name="Theo Lesser" userId="adfa3e6f51fc1e0c" providerId="LiveId" clId="{B07464A2-1FA6-4810-939F-DB5CD5B34381}" dt="2024-11-19T09:51:57.256" v="612" actId="680"/>
        <pc:sldMkLst>
          <pc:docMk/>
          <pc:sldMk cId="3023272339" sldId="288"/>
        </pc:sldMkLst>
      </pc:sldChg>
      <pc:sldChg chg="new del">
        <pc:chgData name="Theo Lesser" userId="adfa3e6f51fc1e0c" providerId="LiveId" clId="{B07464A2-1FA6-4810-939F-DB5CD5B34381}" dt="2024-11-19T09:51:57.118" v="611" actId="680"/>
        <pc:sldMkLst>
          <pc:docMk/>
          <pc:sldMk cId="2306422474" sldId="289"/>
        </pc:sldMkLst>
      </pc:sldChg>
      <pc:sldChg chg="new del">
        <pc:chgData name="Theo Lesser" userId="adfa3e6f51fc1e0c" providerId="LiveId" clId="{B07464A2-1FA6-4810-939F-DB5CD5B34381}" dt="2024-11-19T09:51:56.965" v="610" actId="680"/>
        <pc:sldMkLst>
          <pc:docMk/>
          <pc:sldMk cId="1099817319" sldId="290"/>
        </pc:sldMkLst>
      </pc:sldChg>
      <pc:sldChg chg="new del">
        <pc:chgData name="Theo Lesser" userId="adfa3e6f51fc1e0c" providerId="LiveId" clId="{B07464A2-1FA6-4810-939F-DB5CD5B34381}" dt="2024-11-19T09:51:56.807" v="609" actId="680"/>
        <pc:sldMkLst>
          <pc:docMk/>
          <pc:sldMk cId="1404453847" sldId="291"/>
        </pc:sldMkLst>
      </pc:sldChg>
      <pc:sldChg chg="new del">
        <pc:chgData name="Theo Lesser" userId="adfa3e6f51fc1e0c" providerId="LiveId" clId="{B07464A2-1FA6-4810-939F-DB5CD5B34381}" dt="2024-11-19T09:51:56.646" v="608" actId="680"/>
        <pc:sldMkLst>
          <pc:docMk/>
          <pc:sldMk cId="3303199949" sldId="292"/>
        </pc:sldMkLst>
      </pc:sldChg>
      <pc:sldChg chg="new del">
        <pc:chgData name="Theo Lesser" userId="adfa3e6f51fc1e0c" providerId="LiveId" clId="{B07464A2-1FA6-4810-939F-DB5CD5B34381}" dt="2024-11-19T09:51:56.494" v="607" actId="680"/>
        <pc:sldMkLst>
          <pc:docMk/>
          <pc:sldMk cId="1750038384" sldId="293"/>
        </pc:sldMkLst>
      </pc:sldChg>
      <pc:sldChg chg="new del">
        <pc:chgData name="Theo Lesser" userId="adfa3e6f51fc1e0c" providerId="LiveId" clId="{B07464A2-1FA6-4810-939F-DB5CD5B34381}" dt="2024-11-19T09:51:56.346" v="606" actId="680"/>
        <pc:sldMkLst>
          <pc:docMk/>
          <pc:sldMk cId="1577473698" sldId="294"/>
        </pc:sldMkLst>
      </pc:sldChg>
      <pc:sldChg chg="new del">
        <pc:chgData name="Theo Lesser" userId="adfa3e6f51fc1e0c" providerId="LiveId" clId="{B07464A2-1FA6-4810-939F-DB5CD5B34381}" dt="2024-11-19T09:51:56.208" v="605" actId="680"/>
        <pc:sldMkLst>
          <pc:docMk/>
          <pc:sldMk cId="3813067282" sldId="295"/>
        </pc:sldMkLst>
      </pc:sldChg>
      <pc:sldChg chg="new del">
        <pc:chgData name="Theo Lesser" userId="adfa3e6f51fc1e0c" providerId="LiveId" clId="{B07464A2-1FA6-4810-939F-DB5CD5B34381}" dt="2024-11-19T09:51:56.039" v="604" actId="680"/>
        <pc:sldMkLst>
          <pc:docMk/>
          <pc:sldMk cId="2936093167" sldId="296"/>
        </pc:sldMkLst>
      </pc:sldChg>
      <pc:sldChg chg="new del">
        <pc:chgData name="Theo Lesser" userId="adfa3e6f51fc1e0c" providerId="LiveId" clId="{B07464A2-1FA6-4810-939F-DB5CD5B34381}" dt="2024-11-19T09:51:55.778" v="603" actId="680"/>
        <pc:sldMkLst>
          <pc:docMk/>
          <pc:sldMk cId="2355166458" sldId="297"/>
        </pc:sldMkLst>
      </pc:sldChg>
      <pc:sldChg chg="new del">
        <pc:chgData name="Theo Lesser" userId="adfa3e6f51fc1e0c" providerId="LiveId" clId="{B07464A2-1FA6-4810-939F-DB5CD5B34381}" dt="2024-11-19T09:51:55.168" v="602" actId="680"/>
        <pc:sldMkLst>
          <pc:docMk/>
          <pc:sldMk cId="1725811595" sldId="298"/>
        </pc:sldMkLst>
      </pc:sldChg>
      <pc:sldMasterChg chg="modTransition modSldLayout">
        <pc:chgData name="Theo Lesser" userId="adfa3e6f51fc1e0c" providerId="LiveId" clId="{B07464A2-1FA6-4810-939F-DB5CD5B34381}" dt="2024-11-19T12:53:01.925" v="648"/>
        <pc:sldMasterMkLst>
          <pc:docMk/>
          <pc:sldMasterMk cId="1515965055" sldId="2147483648"/>
        </pc:sldMasterMkLst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63248402" sldId="2147483649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3071580235" sldId="2147483650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1173623077" sldId="2147483651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068687182" sldId="2147483652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723373340" sldId="2147483653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759634720" sldId="2147483654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39680122" sldId="2147483655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3011852231" sldId="2147483656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1307367492" sldId="2147483657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197510008" sldId="2147483658"/>
          </pc:sldLayoutMkLst>
        </pc:sldLayoutChg>
        <pc:sldLayoutChg chg="modTransition">
          <pc:chgData name="Theo Lesser" userId="adfa3e6f51fc1e0c" providerId="LiveId" clId="{B07464A2-1FA6-4810-939F-DB5CD5B34381}" dt="2024-11-19T12:53:01.925" v="648"/>
          <pc:sldLayoutMkLst>
            <pc:docMk/>
            <pc:sldMasterMk cId="1515965055" sldId="2147483648"/>
            <pc:sldLayoutMk cId="2758734497" sldId="2147483659"/>
          </pc:sldLayoutMkLst>
        </pc:sldLayoutChg>
      </pc:sldMasterChg>
      <pc:sldMasterChg chg="modTransition modSldLayout">
        <pc:chgData name="Theo Lesser" userId="adfa3e6f51fc1e0c" providerId="LiveId" clId="{B07464A2-1FA6-4810-939F-DB5CD5B34381}" dt="2024-11-20T13:22:40.977" v="784"/>
        <pc:sldMasterMkLst>
          <pc:docMk/>
          <pc:sldMasterMk cId="444633825" sldId="2147483660"/>
        </pc:sldMasterMkLst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4188553348" sldId="2147483661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839199312" sldId="2147483662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3891845772" sldId="2147483663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3238922597" sldId="2147483664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3234344210" sldId="2147483665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2447822465" sldId="2147483666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2078908348" sldId="2147483667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2419935386" sldId="2147483668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548187407" sldId="2147483669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973617120" sldId="2147483676"/>
          </pc:sldLayoutMkLst>
        </pc:sldLayoutChg>
        <pc:sldLayoutChg chg="modTransition">
          <pc:chgData name="Theo Lesser" userId="adfa3e6f51fc1e0c" providerId="LiveId" clId="{B07464A2-1FA6-4810-939F-DB5CD5B34381}" dt="2024-11-20T13:22:40.977" v="784"/>
          <pc:sldLayoutMkLst>
            <pc:docMk/>
            <pc:sldMasterMk cId="444633825" sldId="2147483660"/>
            <pc:sldLayoutMk cId="4223752729" sldId="2147483677"/>
          </pc:sldLayoutMkLst>
        </pc:sldLayoutChg>
      </pc:sldMasterChg>
      <pc:sldMasterChg chg="addSp delSp modSp mod modTransition modSldLayout">
        <pc:chgData name="Theo Lesser" userId="adfa3e6f51fc1e0c" providerId="LiveId" clId="{B07464A2-1FA6-4810-939F-DB5CD5B34381}" dt="2024-11-20T14:20:05.396" v="1238" actId="1076"/>
        <pc:sldMasterMkLst>
          <pc:docMk/>
          <pc:sldMasterMk cId="520711752" sldId="2147483678"/>
        </pc:sldMasterMkLst>
        <pc:spChg chg="mod">
          <ac:chgData name="Theo Lesser" userId="adfa3e6f51fc1e0c" providerId="LiveId" clId="{B07464A2-1FA6-4810-939F-DB5CD5B34381}" dt="2024-11-20T14:07:56.147" v="1160" actId="1076"/>
          <ac:spMkLst>
            <pc:docMk/>
            <pc:sldMasterMk cId="520711752" sldId="2147483678"/>
            <ac:spMk id="2" creationId="{BFD6A1C7-949E-95F2-2B16-3B2119FA308E}"/>
          </ac:spMkLst>
        </pc:spChg>
        <pc:spChg chg="del">
          <ac:chgData name="Theo Lesser" userId="adfa3e6f51fc1e0c" providerId="LiveId" clId="{B07464A2-1FA6-4810-939F-DB5CD5B34381}" dt="2024-11-20T14:02:16.420" v="1152" actId="478"/>
          <ac:spMkLst>
            <pc:docMk/>
            <pc:sldMasterMk cId="520711752" sldId="2147483678"/>
            <ac:spMk id="3" creationId="{6A2E75FC-2EBE-CEF1-26B0-838DAC4ABB6B}"/>
          </ac:spMkLst>
        </pc:spChg>
        <pc:spChg chg="del mod">
          <ac:chgData name="Theo Lesser" userId="adfa3e6f51fc1e0c" providerId="LiveId" clId="{B07464A2-1FA6-4810-939F-DB5CD5B34381}" dt="2024-11-20T14:02:09.646" v="1149" actId="478"/>
          <ac:spMkLst>
            <pc:docMk/>
            <pc:sldMasterMk cId="520711752" sldId="2147483678"/>
            <ac:spMk id="4" creationId="{9CAFE95A-2770-A244-8558-F96536B606C6}"/>
          </ac:spMkLst>
        </pc:spChg>
        <pc:spChg chg="del">
          <ac:chgData name="Theo Lesser" userId="adfa3e6f51fc1e0c" providerId="LiveId" clId="{B07464A2-1FA6-4810-939F-DB5CD5B34381}" dt="2024-11-20T14:02:11.860" v="1150" actId="478"/>
          <ac:spMkLst>
            <pc:docMk/>
            <pc:sldMasterMk cId="520711752" sldId="2147483678"/>
            <ac:spMk id="5" creationId="{163445E2-BAA6-7A89-4A81-C5925441BCD4}"/>
          </ac:spMkLst>
        </pc:spChg>
        <pc:spChg chg="del">
          <ac:chgData name="Theo Lesser" userId="adfa3e6f51fc1e0c" providerId="LiveId" clId="{B07464A2-1FA6-4810-939F-DB5CD5B34381}" dt="2024-11-20T14:02:13.277" v="1151" actId="478"/>
          <ac:spMkLst>
            <pc:docMk/>
            <pc:sldMasterMk cId="520711752" sldId="2147483678"/>
            <ac:spMk id="6" creationId="{09A70A67-738C-CC5A-0E2F-D2FD499E9897}"/>
          </ac:spMkLst>
        </pc:spChg>
        <pc:spChg chg="add del mod">
          <ac:chgData name="Theo Lesser" userId="adfa3e6f51fc1e0c" providerId="LiveId" clId="{B07464A2-1FA6-4810-939F-DB5CD5B34381}" dt="2024-11-20T14:16:53.845" v="1174" actId="478"/>
          <ac:spMkLst>
            <pc:docMk/>
            <pc:sldMasterMk cId="520711752" sldId="2147483678"/>
            <ac:spMk id="7" creationId="{559709F1-983E-19C9-19DB-7B703C96B7F3}"/>
          </ac:spMkLst>
        </pc:spChg>
        <pc:sldLayoutChg chg="addSp delSp modSp mod modTransition">
          <pc:chgData name="Theo Lesser" userId="adfa3e6f51fc1e0c" providerId="LiveId" clId="{B07464A2-1FA6-4810-939F-DB5CD5B34381}" dt="2024-11-20T14:13:23.333" v="1167" actId="1076"/>
          <pc:sldLayoutMkLst>
            <pc:docMk/>
            <pc:sldMasterMk cId="520711752" sldId="2147483678"/>
            <pc:sldLayoutMk cId="1145729769" sldId="2147483679"/>
          </pc:sldLayoutMkLst>
          <pc:spChg chg="del">
            <ac:chgData name="Theo Lesser" userId="adfa3e6f51fc1e0c" providerId="LiveId" clId="{B07464A2-1FA6-4810-939F-DB5CD5B34381}" dt="2024-11-20T14:12:25.460" v="1161" actId="478"/>
            <ac:spMkLst>
              <pc:docMk/>
              <pc:sldMasterMk cId="520711752" sldId="2147483678"/>
              <pc:sldLayoutMk cId="1145729769" sldId="2147483679"/>
              <ac:spMk id="2" creationId="{1A80EA85-E1E4-97EA-F1AA-804A49CA657A}"/>
            </ac:spMkLst>
          </pc:spChg>
          <pc:spChg chg="del">
            <ac:chgData name="Theo Lesser" userId="adfa3e6f51fc1e0c" providerId="LiveId" clId="{B07464A2-1FA6-4810-939F-DB5CD5B34381}" dt="2024-11-20T14:12:26.968" v="1162" actId="478"/>
            <ac:spMkLst>
              <pc:docMk/>
              <pc:sldMasterMk cId="520711752" sldId="2147483678"/>
              <pc:sldLayoutMk cId="1145729769" sldId="2147483679"/>
              <ac:spMk id="3" creationId="{B8AFDE5F-C3B4-7F44-CA7D-E220E45582B5}"/>
            </ac:spMkLst>
          </pc:spChg>
          <pc:spChg chg="mod">
            <ac:chgData name="Theo Lesser" userId="adfa3e6f51fc1e0c" providerId="LiveId" clId="{B07464A2-1FA6-4810-939F-DB5CD5B34381}" dt="2024-11-20T14:03:49.748" v="1158" actId="207"/>
            <ac:spMkLst>
              <pc:docMk/>
              <pc:sldMasterMk cId="520711752" sldId="2147483678"/>
              <pc:sldLayoutMk cId="1145729769" sldId="2147483679"/>
              <ac:spMk id="4" creationId="{BA6AE4CE-85AF-3825-0FCF-431D50DF0C4A}"/>
            </ac:spMkLst>
          </pc:spChg>
          <pc:spChg chg="del">
            <ac:chgData name="Theo Lesser" userId="adfa3e6f51fc1e0c" providerId="LiveId" clId="{B07464A2-1FA6-4810-939F-DB5CD5B34381}" dt="2024-11-20T14:12:32.067" v="1164" actId="478"/>
            <ac:spMkLst>
              <pc:docMk/>
              <pc:sldMasterMk cId="520711752" sldId="2147483678"/>
              <pc:sldLayoutMk cId="1145729769" sldId="2147483679"/>
              <ac:spMk id="5" creationId="{46F7E5AB-A7C0-D8F4-CDAA-69B849F1BBCD}"/>
            </ac:spMkLst>
          </pc:spChg>
          <pc:spChg chg="del">
            <ac:chgData name="Theo Lesser" userId="adfa3e6f51fc1e0c" providerId="LiveId" clId="{B07464A2-1FA6-4810-939F-DB5CD5B34381}" dt="2024-11-20T14:12:30.726" v="1163" actId="478"/>
            <ac:spMkLst>
              <pc:docMk/>
              <pc:sldMasterMk cId="520711752" sldId="2147483678"/>
              <pc:sldLayoutMk cId="1145729769" sldId="2147483679"/>
              <ac:spMk id="6" creationId="{B53B8C5B-AAA2-CF16-3B66-2077F16AAE47}"/>
            </ac:spMkLst>
          </pc:spChg>
          <pc:picChg chg="add mod">
            <ac:chgData name="Theo Lesser" userId="adfa3e6f51fc1e0c" providerId="LiveId" clId="{B07464A2-1FA6-4810-939F-DB5CD5B34381}" dt="2024-11-20T14:13:23.333" v="1167" actId="1076"/>
            <ac:picMkLst>
              <pc:docMk/>
              <pc:sldMasterMk cId="520711752" sldId="2147483678"/>
              <pc:sldLayoutMk cId="1145729769" sldId="2147483679"/>
              <ac:picMk id="8" creationId="{36D1FADF-2AC2-1B4A-E35A-8836A9E66AEF}"/>
            </ac:picMkLst>
          </pc:picChg>
        </pc:sldLayoutChg>
        <pc:sldLayoutChg chg="addSp delSp modSp mod modTransition">
          <pc:chgData name="Theo Lesser" userId="adfa3e6f51fc1e0c" providerId="LiveId" clId="{B07464A2-1FA6-4810-939F-DB5CD5B34381}" dt="2024-11-20T14:18:54.788" v="1219"/>
          <pc:sldLayoutMkLst>
            <pc:docMk/>
            <pc:sldMasterMk cId="520711752" sldId="2147483678"/>
            <pc:sldLayoutMk cId="3830508750" sldId="2147483680"/>
          </pc:sldLayoutMkLst>
          <pc:spChg chg="mod">
            <ac:chgData name="Theo Lesser" userId="adfa3e6f51fc1e0c" providerId="LiveId" clId="{B07464A2-1FA6-4810-939F-DB5CD5B34381}" dt="2024-11-20T14:17:17.418" v="1212" actId="207"/>
            <ac:spMkLst>
              <pc:docMk/>
              <pc:sldMasterMk cId="520711752" sldId="2147483678"/>
              <pc:sldLayoutMk cId="3830508750" sldId="2147483680"/>
              <ac:spMk id="4" creationId="{3D9003A1-22E0-ABE6-EB35-3962A54F9B92}"/>
            </ac:spMkLst>
          </pc:spChg>
          <pc:spChg chg="del">
            <ac:chgData name="Theo Lesser" userId="adfa3e6f51fc1e0c" providerId="LiveId" clId="{B07464A2-1FA6-4810-939F-DB5CD5B34381}" dt="2024-11-20T14:18:53.196" v="1218" actId="478"/>
            <ac:spMkLst>
              <pc:docMk/>
              <pc:sldMasterMk cId="520711752" sldId="2147483678"/>
              <pc:sldLayoutMk cId="3830508750" sldId="2147483680"/>
              <ac:spMk id="6" creationId="{4ED022F3-FBE7-B657-2747-C517FDEFB355}"/>
            </ac:spMkLst>
          </pc:spChg>
          <pc:picChg chg="add mod">
            <ac:chgData name="Theo Lesser" userId="adfa3e6f51fc1e0c" providerId="LiveId" clId="{B07464A2-1FA6-4810-939F-DB5CD5B34381}" dt="2024-11-20T14:18:54.788" v="1219"/>
            <ac:picMkLst>
              <pc:docMk/>
              <pc:sldMasterMk cId="520711752" sldId="2147483678"/>
              <pc:sldLayoutMk cId="3830508750" sldId="2147483680"/>
              <ac:picMk id="7" creationId="{C58D9A78-7571-6777-05E9-D6D7ECC26639}"/>
            </ac:picMkLst>
          </pc:picChg>
        </pc:sldLayoutChg>
        <pc:sldLayoutChg chg="addSp delSp modSp mod modTransition">
          <pc:chgData name="Theo Lesser" userId="adfa3e6f51fc1e0c" providerId="LiveId" clId="{B07464A2-1FA6-4810-939F-DB5CD5B34381}" dt="2024-11-20T14:18:58.713" v="1221"/>
          <pc:sldLayoutMkLst>
            <pc:docMk/>
            <pc:sldMasterMk cId="520711752" sldId="2147483678"/>
            <pc:sldLayoutMk cId="2086684376" sldId="2147483681"/>
          </pc:sldLayoutMkLst>
          <pc:spChg chg="mod">
            <ac:chgData name="Theo Lesser" userId="adfa3e6f51fc1e0c" providerId="LiveId" clId="{B07464A2-1FA6-4810-939F-DB5CD5B34381}" dt="2024-11-20T14:18:21.957" v="1216" actId="20577"/>
            <ac:spMkLst>
              <pc:docMk/>
              <pc:sldMasterMk cId="520711752" sldId="2147483678"/>
              <pc:sldLayoutMk cId="2086684376" sldId="2147483681"/>
              <ac:spMk id="4" creationId="{1F3C998B-5B6C-46ED-AAFC-C63FEE2B95A1}"/>
            </ac:spMkLst>
          </pc:spChg>
          <pc:spChg chg="del">
            <ac:chgData name="Theo Lesser" userId="adfa3e6f51fc1e0c" providerId="LiveId" clId="{B07464A2-1FA6-4810-939F-DB5CD5B34381}" dt="2024-11-20T14:18:58.067" v="1220" actId="478"/>
            <ac:spMkLst>
              <pc:docMk/>
              <pc:sldMasterMk cId="520711752" sldId="2147483678"/>
              <pc:sldLayoutMk cId="2086684376" sldId="2147483681"/>
              <ac:spMk id="6" creationId="{0E556FE3-E1D1-949D-8C73-553691642326}"/>
            </ac:spMkLst>
          </pc:spChg>
          <pc:picChg chg="add mod">
            <ac:chgData name="Theo Lesser" userId="adfa3e6f51fc1e0c" providerId="LiveId" clId="{B07464A2-1FA6-4810-939F-DB5CD5B34381}" dt="2024-11-20T14:18:58.713" v="1221"/>
            <ac:picMkLst>
              <pc:docMk/>
              <pc:sldMasterMk cId="520711752" sldId="2147483678"/>
              <pc:sldLayoutMk cId="2086684376" sldId="2147483681"/>
              <ac:picMk id="7" creationId="{5B3D8B18-3F51-404F-17BF-83A8D24E08C8}"/>
            </ac:picMkLst>
          </pc:picChg>
        </pc:sldLayoutChg>
        <pc:sldLayoutChg chg="addSp delSp modSp mod modTransition">
          <pc:chgData name="Theo Lesser" userId="adfa3e6f51fc1e0c" providerId="LiveId" clId="{B07464A2-1FA6-4810-939F-DB5CD5B34381}" dt="2024-11-20T14:19:10.552" v="1226"/>
          <pc:sldLayoutMkLst>
            <pc:docMk/>
            <pc:sldMasterMk cId="520711752" sldId="2147483678"/>
            <pc:sldLayoutMk cId="1932536076" sldId="2147483682"/>
          </pc:sldLayoutMkLst>
          <pc:spChg chg="mod">
            <ac:chgData name="Theo Lesser" userId="adfa3e6f51fc1e0c" providerId="LiveId" clId="{B07464A2-1FA6-4810-939F-DB5CD5B34381}" dt="2024-11-20T14:19:04.610" v="1224" actId="207"/>
            <ac:spMkLst>
              <pc:docMk/>
              <pc:sldMasterMk cId="520711752" sldId="2147483678"/>
              <pc:sldLayoutMk cId="1932536076" sldId="2147483682"/>
              <ac:spMk id="5" creationId="{A6D511CA-8D89-AD27-2EE9-A6F259A17911}"/>
            </ac:spMkLst>
          </pc:spChg>
          <pc:spChg chg="del">
            <ac:chgData name="Theo Lesser" userId="adfa3e6f51fc1e0c" providerId="LiveId" clId="{B07464A2-1FA6-4810-939F-DB5CD5B34381}" dt="2024-11-20T14:19:09.154" v="1225" actId="478"/>
            <ac:spMkLst>
              <pc:docMk/>
              <pc:sldMasterMk cId="520711752" sldId="2147483678"/>
              <pc:sldLayoutMk cId="1932536076" sldId="2147483682"/>
              <ac:spMk id="7" creationId="{F212D469-4DE5-FB27-959C-BB69FB19E88D}"/>
            </ac:spMkLst>
          </pc:spChg>
          <pc:picChg chg="add mod">
            <ac:chgData name="Theo Lesser" userId="adfa3e6f51fc1e0c" providerId="LiveId" clId="{B07464A2-1FA6-4810-939F-DB5CD5B34381}" dt="2024-11-20T14:19:10.552" v="1226"/>
            <ac:picMkLst>
              <pc:docMk/>
              <pc:sldMasterMk cId="520711752" sldId="2147483678"/>
              <pc:sldLayoutMk cId="1932536076" sldId="2147483682"/>
              <ac:picMk id="8" creationId="{4CBEEC5F-88AF-DFCC-A491-E17757B3A375}"/>
            </ac:picMkLst>
          </pc:picChg>
        </pc:sldLayoutChg>
        <pc:sldLayoutChg chg="addSp delSp modSp mod modTransition">
          <pc:chgData name="Theo Lesser" userId="adfa3e6f51fc1e0c" providerId="LiveId" clId="{B07464A2-1FA6-4810-939F-DB5CD5B34381}" dt="2024-11-20T14:20:05.396" v="1238" actId="1076"/>
          <pc:sldLayoutMkLst>
            <pc:docMk/>
            <pc:sldMasterMk cId="520711752" sldId="2147483678"/>
            <pc:sldLayoutMk cId="2314270483" sldId="2147483683"/>
          </pc:sldLayoutMkLst>
          <pc:spChg chg="del mod">
            <ac:chgData name="Theo Lesser" userId="adfa3e6f51fc1e0c" providerId="LiveId" clId="{B07464A2-1FA6-4810-939F-DB5CD5B34381}" dt="2024-11-20T14:19:32.101" v="1232" actId="478"/>
            <ac:spMkLst>
              <pc:docMk/>
              <pc:sldMasterMk cId="520711752" sldId="2147483678"/>
              <pc:sldLayoutMk cId="2314270483" sldId="2147483683"/>
              <ac:spMk id="7" creationId="{A897631A-39CD-D36A-0C88-7B1903D5D26E}"/>
            </ac:spMkLst>
          </pc:spChg>
          <pc:spChg chg="del">
            <ac:chgData name="Theo Lesser" userId="adfa3e6f51fc1e0c" providerId="LiveId" clId="{B07464A2-1FA6-4810-939F-DB5CD5B34381}" dt="2024-11-20T14:19:52.751" v="1235" actId="478"/>
            <ac:spMkLst>
              <pc:docMk/>
              <pc:sldMasterMk cId="520711752" sldId="2147483678"/>
              <pc:sldLayoutMk cId="2314270483" sldId="2147483683"/>
              <ac:spMk id="9" creationId="{9047BD22-CDC8-674F-00D7-BA8BC87A46EC}"/>
            </ac:spMkLst>
          </pc:spChg>
          <pc:picChg chg="add mod">
            <ac:chgData name="Theo Lesser" userId="adfa3e6f51fc1e0c" providerId="LiveId" clId="{B07464A2-1FA6-4810-939F-DB5CD5B34381}" dt="2024-11-20T14:19:43.054" v="1234" actId="1076"/>
            <ac:picMkLst>
              <pc:docMk/>
              <pc:sldMasterMk cId="520711752" sldId="2147483678"/>
              <pc:sldLayoutMk cId="2314270483" sldId="2147483683"/>
              <ac:picMk id="11" creationId="{E6B681E5-CFFD-3754-4AB2-0B5366E6DC42}"/>
            </ac:picMkLst>
          </pc:picChg>
          <pc:picChg chg="add mod">
            <ac:chgData name="Theo Lesser" userId="adfa3e6f51fc1e0c" providerId="LiveId" clId="{B07464A2-1FA6-4810-939F-DB5CD5B34381}" dt="2024-11-20T14:20:05.396" v="1238" actId="1076"/>
            <ac:picMkLst>
              <pc:docMk/>
              <pc:sldMasterMk cId="520711752" sldId="2147483678"/>
              <pc:sldLayoutMk cId="2314270483" sldId="2147483683"/>
              <ac:picMk id="13" creationId="{CF3627D2-C8C0-C1C6-AEB7-6F62CCB84F9F}"/>
            </ac:picMkLst>
          </pc:picChg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795704704" sldId="2147483684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3929405240" sldId="2147483685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209935225" sldId="2147483686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197734695" sldId="2147483687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978232998" sldId="2147483688"/>
          </pc:sldLayoutMkLst>
        </pc:sldLayoutChg>
        <pc:sldLayoutChg chg="modTransition">
          <pc:chgData name="Theo Lesser" userId="adfa3e6f51fc1e0c" providerId="LiveId" clId="{B07464A2-1FA6-4810-939F-DB5CD5B34381}" dt="2024-11-20T13:22:49.680" v="785"/>
          <pc:sldLayoutMkLst>
            <pc:docMk/>
            <pc:sldMasterMk cId="520711752" sldId="2147483678"/>
            <pc:sldLayoutMk cId="1771290376" sldId="2147483689"/>
          </pc:sldLayoutMkLst>
        </pc:sldLayoutChg>
      </pc:sldMasterChg>
      <pc:sldMasterChg chg="new del mod addSldLayout delSldLayout">
        <pc:chgData name="Theo Lesser" userId="adfa3e6f51fc1e0c" providerId="LiveId" clId="{B07464A2-1FA6-4810-939F-DB5CD5B34381}" dt="2024-11-20T14:15:03.593" v="1172" actId="6938"/>
        <pc:sldMasterMkLst>
          <pc:docMk/>
          <pc:sldMasterMk cId="1065216431" sldId="2147483690"/>
        </pc:sldMasterMkLst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2719732724" sldId="2147483691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1191377870" sldId="2147483692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1465167252" sldId="2147483693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726746866" sldId="2147483694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338322513" sldId="2147483695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1587059860" sldId="2147483696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341026223" sldId="2147483697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595149863" sldId="2147483698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646048468" sldId="2147483699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2732253112" sldId="2147483700"/>
          </pc:sldLayoutMkLst>
        </pc:sldLayoutChg>
        <pc:sldLayoutChg chg="new del replId">
          <pc:chgData name="Theo Lesser" userId="adfa3e6f51fc1e0c" providerId="LiveId" clId="{B07464A2-1FA6-4810-939F-DB5CD5B34381}" dt="2024-11-20T14:15:03.593" v="1172" actId="6938"/>
          <pc:sldLayoutMkLst>
            <pc:docMk/>
            <pc:sldMasterMk cId="1065216431" sldId="2147483690"/>
            <pc:sldLayoutMk cId="3549324102" sldId="214748370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E78A55-4FE4-409F-90F5-D8EEC3B5403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CA1E1E9-B128-4BBA-B1EE-079CD55DDFDA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Letztes </a:t>
          </a:r>
          <a:r>
            <a:rPr lang="de-DE" dirty="0" err="1"/>
            <a:t>Semeser</a:t>
          </a:r>
          <a:endParaRPr lang="de-DE" dirty="0"/>
        </a:p>
      </dgm:t>
    </dgm:pt>
    <dgm:pt modelId="{B6F898AB-D89E-4F36-AA28-95FE82DED244}" type="parTrans" cxnId="{4B81D8D3-5C90-4E1E-8F4F-C79635BCF2F4}">
      <dgm:prSet/>
      <dgm:spPr/>
      <dgm:t>
        <a:bodyPr/>
        <a:lstStyle/>
        <a:p>
          <a:endParaRPr lang="de-DE"/>
        </a:p>
      </dgm:t>
    </dgm:pt>
    <dgm:pt modelId="{4BD898AA-F18D-473B-A1C0-17A548333D77}" type="sibTrans" cxnId="{4B81D8D3-5C90-4E1E-8F4F-C79635BCF2F4}">
      <dgm:prSet/>
      <dgm:spPr/>
      <dgm:t>
        <a:bodyPr/>
        <a:lstStyle/>
        <a:p>
          <a:endParaRPr lang="de-DE"/>
        </a:p>
      </dgm:t>
    </dgm:pt>
    <dgm:pt modelId="{62CE9B27-9FC9-42DC-B7B7-191C38F00F67}">
      <dgm:prSet phldrT="[Text]"/>
      <dgm:spPr/>
      <dgm:t>
        <a:bodyPr/>
        <a:lstStyle/>
        <a:p>
          <a:r>
            <a:rPr lang="de-DE" dirty="0" err="1"/>
            <a:t>SmartFarm</a:t>
          </a:r>
          <a:endParaRPr lang="de-DE" dirty="0"/>
        </a:p>
      </dgm:t>
    </dgm:pt>
    <dgm:pt modelId="{A0F85FD8-F60C-4537-8ABA-B763BD4F8066}" type="parTrans" cxnId="{3D536F56-4A1C-4675-8F7B-EA2AA27A271B}">
      <dgm:prSet/>
      <dgm:spPr/>
      <dgm:t>
        <a:bodyPr/>
        <a:lstStyle/>
        <a:p>
          <a:endParaRPr lang="de-DE"/>
        </a:p>
      </dgm:t>
    </dgm:pt>
    <dgm:pt modelId="{6FECF9C4-63C2-4C9B-A92A-17221F303140}" type="sibTrans" cxnId="{3D536F56-4A1C-4675-8F7B-EA2AA27A271B}">
      <dgm:prSet/>
      <dgm:spPr/>
      <dgm:t>
        <a:bodyPr/>
        <a:lstStyle/>
        <a:p>
          <a:endParaRPr lang="de-DE"/>
        </a:p>
      </dgm:t>
    </dgm:pt>
    <dgm:pt modelId="{8FF1BA34-B2FF-4437-8320-9A62F1B0F1F8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Dieses Semester</a:t>
          </a:r>
        </a:p>
      </dgm:t>
    </dgm:pt>
    <dgm:pt modelId="{1C985314-6828-45AD-AD4A-053864839466}" type="parTrans" cxnId="{E2C3CC4A-EE88-4649-A4ED-4F0F0AA077BC}">
      <dgm:prSet/>
      <dgm:spPr/>
      <dgm:t>
        <a:bodyPr/>
        <a:lstStyle/>
        <a:p>
          <a:endParaRPr lang="de-DE"/>
        </a:p>
      </dgm:t>
    </dgm:pt>
    <dgm:pt modelId="{E27A4653-B7D8-429C-B35D-3A8DF9F05174}" type="sibTrans" cxnId="{E2C3CC4A-EE88-4649-A4ED-4F0F0AA077BC}">
      <dgm:prSet/>
      <dgm:spPr/>
      <dgm:t>
        <a:bodyPr/>
        <a:lstStyle/>
        <a:p>
          <a:endParaRPr lang="de-DE"/>
        </a:p>
      </dgm:t>
    </dgm:pt>
    <dgm:pt modelId="{79B20F9F-4ECC-4258-8A5E-C0ED912BCA61}">
      <dgm:prSet phldrT="[Text]"/>
      <dgm:spPr/>
      <dgm:t>
        <a:bodyPr/>
        <a:lstStyle/>
        <a:p>
          <a:r>
            <a:rPr lang="de-DE" dirty="0" err="1"/>
            <a:t>SmartFarm</a:t>
          </a:r>
          <a:r>
            <a:rPr lang="de-DE" dirty="0"/>
            <a:t> Insight</a:t>
          </a:r>
        </a:p>
      </dgm:t>
    </dgm:pt>
    <dgm:pt modelId="{A4B3A5AB-5C22-4444-A3AE-0A269072A4D0}" type="parTrans" cxnId="{F1C3854C-DD43-4384-8D3F-5280162B428E}">
      <dgm:prSet/>
      <dgm:spPr/>
      <dgm:t>
        <a:bodyPr/>
        <a:lstStyle/>
        <a:p>
          <a:endParaRPr lang="de-DE"/>
        </a:p>
      </dgm:t>
    </dgm:pt>
    <dgm:pt modelId="{DDF3AA82-0586-46D9-9F36-9689583E8FE2}" type="sibTrans" cxnId="{F1C3854C-DD43-4384-8D3F-5280162B428E}">
      <dgm:prSet/>
      <dgm:spPr/>
      <dgm:t>
        <a:bodyPr/>
        <a:lstStyle/>
        <a:p>
          <a:endParaRPr lang="de-DE"/>
        </a:p>
      </dgm:t>
    </dgm:pt>
    <dgm:pt modelId="{6F1BBAE4-DFBB-4E93-A618-77E1EDD55567}" type="pres">
      <dgm:prSet presAssocID="{33E78A55-4FE4-409F-90F5-D8EEC3B5403E}" presName="linearFlow" presStyleCnt="0">
        <dgm:presLayoutVars>
          <dgm:dir/>
          <dgm:animLvl val="lvl"/>
          <dgm:resizeHandles val="exact"/>
        </dgm:presLayoutVars>
      </dgm:prSet>
      <dgm:spPr/>
    </dgm:pt>
    <dgm:pt modelId="{CC949749-5835-45C8-946E-8A9C0A826A08}" type="pres">
      <dgm:prSet presAssocID="{0CA1E1E9-B128-4BBA-B1EE-079CD55DDFDA}" presName="composite" presStyleCnt="0"/>
      <dgm:spPr/>
    </dgm:pt>
    <dgm:pt modelId="{407F2F06-4CF9-4E49-A230-64D207F6E40A}" type="pres">
      <dgm:prSet presAssocID="{0CA1E1E9-B128-4BBA-B1EE-079CD55DDFDA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80A0E19-8196-4801-92B0-2DCF97D728EE}" type="pres">
      <dgm:prSet presAssocID="{0CA1E1E9-B128-4BBA-B1EE-079CD55DDFDA}" presName="parSh" presStyleLbl="node1" presStyleIdx="0" presStyleCnt="2"/>
      <dgm:spPr/>
    </dgm:pt>
    <dgm:pt modelId="{DB937631-1983-4557-8539-61E0D0C17B76}" type="pres">
      <dgm:prSet presAssocID="{0CA1E1E9-B128-4BBA-B1EE-079CD55DDFDA}" presName="desTx" presStyleLbl="fgAcc1" presStyleIdx="0" presStyleCnt="2">
        <dgm:presLayoutVars>
          <dgm:bulletEnabled val="1"/>
        </dgm:presLayoutVars>
      </dgm:prSet>
      <dgm:spPr/>
    </dgm:pt>
    <dgm:pt modelId="{D42B8E8A-4DBB-4D71-A908-F4A3E2264540}" type="pres">
      <dgm:prSet presAssocID="{4BD898AA-F18D-473B-A1C0-17A548333D77}" presName="sibTrans" presStyleLbl="sibTrans2D1" presStyleIdx="0" presStyleCnt="1"/>
      <dgm:spPr/>
    </dgm:pt>
    <dgm:pt modelId="{C15F000C-0011-4AD6-B60D-DC13606FAB6B}" type="pres">
      <dgm:prSet presAssocID="{4BD898AA-F18D-473B-A1C0-17A548333D77}" presName="connTx" presStyleLbl="sibTrans2D1" presStyleIdx="0" presStyleCnt="1"/>
      <dgm:spPr/>
    </dgm:pt>
    <dgm:pt modelId="{40732933-4B5B-42D4-9302-66628CB93D62}" type="pres">
      <dgm:prSet presAssocID="{8FF1BA34-B2FF-4437-8320-9A62F1B0F1F8}" presName="composite" presStyleCnt="0"/>
      <dgm:spPr/>
    </dgm:pt>
    <dgm:pt modelId="{C9FA93B1-D87F-4DFE-A8C7-AFFDDAE2258F}" type="pres">
      <dgm:prSet presAssocID="{8FF1BA34-B2FF-4437-8320-9A62F1B0F1F8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CCF5729-8652-494D-8046-444B5AF35A66}" type="pres">
      <dgm:prSet presAssocID="{8FF1BA34-B2FF-4437-8320-9A62F1B0F1F8}" presName="parSh" presStyleLbl="node1" presStyleIdx="1" presStyleCnt="2"/>
      <dgm:spPr/>
    </dgm:pt>
    <dgm:pt modelId="{14C8DE42-0DD9-43F0-BA1E-7FDE05D2E76F}" type="pres">
      <dgm:prSet presAssocID="{8FF1BA34-B2FF-4437-8320-9A62F1B0F1F8}" presName="desTx" presStyleLbl="fgAcc1" presStyleIdx="1" presStyleCnt="2">
        <dgm:presLayoutVars>
          <dgm:bulletEnabled val="1"/>
        </dgm:presLayoutVars>
      </dgm:prSet>
      <dgm:spPr/>
    </dgm:pt>
  </dgm:ptLst>
  <dgm:cxnLst>
    <dgm:cxn modelId="{0085AD05-D8A8-408A-BEB3-F0D8F49ACA4E}" type="presOf" srcId="{79B20F9F-4ECC-4258-8A5E-C0ED912BCA61}" destId="{14C8DE42-0DD9-43F0-BA1E-7FDE05D2E76F}" srcOrd="0" destOrd="0" presId="urn:microsoft.com/office/officeart/2005/8/layout/process3"/>
    <dgm:cxn modelId="{6DFE9E08-D58C-477D-B7F4-42F96CB56A8D}" type="presOf" srcId="{4BD898AA-F18D-473B-A1C0-17A548333D77}" destId="{C15F000C-0011-4AD6-B60D-DC13606FAB6B}" srcOrd="1" destOrd="0" presId="urn:microsoft.com/office/officeart/2005/8/layout/process3"/>
    <dgm:cxn modelId="{FFB56F23-A6CB-4A8E-AA34-A83B7CDFF835}" type="presOf" srcId="{4BD898AA-F18D-473B-A1C0-17A548333D77}" destId="{D42B8E8A-4DBB-4D71-A908-F4A3E2264540}" srcOrd="0" destOrd="0" presId="urn:microsoft.com/office/officeart/2005/8/layout/process3"/>
    <dgm:cxn modelId="{547E702E-1AB2-4709-B128-6217765A3595}" type="presOf" srcId="{33E78A55-4FE4-409F-90F5-D8EEC3B5403E}" destId="{6F1BBAE4-DFBB-4E93-A618-77E1EDD55567}" srcOrd="0" destOrd="0" presId="urn:microsoft.com/office/officeart/2005/8/layout/process3"/>
    <dgm:cxn modelId="{55533D2F-AC90-4965-9AE3-2B7DA0BB18A6}" type="presOf" srcId="{8FF1BA34-B2FF-4437-8320-9A62F1B0F1F8}" destId="{C9FA93B1-D87F-4DFE-A8C7-AFFDDAE2258F}" srcOrd="0" destOrd="0" presId="urn:microsoft.com/office/officeart/2005/8/layout/process3"/>
    <dgm:cxn modelId="{E2C3CC4A-EE88-4649-A4ED-4F0F0AA077BC}" srcId="{33E78A55-4FE4-409F-90F5-D8EEC3B5403E}" destId="{8FF1BA34-B2FF-4437-8320-9A62F1B0F1F8}" srcOrd="1" destOrd="0" parTransId="{1C985314-6828-45AD-AD4A-053864839466}" sibTransId="{E27A4653-B7D8-429C-B35D-3A8DF9F05174}"/>
    <dgm:cxn modelId="{F1C3854C-DD43-4384-8D3F-5280162B428E}" srcId="{8FF1BA34-B2FF-4437-8320-9A62F1B0F1F8}" destId="{79B20F9F-4ECC-4258-8A5E-C0ED912BCA61}" srcOrd="0" destOrd="0" parTransId="{A4B3A5AB-5C22-4444-A3AE-0A269072A4D0}" sibTransId="{DDF3AA82-0586-46D9-9F36-9689583E8FE2}"/>
    <dgm:cxn modelId="{B475664E-1AC0-4323-98D4-267CF519969F}" type="presOf" srcId="{0CA1E1E9-B128-4BBA-B1EE-079CD55DDFDA}" destId="{407F2F06-4CF9-4E49-A230-64D207F6E40A}" srcOrd="0" destOrd="0" presId="urn:microsoft.com/office/officeart/2005/8/layout/process3"/>
    <dgm:cxn modelId="{3D536F56-4A1C-4675-8F7B-EA2AA27A271B}" srcId="{0CA1E1E9-B128-4BBA-B1EE-079CD55DDFDA}" destId="{62CE9B27-9FC9-42DC-B7B7-191C38F00F67}" srcOrd="0" destOrd="0" parTransId="{A0F85FD8-F60C-4537-8ABA-B763BD4F8066}" sibTransId="{6FECF9C4-63C2-4C9B-A92A-17221F303140}"/>
    <dgm:cxn modelId="{80E235B6-DB05-4A77-AF39-D0051D271CDC}" type="presOf" srcId="{8FF1BA34-B2FF-4437-8320-9A62F1B0F1F8}" destId="{2CCF5729-8652-494D-8046-444B5AF35A66}" srcOrd="1" destOrd="0" presId="urn:microsoft.com/office/officeart/2005/8/layout/process3"/>
    <dgm:cxn modelId="{4CFC56C0-DF2A-4E87-8527-4E104FDF8F7F}" type="presOf" srcId="{0CA1E1E9-B128-4BBA-B1EE-079CD55DDFDA}" destId="{E80A0E19-8196-4801-92B0-2DCF97D728EE}" srcOrd="1" destOrd="0" presId="urn:microsoft.com/office/officeart/2005/8/layout/process3"/>
    <dgm:cxn modelId="{4B81D8D3-5C90-4E1E-8F4F-C79635BCF2F4}" srcId="{33E78A55-4FE4-409F-90F5-D8EEC3B5403E}" destId="{0CA1E1E9-B128-4BBA-B1EE-079CD55DDFDA}" srcOrd="0" destOrd="0" parTransId="{B6F898AB-D89E-4F36-AA28-95FE82DED244}" sibTransId="{4BD898AA-F18D-473B-A1C0-17A548333D77}"/>
    <dgm:cxn modelId="{D6D5F6D9-6345-4EE5-B2C5-30749D1C275D}" type="presOf" srcId="{62CE9B27-9FC9-42DC-B7B7-191C38F00F67}" destId="{DB937631-1983-4557-8539-61E0D0C17B76}" srcOrd="0" destOrd="0" presId="urn:microsoft.com/office/officeart/2005/8/layout/process3"/>
    <dgm:cxn modelId="{7E0B2FCE-374B-4C2C-AF4B-23A94F0BE653}" type="presParOf" srcId="{6F1BBAE4-DFBB-4E93-A618-77E1EDD55567}" destId="{CC949749-5835-45C8-946E-8A9C0A826A08}" srcOrd="0" destOrd="0" presId="urn:microsoft.com/office/officeart/2005/8/layout/process3"/>
    <dgm:cxn modelId="{660904D8-52AD-444A-A219-46E36ECAF0B0}" type="presParOf" srcId="{CC949749-5835-45C8-946E-8A9C0A826A08}" destId="{407F2F06-4CF9-4E49-A230-64D207F6E40A}" srcOrd="0" destOrd="0" presId="urn:microsoft.com/office/officeart/2005/8/layout/process3"/>
    <dgm:cxn modelId="{2C1FC81E-C6A2-493A-9461-C4DD931E0F3A}" type="presParOf" srcId="{CC949749-5835-45C8-946E-8A9C0A826A08}" destId="{E80A0E19-8196-4801-92B0-2DCF97D728EE}" srcOrd="1" destOrd="0" presId="urn:microsoft.com/office/officeart/2005/8/layout/process3"/>
    <dgm:cxn modelId="{B83EFE98-A58A-48A8-803F-8477BAB595A7}" type="presParOf" srcId="{CC949749-5835-45C8-946E-8A9C0A826A08}" destId="{DB937631-1983-4557-8539-61E0D0C17B76}" srcOrd="2" destOrd="0" presId="urn:microsoft.com/office/officeart/2005/8/layout/process3"/>
    <dgm:cxn modelId="{7C9E22B6-2F65-447F-879B-1DD15504785D}" type="presParOf" srcId="{6F1BBAE4-DFBB-4E93-A618-77E1EDD55567}" destId="{D42B8E8A-4DBB-4D71-A908-F4A3E2264540}" srcOrd="1" destOrd="0" presId="urn:microsoft.com/office/officeart/2005/8/layout/process3"/>
    <dgm:cxn modelId="{852F6AEB-ADCA-4329-A86A-61670ED76C35}" type="presParOf" srcId="{D42B8E8A-4DBB-4D71-A908-F4A3E2264540}" destId="{C15F000C-0011-4AD6-B60D-DC13606FAB6B}" srcOrd="0" destOrd="0" presId="urn:microsoft.com/office/officeart/2005/8/layout/process3"/>
    <dgm:cxn modelId="{5D4910EC-C57A-43FB-97D1-A1B3BC89FD73}" type="presParOf" srcId="{6F1BBAE4-DFBB-4E93-A618-77E1EDD55567}" destId="{40732933-4B5B-42D4-9302-66628CB93D62}" srcOrd="2" destOrd="0" presId="urn:microsoft.com/office/officeart/2005/8/layout/process3"/>
    <dgm:cxn modelId="{18F0B84E-64B1-4DE3-92E3-CC9D7EB46464}" type="presParOf" srcId="{40732933-4B5B-42D4-9302-66628CB93D62}" destId="{C9FA93B1-D87F-4DFE-A8C7-AFFDDAE2258F}" srcOrd="0" destOrd="0" presId="urn:microsoft.com/office/officeart/2005/8/layout/process3"/>
    <dgm:cxn modelId="{54E3D576-48F0-40A5-99F8-31B6A74FC5FC}" type="presParOf" srcId="{40732933-4B5B-42D4-9302-66628CB93D62}" destId="{2CCF5729-8652-494D-8046-444B5AF35A66}" srcOrd="1" destOrd="0" presId="urn:microsoft.com/office/officeart/2005/8/layout/process3"/>
    <dgm:cxn modelId="{0A2A9664-77D6-46A8-8B90-F249EF257B28}" type="presParOf" srcId="{40732933-4B5B-42D4-9302-66628CB93D62}" destId="{14C8DE42-0DD9-43F0-BA1E-7FDE05D2E76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A0E19-8196-4801-92B0-2DCF97D728EE}">
      <dsp:nvSpPr>
        <dsp:cNvPr id="0" name=""/>
        <dsp:cNvSpPr/>
      </dsp:nvSpPr>
      <dsp:spPr>
        <a:xfrm>
          <a:off x="3859" y="873606"/>
          <a:ext cx="3313198" cy="1987919"/>
        </a:xfrm>
        <a:prstGeom prst="roundRect">
          <a:avLst>
            <a:gd name="adj" fmla="val 10000"/>
          </a:avLst>
        </a:prstGeom>
        <a:solidFill>
          <a:srgbClr val="1053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Letztes </a:t>
          </a:r>
          <a:r>
            <a:rPr lang="de-DE" sz="3400" kern="1200" dirty="0" err="1"/>
            <a:t>Semeser</a:t>
          </a:r>
          <a:endParaRPr lang="de-DE" sz="3400" kern="1200" dirty="0"/>
        </a:p>
      </dsp:txBody>
      <dsp:txXfrm>
        <a:off x="3859" y="873606"/>
        <a:ext cx="3313198" cy="1325279"/>
      </dsp:txXfrm>
    </dsp:sp>
    <dsp:sp modelId="{DB937631-1983-4557-8539-61E0D0C17B76}">
      <dsp:nvSpPr>
        <dsp:cNvPr id="0" name=""/>
        <dsp:cNvSpPr/>
      </dsp:nvSpPr>
      <dsp:spPr>
        <a:xfrm>
          <a:off x="682466" y="2198886"/>
          <a:ext cx="3313198" cy="195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 err="1"/>
            <a:t>SmartFarm</a:t>
          </a:r>
          <a:endParaRPr lang="de-DE" sz="3400" kern="1200" dirty="0"/>
        </a:p>
      </dsp:txBody>
      <dsp:txXfrm>
        <a:off x="739826" y="2256246"/>
        <a:ext cx="3198478" cy="1843680"/>
      </dsp:txXfrm>
    </dsp:sp>
    <dsp:sp modelId="{D42B8E8A-4DBB-4D71-A908-F4A3E2264540}">
      <dsp:nvSpPr>
        <dsp:cNvPr id="0" name=""/>
        <dsp:cNvSpPr/>
      </dsp:nvSpPr>
      <dsp:spPr>
        <a:xfrm>
          <a:off x="3819327" y="1123801"/>
          <a:ext cx="1064810" cy="824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/>
        </a:p>
      </dsp:txBody>
      <dsp:txXfrm>
        <a:off x="3819327" y="1288779"/>
        <a:ext cx="817343" cy="494934"/>
      </dsp:txXfrm>
    </dsp:sp>
    <dsp:sp modelId="{2CCF5729-8652-494D-8046-444B5AF35A66}">
      <dsp:nvSpPr>
        <dsp:cNvPr id="0" name=""/>
        <dsp:cNvSpPr/>
      </dsp:nvSpPr>
      <dsp:spPr>
        <a:xfrm>
          <a:off x="5326134" y="873606"/>
          <a:ext cx="3313198" cy="1987919"/>
        </a:xfrm>
        <a:prstGeom prst="roundRect">
          <a:avLst>
            <a:gd name="adj" fmla="val 10000"/>
          </a:avLst>
        </a:prstGeom>
        <a:solidFill>
          <a:srgbClr val="1053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Dieses Semester</a:t>
          </a:r>
        </a:p>
      </dsp:txBody>
      <dsp:txXfrm>
        <a:off x="5326134" y="873606"/>
        <a:ext cx="3313198" cy="1325279"/>
      </dsp:txXfrm>
    </dsp:sp>
    <dsp:sp modelId="{14C8DE42-0DD9-43F0-BA1E-7FDE05D2E76F}">
      <dsp:nvSpPr>
        <dsp:cNvPr id="0" name=""/>
        <dsp:cNvSpPr/>
      </dsp:nvSpPr>
      <dsp:spPr>
        <a:xfrm>
          <a:off x="6004741" y="2198886"/>
          <a:ext cx="3313198" cy="195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 err="1"/>
            <a:t>SmartFarm</a:t>
          </a:r>
          <a:r>
            <a:rPr lang="de-DE" sz="3400" kern="1200" dirty="0"/>
            <a:t> Insight</a:t>
          </a:r>
        </a:p>
      </dsp:txBody>
      <dsp:txXfrm>
        <a:off x="6062101" y="2256246"/>
        <a:ext cx="3198478" cy="184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CC04-B9A0-4D6C-BE5A-C8AAB06D0E39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7351B-E45B-4709-8E94-9CF1CC87F3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18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71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FPF – Food </a:t>
            </a:r>
            <a:r>
              <a:rPr lang="de-DE" dirty="0" err="1"/>
              <a:t>Production</a:t>
            </a:r>
            <a:r>
              <a:rPr lang="de-DE" dirty="0"/>
              <a:t> Facility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16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6AE4CE-85AF-3825-0FCF-431D50DF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Theo, Julian, Tom, Marius, Mattes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1FADF-2AC2-1B4A-E35A-8836A9E66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29769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BE116-98B4-9A91-6E17-6CE48BBC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10C26E-7E8D-5FE3-8914-958156B0A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FFFDC8-4369-1D58-FB6C-7B9E79F2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66567-BB90-63E5-9F04-D1E964EB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4080F-E3DB-0E10-2BC9-F20DA5CF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232998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54650D-096B-0E87-89B5-3C74BB3B2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8603DA-CAD0-CDC5-7C42-66421012D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41F76D-B65E-3B8B-EC70-EAD75AE5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D1388-450F-4872-BDE3-9A42D1CB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29B265-747A-C2E4-CA67-26470254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290376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89C89-7D0A-0783-96BA-261A671F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0E8BA-9D9A-E0A3-F7FB-7CBF602C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003A1-22E0-ABE6-EB35-3962A54F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Julian, Theo, Tom, Marius, Mattes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02A8B1-99BF-2144-1C56-81A815D2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8D9A78-7571-6777-05E9-D6D7ECC266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08750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5822A-CAD8-EEF4-2E9A-BA6939B1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FF9774-88C6-13B8-9DEA-F5FA39AF8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3C998B-5B6C-46ED-AAFC-C63FEE2B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Theo, Julian, Tom, Marius, Mattes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7789F-07D7-6B73-28D3-4BAB0639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3D8B18-3F51-404F-17BF-83A8D24E08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84376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A350C-226A-7E0D-C470-835E28BD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AE3E4-EF11-C337-E208-EC770809B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EEADF0-4802-5638-0005-D0EAB9AB6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D511CA-8D89-AD27-2EE9-A6F259A1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Theo, Julian, Tom, Marius, Mattes</a:t>
            </a:r>
          </a:p>
          <a:p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E6AD33-CA81-45A7-630E-07BCC18A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BEEC5F-88AF-DFCC-A491-E17757B3A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36076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194B7-1144-5B9A-3E73-B922BA2C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3FAA65-398C-106C-A585-B289C1A47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2F58BB-D1B2-A517-2492-5521D46F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375DED-D160-EF80-D5D2-F4ED477A3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A71A83-9DB9-A1DE-3B1B-697CF09AF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22B83B-B345-AE51-601A-EB5BE7A9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6B681E5-CFFD-3754-4AB2-0B5366E6DC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625" y="6330950"/>
            <a:ext cx="2771775" cy="3905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F3627D2-C8C0-C1C6-AEB7-6F62CCB84F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41013" y="6286499"/>
            <a:ext cx="14287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70483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C784F-3CE3-EA41-12FC-EF5BB95A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34EF38-4864-E0C6-2E80-4011B8FB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45912-8355-491F-0A8B-66F3E3EA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B0E6E8-BE97-D004-8304-70619B58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704704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54ABB7-D0F7-9AA3-CC80-7536FC69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F3756B-A68F-7472-7BD4-8FA0018B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DE75A9-7651-48C5-D22A-28ABFE4C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405240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3BC04-3B83-7374-82F6-0C8D1E61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5033A4-001F-8090-0581-D3120851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C48512-A6FA-9D56-7E66-60D35C61D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4A96F1-F71C-DFE2-D011-DB217BB0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2BA693-4B95-13DF-F305-B4B9DF9C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FE3941-00A7-8E76-EE23-7571A182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35225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F501E-213E-0244-D5A9-3D99EAD0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E8DF02-629C-89F7-9D35-5791D7E81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749715-C00B-A3FC-F28A-028227E77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049DC1-8F38-E266-1BBB-F9E80C47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E6839E-02D6-4104-B457-860AB4422F7E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4487E4-66D1-4964-6C04-BAB341DA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CD0F41-34EE-D0D4-6615-8C6EF2D0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1678B4-4CB0-4DCD-8A60-02D8C3116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3469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D6A1C7-949E-95F2-2B16-3B2119FA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071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1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E85696F-8679-B6BE-F132-D4272FD259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035DD8-D8A2-1515-5080-5CB2E08501B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413000" y="2235200"/>
            <a:ext cx="7366000" cy="2387600"/>
          </a:xfrm>
        </p:spPr>
        <p:txBody>
          <a:bodyPr>
            <a:normAutofit/>
          </a:bodyPr>
          <a:lstStyle/>
          <a:p>
            <a:r>
              <a:rPr lang="de-DE" sz="7200" b="1" dirty="0" err="1">
                <a:solidFill>
                  <a:schemeClr val="bg1"/>
                </a:solidFill>
              </a:rPr>
              <a:t>SmartFarm</a:t>
            </a:r>
            <a:r>
              <a:rPr lang="de-DE" sz="7200" b="1" dirty="0">
                <a:solidFill>
                  <a:schemeClr val="bg1"/>
                </a:solidFill>
              </a:rPr>
              <a:t> Insight</a:t>
            </a:r>
          </a:p>
        </p:txBody>
      </p:sp>
    </p:spTree>
    <p:extLst>
      <p:ext uri="{BB962C8B-B14F-4D97-AF65-F5344CB8AC3E}">
        <p14:creationId xmlns:p14="http://schemas.microsoft.com/office/powerpoint/2010/main" val="25170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0732-5DBA-8892-2F07-0F21E7BA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FAB7A1-A8D9-D5E9-BA7A-06E10D35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32C858-6246-4A3F-1AE9-6E2E7691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bg1"/>
                </a:solidFill>
              </a:rPr>
              <a:t>Showcase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C5356-8BD2-3389-C959-27B15F33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Page</a:t>
            </a:r>
          </a:p>
          <a:p>
            <a:r>
              <a:rPr lang="de-DE" dirty="0"/>
              <a:t>Sensor</a:t>
            </a:r>
          </a:p>
          <a:p>
            <a:r>
              <a:rPr lang="de-DE" dirty="0"/>
              <a:t>&gt; Live</a:t>
            </a:r>
          </a:p>
          <a:p>
            <a:endParaRPr lang="de-DE" dirty="0"/>
          </a:p>
          <a:p>
            <a:r>
              <a:rPr lang="de-DE" dirty="0" err="1">
                <a:hlinkClick r:id="rId3"/>
              </a:rPr>
              <a:t>SmartFarm</a:t>
            </a:r>
            <a:r>
              <a:rPr lang="de-DE" dirty="0">
                <a:hlinkClick r:id="rId3"/>
              </a:rPr>
              <a:t> Insight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453321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4EAC500-58C6-2B9E-848F-5AA0416DC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6AAD7-3D26-5E46-497A-A6F2CC8D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What´s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44E1E4-5B3E-ED05-262E-6BF3C5E9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 Integration</a:t>
            </a:r>
          </a:p>
          <a:p>
            <a:r>
              <a:rPr lang="de-DE" dirty="0"/>
              <a:t>Verschiedene Ansprecharten</a:t>
            </a:r>
          </a:p>
          <a:p>
            <a:r>
              <a:rPr lang="de-DE" dirty="0"/>
              <a:t>Pico, Pin</a:t>
            </a:r>
          </a:p>
        </p:txBody>
      </p:sp>
    </p:spTree>
    <p:extLst>
      <p:ext uri="{BB962C8B-B14F-4D97-AF65-F5344CB8AC3E}">
        <p14:creationId xmlns:p14="http://schemas.microsoft.com/office/powerpoint/2010/main" val="947314608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F1854-CA15-E0DD-D21D-6A076A248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Folienzoom 17">
                <a:extLst>
                  <a:ext uri="{FF2B5EF4-FFF2-40B4-BE49-F238E27FC236}">
                    <a16:creationId xmlns:a16="http://schemas.microsoft.com/office/drawing/2014/main" id="{CAA4F7E3-BF51-A989-1540-98E7A6E025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1667313"/>
                  </p:ext>
                </p:extLst>
              </p:nvPr>
            </p:nvGraphicFramePr>
            <p:xfrm>
              <a:off x="8727440" y="4326890"/>
              <a:ext cx="3048000" cy="1714500"/>
            </p:xfrm>
            <a:graphic>
              <a:graphicData uri="http://schemas.microsoft.com/office/powerpoint/2016/slidezoom">
                <pslz:sldZm>
                  <pslz:sldZmObj sldId="271" cId="3722099971">
                    <pslz:zmPr id="{FF3C92BD-354D-4C9B-9B88-67749D8BDD1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Folienzoom 17">
                <a:extLst>
                  <a:ext uri="{FF2B5EF4-FFF2-40B4-BE49-F238E27FC236}">
                    <a16:creationId xmlns:a16="http://schemas.microsoft.com/office/drawing/2014/main" id="{CAA4F7E3-BF51-A989-1540-98E7A6E025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27440" y="432689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Folienzoom 15">
                <a:extLst>
                  <a:ext uri="{FF2B5EF4-FFF2-40B4-BE49-F238E27FC236}">
                    <a16:creationId xmlns:a16="http://schemas.microsoft.com/office/drawing/2014/main" id="{10738E6D-6BB1-9536-C3D1-E685E0B98A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576213"/>
                  </p:ext>
                </p:extLst>
              </p:nvPr>
            </p:nvGraphicFramePr>
            <p:xfrm>
              <a:off x="4572000" y="2815590"/>
              <a:ext cx="3048000" cy="1714500"/>
            </p:xfrm>
            <a:graphic>
              <a:graphicData uri="http://schemas.microsoft.com/office/powerpoint/2016/slidezoom">
                <pslz:sldZm>
                  <pslz:sldZmObj sldId="269" cId="1105138232">
                    <pslz:zmPr id="{16EA0817-1948-4946-8F03-A324B60BFA0D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Folienzoom 15">
                <a:extLst>
                  <a:ext uri="{FF2B5EF4-FFF2-40B4-BE49-F238E27FC236}">
                    <a16:creationId xmlns:a16="http://schemas.microsoft.com/office/drawing/2014/main" id="{10738E6D-6BB1-9536-C3D1-E685E0B98A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2000" y="281559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Folienzoom 13">
                <a:extLst>
                  <a:ext uri="{FF2B5EF4-FFF2-40B4-BE49-F238E27FC236}">
                    <a16:creationId xmlns:a16="http://schemas.microsoft.com/office/drawing/2014/main" id="{E27FCBB4-7E1E-586F-9DFC-9A9B4C9F86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787207"/>
                  </p:ext>
                </p:extLst>
              </p:nvPr>
            </p:nvGraphicFramePr>
            <p:xfrm>
              <a:off x="416560" y="4326890"/>
              <a:ext cx="3048000" cy="1714500"/>
            </p:xfrm>
            <a:graphic>
              <a:graphicData uri="http://schemas.microsoft.com/office/powerpoint/2016/slidezoom">
                <pslz:sldZm>
                  <pslz:sldZmObj sldId="268" cId="1404589884">
                    <pslz:zmPr id="{AF7BCA39-44C5-4B3E-AA18-05DB7D82257B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Folienzoom 13">
                <a:extLst>
                  <a:ext uri="{FF2B5EF4-FFF2-40B4-BE49-F238E27FC236}">
                    <a16:creationId xmlns:a16="http://schemas.microsoft.com/office/drawing/2014/main" id="{E27FCBB4-7E1E-586F-9DFC-9A9B4C9F86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6560" y="432689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F8457C9A-8EC1-E2F3-B26D-29DC2DFAC42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641CD28-031B-8C35-5AAD-C442F9A9B6C4}"/>
              </a:ext>
            </a:extLst>
          </p:cNvPr>
          <p:cNvSpPr txBox="1"/>
          <p:nvPr/>
        </p:nvSpPr>
        <p:spPr>
          <a:xfrm>
            <a:off x="833291" y="591403"/>
            <a:ext cx="925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err="1">
                <a:solidFill>
                  <a:schemeClr val="bg1"/>
                </a:solidFill>
              </a:rPr>
              <a:t>What´s</a:t>
            </a:r>
            <a:r>
              <a:rPr lang="de-DE" sz="4800" dirty="0">
                <a:solidFill>
                  <a:schemeClr val="bg1"/>
                </a:solidFill>
              </a:rPr>
              <a:t> </a:t>
            </a:r>
            <a:r>
              <a:rPr lang="de-DE" sz="4800" dirty="0" err="1">
                <a:solidFill>
                  <a:schemeClr val="bg1"/>
                </a:solidFill>
              </a:rPr>
              <a:t>next</a:t>
            </a:r>
            <a:r>
              <a:rPr lang="de-DE" sz="4800" dirty="0">
                <a:solidFill>
                  <a:schemeClr val="bg1"/>
                </a:solidFill>
              </a:rPr>
              <a:t>?</a:t>
            </a:r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F8BA7594-6265-2531-1050-6C56928B1942}"/>
              </a:ext>
            </a:extLst>
          </p:cNvPr>
          <p:cNvCxnSpPr>
            <a:cxnSpLocks/>
          </p:cNvCxnSpPr>
          <p:nvPr/>
        </p:nvCxnSpPr>
        <p:spPr>
          <a:xfrm>
            <a:off x="1940560" y="4420952"/>
            <a:ext cx="105922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1665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D1DB7-2183-FBBA-230B-B3120D882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ED725-98A3-E464-666C-3D69D213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Sensordaten anzeigen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59736EEF-8793-8351-B149-260F6309DB74}"/>
              </a:ext>
            </a:extLst>
          </p:cNvPr>
          <p:cNvSpPr/>
          <p:nvPr/>
        </p:nvSpPr>
        <p:spPr>
          <a:xfrm>
            <a:off x="5867400" y="13652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935762-9BCA-5EB5-AC91-B6809369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03" y="1284072"/>
            <a:ext cx="6388593" cy="543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89884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BF43F-C81C-87E1-92CF-BB4A9D7B7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41394-5AD8-C7B9-4E46-58DA9C36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6E4796B2-EBD1-F46A-025D-A46732014702}"/>
              </a:ext>
            </a:extLst>
          </p:cNvPr>
          <p:cNvSpPr/>
          <p:nvPr/>
        </p:nvSpPr>
        <p:spPr>
          <a:xfrm>
            <a:off x="5867400" y="6176963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6C15B9-B0E9-D900-4C74-A065A3989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31" y="1690688"/>
            <a:ext cx="11001137" cy="39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38232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146FC-FAD8-5E43-4F7D-D6EDF4044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B0D47-E3A6-9A0A-41BA-691A4B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05A5282-6A41-3C31-E97D-12D966B4F707}"/>
              </a:ext>
            </a:extLst>
          </p:cNvPr>
          <p:cNvSpPr/>
          <p:nvPr/>
        </p:nvSpPr>
        <p:spPr>
          <a:xfrm>
            <a:off x="5867400" y="13652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E518C0F-3724-57FD-2EBE-81C1EC9C9F65}"/>
              </a:ext>
            </a:extLst>
          </p:cNvPr>
          <p:cNvSpPr txBox="1"/>
          <p:nvPr/>
        </p:nvSpPr>
        <p:spPr>
          <a:xfrm>
            <a:off x="838200" y="1778000"/>
            <a:ext cx="600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vom Frontend?</a:t>
            </a:r>
          </a:p>
          <a:p>
            <a:r>
              <a:rPr lang="de-DE" dirty="0"/>
              <a:t>Bild vom Diagramm für die Darstellung?</a:t>
            </a:r>
          </a:p>
        </p:txBody>
      </p:sp>
    </p:spTree>
    <p:extLst>
      <p:ext uri="{BB962C8B-B14F-4D97-AF65-F5344CB8AC3E}">
        <p14:creationId xmlns:p14="http://schemas.microsoft.com/office/powerpoint/2010/main" val="3722099971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65FF-2108-51C7-F24A-5ED65D71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5D9EFDC-BA51-9AE3-1960-BAA86642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2C82B1-390A-5C1B-91AF-CD593F8DB8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987602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821752212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2096A1-EB86-1E23-96B5-5994AFC1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60" r="27949" b="-2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6" name="Rectangle 19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21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AAD422-6735-C74E-60E7-ADE70A88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de-DE" dirty="0"/>
              <a:t>Inhalt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BCAC5-7790-A6C2-C868-CB78CE11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de-DE" dirty="0"/>
              <a:t>Einführung</a:t>
            </a:r>
          </a:p>
          <a:p>
            <a:r>
              <a:rPr lang="de-DE" dirty="0"/>
              <a:t>Entwicklung </a:t>
            </a:r>
          </a:p>
          <a:p>
            <a:r>
              <a:rPr lang="de-DE" dirty="0"/>
              <a:t>Showcase</a:t>
            </a:r>
          </a:p>
          <a:p>
            <a:r>
              <a:rPr lang="de-DE" dirty="0" err="1"/>
              <a:t>What´s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47381929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0EA1B3-CB74-82F8-CB86-BA989BBA0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EDA7F9-A536-DA3E-9C7B-9D3DA018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6968C-D7A9-A2F0-BFAA-AEEBBCBB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855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Ihr kennt bestimmt noch: </a:t>
            </a:r>
          </a:p>
          <a:p>
            <a:pPr marL="0" indent="0">
              <a:buNone/>
            </a:pPr>
            <a:r>
              <a:rPr lang="de-DE" sz="2200" dirty="0" err="1"/>
              <a:t>SmartFarm</a:t>
            </a:r>
            <a:r>
              <a:rPr lang="de-DE" sz="2200" dirty="0"/>
              <a:t> </a:t>
            </a:r>
          </a:p>
        </p:txBody>
      </p:sp>
      <p:pic>
        <p:nvPicPr>
          <p:cNvPr id="6" name="Grafik 5" descr="Ein Bild, das draußen, Gebäude, Pflanze, Himmel enthält.&#10;&#10;Automatisch generierte Beschreibung">
            <a:extLst>
              <a:ext uri="{FF2B5EF4-FFF2-40B4-BE49-F238E27FC236}">
                <a16:creationId xmlns:a16="http://schemas.microsoft.com/office/drawing/2014/main" id="{D4638D63-620C-A1AB-B54F-9F4B915B8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2" b="652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5686151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901D1-A942-8BB4-AA6C-E2D662C3E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64B69D3-3833-B6DD-CA89-539E2B06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C4D2C4-0DDB-FB62-B333-92F187C6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bg1"/>
                </a:solidFill>
              </a:rPr>
              <a:t>Einführung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8716A10B-ED09-2794-3A26-DF4F42003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944012"/>
              </p:ext>
            </p:extLst>
          </p:nvPr>
        </p:nvGraphicFramePr>
        <p:xfrm>
          <a:off x="1435100" y="1542626"/>
          <a:ext cx="9321800" cy="5030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176361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5A06AA-15CE-F324-7FCC-E61587246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5ADDA-723C-40F9-DEA8-46DB39CD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/>
              <a:t>Einführung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4CA33B1-50BA-820F-54C7-FD30E59A3B4B}"/>
              </a:ext>
            </a:extLst>
          </p:cNvPr>
          <p:cNvSpPr txBox="1"/>
          <p:nvPr/>
        </p:nvSpPr>
        <p:spPr>
          <a:xfrm>
            <a:off x="731520" y="1690688"/>
            <a:ext cx="1085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Letztes Semester: </a:t>
            </a:r>
            <a:r>
              <a:rPr lang="de-DE" dirty="0" err="1"/>
              <a:t>SmartFarm</a:t>
            </a:r>
            <a:endParaRPr lang="de-DE" dirty="0"/>
          </a:p>
          <a:p>
            <a:r>
              <a:rPr lang="de-DE" dirty="0"/>
              <a:t>Dieses Semester: </a:t>
            </a:r>
            <a:r>
              <a:rPr lang="de-DE" dirty="0" err="1"/>
              <a:t>SmartFarm</a:t>
            </a:r>
            <a:r>
              <a:rPr lang="de-DE" dirty="0"/>
              <a:t> Insight</a:t>
            </a:r>
          </a:p>
        </p:txBody>
      </p:sp>
    </p:spTree>
    <p:extLst>
      <p:ext uri="{BB962C8B-B14F-4D97-AF65-F5344CB8AC3E}">
        <p14:creationId xmlns:p14="http://schemas.microsoft.com/office/powerpoint/2010/main" val="3788185430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F7883F3-75EF-F00F-C896-02918C75DE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6899C7F-B06D-6482-C639-FF9F650594E0}"/>
              </a:ext>
            </a:extLst>
          </p:cNvPr>
          <p:cNvSpPr txBox="1"/>
          <p:nvPr/>
        </p:nvSpPr>
        <p:spPr>
          <a:xfrm>
            <a:off x="853611" y="591403"/>
            <a:ext cx="925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Entwicklung</a:t>
            </a:r>
            <a:endParaRPr lang="de-D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E7A0E41B-00A2-A1AF-604A-2B908060D2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340428"/>
                  </p:ext>
                </p:extLst>
              </p:nvPr>
            </p:nvGraphicFramePr>
            <p:xfrm>
              <a:off x="8585906" y="4072030"/>
              <a:ext cx="3048000" cy="1714500"/>
            </p:xfrm>
            <a:graphic>
              <a:graphicData uri="http://schemas.microsoft.com/office/powerpoint/2016/slidezoom">
                <pslz:sldZm>
                  <pslz:sldZmObj sldId="259" cId="1151047824">
                    <pslz:zmPr id="{6FF3D220-8E45-44C1-8221-0041F9A74720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extLst>
                  <a:ext uri="{FF2B5EF4-FFF2-40B4-BE49-F238E27FC236}">
                    <a16:creationId xmlns:a16="http://schemas.microsoft.com/office/drawing/2014/main" id="{E7A0E41B-00A2-A1AF-604A-2B908060D2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85906" y="407203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Folienzoom 7">
                <a:extLst>
                  <a:ext uri="{FF2B5EF4-FFF2-40B4-BE49-F238E27FC236}">
                    <a16:creationId xmlns:a16="http://schemas.microsoft.com/office/drawing/2014/main" id="{35636D78-B5A1-9E77-D6E6-139833608F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7987305"/>
                  </p:ext>
                </p:extLst>
              </p:nvPr>
            </p:nvGraphicFramePr>
            <p:xfrm>
              <a:off x="558094" y="4072030"/>
              <a:ext cx="3048000" cy="1714500"/>
            </p:xfrm>
            <a:graphic>
              <a:graphicData uri="http://schemas.microsoft.com/office/powerpoint/2016/slidezoom">
                <pslz:sldZm>
                  <pslz:sldZmObj sldId="260" cId="3556857136">
                    <pslz:zmPr id="{476CB56C-4D82-4AA2-A64F-342DBCBE7EA0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Folienzoom 7">
                <a:extLst>
                  <a:ext uri="{FF2B5EF4-FFF2-40B4-BE49-F238E27FC236}">
                    <a16:creationId xmlns:a16="http://schemas.microsoft.com/office/drawing/2014/main" id="{35636D78-B5A1-9E77-D6E6-139833608F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094" y="407203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A5FB9246-A67B-FE1D-7910-D2607E8632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8322129"/>
                  </p:ext>
                </p:extLst>
              </p:nvPr>
            </p:nvGraphicFramePr>
            <p:xfrm>
              <a:off x="4572000" y="2571750"/>
              <a:ext cx="3048000" cy="1714500"/>
            </p:xfrm>
            <a:graphic>
              <a:graphicData uri="http://schemas.microsoft.com/office/powerpoint/2016/slidezoom">
                <pslz:sldZm>
                  <pslz:sldZmObj sldId="261" cId="201334278">
                    <pslz:zmPr id="{9D60B12F-12F6-4362-B096-1518293BB7A4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Folienzoom 9">
                <a:extLst>
                  <a:ext uri="{FF2B5EF4-FFF2-40B4-BE49-F238E27FC236}">
                    <a16:creationId xmlns:a16="http://schemas.microsoft.com/office/drawing/2014/main" id="{A5FB9246-A67B-FE1D-7910-D2607E8632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2000" y="25717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32897E6-0CE1-278B-1C04-F668A563E60B}"/>
              </a:ext>
            </a:extLst>
          </p:cNvPr>
          <p:cNvCxnSpPr>
            <a:cxnSpLocks/>
          </p:cNvCxnSpPr>
          <p:nvPr/>
        </p:nvCxnSpPr>
        <p:spPr>
          <a:xfrm>
            <a:off x="2082094" y="4178382"/>
            <a:ext cx="10109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34859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10BE-660A-82E9-387F-9AC8F09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82F6-415A-E7A6-9DD2-9C9D76D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86A2D72-A547-8B85-106C-1A0023A38AF0}"/>
              </a:ext>
            </a:extLst>
          </p:cNvPr>
          <p:cNvSpPr/>
          <p:nvPr/>
        </p:nvSpPr>
        <p:spPr>
          <a:xfrm>
            <a:off x="5867400" y="216058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27464D-4833-1CF1-E6D5-18FA7C7F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2088"/>
            <a:ext cx="12192000" cy="379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57136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40FF2-0E02-A03C-AD07-EF8688D6C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01D8A9C-8DD5-041D-5E4D-490BB33B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5"/>
          <a:stretch/>
        </p:blipFill>
        <p:spPr>
          <a:xfrm>
            <a:off x="0" y="1360609"/>
            <a:ext cx="11963400" cy="49182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80A83FD-7F4E-B9DB-7401-BDA0F6D4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Domänenmodell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96CFE117-0608-C1B8-E651-C040A0AA1E79}"/>
              </a:ext>
            </a:extLst>
          </p:cNvPr>
          <p:cNvSpPr/>
          <p:nvPr/>
        </p:nvSpPr>
        <p:spPr>
          <a:xfrm>
            <a:off x="5867400" y="6184742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34278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A306F-1BE6-E18C-CA22-6E526837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6161CC4-AF65-F453-1B27-D0E8C90CE828}"/>
              </a:ext>
            </a:extLst>
          </p:cNvPr>
          <p:cNvSpPr/>
          <p:nvPr/>
        </p:nvSpPr>
        <p:spPr>
          <a:xfrm>
            <a:off x="5867400" y="13652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E73D19-363E-79F4-FFC1-C7585ABD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2672"/>
            <a:ext cx="12192000" cy="50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47824"/>
      </p:ext>
    </p:extLst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</Words>
  <Application>Microsoft Office PowerPoint</Application>
  <PresentationFormat>Breitbild</PresentationFormat>
  <Paragraphs>41</Paragraphs>
  <Slides>16</Slides>
  <Notes>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</vt:lpstr>
      <vt:lpstr>SmartFarm Insight</vt:lpstr>
      <vt:lpstr>Inhalt</vt:lpstr>
      <vt:lpstr>Einführung</vt:lpstr>
      <vt:lpstr>Einführung</vt:lpstr>
      <vt:lpstr>Einführung</vt:lpstr>
      <vt:lpstr>PowerPoint-Präsentation</vt:lpstr>
      <vt:lpstr>Architektur</vt:lpstr>
      <vt:lpstr>Domänenmodell</vt:lpstr>
      <vt:lpstr>Deployment</vt:lpstr>
      <vt:lpstr>Showcase</vt:lpstr>
      <vt:lpstr>What´s next?</vt:lpstr>
      <vt:lpstr>PowerPoint-Präsentation</vt:lpstr>
      <vt:lpstr>Verschiedene Sensordaten anzeigen</vt:lpstr>
      <vt:lpstr>Kommunikation</vt:lpstr>
      <vt:lpstr>Darstellung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 Lesser</dc:creator>
  <cp:lastModifiedBy>Theo Lesser</cp:lastModifiedBy>
  <cp:revision>1</cp:revision>
  <dcterms:created xsi:type="dcterms:W3CDTF">2024-11-18T10:11:36Z</dcterms:created>
  <dcterms:modified xsi:type="dcterms:W3CDTF">2024-11-20T19:53:10Z</dcterms:modified>
</cp:coreProperties>
</file>