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66F8-BB00-4AE7-94BB-F4FD546C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A0E13-A3F4-467F-9617-6D5652BB1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8DC9-8E22-47DD-8C3A-DFE9AEDD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D0B-8D79-4CD7-A42E-4955732E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A001-8561-4138-A7C5-27872B68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57DB-15E7-440C-BDEE-E09973A1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7D50D-8F4A-4BB7-956B-23DDC8FEA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D7E24-C1E0-4C91-A7A2-87F216F5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4FD3-5AF3-4544-A1F9-4C847368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99D5-CFFA-4F48-AC88-8D8EEF9D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BC4D4-FFE7-4B1A-82DF-CF6AC1848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8B9F9-6430-45CD-BB23-CEA149AA9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D1A9-2651-445E-BDC8-EC81CE7B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518C-5F54-4BAD-B4E0-C2026ECE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0644-4927-412B-8292-F273D19B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00DF-DC23-46A8-99BC-957AF862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A044-993F-42CF-A576-01772CF6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EA10-2AC1-4565-810B-7B41C52C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4820-CD7A-40AA-A484-21A97B8F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2D18-3626-4C69-BF2D-8FBAA14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0379-38BE-47DC-992D-2692BA3C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3E86-9A50-4478-8B76-EDD77173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874A-F0E6-407E-955D-AEE266F7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27E7-A1DC-4828-9F44-A26BC25E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C703-C080-4261-9044-AD67433B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1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4C57-99E2-4E82-8773-319D74D9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62AE-F72A-434B-9980-A069E4BB9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A406-6234-4783-8003-BF8188CE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40E4C-CAC5-453F-96AB-A2CD0CBE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D52A-1974-4574-8F39-50800913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2309-6E4B-43A7-92BE-FBF67C35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8B8A-431E-494D-B628-38686573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6A88C-683E-434E-BDAB-701BEAB1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43418-8DA4-4C8C-9FCD-BAB27A23A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5D37D-1549-4A5B-9CD3-23B270265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55C53-CB1B-4A34-B86D-CABDAA205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3B677-0FBF-44FD-9A60-73801079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86944-AC13-4AEE-8B78-B4C39F16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3BD31-C1A3-46D6-9C9A-BE76BB87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341C-CA0B-4B3C-BC8E-6E7C5A50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C933E-E381-4CCA-BB59-D4B3B9DD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243F7-5DF7-431B-B7BB-1BA66C4C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026EC-4FED-46CA-901B-4E152665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08CC6-914B-4646-B6A6-81DE1B5D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27C86-0004-42E3-9BB3-A1B45AFD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43E92-CE32-4E8C-A5F8-C56FF267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4179-67F4-4733-8A1F-175CEAFE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E39A-CA68-4B85-B694-71B04517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CBB9E-D262-47F7-9239-2E8DDAE2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E3B3-65CD-405C-9BDA-3C62FCE4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05CE7-D729-43FE-9247-7DFD5C81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1088F-DE15-4F19-B352-0EDBF31F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6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C02C-CBD7-4B24-AD88-22799504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24BEB-E174-4681-887D-D1C30B5D9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8266E-597B-46C2-8A7E-5B148A09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6F9E2-AE87-4328-8920-9586B2BB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23810-0EFB-426D-BA63-D03B526E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87947-5DA6-4696-9EB3-EC8F16B0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98C72-6678-47CE-B670-EB96F119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803C-54EF-4C7A-8F96-B1DE1C244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80EAF-8A9E-4E48-AB73-FDD4396DC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2B7D-FB5C-42E0-A36B-82EC4CBFDEF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9B04-13CB-44A7-8C2A-DC1672E44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671E-A224-4E18-9E85-13B0E97FB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0C00-C45E-4DE3-AF06-0AA446CF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ormal Distribution">
            <a:extLst>
              <a:ext uri="{FF2B5EF4-FFF2-40B4-BE49-F238E27FC236}">
                <a16:creationId xmlns:a16="http://schemas.microsoft.com/office/drawing/2014/main" id="{11ECD2BB-546A-40CD-BC51-E2447CBCD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8" b="10424"/>
          <a:stretch/>
        </p:blipFill>
        <p:spPr bwMode="auto">
          <a:xfrm>
            <a:off x="2054942" y="701318"/>
            <a:ext cx="6838335" cy="49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B262EE-247D-4259-AAF8-979DA380DC09}"/>
              </a:ext>
            </a:extLst>
          </p:cNvPr>
          <p:cNvCxnSpPr>
            <a:cxnSpLocks/>
          </p:cNvCxnSpPr>
          <p:nvPr/>
        </p:nvCxnSpPr>
        <p:spPr>
          <a:xfrm>
            <a:off x="5437236" y="1199535"/>
            <a:ext cx="0" cy="43261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1F5B71-858C-4CAC-8CCF-6E4DDB81A4F6}"/>
              </a:ext>
            </a:extLst>
          </p:cNvPr>
          <p:cNvSpPr txBox="1"/>
          <p:nvPr/>
        </p:nvSpPr>
        <p:spPr>
          <a:xfrm>
            <a:off x="4606412" y="779604"/>
            <a:ext cx="1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CCED9-C3EE-4168-B610-E3AAAA30F68A}"/>
              </a:ext>
            </a:extLst>
          </p:cNvPr>
          <p:cNvSpPr txBox="1"/>
          <p:nvPr/>
        </p:nvSpPr>
        <p:spPr>
          <a:xfrm>
            <a:off x="3744865" y="5576328"/>
            <a:ext cx="345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Range/distribution of expected values of sample results, if the null hypothesis is true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3B7185-2092-4FC2-BB74-A0EBB95BBBB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62865" y="6037993"/>
            <a:ext cx="98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A475ED-5F23-4094-B1DB-BA25289D427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203352" y="6037993"/>
            <a:ext cx="977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99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ormal Distribution">
            <a:extLst>
              <a:ext uri="{FF2B5EF4-FFF2-40B4-BE49-F238E27FC236}">
                <a16:creationId xmlns:a16="http://schemas.microsoft.com/office/drawing/2014/main" id="{11ECD2BB-546A-40CD-BC51-E2447CBCD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8" b="10424"/>
          <a:stretch/>
        </p:blipFill>
        <p:spPr bwMode="auto">
          <a:xfrm>
            <a:off x="2054942" y="701318"/>
            <a:ext cx="6838335" cy="49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B262EE-247D-4259-AAF8-979DA380DC09}"/>
              </a:ext>
            </a:extLst>
          </p:cNvPr>
          <p:cNvCxnSpPr>
            <a:cxnSpLocks/>
          </p:cNvCxnSpPr>
          <p:nvPr/>
        </p:nvCxnSpPr>
        <p:spPr>
          <a:xfrm>
            <a:off x="5437236" y="1199535"/>
            <a:ext cx="0" cy="43261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1F5B71-858C-4CAC-8CCF-6E4DDB81A4F6}"/>
              </a:ext>
            </a:extLst>
          </p:cNvPr>
          <p:cNvSpPr txBox="1"/>
          <p:nvPr/>
        </p:nvSpPr>
        <p:spPr>
          <a:xfrm>
            <a:off x="4606412" y="779604"/>
            <a:ext cx="1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CCED9-C3EE-4168-B610-E3AAAA30F68A}"/>
              </a:ext>
            </a:extLst>
          </p:cNvPr>
          <p:cNvSpPr txBox="1"/>
          <p:nvPr/>
        </p:nvSpPr>
        <p:spPr>
          <a:xfrm>
            <a:off x="3744865" y="5576328"/>
            <a:ext cx="345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Range/distribution of expected values of sample results, if the null hypothesis is true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3B7185-2092-4FC2-BB74-A0EBB95BBBB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62865" y="6037993"/>
            <a:ext cx="98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A475ED-5F23-4094-B1DB-BA25289D427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203352" y="6037993"/>
            <a:ext cx="977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8038EC-EC55-486B-A2BC-ABBFB847D700}"/>
              </a:ext>
            </a:extLst>
          </p:cNvPr>
          <p:cNvCxnSpPr>
            <a:cxnSpLocks/>
          </p:cNvCxnSpPr>
          <p:nvPr/>
        </p:nvCxnSpPr>
        <p:spPr>
          <a:xfrm>
            <a:off x="8091948" y="5058302"/>
            <a:ext cx="0" cy="4674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02BFBC-785D-452D-BCE6-99FB88592A5C}"/>
              </a:ext>
            </a:extLst>
          </p:cNvPr>
          <p:cNvSpPr txBox="1"/>
          <p:nvPr/>
        </p:nvSpPr>
        <p:spPr>
          <a:xfrm>
            <a:off x="7728167" y="4411971"/>
            <a:ext cx="240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&lt; .05; null hypothesis unlikely to be true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C4F1F2-8614-450A-B075-6E130B2CBAC4}"/>
              </a:ext>
            </a:extLst>
          </p:cNvPr>
          <p:cNvSpPr/>
          <p:nvPr/>
        </p:nvSpPr>
        <p:spPr>
          <a:xfrm>
            <a:off x="8091948" y="5311880"/>
            <a:ext cx="688258" cy="196645"/>
          </a:xfrm>
          <a:custGeom>
            <a:avLst/>
            <a:gdLst>
              <a:gd name="connsiteX0" fmla="*/ 0 w 688258"/>
              <a:gd name="connsiteY0" fmla="*/ 196645 h 196645"/>
              <a:gd name="connsiteX1" fmla="*/ 688258 w 688258"/>
              <a:gd name="connsiteY1" fmla="*/ 196645 h 196645"/>
              <a:gd name="connsiteX2" fmla="*/ 363793 w 688258"/>
              <a:gd name="connsiteY2" fmla="*/ 127819 h 196645"/>
              <a:gd name="connsiteX3" fmla="*/ 127819 w 688258"/>
              <a:gd name="connsiteY3" fmla="*/ 49161 h 196645"/>
              <a:gd name="connsiteX4" fmla="*/ 0 w 688258"/>
              <a:gd name="connsiteY4" fmla="*/ 0 h 196645"/>
              <a:gd name="connsiteX5" fmla="*/ 0 w 688258"/>
              <a:gd name="connsiteY5" fmla="*/ 196645 h 1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258" h="196645">
                <a:moveTo>
                  <a:pt x="0" y="196645"/>
                </a:moveTo>
                <a:lnTo>
                  <a:pt x="688258" y="196645"/>
                </a:lnTo>
                <a:lnTo>
                  <a:pt x="363793" y="127819"/>
                </a:lnTo>
                <a:lnTo>
                  <a:pt x="127819" y="49161"/>
                </a:lnTo>
                <a:lnTo>
                  <a:pt x="0" y="0"/>
                </a:lnTo>
                <a:lnTo>
                  <a:pt x="0" y="196645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253810-402A-4B84-B6EF-854AB69F5C02}"/>
              </a:ext>
            </a:extLst>
          </p:cNvPr>
          <p:cNvCxnSpPr>
            <a:cxnSpLocks/>
          </p:cNvCxnSpPr>
          <p:nvPr/>
        </p:nvCxnSpPr>
        <p:spPr>
          <a:xfrm>
            <a:off x="2836606" y="5041098"/>
            <a:ext cx="0" cy="4674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Chayce Baldwin</dc:creator>
  <cp:lastModifiedBy>Chayce Baldwin</cp:lastModifiedBy>
  <cp:revision>2</cp:revision>
  <dcterms:created xsi:type="dcterms:W3CDTF">2020-10-20T04:49:40Z</dcterms:created>
  <dcterms:modified xsi:type="dcterms:W3CDTF">2020-10-20T04:55:15Z</dcterms:modified>
</cp:coreProperties>
</file>