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6EE-B5F0-B449-89A8-C356DAE2E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4C2CA-4CF7-814B-8202-50CEDE24C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C210-495C-364A-B78B-08216CB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30F5-4BF5-B34A-AFFB-2B358476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2243-770A-B74F-955F-91635901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1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DB54-6B7D-184D-BFC9-3D032376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433D-E989-2840-BDA6-85CDA7B2D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0025-3D65-0B42-95F2-6B3218E9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129B-1ADA-B747-BFED-F58F5A99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61F4-4444-0B40-A7F2-53F137F6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1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084FC-A2D3-E041-8EAC-F5FE21D7D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59948-A451-AF4D-A35C-024E5C72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A819-8251-6844-B1ED-E409A969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877F-5946-4E4C-92A9-2678E6F8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5BFE-26F8-D54B-B0D9-09EFBF45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51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6EB5-2F28-F641-85A7-11822FF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BBDC-8456-3A40-AABC-6F6AA370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65F6-3900-D646-84FF-DBB3F323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8385-00E6-8345-A2DB-4CD52D1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2698-7368-5B44-A1BB-769F36CE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273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D908-BA0A-8E42-BD9F-8923DBC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068C-FE46-0846-B302-D734F1A5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33F7-64A9-B440-8A7A-04E51A7A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5231-FBFD-674F-B9EC-E29824F8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C9CD-AD5E-9043-860D-0BC20709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4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9396-9898-914B-884B-2B94255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3AA2-5F7F-BB47-BDEE-1D8CC2C97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8C7BF-9ECB-CE4A-985F-0C396E85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0239F-5602-1A40-93F8-0D7D1B55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4374-F27C-5C45-9C73-652EF915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CD409-57B9-6747-876F-67625ACD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002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B1DA-0018-4A4E-A949-48C2F848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E012-960A-EC4D-B8E7-A4BC5C78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4D388-10CE-A34C-81DB-8A08AF7D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83292-B211-A641-B46B-27CFA6EA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BDB13-48B3-FE4A-ABC7-5EB1B70C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E7419-F9B2-CF4C-B5B6-E09AB019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106B0-C2DD-8845-96DB-481251A9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83189-8F85-0B46-9753-12356C8C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3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0BC6-A949-CA4A-A36B-30C7F1F3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FEA93-7D8A-D14C-A1AA-D3003966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E850-157C-6D41-91E8-1487AA28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DF50A-7C59-DC4A-95B4-7C70B456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56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853A6-70DC-B64D-93B5-B031DC99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B4AE3-11CE-694E-B433-48433250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94C36-7D7C-E64B-83DC-5B5599A5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480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9235-C7E5-1543-9DAE-7D08547D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8B1A-4EC7-6943-B08F-AC06C3FA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8AC56-AB8D-EA4D-917B-66ADD0339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C0C5B-A99C-474A-A09B-DCA1DBF2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F512C-026D-384B-BC27-8CE78BD1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87B0-F0B9-DA49-A220-507F734A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30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7267-F768-7043-B04A-517A8FC7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C210-E250-C542-955E-718BE6870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357A7-53C0-DC41-B8ED-DEFF9C21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3EE85-80FC-0A4E-819D-01305B05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770EF-FFFF-B94B-9EE7-1AF9A6BB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280B8-217F-724A-B650-2C8A40C3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58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3F12F-B0D0-1049-9B90-9FA4F771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52B7B-4933-9B4A-B235-EC3AF5999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F44F-9F66-3048-98AC-F15C873F0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C7FA-0A93-4542-A50B-013554B48EE5}" type="datetimeFigureOut">
              <a:rPr lang="es-ES_tradnl" smtClean="0"/>
              <a:t>2/11/20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7F68-C7B9-094B-9C70-CB7A46707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5F9B-8ADE-654E-B81E-1DB79721B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DF29-007A-F047-8890-A99F440BE26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11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3DE5E9-6035-7D46-BD1E-68A4C3CC303D}"/>
              </a:ext>
            </a:extLst>
          </p:cNvPr>
          <p:cNvSpPr/>
          <p:nvPr/>
        </p:nvSpPr>
        <p:spPr>
          <a:xfrm>
            <a:off x="3800475" y="2185988"/>
            <a:ext cx="1685925" cy="7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  <a:latin typeface="Helvetica" pitchFamily="2" charset="0"/>
              </a:rPr>
              <a:t>Intervention</a:t>
            </a:r>
            <a:endParaRPr lang="es-ES_tradnl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C09483-88BD-FE46-A82F-FDB6949383AC}"/>
              </a:ext>
            </a:extLst>
          </p:cNvPr>
          <p:cNvSpPr/>
          <p:nvPr/>
        </p:nvSpPr>
        <p:spPr>
          <a:xfrm>
            <a:off x="7506303" y="2185987"/>
            <a:ext cx="1685925" cy="7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  <a:latin typeface="Helvetica" pitchFamily="2" charset="0"/>
              </a:rPr>
              <a:t>Learning</a:t>
            </a:r>
            <a:endParaRPr lang="es-ES_tradnl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BD9ED2-6CD3-1442-A6E7-1C2751A008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486400" y="2571750"/>
            <a:ext cx="2019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6A143-FE8B-9C43-B4C9-B91F4C8592A3}"/>
              </a:ext>
            </a:extLst>
          </p:cNvPr>
          <p:cNvSpPr/>
          <p:nvPr/>
        </p:nvSpPr>
        <p:spPr>
          <a:xfrm>
            <a:off x="6296025" y="2411783"/>
            <a:ext cx="244877" cy="319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4139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BB1F75-71E7-0441-902F-580372892067}"/>
              </a:ext>
            </a:extLst>
          </p:cNvPr>
          <p:cNvSpPr/>
          <p:nvPr/>
        </p:nvSpPr>
        <p:spPr>
          <a:xfrm>
            <a:off x="2515685" y="4142108"/>
            <a:ext cx="1685925" cy="7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  <a:latin typeface="Helvetica" pitchFamily="2" charset="0"/>
              </a:rPr>
              <a:t>Intervention</a:t>
            </a:r>
            <a:endParaRPr lang="es-ES_tradnl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9B656-49FE-BF4B-83B9-8E0E6476E19B}"/>
              </a:ext>
            </a:extLst>
          </p:cNvPr>
          <p:cNvSpPr/>
          <p:nvPr/>
        </p:nvSpPr>
        <p:spPr>
          <a:xfrm>
            <a:off x="6997017" y="4142108"/>
            <a:ext cx="1685925" cy="7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  <a:latin typeface="Helvetica" pitchFamily="2" charset="0"/>
              </a:rPr>
              <a:t>Learning</a:t>
            </a:r>
            <a:endParaRPr lang="es-ES_tradnl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7071B4-6035-7E44-9A14-961ECC659C0D}"/>
              </a:ext>
            </a:extLst>
          </p:cNvPr>
          <p:cNvGrpSpPr/>
          <p:nvPr/>
        </p:nvGrpSpPr>
        <p:grpSpPr>
          <a:xfrm>
            <a:off x="4201610" y="4367904"/>
            <a:ext cx="2795407" cy="319932"/>
            <a:chOff x="4201610" y="4367904"/>
            <a:chExt cx="2795407" cy="3199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4BB89C-1458-4147-86FE-5D2D1D1A0AA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201610" y="4527871"/>
              <a:ext cx="27954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3746D0-39D0-454E-837E-0791B5D2F9D6}"/>
                </a:ext>
              </a:extLst>
            </p:cNvPr>
            <p:cNvSpPr/>
            <p:nvPr/>
          </p:nvSpPr>
          <p:spPr>
            <a:xfrm>
              <a:off x="5390668" y="4367904"/>
              <a:ext cx="417291" cy="319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  <a:latin typeface="Helvetica" pitchFamily="2" charset="0"/>
                </a:rPr>
                <a:t>c’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A3484-F54F-E445-BEEE-345CAC3ED966}"/>
              </a:ext>
            </a:extLst>
          </p:cNvPr>
          <p:cNvSpPr/>
          <p:nvPr/>
        </p:nvSpPr>
        <p:spPr>
          <a:xfrm>
            <a:off x="4687625" y="3013392"/>
            <a:ext cx="1685925" cy="7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  <a:latin typeface="Helvetica" pitchFamily="2" charset="0"/>
              </a:rPr>
              <a:t>Verbatim</a:t>
            </a:r>
            <a:r>
              <a:rPr lang="es-ES_tradnl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s-ES_tradnl" dirty="0" err="1">
                <a:solidFill>
                  <a:schemeClr val="tx1"/>
                </a:solidFill>
                <a:latin typeface="Helvetica" pitchFamily="2" charset="0"/>
              </a:rPr>
              <a:t>notetaking</a:t>
            </a:r>
            <a:endParaRPr lang="es-ES_tradnl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43FD60-029D-E14B-AEB0-45D021CE870C}"/>
              </a:ext>
            </a:extLst>
          </p:cNvPr>
          <p:cNvGrpSpPr/>
          <p:nvPr/>
        </p:nvGrpSpPr>
        <p:grpSpPr>
          <a:xfrm>
            <a:off x="4201610" y="3399155"/>
            <a:ext cx="486015" cy="1128716"/>
            <a:chOff x="4049210" y="3246755"/>
            <a:chExt cx="486015" cy="112871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C5CA44-CD9E-644B-B1F8-82047ABF6F27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049210" y="3246755"/>
              <a:ext cx="486015" cy="112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B6606C-B521-F84A-A5D4-1A28B4B74FB9}"/>
                </a:ext>
              </a:extLst>
            </p:cNvPr>
            <p:cNvSpPr/>
            <p:nvPr/>
          </p:nvSpPr>
          <p:spPr>
            <a:xfrm>
              <a:off x="4117934" y="3651147"/>
              <a:ext cx="417291" cy="319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214B71-3D75-B24C-9070-88F3369DE896}"/>
              </a:ext>
            </a:extLst>
          </p:cNvPr>
          <p:cNvGrpSpPr/>
          <p:nvPr/>
        </p:nvGrpSpPr>
        <p:grpSpPr>
          <a:xfrm>
            <a:off x="6373550" y="3399155"/>
            <a:ext cx="623467" cy="1128716"/>
            <a:chOff x="6221150" y="3246755"/>
            <a:chExt cx="623467" cy="112871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CA43A8-C636-9A4D-90B9-598FC20021F8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6221150" y="3246755"/>
              <a:ext cx="623467" cy="112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B06169-D21C-6E4E-ADA8-DD21D74247C1}"/>
                </a:ext>
              </a:extLst>
            </p:cNvPr>
            <p:cNvSpPr/>
            <p:nvPr/>
          </p:nvSpPr>
          <p:spPr>
            <a:xfrm>
              <a:off x="6358600" y="3632517"/>
              <a:ext cx="417291" cy="319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52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BB1F75-71E7-0441-902F-580372892067}"/>
              </a:ext>
            </a:extLst>
          </p:cNvPr>
          <p:cNvSpPr/>
          <p:nvPr/>
        </p:nvSpPr>
        <p:spPr>
          <a:xfrm>
            <a:off x="2515685" y="4142108"/>
            <a:ext cx="1685925" cy="7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  <a:latin typeface="Helvetica" pitchFamily="2" charset="0"/>
              </a:rPr>
              <a:t>Trait</a:t>
            </a:r>
            <a:r>
              <a:rPr lang="es-ES_tradnl" sz="16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s-ES_tradnl" sz="1600" dirty="0" err="1">
                <a:solidFill>
                  <a:schemeClr val="tx1"/>
                </a:solidFill>
                <a:latin typeface="Helvetica" pitchFamily="2" charset="0"/>
              </a:rPr>
              <a:t>Neuroticism</a:t>
            </a:r>
            <a:endParaRPr lang="es-ES_tradnl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9B656-49FE-BF4B-83B9-8E0E6476E19B}"/>
              </a:ext>
            </a:extLst>
          </p:cNvPr>
          <p:cNvSpPr/>
          <p:nvPr/>
        </p:nvSpPr>
        <p:spPr>
          <a:xfrm>
            <a:off x="6997017" y="4142108"/>
            <a:ext cx="1685925" cy="7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  <a:latin typeface="Helvetica" pitchFamily="2" charset="0"/>
              </a:rPr>
              <a:t>Anxiety</a:t>
            </a:r>
            <a:r>
              <a:rPr lang="es-ES_tradnl" sz="1600" dirty="0">
                <a:solidFill>
                  <a:schemeClr val="tx1"/>
                </a:solidFill>
                <a:latin typeface="Helvetica" pitchFamily="2" charset="0"/>
              </a:rPr>
              <a:t> Diagnosis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7071B4-6035-7E44-9A14-961ECC659C0D}"/>
              </a:ext>
            </a:extLst>
          </p:cNvPr>
          <p:cNvGrpSpPr/>
          <p:nvPr/>
        </p:nvGrpSpPr>
        <p:grpSpPr>
          <a:xfrm>
            <a:off x="4201610" y="4367904"/>
            <a:ext cx="2795407" cy="319932"/>
            <a:chOff x="4201610" y="4367904"/>
            <a:chExt cx="2795407" cy="3199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4BB89C-1458-4147-86FE-5D2D1D1A0AA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201610" y="4527871"/>
              <a:ext cx="27954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3746D0-39D0-454E-837E-0791B5D2F9D6}"/>
                </a:ext>
              </a:extLst>
            </p:cNvPr>
            <p:cNvSpPr/>
            <p:nvPr/>
          </p:nvSpPr>
          <p:spPr>
            <a:xfrm>
              <a:off x="5390668" y="4367904"/>
              <a:ext cx="417291" cy="319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>
                  <a:solidFill>
                    <a:schemeClr val="tx1"/>
                  </a:solidFill>
                  <a:latin typeface="Helvetica" pitchFamily="2" charset="0"/>
                </a:rPr>
                <a:t>c’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A3484-F54F-E445-BEEE-345CAC3ED966}"/>
              </a:ext>
            </a:extLst>
          </p:cNvPr>
          <p:cNvSpPr/>
          <p:nvPr/>
        </p:nvSpPr>
        <p:spPr>
          <a:xfrm>
            <a:off x="4687625" y="3013392"/>
            <a:ext cx="1685925" cy="771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  <a:latin typeface="Helvetica" pitchFamily="2" charset="0"/>
              </a:rPr>
              <a:t>State</a:t>
            </a:r>
            <a:r>
              <a:rPr lang="es-ES_tradnl" sz="16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s-ES_tradnl" sz="1600" dirty="0" err="1">
                <a:solidFill>
                  <a:schemeClr val="tx1"/>
                </a:solidFill>
                <a:latin typeface="Helvetica" pitchFamily="2" charset="0"/>
              </a:rPr>
              <a:t>Anxiety</a:t>
            </a:r>
            <a:endParaRPr lang="es-ES_tradnl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43FD60-029D-E14B-AEB0-45D021CE870C}"/>
              </a:ext>
            </a:extLst>
          </p:cNvPr>
          <p:cNvGrpSpPr/>
          <p:nvPr/>
        </p:nvGrpSpPr>
        <p:grpSpPr>
          <a:xfrm>
            <a:off x="4201610" y="3399155"/>
            <a:ext cx="486015" cy="1128716"/>
            <a:chOff x="4049210" y="3246755"/>
            <a:chExt cx="486015" cy="112871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C5CA44-CD9E-644B-B1F8-82047ABF6F27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4049210" y="3246755"/>
              <a:ext cx="486015" cy="112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B6606C-B521-F84A-A5D4-1A28B4B74FB9}"/>
                </a:ext>
              </a:extLst>
            </p:cNvPr>
            <p:cNvSpPr/>
            <p:nvPr/>
          </p:nvSpPr>
          <p:spPr>
            <a:xfrm>
              <a:off x="4117934" y="3651147"/>
              <a:ext cx="417291" cy="319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>
                  <a:solidFill>
                    <a:schemeClr val="tx1"/>
                  </a:solidFill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214B71-3D75-B24C-9070-88F3369DE896}"/>
              </a:ext>
            </a:extLst>
          </p:cNvPr>
          <p:cNvGrpSpPr/>
          <p:nvPr/>
        </p:nvGrpSpPr>
        <p:grpSpPr>
          <a:xfrm>
            <a:off x="6373550" y="3399155"/>
            <a:ext cx="623467" cy="1128716"/>
            <a:chOff x="6221150" y="3246755"/>
            <a:chExt cx="623467" cy="112871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CA43A8-C636-9A4D-90B9-598FC20021F8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6221150" y="3246755"/>
              <a:ext cx="623467" cy="1128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B06169-D21C-6E4E-ADA8-DD21D74247C1}"/>
                </a:ext>
              </a:extLst>
            </p:cNvPr>
            <p:cNvSpPr/>
            <p:nvPr/>
          </p:nvSpPr>
          <p:spPr>
            <a:xfrm>
              <a:off x="6358600" y="3632517"/>
              <a:ext cx="417291" cy="319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>
                  <a:solidFill>
                    <a:schemeClr val="tx1"/>
                  </a:solidFill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0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21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u201814513 (Lira Luttges, Raimundo)</dc:creator>
  <cp:lastModifiedBy>u201814513 (Lira Luttges, Raimundo)</cp:lastModifiedBy>
  <cp:revision>2</cp:revision>
  <dcterms:created xsi:type="dcterms:W3CDTF">2020-11-02T19:56:32Z</dcterms:created>
  <dcterms:modified xsi:type="dcterms:W3CDTF">2020-11-03T03:54:10Z</dcterms:modified>
</cp:coreProperties>
</file>