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12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14575-E7EC-47B9-974E-E63DD587881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A5F7A-B518-4B6D-BD07-75522401A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3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5F7A-B518-4B6D-BD07-75522401A9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0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5F7A-B518-4B6D-BD07-75522401A9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0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5F7A-B518-4B6D-BD07-75522401A9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46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6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4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5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0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8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0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3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1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5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086026" y="1398227"/>
            <a:ext cx="3911752" cy="3850049"/>
            <a:chOff x="690313" y="663955"/>
            <a:chExt cx="2328424" cy="2291695"/>
          </a:xfrm>
        </p:grpSpPr>
        <p:sp>
          <p:nvSpPr>
            <p:cNvPr id="4" name="Rectangle 3"/>
            <p:cNvSpPr/>
            <p:nvPr/>
          </p:nvSpPr>
          <p:spPr>
            <a:xfrm>
              <a:off x="690313" y="2269245"/>
              <a:ext cx="685800" cy="685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meritP1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511624" y="2269850"/>
              <a:ext cx="685800" cy="685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meritP2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32936" y="2269242"/>
              <a:ext cx="685801" cy="68580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meritP3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398823" y="663955"/>
              <a:ext cx="914400" cy="9143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Belief in Meritocracy</a:t>
              </a:r>
            </a:p>
          </p:txBody>
        </p:sp>
        <p:cxnSp>
          <p:nvCxnSpPr>
            <p:cNvPr id="8" name="Straight Arrow Connector 7"/>
            <p:cNvCxnSpPr>
              <a:stCxn id="7" idx="4"/>
              <a:endCxn id="4" idx="0"/>
            </p:cNvCxnSpPr>
            <p:nvPr/>
          </p:nvCxnSpPr>
          <p:spPr>
            <a:xfrm flipH="1">
              <a:off x="1033213" y="1578354"/>
              <a:ext cx="822811" cy="6908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4"/>
              <a:endCxn id="5" idx="0"/>
            </p:cNvCxnSpPr>
            <p:nvPr/>
          </p:nvCxnSpPr>
          <p:spPr>
            <a:xfrm flipH="1">
              <a:off x="1854524" y="1578354"/>
              <a:ext cx="1499" cy="6914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4"/>
              <a:endCxn id="6" idx="0"/>
            </p:cNvCxnSpPr>
            <p:nvPr/>
          </p:nvCxnSpPr>
          <p:spPr>
            <a:xfrm>
              <a:off x="1856024" y="1578354"/>
              <a:ext cx="819813" cy="6908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8174503" y="100738"/>
            <a:ext cx="3911744" cy="3861708"/>
            <a:chOff x="3317094" y="3478244"/>
            <a:chExt cx="2328418" cy="2298636"/>
          </a:xfrm>
        </p:grpSpPr>
        <p:sp>
          <p:nvSpPr>
            <p:cNvPr id="31" name="Rectangle 30"/>
            <p:cNvSpPr/>
            <p:nvPr/>
          </p:nvSpPr>
          <p:spPr>
            <a:xfrm>
              <a:off x="3317094" y="5090477"/>
              <a:ext cx="685800" cy="685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policyP1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138403" y="5091080"/>
              <a:ext cx="685800" cy="685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policyP2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959712" y="5090476"/>
              <a:ext cx="685800" cy="685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policyP3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4016053" y="3478244"/>
              <a:ext cx="914400" cy="914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Policy Support</a:t>
              </a:r>
            </a:p>
          </p:txBody>
        </p:sp>
        <p:cxnSp>
          <p:nvCxnSpPr>
            <p:cNvPr id="35" name="Straight Arrow Connector 34"/>
            <p:cNvCxnSpPr>
              <a:stCxn id="34" idx="4"/>
              <a:endCxn id="31" idx="0"/>
            </p:cNvCxnSpPr>
            <p:nvPr/>
          </p:nvCxnSpPr>
          <p:spPr>
            <a:xfrm flipH="1">
              <a:off x="3659994" y="4392644"/>
              <a:ext cx="813259" cy="697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4" idx="4"/>
              <a:endCxn id="32" idx="0"/>
            </p:cNvCxnSpPr>
            <p:nvPr/>
          </p:nvCxnSpPr>
          <p:spPr>
            <a:xfrm>
              <a:off x="4473253" y="4392644"/>
              <a:ext cx="8050" cy="6984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4" idx="4"/>
              <a:endCxn id="33" idx="0"/>
            </p:cNvCxnSpPr>
            <p:nvPr/>
          </p:nvCxnSpPr>
          <p:spPr>
            <a:xfrm>
              <a:off x="4473253" y="4392644"/>
              <a:ext cx="829359" cy="6978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>
            <a:spLocks noChangeAspect="1"/>
          </p:cNvSpPr>
          <p:nvPr/>
        </p:nvSpPr>
        <p:spPr>
          <a:xfrm>
            <a:off x="54283" y="183034"/>
            <a:ext cx="1371600" cy="1371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Political Affiliation</a:t>
            </a:r>
          </a:p>
        </p:txBody>
      </p:sp>
      <p:cxnSp>
        <p:nvCxnSpPr>
          <p:cNvPr id="56" name="Straight Arrow Connector 55"/>
          <p:cNvCxnSpPr>
            <a:stCxn id="55" idx="3"/>
            <a:endCxn id="34" idx="2"/>
          </p:cNvCxnSpPr>
          <p:nvPr/>
        </p:nvCxnSpPr>
        <p:spPr>
          <a:xfrm>
            <a:off x="1425883" y="868834"/>
            <a:ext cx="79228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5" idx="3"/>
            <a:endCxn id="7" idx="2"/>
          </p:cNvCxnSpPr>
          <p:nvPr/>
        </p:nvCxnSpPr>
        <p:spPr>
          <a:xfrm>
            <a:off x="1425883" y="868834"/>
            <a:ext cx="2850440" cy="12974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" idx="6"/>
            <a:endCxn id="34" idx="2"/>
          </p:cNvCxnSpPr>
          <p:nvPr/>
        </p:nvCxnSpPr>
        <p:spPr>
          <a:xfrm flipV="1">
            <a:off x="5812515" y="868834"/>
            <a:ext cx="3536240" cy="12974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>
            <a:spLocks noChangeAspect="1"/>
          </p:cNvSpPr>
          <p:nvPr/>
        </p:nvSpPr>
        <p:spPr>
          <a:xfrm>
            <a:off x="3337031" y="5632794"/>
            <a:ext cx="640080" cy="6400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/>
          <p:cNvCxnSpPr>
            <a:cxnSpLocks noChangeAspect="1"/>
            <a:stCxn id="59" idx="0"/>
            <a:endCxn id="4" idx="2"/>
          </p:cNvCxnSpPr>
          <p:nvPr/>
        </p:nvCxnSpPr>
        <p:spPr>
          <a:xfrm flipV="1">
            <a:off x="3657071" y="5247259"/>
            <a:ext cx="5027" cy="385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>
            <a:spLocks noChangeAspect="1"/>
          </p:cNvSpPr>
          <p:nvPr/>
        </p:nvSpPr>
        <p:spPr>
          <a:xfrm>
            <a:off x="6101665" y="5632794"/>
            <a:ext cx="640080" cy="6400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Arrow Connector 66"/>
          <p:cNvCxnSpPr>
            <a:cxnSpLocks noChangeAspect="1"/>
            <a:stCxn id="66" idx="0"/>
            <a:endCxn id="6" idx="2"/>
          </p:cNvCxnSpPr>
          <p:nvPr/>
        </p:nvCxnSpPr>
        <p:spPr>
          <a:xfrm flipV="1">
            <a:off x="6421705" y="5247256"/>
            <a:ext cx="0" cy="3855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>
            <a:spLocks noChangeAspect="1"/>
          </p:cNvSpPr>
          <p:nvPr/>
        </p:nvSpPr>
        <p:spPr>
          <a:xfrm>
            <a:off x="4724378" y="5632794"/>
            <a:ext cx="640080" cy="6400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Arrow Connector 68"/>
          <p:cNvCxnSpPr>
            <a:cxnSpLocks noChangeAspect="1"/>
            <a:stCxn id="68" idx="0"/>
            <a:endCxn id="5" idx="2"/>
          </p:cNvCxnSpPr>
          <p:nvPr/>
        </p:nvCxnSpPr>
        <p:spPr>
          <a:xfrm flipH="1" flipV="1">
            <a:off x="5041900" y="5248276"/>
            <a:ext cx="2518" cy="384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>
            <a:spLocks noChangeAspect="1"/>
          </p:cNvSpPr>
          <p:nvPr/>
        </p:nvSpPr>
        <p:spPr>
          <a:xfrm>
            <a:off x="8430530" y="4345480"/>
            <a:ext cx="640080" cy="6400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Straight Arrow Connector 71"/>
          <p:cNvCxnSpPr>
            <a:cxnSpLocks noChangeAspect="1"/>
            <a:stCxn id="70" idx="0"/>
            <a:endCxn id="31" idx="2"/>
          </p:cNvCxnSpPr>
          <p:nvPr/>
        </p:nvCxnSpPr>
        <p:spPr>
          <a:xfrm flipV="1">
            <a:off x="8750570" y="3961433"/>
            <a:ext cx="6" cy="3840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>
            <a:spLocks noChangeAspect="1"/>
          </p:cNvSpPr>
          <p:nvPr/>
        </p:nvSpPr>
        <p:spPr>
          <a:xfrm>
            <a:off x="9810335" y="4345480"/>
            <a:ext cx="640080" cy="6400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Straight Arrow Connector 73"/>
          <p:cNvCxnSpPr>
            <a:cxnSpLocks noChangeAspect="1"/>
            <a:stCxn id="73" idx="0"/>
            <a:endCxn id="32" idx="2"/>
          </p:cNvCxnSpPr>
          <p:nvPr/>
        </p:nvCxnSpPr>
        <p:spPr>
          <a:xfrm flipV="1">
            <a:off x="10130375" y="3962446"/>
            <a:ext cx="1" cy="383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>
            <a:spLocks noChangeAspect="1"/>
          </p:cNvSpPr>
          <p:nvPr/>
        </p:nvSpPr>
        <p:spPr>
          <a:xfrm>
            <a:off x="11190140" y="4345480"/>
            <a:ext cx="640080" cy="6400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Straight Arrow Connector 75"/>
          <p:cNvCxnSpPr>
            <a:cxnSpLocks noChangeAspect="1"/>
            <a:stCxn id="75" idx="0"/>
            <a:endCxn id="33" idx="2"/>
          </p:cNvCxnSpPr>
          <p:nvPr/>
        </p:nvCxnSpPr>
        <p:spPr>
          <a:xfrm flipH="1" flipV="1">
            <a:off x="11510175" y="3961431"/>
            <a:ext cx="5" cy="3840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>
            <a:spLocks noChangeAspect="1"/>
          </p:cNvSpPr>
          <p:nvPr/>
        </p:nvSpPr>
        <p:spPr>
          <a:xfrm>
            <a:off x="6546367" y="2208960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Straight Arrow Connector 86"/>
          <p:cNvCxnSpPr>
            <a:stCxn id="86" idx="2"/>
            <a:endCxn id="7" idx="6"/>
          </p:cNvCxnSpPr>
          <p:nvPr/>
        </p:nvCxnSpPr>
        <p:spPr>
          <a:xfrm flipH="1" flipV="1">
            <a:off x="5812515" y="2166322"/>
            <a:ext cx="733852" cy="3855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>
            <a:spLocks noChangeAspect="1"/>
          </p:cNvSpPr>
          <p:nvPr/>
        </p:nvSpPr>
        <p:spPr>
          <a:xfrm>
            <a:off x="11464792" y="909981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Arrow Connector 92"/>
          <p:cNvCxnSpPr>
            <a:stCxn id="92" idx="2"/>
            <a:endCxn id="34" idx="6"/>
          </p:cNvCxnSpPr>
          <p:nvPr/>
        </p:nvCxnSpPr>
        <p:spPr>
          <a:xfrm flipH="1" flipV="1">
            <a:off x="10884948" y="868834"/>
            <a:ext cx="579844" cy="3840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40710" y="1463899"/>
            <a:ext cx="420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31507" y="399129"/>
            <a:ext cx="420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04562" y="1462204"/>
            <a:ext cx="420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3045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57325" y="295328"/>
            <a:ext cx="9065132" cy="6181672"/>
            <a:chOff x="0" y="676328"/>
            <a:chExt cx="9065132" cy="6181672"/>
          </a:xfrm>
        </p:grpSpPr>
        <p:sp>
          <p:nvSpPr>
            <p:cNvPr id="7" name="Oval 6"/>
            <p:cNvSpPr/>
            <p:nvPr/>
          </p:nvSpPr>
          <p:spPr>
            <a:xfrm>
              <a:off x="0" y="5486400"/>
              <a:ext cx="1371600" cy="13716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VIC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2564510" y="5486400"/>
              <a:ext cx="1371600" cy="13716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VIC_1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5129021" y="5486400"/>
              <a:ext cx="1371600" cy="13716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VIC_2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7693532" y="5486400"/>
              <a:ext cx="1371600" cy="13716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VIC_3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8190" y="676328"/>
              <a:ext cx="1371600" cy="13716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TDV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2564510" y="676328"/>
              <a:ext cx="1371600" cy="13716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TDV_1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129020" y="676328"/>
              <a:ext cx="1371600" cy="13716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TDV_2</a:t>
              </a:r>
            </a:p>
          </p:txBody>
        </p:sp>
        <p:sp>
          <p:nvSpPr>
            <p:cNvPr id="85" name="Oval 84"/>
            <p:cNvSpPr/>
            <p:nvPr/>
          </p:nvSpPr>
          <p:spPr>
            <a:xfrm>
              <a:off x="7690862" y="676328"/>
              <a:ext cx="1371600" cy="13716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TDV_3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0" y="3081364"/>
              <a:ext cx="1371600" cy="13716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SC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2564510" y="3081364"/>
              <a:ext cx="1371600" cy="13716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SC_1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5129020" y="3081364"/>
              <a:ext cx="1371600" cy="13716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SC_2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7690862" y="3081364"/>
              <a:ext cx="1371600" cy="13716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SC_3</a:t>
              </a:r>
            </a:p>
          </p:txBody>
        </p:sp>
      </p:grpSp>
      <p:cxnSp>
        <p:nvCxnSpPr>
          <p:cNvPr id="43" name="Curved Connector 42"/>
          <p:cNvCxnSpPr>
            <a:stCxn id="37" idx="2"/>
            <a:endCxn id="82" idx="2"/>
          </p:cNvCxnSpPr>
          <p:nvPr/>
        </p:nvCxnSpPr>
        <p:spPr>
          <a:xfrm rot="10800000" flipH="1">
            <a:off x="1457325" y="981128"/>
            <a:ext cx="8190" cy="2405036"/>
          </a:xfrm>
          <a:prstGeom prst="curvedConnector3">
            <a:avLst>
              <a:gd name="adj1" fmla="val -279120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7" idx="2"/>
            <a:endCxn id="37" idx="2"/>
          </p:cNvCxnSpPr>
          <p:nvPr/>
        </p:nvCxnSpPr>
        <p:spPr>
          <a:xfrm rot="10800000">
            <a:off x="1457325" y="3386164"/>
            <a:ext cx="12700" cy="2405036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0800000" flipH="1">
            <a:off x="4009550" y="981128"/>
            <a:ext cx="8190" cy="2405036"/>
          </a:xfrm>
          <a:prstGeom prst="curvedConnector3">
            <a:avLst>
              <a:gd name="adj1" fmla="val -279120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0800000">
            <a:off x="4009550" y="3386164"/>
            <a:ext cx="12700" cy="2405036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 rot="10800000" flipH="1">
            <a:off x="6583677" y="938292"/>
            <a:ext cx="8190" cy="2405036"/>
          </a:xfrm>
          <a:prstGeom prst="curvedConnector3">
            <a:avLst>
              <a:gd name="adj1" fmla="val -279120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/>
          <p:nvPr/>
        </p:nvCxnSpPr>
        <p:spPr>
          <a:xfrm rot="10800000">
            <a:off x="6583677" y="3343328"/>
            <a:ext cx="12700" cy="2405036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0800000" flipH="1">
            <a:off x="9135487" y="981128"/>
            <a:ext cx="8190" cy="2405036"/>
          </a:xfrm>
          <a:prstGeom prst="curvedConnector3">
            <a:avLst>
              <a:gd name="adj1" fmla="val -279120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/>
          <p:nvPr/>
        </p:nvCxnSpPr>
        <p:spPr>
          <a:xfrm rot="10800000">
            <a:off x="9135487" y="3386164"/>
            <a:ext cx="12700" cy="2405036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2" idx="6"/>
            <a:endCxn id="83" idx="2"/>
          </p:cNvCxnSpPr>
          <p:nvPr/>
        </p:nvCxnSpPr>
        <p:spPr>
          <a:xfrm>
            <a:off x="2837115" y="981128"/>
            <a:ext cx="11847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83" idx="6"/>
            <a:endCxn id="84" idx="2"/>
          </p:cNvCxnSpPr>
          <p:nvPr/>
        </p:nvCxnSpPr>
        <p:spPr>
          <a:xfrm>
            <a:off x="5393435" y="981128"/>
            <a:ext cx="11929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4" idx="6"/>
            <a:endCxn id="85" idx="2"/>
          </p:cNvCxnSpPr>
          <p:nvPr/>
        </p:nvCxnSpPr>
        <p:spPr>
          <a:xfrm>
            <a:off x="7957945" y="981128"/>
            <a:ext cx="119024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7" idx="6"/>
            <a:endCxn id="38" idx="2"/>
          </p:cNvCxnSpPr>
          <p:nvPr/>
        </p:nvCxnSpPr>
        <p:spPr>
          <a:xfrm>
            <a:off x="2828925" y="3386164"/>
            <a:ext cx="11929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7" idx="7"/>
            <a:endCxn id="38" idx="3"/>
          </p:cNvCxnSpPr>
          <p:nvPr/>
        </p:nvCxnSpPr>
        <p:spPr>
          <a:xfrm flipV="1">
            <a:off x="2628059" y="3871098"/>
            <a:ext cx="1594642" cy="1435168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2" idx="6"/>
            <a:endCxn id="50" idx="2"/>
          </p:cNvCxnSpPr>
          <p:nvPr/>
        </p:nvCxnSpPr>
        <p:spPr>
          <a:xfrm>
            <a:off x="7957946" y="5791200"/>
            <a:ext cx="11929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4" idx="6"/>
            <a:endCxn id="42" idx="2"/>
          </p:cNvCxnSpPr>
          <p:nvPr/>
        </p:nvCxnSpPr>
        <p:spPr>
          <a:xfrm>
            <a:off x="5393435" y="5791200"/>
            <a:ext cx="11929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7" idx="6"/>
            <a:endCxn id="34" idx="2"/>
          </p:cNvCxnSpPr>
          <p:nvPr/>
        </p:nvCxnSpPr>
        <p:spPr>
          <a:xfrm>
            <a:off x="2828925" y="5791200"/>
            <a:ext cx="11929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9" idx="6"/>
            <a:endCxn id="40" idx="2"/>
          </p:cNvCxnSpPr>
          <p:nvPr/>
        </p:nvCxnSpPr>
        <p:spPr>
          <a:xfrm>
            <a:off x="7957945" y="3386164"/>
            <a:ext cx="119024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8" idx="6"/>
            <a:endCxn id="39" idx="2"/>
          </p:cNvCxnSpPr>
          <p:nvPr/>
        </p:nvCxnSpPr>
        <p:spPr>
          <a:xfrm>
            <a:off x="5393435" y="3386164"/>
            <a:ext cx="11929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7" idx="6"/>
            <a:endCxn id="83" idx="2"/>
          </p:cNvCxnSpPr>
          <p:nvPr/>
        </p:nvCxnSpPr>
        <p:spPr>
          <a:xfrm flipV="1">
            <a:off x="2828925" y="981128"/>
            <a:ext cx="1192910" cy="24050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4" idx="7"/>
            <a:endCxn id="39" idx="3"/>
          </p:cNvCxnSpPr>
          <p:nvPr/>
        </p:nvCxnSpPr>
        <p:spPr>
          <a:xfrm flipV="1">
            <a:off x="5192569" y="3871098"/>
            <a:ext cx="1594642" cy="1435168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38" idx="7"/>
            <a:endCxn id="84" idx="3"/>
          </p:cNvCxnSpPr>
          <p:nvPr/>
        </p:nvCxnSpPr>
        <p:spPr>
          <a:xfrm flipV="1">
            <a:off x="5192569" y="1466062"/>
            <a:ext cx="1594642" cy="1435168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39" idx="7"/>
            <a:endCxn id="85" idx="3"/>
          </p:cNvCxnSpPr>
          <p:nvPr/>
        </p:nvCxnSpPr>
        <p:spPr>
          <a:xfrm flipV="1">
            <a:off x="7757079" y="1466062"/>
            <a:ext cx="1591974" cy="1435168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6"/>
            <a:endCxn id="40" idx="2"/>
          </p:cNvCxnSpPr>
          <p:nvPr/>
        </p:nvCxnSpPr>
        <p:spPr>
          <a:xfrm flipV="1">
            <a:off x="7957946" y="3386164"/>
            <a:ext cx="1190241" cy="24050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06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B7F41B7-12D2-405B-BF19-C9EB0D8D07EC}"/>
              </a:ext>
            </a:extLst>
          </p:cNvPr>
          <p:cNvGrpSpPr/>
          <p:nvPr/>
        </p:nvGrpSpPr>
        <p:grpSpPr>
          <a:xfrm>
            <a:off x="25366" y="1399535"/>
            <a:ext cx="12141268" cy="4058929"/>
            <a:chOff x="25366" y="1140607"/>
            <a:chExt cx="12141268" cy="4058929"/>
          </a:xfrm>
        </p:grpSpPr>
        <p:sp>
          <p:nvSpPr>
            <p:cNvPr id="4" name="Rectangle 3"/>
            <p:cNvSpPr/>
            <p:nvPr/>
          </p:nvSpPr>
          <p:spPr>
            <a:xfrm>
              <a:off x="4244805" y="3814036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14175" y="3813171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O2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87396" y="3807825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O3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443681" y="1599536"/>
              <a:ext cx="1293841" cy="12938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Openness</a:t>
              </a:r>
            </a:p>
          </p:txBody>
        </p:sp>
        <p:cxnSp>
          <p:nvCxnSpPr>
            <p:cNvPr id="8" name="Straight Arrow Connector 7"/>
            <p:cNvCxnSpPr>
              <a:stCxn id="7" idx="4"/>
              <a:endCxn id="4" idx="0"/>
            </p:cNvCxnSpPr>
            <p:nvPr/>
          </p:nvCxnSpPr>
          <p:spPr>
            <a:xfrm flipH="1">
              <a:off x="4548011" y="2893374"/>
              <a:ext cx="1542591" cy="9206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4"/>
              <a:endCxn id="5" idx="0"/>
            </p:cNvCxnSpPr>
            <p:nvPr/>
          </p:nvCxnSpPr>
          <p:spPr>
            <a:xfrm flipH="1">
              <a:off x="5317381" y="2893374"/>
              <a:ext cx="773221" cy="9197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4"/>
              <a:endCxn id="6" idx="0"/>
            </p:cNvCxnSpPr>
            <p:nvPr/>
          </p:nvCxnSpPr>
          <p:spPr>
            <a:xfrm>
              <a:off x="6090602" y="2893374"/>
              <a:ext cx="0" cy="914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4278461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O1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Straight Arrow Connector 60"/>
            <p:cNvCxnSpPr>
              <a:cxnSpLocks noChangeAspect="1"/>
              <a:stCxn id="59" idx="0"/>
              <a:endCxn id="4" idx="2"/>
            </p:cNvCxnSpPr>
            <p:nvPr/>
          </p:nvCxnSpPr>
          <p:spPr>
            <a:xfrm flipV="1">
              <a:off x="4548011" y="4420448"/>
              <a:ext cx="0" cy="2399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5821079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O3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Straight Arrow Connector 66"/>
            <p:cNvCxnSpPr>
              <a:cxnSpLocks noChangeAspect="1"/>
              <a:stCxn id="66" idx="0"/>
              <a:endCxn id="6" idx="2"/>
            </p:cNvCxnSpPr>
            <p:nvPr/>
          </p:nvCxnSpPr>
          <p:spPr>
            <a:xfrm flipH="1" flipV="1">
              <a:off x="6090602" y="4414237"/>
              <a:ext cx="28" cy="246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5043249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O2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" name="Straight Arrow Connector 68"/>
            <p:cNvCxnSpPr>
              <a:cxnSpLocks noChangeAspect="1"/>
              <a:stCxn id="68" idx="0"/>
              <a:endCxn id="5" idx="2"/>
            </p:cNvCxnSpPr>
            <p:nvPr/>
          </p:nvCxnSpPr>
          <p:spPr>
            <a:xfrm flipV="1">
              <a:off x="5312799" y="4419583"/>
              <a:ext cx="4582" cy="240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537C00E-270A-41B2-A3DA-95FED299115A}"/>
                </a:ext>
              </a:extLst>
            </p:cNvPr>
            <p:cNvSpPr/>
            <p:nvPr/>
          </p:nvSpPr>
          <p:spPr>
            <a:xfrm>
              <a:off x="6564236" y="3807825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O4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024129D-0764-4B68-B5EC-ECEC93963530}"/>
                </a:ext>
              </a:extLst>
            </p:cNvPr>
            <p:cNvSpPr/>
            <p:nvPr/>
          </p:nvSpPr>
          <p:spPr>
            <a:xfrm>
              <a:off x="7330043" y="3814036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O5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083B5FE-A395-4024-8BFA-8F36E1671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1954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O5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63C41A8-EE7D-4A45-A47D-68780F7C9DE8}"/>
                </a:ext>
              </a:extLst>
            </p:cNvPr>
            <p:cNvCxnSpPr>
              <a:cxnSpLocks noChangeAspect="1"/>
              <a:stCxn id="43" idx="0"/>
              <a:endCxn id="42" idx="2"/>
            </p:cNvCxnSpPr>
            <p:nvPr/>
          </p:nvCxnSpPr>
          <p:spPr>
            <a:xfrm flipV="1">
              <a:off x="7631504" y="4420448"/>
              <a:ext cx="1745" cy="2399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2B42010-FFBB-4879-8903-41A770453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98882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O4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6A51499-A6AA-427C-B2C6-07BC22A28DAB}"/>
                </a:ext>
              </a:extLst>
            </p:cNvPr>
            <p:cNvCxnSpPr>
              <a:cxnSpLocks noChangeAspect="1"/>
              <a:stCxn id="45" idx="0"/>
              <a:endCxn id="41" idx="2"/>
            </p:cNvCxnSpPr>
            <p:nvPr/>
          </p:nvCxnSpPr>
          <p:spPr>
            <a:xfrm flipH="1" flipV="1">
              <a:off x="6867442" y="4414237"/>
              <a:ext cx="990" cy="246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EEEAD93-710A-4BEC-AA29-A53756D58C56}"/>
                </a:ext>
              </a:extLst>
            </p:cNvPr>
            <p:cNvCxnSpPr>
              <a:cxnSpLocks/>
              <a:stCxn id="7" idx="4"/>
              <a:endCxn id="41" idx="0"/>
            </p:cNvCxnSpPr>
            <p:nvPr/>
          </p:nvCxnSpPr>
          <p:spPr>
            <a:xfrm>
              <a:off x="6090602" y="2893374"/>
              <a:ext cx="776840" cy="914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1A3C214-6483-4E09-B238-AF843EAF2E59}"/>
                </a:ext>
              </a:extLst>
            </p:cNvPr>
            <p:cNvCxnSpPr>
              <a:cxnSpLocks/>
              <a:stCxn id="7" idx="4"/>
              <a:endCxn id="42" idx="0"/>
            </p:cNvCxnSpPr>
            <p:nvPr/>
          </p:nvCxnSpPr>
          <p:spPr>
            <a:xfrm>
              <a:off x="6090602" y="2893374"/>
              <a:ext cx="1542647" cy="9206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5C69A57-E86F-45BD-961A-4F75FDCB3EDA}"/>
                </a:ext>
              </a:extLst>
            </p:cNvPr>
            <p:cNvSpPr/>
            <p:nvPr/>
          </p:nvSpPr>
          <p:spPr>
            <a:xfrm>
              <a:off x="25366" y="3814036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E1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087F1F2-96EE-490B-89A8-929CDF1BE901}"/>
                </a:ext>
              </a:extLst>
            </p:cNvPr>
            <p:cNvSpPr/>
            <p:nvPr/>
          </p:nvSpPr>
          <p:spPr>
            <a:xfrm>
              <a:off x="794736" y="3813171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E2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007C02F-AE17-43B9-B89B-F0B8756C41F5}"/>
                </a:ext>
              </a:extLst>
            </p:cNvPr>
            <p:cNvSpPr/>
            <p:nvPr/>
          </p:nvSpPr>
          <p:spPr>
            <a:xfrm>
              <a:off x="1567957" y="3807825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E3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966DA222-7115-469D-84C6-6301B2C44DB6}"/>
                </a:ext>
              </a:extLst>
            </p:cNvPr>
            <p:cNvSpPr/>
            <p:nvPr/>
          </p:nvSpPr>
          <p:spPr>
            <a:xfrm>
              <a:off x="1224242" y="1599536"/>
              <a:ext cx="1293841" cy="12938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Extraversion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20EF9EE-0552-455C-A8F0-C726E553B009}"/>
                </a:ext>
              </a:extLst>
            </p:cNvPr>
            <p:cNvCxnSpPr>
              <a:stCxn id="89" idx="4"/>
              <a:endCxn id="84" idx="0"/>
            </p:cNvCxnSpPr>
            <p:nvPr/>
          </p:nvCxnSpPr>
          <p:spPr>
            <a:xfrm flipH="1">
              <a:off x="328572" y="2893374"/>
              <a:ext cx="1542591" cy="9206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71A3A84-C548-40CB-B2FC-62FE3C092F9A}"/>
                </a:ext>
              </a:extLst>
            </p:cNvPr>
            <p:cNvCxnSpPr>
              <a:stCxn id="89" idx="4"/>
              <a:endCxn id="85" idx="0"/>
            </p:cNvCxnSpPr>
            <p:nvPr/>
          </p:nvCxnSpPr>
          <p:spPr>
            <a:xfrm flipH="1">
              <a:off x="1097942" y="2893374"/>
              <a:ext cx="773221" cy="9197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367AB33C-7369-4B12-97DA-05F0FF15812A}"/>
                </a:ext>
              </a:extLst>
            </p:cNvPr>
            <p:cNvCxnSpPr>
              <a:stCxn id="89" idx="4"/>
              <a:endCxn id="88" idx="0"/>
            </p:cNvCxnSpPr>
            <p:nvPr/>
          </p:nvCxnSpPr>
          <p:spPr>
            <a:xfrm>
              <a:off x="1871163" y="2893374"/>
              <a:ext cx="0" cy="914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B6C5276-5918-4440-B7E5-F8BC7378F5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022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E1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B56973C-9F14-4564-90E1-76D9BFF262F6}"/>
                </a:ext>
              </a:extLst>
            </p:cNvPr>
            <p:cNvCxnSpPr>
              <a:cxnSpLocks noChangeAspect="1"/>
              <a:stCxn id="95" idx="0"/>
              <a:endCxn id="84" idx="2"/>
            </p:cNvCxnSpPr>
            <p:nvPr/>
          </p:nvCxnSpPr>
          <p:spPr>
            <a:xfrm flipV="1">
              <a:off x="328572" y="4420448"/>
              <a:ext cx="0" cy="2399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D8F525CB-CE7F-435F-AC8E-0613AE44A5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1640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E3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FCED6660-2521-4628-B079-B40B41B72588}"/>
                </a:ext>
              </a:extLst>
            </p:cNvPr>
            <p:cNvCxnSpPr>
              <a:cxnSpLocks noChangeAspect="1"/>
              <a:stCxn id="97" idx="0"/>
              <a:endCxn id="88" idx="2"/>
            </p:cNvCxnSpPr>
            <p:nvPr/>
          </p:nvCxnSpPr>
          <p:spPr>
            <a:xfrm flipH="1" flipV="1">
              <a:off x="1871163" y="4414237"/>
              <a:ext cx="28" cy="246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54967E9-F158-47C5-A4F7-7BC866BB35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3810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E2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2CB5CE89-EE1F-4907-A307-6CC187EFB6CE}"/>
                </a:ext>
              </a:extLst>
            </p:cNvPr>
            <p:cNvCxnSpPr>
              <a:cxnSpLocks noChangeAspect="1"/>
              <a:stCxn id="99" idx="0"/>
              <a:endCxn id="85" idx="2"/>
            </p:cNvCxnSpPr>
            <p:nvPr/>
          </p:nvCxnSpPr>
          <p:spPr>
            <a:xfrm flipV="1">
              <a:off x="1093360" y="4419583"/>
              <a:ext cx="4582" cy="240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5DB33CB-9BEE-47C0-B02B-095A0300DCE4}"/>
                </a:ext>
              </a:extLst>
            </p:cNvPr>
            <p:cNvSpPr/>
            <p:nvPr/>
          </p:nvSpPr>
          <p:spPr>
            <a:xfrm>
              <a:off x="2344797" y="3807825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E4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0826E00-11A5-4911-981F-BC37CE49F889}"/>
                </a:ext>
              </a:extLst>
            </p:cNvPr>
            <p:cNvSpPr/>
            <p:nvPr/>
          </p:nvSpPr>
          <p:spPr>
            <a:xfrm>
              <a:off x="3110604" y="3814036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E5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6E7C063-6B7C-4568-9D0E-8BC9C7F974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2515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E5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431D5B3-DD14-4B65-8C15-F6F3C7E3FD7E}"/>
                </a:ext>
              </a:extLst>
            </p:cNvPr>
            <p:cNvCxnSpPr>
              <a:cxnSpLocks noChangeAspect="1"/>
              <a:stCxn id="103" idx="0"/>
              <a:endCxn id="102" idx="2"/>
            </p:cNvCxnSpPr>
            <p:nvPr/>
          </p:nvCxnSpPr>
          <p:spPr>
            <a:xfrm flipV="1">
              <a:off x="3412065" y="4420448"/>
              <a:ext cx="1745" cy="2399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46595CA-6416-4522-BEA8-980EB5993F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443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E4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9DFAF397-422C-4755-A364-139E7045DDC9}"/>
                </a:ext>
              </a:extLst>
            </p:cNvPr>
            <p:cNvCxnSpPr>
              <a:cxnSpLocks noChangeAspect="1"/>
              <a:stCxn id="105" idx="0"/>
              <a:endCxn id="101" idx="2"/>
            </p:cNvCxnSpPr>
            <p:nvPr/>
          </p:nvCxnSpPr>
          <p:spPr>
            <a:xfrm flipH="1" flipV="1">
              <a:off x="2648003" y="4414237"/>
              <a:ext cx="990" cy="246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E61329D-125B-4B88-9E66-09E96523958B}"/>
                </a:ext>
              </a:extLst>
            </p:cNvPr>
            <p:cNvCxnSpPr>
              <a:cxnSpLocks/>
              <a:stCxn id="89" idx="4"/>
              <a:endCxn id="101" idx="0"/>
            </p:cNvCxnSpPr>
            <p:nvPr/>
          </p:nvCxnSpPr>
          <p:spPr>
            <a:xfrm>
              <a:off x="1871163" y="2893374"/>
              <a:ext cx="776840" cy="914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D7860F5E-47E6-410B-8AEC-7159AEA32B47}"/>
                </a:ext>
              </a:extLst>
            </p:cNvPr>
            <p:cNvCxnSpPr>
              <a:cxnSpLocks/>
              <a:stCxn id="89" idx="4"/>
              <a:endCxn id="102" idx="0"/>
            </p:cNvCxnSpPr>
            <p:nvPr/>
          </p:nvCxnSpPr>
          <p:spPr>
            <a:xfrm>
              <a:off x="1871163" y="2893374"/>
              <a:ext cx="1542647" cy="9206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4A7959F-14CD-41BE-B8DE-94752D978513}"/>
                </a:ext>
              </a:extLst>
            </p:cNvPr>
            <p:cNvSpPr/>
            <p:nvPr/>
          </p:nvSpPr>
          <p:spPr>
            <a:xfrm>
              <a:off x="8474984" y="3814036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9765DAE-08E1-42F6-955F-B2305D230B49}"/>
                </a:ext>
              </a:extLst>
            </p:cNvPr>
            <p:cNvSpPr/>
            <p:nvPr/>
          </p:nvSpPr>
          <p:spPr>
            <a:xfrm>
              <a:off x="9244354" y="3813171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N2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8A32928-3F40-4143-A967-84BB31B19D34}"/>
                </a:ext>
              </a:extLst>
            </p:cNvPr>
            <p:cNvSpPr/>
            <p:nvPr/>
          </p:nvSpPr>
          <p:spPr>
            <a:xfrm>
              <a:off x="10017575" y="3807825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N3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2381E7D-C5BD-4F45-A1B6-7E1EC22BEA7D}"/>
                </a:ext>
              </a:extLst>
            </p:cNvPr>
            <p:cNvSpPr/>
            <p:nvPr/>
          </p:nvSpPr>
          <p:spPr>
            <a:xfrm>
              <a:off x="9673860" y="1599536"/>
              <a:ext cx="1293841" cy="12938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Neuroticism</a:t>
              </a: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7B872E5E-AF5A-4EA0-9D51-DB9BF5F6CB5B}"/>
                </a:ext>
              </a:extLst>
            </p:cNvPr>
            <p:cNvCxnSpPr>
              <a:stCxn id="113" idx="4"/>
              <a:endCxn id="110" idx="0"/>
            </p:cNvCxnSpPr>
            <p:nvPr/>
          </p:nvCxnSpPr>
          <p:spPr>
            <a:xfrm flipH="1">
              <a:off x="8778190" y="2893374"/>
              <a:ext cx="1542591" cy="9206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D7D97A3-F35E-4963-AD41-BB8B4E174BDB}"/>
                </a:ext>
              </a:extLst>
            </p:cNvPr>
            <p:cNvCxnSpPr>
              <a:stCxn id="113" idx="4"/>
              <a:endCxn id="111" idx="0"/>
            </p:cNvCxnSpPr>
            <p:nvPr/>
          </p:nvCxnSpPr>
          <p:spPr>
            <a:xfrm flipH="1">
              <a:off x="9547560" y="2893374"/>
              <a:ext cx="773221" cy="9197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4CD99C0-1290-457A-9298-1DC13FC053C2}"/>
                </a:ext>
              </a:extLst>
            </p:cNvPr>
            <p:cNvCxnSpPr>
              <a:stCxn id="113" idx="4"/>
              <a:endCxn id="112" idx="0"/>
            </p:cNvCxnSpPr>
            <p:nvPr/>
          </p:nvCxnSpPr>
          <p:spPr>
            <a:xfrm>
              <a:off x="10320781" y="2893374"/>
              <a:ext cx="0" cy="914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01D66F56-5174-4E71-9527-ED82F1A402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8640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6E4A6FBC-E47E-4893-9EB6-12E1D36D8370}"/>
                </a:ext>
              </a:extLst>
            </p:cNvPr>
            <p:cNvCxnSpPr>
              <a:cxnSpLocks noChangeAspect="1"/>
              <a:stCxn id="117" idx="0"/>
              <a:endCxn id="110" idx="2"/>
            </p:cNvCxnSpPr>
            <p:nvPr/>
          </p:nvCxnSpPr>
          <p:spPr>
            <a:xfrm flipV="1">
              <a:off x="8778190" y="4420448"/>
              <a:ext cx="0" cy="2399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D28B4DA-5FA2-4CC8-AAB9-9F8E83000C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51258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N3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1466C6C4-B6A2-4095-A149-735E9FB34D73}"/>
                </a:ext>
              </a:extLst>
            </p:cNvPr>
            <p:cNvCxnSpPr>
              <a:cxnSpLocks noChangeAspect="1"/>
              <a:stCxn id="119" idx="0"/>
              <a:endCxn id="112" idx="2"/>
            </p:cNvCxnSpPr>
            <p:nvPr/>
          </p:nvCxnSpPr>
          <p:spPr>
            <a:xfrm flipH="1" flipV="1">
              <a:off x="10320781" y="4414237"/>
              <a:ext cx="28" cy="246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B7625C4-F2A4-4E5F-B4B1-A4ACFA23AD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73428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N2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11BCF69A-B653-4DF1-A405-9FC67CE747D7}"/>
                </a:ext>
              </a:extLst>
            </p:cNvPr>
            <p:cNvCxnSpPr>
              <a:cxnSpLocks noChangeAspect="1"/>
              <a:stCxn id="121" idx="0"/>
              <a:endCxn id="111" idx="2"/>
            </p:cNvCxnSpPr>
            <p:nvPr/>
          </p:nvCxnSpPr>
          <p:spPr>
            <a:xfrm flipV="1">
              <a:off x="9542978" y="4419583"/>
              <a:ext cx="4582" cy="240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EA57FAE-E918-4625-94C6-3E12EB1A7816}"/>
                </a:ext>
              </a:extLst>
            </p:cNvPr>
            <p:cNvSpPr/>
            <p:nvPr/>
          </p:nvSpPr>
          <p:spPr>
            <a:xfrm>
              <a:off x="10794415" y="3807825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N4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AD049E6-D6DB-4DCC-877B-B6C109DD0C09}"/>
                </a:ext>
              </a:extLst>
            </p:cNvPr>
            <p:cNvSpPr/>
            <p:nvPr/>
          </p:nvSpPr>
          <p:spPr>
            <a:xfrm>
              <a:off x="11560222" y="3814036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N5</a:t>
              </a: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875D4DDE-7311-4000-893B-E489864B88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92133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10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150D8A56-872D-4E93-8AA0-0D05E0FDD70C}"/>
                </a:ext>
              </a:extLst>
            </p:cNvPr>
            <p:cNvCxnSpPr>
              <a:cxnSpLocks noChangeAspect="1"/>
              <a:stCxn id="125" idx="0"/>
              <a:endCxn id="124" idx="2"/>
            </p:cNvCxnSpPr>
            <p:nvPr/>
          </p:nvCxnSpPr>
          <p:spPr>
            <a:xfrm flipV="1">
              <a:off x="11861683" y="4420448"/>
              <a:ext cx="1745" cy="2399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F2F2BF5-4D7C-41BD-A26C-E114CBF59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29061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N4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92531CFA-F8F0-4D25-AF56-8FB3C6428A2C}"/>
                </a:ext>
              </a:extLst>
            </p:cNvPr>
            <p:cNvCxnSpPr>
              <a:cxnSpLocks noChangeAspect="1"/>
              <a:stCxn id="127" idx="0"/>
              <a:endCxn id="123" idx="2"/>
            </p:cNvCxnSpPr>
            <p:nvPr/>
          </p:nvCxnSpPr>
          <p:spPr>
            <a:xfrm flipH="1" flipV="1">
              <a:off x="11097621" y="4414237"/>
              <a:ext cx="990" cy="246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77E80F1C-062B-42A2-90AC-CE242AB11B55}"/>
                </a:ext>
              </a:extLst>
            </p:cNvPr>
            <p:cNvCxnSpPr>
              <a:cxnSpLocks/>
              <a:stCxn id="113" idx="4"/>
              <a:endCxn id="123" idx="0"/>
            </p:cNvCxnSpPr>
            <p:nvPr/>
          </p:nvCxnSpPr>
          <p:spPr>
            <a:xfrm>
              <a:off x="10320781" y="2893374"/>
              <a:ext cx="776840" cy="914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6AABE374-4F27-4C49-8F9B-6CC8929CA526}"/>
                </a:ext>
              </a:extLst>
            </p:cNvPr>
            <p:cNvCxnSpPr>
              <a:cxnSpLocks/>
              <a:stCxn id="113" idx="4"/>
              <a:endCxn id="124" idx="0"/>
            </p:cNvCxnSpPr>
            <p:nvPr/>
          </p:nvCxnSpPr>
          <p:spPr>
            <a:xfrm>
              <a:off x="10320781" y="2893374"/>
              <a:ext cx="1542647" cy="9206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or: Curved 133">
              <a:extLst>
                <a:ext uri="{FF2B5EF4-FFF2-40B4-BE49-F238E27FC236}">
                  <a16:creationId xmlns:a16="http://schemas.microsoft.com/office/drawing/2014/main" id="{21EAAF87-594A-41CD-B0FC-7C7C6E7D6D4D}"/>
                </a:ext>
              </a:extLst>
            </p:cNvPr>
            <p:cNvCxnSpPr>
              <a:stCxn id="89" idx="7"/>
              <a:endCxn id="7" idx="1"/>
            </p:cNvCxnSpPr>
            <p:nvPr/>
          </p:nvCxnSpPr>
          <p:spPr>
            <a:xfrm rot="5400000" flipH="1" flipV="1">
              <a:off x="3980882" y="136736"/>
              <a:ext cx="12700" cy="3304556"/>
            </a:xfrm>
            <a:prstGeom prst="curvedConnector3">
              <a:avLst>
                <a:gd name="adj1" fmla="val 3291953"/>
              </a:avLst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or: Curved 135">
              <a:extLst>
                <a:ext uri="{FF2B5EF4-FFF2-40B4-BE49-F238E27FC236}">
                  <a16:creationId xmlns:a16="http://schemas.microsoft.com/office/drawing/2014/main" id="{51C9C22F-4C02-4454-9E23-C83DEBBD4AB0}"/>
                </a:ext>
              </a:extLst>
            </p:cNvPr>
            <p:cNvCxnSpPr>
              <a:stCxn id="7" idx="7"/>
              <a:endCxn id="113" idx="1"/>
            </p:cNvCxnSpPr>
            <p:nvPr/>
          </p:nvCxnSpPr>
          <p:spPr>
            <a:xfrm rot="5400000" flipH="1" flipV="1">
              <a:off x="8205691" y="131366"/>
              <a:ext cx="12700" cy="3315296"/>
            </a:xfrm>
            <a:prstGeom prst="curvedConnector3">
              <a:avLst>
                <a:gd name="adj1" fmla="val 3291953"/>
              </a:avLst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1B7FECB8-50EF-40F8-AE09-EBFFBDBD6EFF}"/>
                </a:ext>
              </a:extLst>
            </p:cNvPr>
            <p:cNvSpPr/>
            <p:nvPr/>
          </p:nvSpPr>
          <p:spPr>
            <a:xfrm>
              <a:off x="1865792" y="1140607"/>
              <a:ext cx="8449618" cy="914400"/>
            </a:xfrm>
            <a:prstGeom prst="arc">
              <a:avLst>
                <a:gd name="adj1" fmla="val 10806949"/>
                <a:gd name="adj2" fmla="val 21593493"/>
              </a:avLst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5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>
            <a:spLocks noChangeAspect="1"/>
          </p:cNvSpPr>
          <p:nvPr/>
        </p:nvSpPr>
        <p:spPr>
          <a:xfrm>
            <a:off x="5703685" y="5418968"/>
            <a:ext cx="1371600" cy="1371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Political Affiliation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17CD57-34BB-4F7F-9017-BAC175F332B7}"/>
              </a:ext>
            </a:extLst>
          </p:cNvPr>
          <p:cNvGrpSpPr/>
          <p:nvPr/>
        </p:nvGrpSpPr>
        <p:grpSpPr>
          <a:xfrm>
            <a:off x="877382" y="583219"/>
            <a:ext cx="3911752" cy="4874647"/>
            <a:chOff x="3086026" y="1398227"/>
            <a:chExt cx="3911752" cy="4874647"/>
          </a:xfrm>
        </p:grpSpPr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3086026" y="1398227"/>
              <a:ext cx="3911752" cy="3850049"/>
              <a:chOff x="690313" y="663955"/>
              <a:chExt cx="2328424" cy="229169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90313" y="2269245"/>
                <a:ext cx="685800" cy="685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meritP1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511624" y="2269850"/>
                <a:ext cx="685800" cy="685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meritP2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332936" y="2269242"/>
                <a:ext cx="685801" cy="68580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meritP3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398823" y="663955"/>
                <a:ext cx="914400" cy="9143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Belief in Meritocracy</a:t>
                </a:r>
              </a:p>
            </p:txBody>
          </p:sp>
          <p:cxnSp>
            <p:nvCxnSpPr>
              <p:cNvPr id="8" name="Straight Arrow Connector 7"/>
              <p:cNvCxnSpPr>
                <a:stCxn id="7" idx="4"/>
                <a:endCxn id="4" idx="0"/>
              </p:cNvCxnSpPr>
              <p:nvPr/>
            </p:nvCxnSpPr>
            <p:spPr>
              <a:xfrm flipH="1">
                <a:off x="1033213" y="1578354"/>
                <a:ext cx="822811" cy="6908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7" idx="4"/>
                <a:endCxn id="5" idx="0"/>
              </p:cNvCxnSpPr>
              <p:nvPr/>
            </p:nvCxnSpPr>
            <p:spPr>
              <a:xfrm flipH="1">
                <a:off x="1854524" y="1578354"/>
                <a:ext cx="1499" cy="69149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7" idx="4"/>
                <a:endCxn id="6" idx="0"/>
              </p:cNvCxnSpPr>
              <p:nvPr/>
            </p:nvCxnSpPr>
            <p:spPr>
              <a:xfrm>
                <a:off x="1856024" y="1578354"/>
                <a:ext cx="819813" cy="6908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3337031" y="5632794"/>
              <a:ext cx="640080" cy="64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m1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Straight Arrow Connector 60"/>
            <p:cNvCxnSpPr>
              <a:cxnSpLocks noChangeAspect="1"/>
              <a:stCxn id="59" idx="0"/>
              <a:endCxn id="4" idx="2"/>
            </p:cNvCxnSpPr>
            <p:nvPr/>
          </p:nvCxnSpPr>
          <p:spPr>
            <a:xfrm flipV="1">
              <a:off x="3657071" y="5247259"/>
              <a:ext cx="5027" cy="3855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6101665" y="5632794"/>
              <a:ext cx="640080" cy="64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m3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Straight Arrow Connector 66"/>
            <p:cNvCxnSpPr>
              <a:cxnSpLocks noChangeAspect="1"/>
              <a:stCxn id="66" idx="0"/>
              <a:endCxn id="6" idx="2"/>
            </p:cNvCxnSpPr>
            <p:nvPr/>
          </p:nvCxnSpPr>
          <p:spPr>
            <a:xfrm flipV="1">
              <a:off x="6421705" y="5247256"/>
              <a:ext cx="0" cy="3855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4724378" y="5632794"/>
              <a:ext cx="640080" cy="64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m2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" name="Straight Arrow Connector 68"/>
            <p:cNvCxnSpPr>
              <a:cxnSpLocks noChangeAspect="1"/>
              <a:stCxn id="68" idx="0"/>
              <a:endCxn id="5" idx="2"/>
            </p:cNvCxnSpPr>
            <p:nvPr/>
          </p:nvCxnSpPr>
          <p:spPr>
            <a:xfrm flipH="1" flipV="1">
              <a:off x="5041900" y="5248276"/>
              <a:ext cx="2518" cy="38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56C789-BCA8-40AE-B03E-E07DE00BB916}"/>
              </a:ext>
            </a:extLst>
          </p:cNvPr>
          <p:cNvGrpSpPr/>
          <p:nvPr/>
        </p:nvGrpSpPr>
        <p:grpSpPr>
          <a:xfrm>
            <a:off x="8174503" y="100738"/>
            <a:ext cx="3911744" cy="4884822"/>
            <a:chOff x="8174503" y="100738"/>
            <a:chExt cx="3911744" cy="4884822"/>
          </a:xfrm>
        </p:grpSpPr>
        <p:grpSp>
          <p:nvGrpSpPr>
            <p:cNvPr id="3" name="Group 2"/>
            <p:cNvGrpSpPr>
              <a:grpSpLocks noChangeAspect="1"/>
            </p:cNvGrpSpPr>
            <p:nvPr/>
          </p:nvGrpSpPr>
          <p:grpSpPr>
            <a:xfrm>
              <a:off x="8174503" y="100738"/>
              <a:ext cx="3911744" cy="3861708"/>
              <a:chOff x="3317094" y="3478244"/>
              <a:chExt cx="2328418" cy="2298636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317094" y="5090477"/>
                <a:ext cx="685800" cy="685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policyP1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138403" y="5091080"/>
                <a:ext cx="685800" cy="685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policyP2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959712" y="5090476"/>
                <a:ext cx="685800" cy="685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policyP3</a:t>
                </a: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016053" y="3478244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Support</a:t>
                </a:r>
              </a:p>
            </p:txBody>
          </p:sp>
          <p:cxnSp>
            <p:nvCxnSpPr>
              <p:cNvPr id="35" name="Straight Arrow Connector 34"/>
              <p:cNvCxnSpPr>
                <a:stCxn id="34" idx="4"/>
                <a:endCxn id="31" idx="0"/>
              </p:cNvCxnSpPr>
              <p:nvPr/>
            </p:nvCxnSpPr>
            <p:spPr>
              <a:xfrm flipH="1">
                <a:off x="3659994" y="4392644"/>
                <a:ext cx="813259" cy="6978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34" idx="4"/>
                <a:endCxn id="32" idx="0"/>
              </p:cNvCxnSpPr>
              <p:nvPr/>
            </p:nvCxnSpPr>
            <p:spPr>
              <a:xfrm>
                <a:off x="4473253" y="4392644"/>
                <a:ext cx="8050" cy="6984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34" idx="4"/>
                <a:endCxn id="33" idx="0"/>
              </p:cNvCxnSpPr>
              <p:nvPr/>
            </p:nvCxnSpPr>
            <p:spPr>
              <a:xfrm>
                <a:off x="4473253" y="4392644"/>
                <a:ext cx="829359" cy="6978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8430530" y="4345480"/>
              <a:ext cx="640080" cy="64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p1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" name="Straight Arrow Connector 71"/>
            <p:cNvCxnSpPr>
              <a:cxnSpLocks noChangeAspect="1"/>
              <a:stCxn id="70" idx="0"/>
              <a:endCxn id="31" idx="2"/>
            </p:cNvCxnSpPr>
            <p:nvPr/>
          </p:nvCxnSpPr>
          <p:spPr>
            <a:xfrm flipV="1">
              <a:off x="8750570" y="3961433"/>
              <a:ext cx="6" cy="3840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9810335" y="4345480"/>
              <a:ext cx="640080" cy="64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p2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" name="Straight Arrow Connector 73"/>
            <p:cNvCxnSpPr>
              <a:cxnSpLocks noChangeAspect="1"/>
              <a:stCxn id="73" idx="0"/>
              <a:endCxn id="32" idx="2"/>
            </p:cNvCxnSpPr>
            <p:nvPr/>
          </p:nvCxnSpPr>
          <p:spPr>
            <a:xfrm flipV="1">
              <a:off x="10130375" y="3962446"/>
              <a:ext cx="1" cy="3830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11190140" y="4345480"/>
              <a:ext cx="640080" cy="64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p3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Straight Arrow Connector 75"/>
            <p:cNvCxnSpPr>
              <a:cxnSpLocks noChangeAspect="1"/>
              <a:stCxn id="75" idx="0"/>
              <a:endCxn id="33" idx="2"/>
            </p:cNvCxnSpPr>
            <p:nvPr/>
          </p:nvCxnSpPr>
          <p:spPr>
            <a:xfrm flipH="1" flipV="1">
              <a:off x="11510175" y="3961431"/>
              <a:ext cx="5" cy="3840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4655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Widescreen</PresentationFormat>
  <Paragraphs>83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kylelang</dc:creator>
  <cp:lastModifiedBy>Kyle Lang</cp:lastModifiedBy>
  <cp:revision>18</cp:revision>
  <dcterms:created xsi:type="dcterms:W3CDTF">2016-02-19T22:07:14Z</dcterms:created>
  <dcterms:modified xsi:type="dcterms:W3CDTF">2022-06-27T18:31:25Z</dcterms:modified>
</cp:coreProperties>
</file>