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61" r:id="rId2"/>
    <p:sldId id="262" r:id="rId3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14575-E7EC-47B9-974E-E63DD587881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5F7A-B518-4B6D-BD07-75522401A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1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2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2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43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04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65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25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287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7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7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1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C3493539-90BB-4BFD-92E9-56BC0A5C8A9F}"/>
              </a:ext>
            </a:extLst>
          </p:cNvPr>
          <p:cNvGrpSpPr/>
          <p:nvPr/>
        </p:nvGrpSpPr>
        <p:grpSpPr>
          <a:xfrm>
            <a:off x="1320955" y="719881"/>
            <a:ext cx="8157852" cy="9360000"/>
            <a:chOff x="2395203" y="719881"/>
            <a:chExt cx="8157852" cy="9360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282A384-0B93-437B-BDE1-886123208C84}"/>
                </a:ext>
              </a:extLst>
            </p:cNvPr>
            <p:cNvGrpSpPr/>
            <p:nvPr/>
          </p:nvGrpSpPr>
          <p:grpSpPr>
            <a:xfrm>
              <a:off x="6365264" y="719881"/>
              <a:ext cx="4187791" cy="9360000"/>
              <a:chOff x="6241697" y="701345"/>
              <a:chExt cx="4187791" cy="936000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46B7A74-7AAF-4DB5-A7AD-8291DED6C9FD}"/>
                  </a:ext>
                </a:extLst>
              </p:cNvPr>
              <p:cNvGrpSpPr/>
              <p:nvPr/>
            </p:nvGrpSpPr>
            <p:grpSpPr>
              <a:xfrm>
                <a:off x="6241697" y="701345"/>
                <a:ext cx="4187791" cy="4264918"/>
                <a:chOff x="2406014" y="585997"/>
                <a:chExt cx="3419211" cy="3520376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721BF25-5F46-4E94-B8B0-EF76B1988557}"/>
                    </a:ext>
                  </a:extLst>
                </p:cNvPr>
                <p:cNvSpPr/>
                <p:nvPr/>
              </p:nvSpPr>
              <p:spPr>
                <a:xfrm>
                  <a:off x="3261989" y="585997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A1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06AC8EB-765F-4D24-896E-D49C57559D7F}"/>
                    </a:ext>
                  </a:extLst>
                </p:cNvPr>
                <p:cNvSpPr/>
                <p:nvPr/>
              </p:nvSpPr>
              <p:spPr>
                <a:xfrm>
                  <a:off x="3261989" y="1308040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3A41356-9924-48B5-A729-992CB541C149}"/>
                    </a:ext>
                  </a:extLst>
                </p:cNvPr>
                <p:cNvSpPr/>
                <p:nvPr/>
              </p:nvSpPr>
              <p:spPr>
                <a:xfrm>
                  <a:off x="3261988" y="2029332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A3</a:t>
                  </a: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DC4E5B4-422E-4761-8ABB-5ED3E84357EF}"/>
                    </a:ext>
                  </a:extLst>
                </p:cNvPr>
                <p:cNvSpPr/>
                <p:nvPr/>
              </p:nvSpPr>
              <p:spPr>
                <a:xfrm>
                  <a:off x="4490997" y="1676465"/>
                  <a:ext cx="1334228" cy="132064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Agree</a:t>
                  </a:r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0171EDF-6F98-4773-A690-45B98A5726EB}"/>
                    </a:ext>
                  </a:extLst>
                </p:cNvPr>
                <p:cNvCxnSpPr>
                  <a:cxnSpLocks/>
                  <a:stCxn id="91" idx="2"/>
                  <a:endCxn id="88" idx="3"/>
                </p:cNvCxnSpPr>
                <p:nvPr/>
              </p:nvCxnSpPr>
              <p:spPr>
                <a:xfrm flipH="1" flipV="1">
                  <a:off x="3887330" y="895485"/>
                  <a:ext cx="603667" cy="144130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35EA1314-289C-4D2F-8F74-3E6BB0DC24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9758" y="617089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6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A1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9B593B06-2B59-4763-810B-EBCE3E14BA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6014" y="2061653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6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A3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FA599F2-A25D-45CE-A0EE-4953073424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9758" y="1347065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6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0B8797-E892-4D91-9D75-B1116B1B0056}"/>
                    </a:ext>
                  </a:extLst>
                </p:cNvPr>
                <p:cNvSpPr/>
                <p:nvPr/>
              </p:nvSpPr>
              <p:spPr>
                <a:xfrm>
                  <a:off x="3265697" y="2750624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A4</a:t>
                  </a: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08BF1AD6-3D8B-4F9A-BE80-B091989E668D}"/>
                    </a:ext>
                  </a:extLst>
                </p:cNvPr>
                <p:cNvSpPr/>
                <p:nvPr/>
              </p:nvSpPr>
              <p:spPr>
                <a:xfrm>
                  <a:off x="3269050" y="3487398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A5</a:t>
                  </a: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EFA5A4D4-5CBE-4E3C-A87F-1AAEA286F5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6014" y="3527819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6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A5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48E12B9D-E4BB-4B79-A82D-774A54209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9758" y="2779913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6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A4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CA3D7067-8470-43DE-AA39-BAEA64612FF3}"/>
                    </a:ext>
                  </a:extLst>
                </p:cNvPr>
                <p:cNvCxnSpPr>
                  <a:cxnSpLocks/>
                  <a:stCxn id="91" idx="2"/>
                  <a:endCxn id="89" idx="3"/>
                </p:cNvCxnSpPr>
                <p:nvPr/>
              </p:nvCxnSpPr>
              <p:spPr>
                <a:xfrm flipH="1" flipV="1">
                  <a:off x="3887330" y="1617528"/>
                  <a:ext cx="603667" cy="7192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3CC18B6A-2CA3-4766-9BF3-AC0B48702838}"/>
                    </a:ext>
                  </a:extLst>
                </p:cNvPr>
                <p:cNvCxnSpPr>
                  <a:cxnSpLocks/>
                  <a:stCxn id="91" idx="2"/>
                  <a:endCxn id="90" idx="3"/>
                </p:cNvCxnSpPr>
                <p:nvPr/>
              </p:nvCxnSpPr>
              <p:spPr>
                <a:xfrm flipH="1">
                  <a:off x="3887329" y="2336787"/>
                  <a:ext cx="603668" cy="20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4D7920ED-7A0E-4378-A540-0A85FC9F6CE1}"/>
                    </a:ext>
                  </a:extLst>
                </p:cNvPr>
                <p:cNvCxnSpPr>
                  <a:cxnSpLocks/>
                  <a:stCxn id="91" idx="2"/>
                  <a:endCxn id="101" idx="3"/>
                </p:cNvCxnSpPr>
                <p:nvPr/>
              </p:nvCxnSpPr>
              <p:spPr>
                <a:xfrm flipH="1">
                  <a:off x="3891038" y="2336787"/>
                  <a:ext cx="599959" cy="7233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47460C04-B410-48B0-9E6E-55FA465FA79E}"/>
                    </a:ext>
                  </a:extLst>
                </p:cNvPr>
                <p:cNvCxnSpPr>
                  <a:cxnSpLocks/>
                  <a:stCxn id="91" idx="2"/>
                  <a:endCxn id="104" idx="3"/>
                </p:cNvCxnSpPr>
                <p:nvPr/>
              </p:nvCxnSpPr>
              <p:spPr>
                <a:xfrm flipH="1">
                  <a:off x="3894391" y="2336787"/>
                  <a:ext cx="596606" cy="146009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472D759D-5652-407E-A1EB-EE29B8B90E81}"/>
                    </a:ext>
                  </a:extLst>
                </p:cNvPr>
                <p:cNvCxnSpPr>
                  <a:cxnSpLocks/>
                  <a:stCxn id="88" idx="1"/>
                  <a:endCxn id="95" idx="6"/>
                </p:cNvCxnSpPr>
                <p:nvPr/>
              </p:nvCxnSpPr>
              <p:spPr>
                <a:xfrm flipH="1" flipV="1">
                  <a:off x="2965686" y="892224"/>
                  <a:ext cx="296303" cy="326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D429CC5F-C632-42B8-B4F7-A116CB8887D8}"/>
                    </a:ext>
                  </a:extLst>
                </p:cNvPr>
                <p:cNvCxnSpPr>
                  <a:cxnSpLocks/>
                  <a:stCxn id="89" idx="1"/>
                  <a:endCxn id="99" idx="6"/>
                </p:cNvCxnSpPr>
                <p:nvPr/>
              </p:nvCxnSpPr>
              <p:spPr>
                <a:xfrm flipH="1">
                  <a:off x="2965686" y="1617528"/>
                  <a:ext cx="296303" cy="467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51C551C1-0185-4DC9-A2E7-6F80D46F8983}"/>
                    </a:ext>
                  </a:extLst>
                </p:cNvPr>
                <p:cNvCxnSpPr>
                  <a:cxnSpLocks/>
                  <a:stCxn id="90" idx="1"/>
                  <a:endCxn id="97" idx="6"/>
                </p:cNvCxnSpPr>
                <p:nvPr/>
              </p:nvCxnSpPr>
              <p:spPr>
                <a:xfrm flipH="1" flipV="1">
                  <a:off x="2961942" y="2336788"/>
                  <a:ext cx="300046" cy="20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C7424D51-33CC-4D71-9FF6-8F408FAA996F}"/>
                    </a:ext>
                  </a:extLst>
                </p:cNvPr>
                <p:cNvCxnSpPr>
                  <a:cxnSpLocks/>
                  <a:stCxn id="101" idx="1"/>
                  <a:endCxn id="112" idx="6"/>
                </p:cNvCxnSpPr>
                <p:nvPr/>
              </p:nvCxnSpPr>
              <p:spPr>
                <a:xfrm flipH="1" flipV="1">
                  <a:off x="2965686" y="3055048"/>
                  <a:ext cx="300011" cy="50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86E09474-22B3-49BA-9C48-8F5EA37CC7C0}"/>
                    </a:ext>
                  </a:extLst>
                </p:cNvPr>
                <p:cNvCxnSpPr>
                  <a:cxnSpLocks/>
                  <a:stCxn id="104" idx="1"/>
                  <a:endCxn id="109" idx="6"/>
                </p:cNvCxnSpPr>
                <p:nvPr/>
              </p:nvCxnSpPr>
              <p:spPr>
                <a:xfrm flipH="1">
                  <a:off x="2961942" y="3796886"/>
                  <a:ext cx="307108" cy="60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E7E4475-D750-403B-894F-8C082B292DE6}"/>
                  </a:ext>
                </a:extLst>
              </p:cNvPr>
              <p:cNvGrpSpPr/>
              <p:nvPr/>
            </p:nvGrpSpPr>
            <p:grpSpPr>
              <a:xfrm>
                <a:off x="6241697" y="5796427"/>
                <a:ext cx="4187791" cy="4264918"/>
                <a:chOff x="2406014" y="585997"/>
                <a:chExt cx="3419211" cy="3520376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543EF41-895D-4484-BF68-3124022653EE}"/>
                    </a:ext>
                  </a:extLst>
                </p:cNvPr>
                <p:cNvSpPr/>
                <p:nvPr/>
              </p:nvSpPr>
              <p:spPr>
                <a:xfrm>
                  <a:off x="3261989" y="585997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O1</a:t>
                  </a: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C069EE3-0F60-45AB-AF3D-19AC9F644A39}"/>
                    </a:ext>
                  </a:extLst>
                </p:cNvPr>
                <p:cNvSpPr/>
                <p:nvPr/>
              </p:nvSpPr>
              <p:spPr>
                <a:xfrm>
                  <a:off x="3261989" y="1308040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O2</a:t>
                  </a: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97C44840-C117-458B-B458-8DB93737C337}"/>
                    </a:ext>
                  </a:extLst>
                </p:cNvPr>
                <p:cNvSpPr/>
                <p:nvPr/>
              </p:nvSpPr>
              <p:spPr>
                <a:xfrm>
                  <a:off x="3261988" y="2029332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O3</a:t>
                  </a: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C8DB1650-2FB6-42CE-92F7-AAE924D221FE}"/>
                    </a:ext>
                  </a:extLst>
                </p:cNvPr>
                <p:cNvSpPr/>
                <p:nvPr/>
              </p:nvSpPr>
              <p:spPr>
                <a:xfrm>
                  <a:off x="4490997" y="1676465"/>
                  <a:ext cx="1334228" cy="132064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Openness</a:t>
                  </a:r>
                </a:p>
              </p:txBody>
            </p: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F895DEA3-A199-40E3-B654-6B8DAB849B5C}"/>
                    </a:ext>
                  </a:extLst>
                </p:cNvPr>
                <p:cNvCxnSpPr>
                  <a:cxnSpLocks/>
                  <a:stCxn id="200" idx="2"/>
                  <a:endCxn id="197" idx="3"/>
                </p:cNvCxnSpPr>
                <p:nvPr/>
              </p:nvCxnSpPr>
              <p:spPr>
                <a:xfrm flipH="1" flipV="1">
                  <a:off x="3887330" y="895485"/>
                  <a:ext cx="603667" cy="144130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A9D91B1F-5886-4617-A18F-F89A9CFFE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9758" y="617089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6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O1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47663250-19EA-4D1D-B253-909B01FB15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6014" y="2061653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6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O3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211FD5A3-7BF2-4554-B8CA-2059205E96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9758" y="1347065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6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O2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B79542C6-4EC9-4B68-8B65-62A144154CD1}"/>
                    </a:ext>
                  </a:extLst>
                </p:cNvPr>
                <p:cNvSpPr/>
                <p:nvPr/>
              </p:nvSpPr>
              <p:spPr>
                <a:xfrm>
                  <a:off x="3265697" y="2750624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O4</a:t>
                  </a: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1C50851-6A6A-40F4-8409-82970F52AB99}"/>
                    </a:ext>
                  </a:extLst>
                </p:cNvPr>
                <p:cNvSpPr/>
                <p:nvPr/>
              </p:nvSpPr>
              <p:spPr>
                <a:xfrm>
                  <a:off x="3269050" y="3487398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O5</a:t>
                  </a: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1204401A-0DF9-4BE5-9A9B-EC0F3C1FB1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6014" y="3527819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6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O5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80E66708-7830-490F-B138-7843051FEB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9758" y="2779913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6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O4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6CD9AFC0-A711-4BE4-9981-F830C6FE3E95}"/>
                    </a:ext>
                  </a:extLst>
                </p:cNvPr>
                <p:cNvCxnSpPr>
                  <a:cxnSpLocks/>
                  <a:stCxn id="200" idx="2"/>
                  <a:endCxn id="198" idx="3"/>
                </p:cNvCxnSpPr>
                <p:nvPr/>
              </p:nvCxnSpPr>
              <p:spPr>
                <a:xfrm flipH="1" flipV="1">
                  <a:off x="3887330" y="1617528"/>
                  <a:ext cx="603667" cy="7192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>
                  <a:extLst>
                    <a:ext uri="{FF2B5EF4-FFF2-40B4-BE49-F238E27FC236}">
                      <a16:creationId xmlns:a16="http://schemas.microsoft.com/office/drawing/2014/main" id="{0B45D25D-D93D-42B4-89B7-B5C246147C16}"/>
                    </a:ext>
                  </a:extLst>
                </p:cNvPr>
                <p:cNvCxnSpPr>
                  <a:cxnSpLocks/>
                  <a:stCxn id="200" idx="2"/>
                  <a:endCxn id="199" idx="3"/>
                </p:cNvCxnSpPr>
                <p:nvPr/>
              </p:nvCxnSpPr>
              <p:spPr>
                <a:xfrm flipH="1">
                  <a:off x="3887329" y="2336787"/>
                  <a:ext cx="603668" cy="20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>
                  <a:extLst>
                    <a:ext uri="{FF2B5EF4-FFF2-40B4-BE49-F238E27FC236}">
                      <a16:creationId xmlns:a16="http://schemas.microsoft.com/office/drawing/2014/main" id="{A48170FD-E846-43C6-A23A-49D9A6D851DB}"/>
                    </a:ext>
                  </a:extLst>
                </p:cNvPr>
                <p:cNvCxnSpPr>
                  <a:cxnSpLocks/>
                  <a:stCxn id="200" idx="2"/>
                  <a:endCxn id="205" idx="3"/>
                </p:cNvCxnSpPr>
                <p:nvPr/>
              </p:nvCxnSpPr>
              <p:spPr>
                <a:xfrm flipH="1">
                  <a:off x="3891038" y="2336787"/>
                  <a:ext cx="599959" cy="7233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855A762C-A00E-4C20-B1F5-447BB7105BF1}"/>
                    </a:ext>
                  </a:extLst>
                </p:cNvPr>
                <p:cNvCxnSpPr>
                  <a:cxnSpLocks/>
                  <a:stCxn id="200" idx="2"/>
                  <a:endCxn id="206" idx="3"/>
                </p:cNvCxnSpPr>
                <p:nvPr/>
              </p:nvCxnSpPr>
              <p:spPr>
                <a:xfrm flipH="1">
                  <a:off x="3894391" y="2336787"/>
                  <a:ext cx="596606" cy="146009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Arrow Connector 212">
                  <a:extLst>
                    <a:ext uri="{FF2B5EF4-FFF2-40B4-BE49-F238E27FC236}">
                      <a16:creationId xmlns:a16="http://schemas.microsoft.com/office/drawing/2014/main" id="{E3291858-DE47-453C-B980-7BF4CEECE0BD}"/>
                    </a:ext>
                  </a:extLst>
                </p:cNvPr>
                <p:cNvCxnSpPr>
                  <a:cxnSpLocks/>
                  <a:stCxn id="197" idx="1"/>
                  <a:endCxn id="202" idx="6"/>
                </p:cNvCxnSpPr>
                <p:nvPr/>
              </p:nvCxnSpPr>
              <p:spPr>
                <a:xfrm flipH="1" flipV="1">
                  <a:off x="2965686" y="892224"/>
                  <a:ext cx="296303" cy="326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Arrow Connector 213">
                  <a:extLst>
                    <a:ext uri="{FF2B5EF4-FFF2-40B4-BE49-F238E27FC236}">
                      <a16:creationId xmlns:a16="http://schemas.microsoft.com/office/drawing/2014/main" id="{B08C1B3C-1C2C-4E77-977F-25B4F3143EA3}"/>
                    </a:ext>
                  </a:extLst>
                </p:cNvPr>
                <p:cNvCxnSpPr>
                  <a:cxnSpLocks/>
                  <a:stCxn id="198" idx="1"/>
                  <a:endCxn id="204" idx="6"/>
                </p:cNvCxnSpPr>
                <p:nvPr/>
              </p:nvCxnSpPr>
              <p:spPr>
                <a:xfrm flipH="1">
                  <a:off x="2965686" y="1617528"/>
                  <a:ext cx="296303" cy="467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Arrow Connector 214">
                  <a:extLst>
                    <a:ext uri="{FF2B5EF4-FFF2-40B4-BE49-F238E27FC236}">
                      <a16:creationId xmlns:a16="http://schemas.microsoft.com/office/drawing/2014/main" id="{CD1AEE9A-7A07-4CEC-AE94-3CFB894CD4FF}"/>
                    </a:ext>
                  </a:extLst>
                </p:cNvPr>
                <p:cNvCxnSpPr>
                  <a:cxnSpLocks/>
                  <a:stCxn id="199" idx="1"/>
                  <a:endCxn id="203" idx="6"/>
                </p:cNvCxnSpPr>
                <p:nvPr/>
              </p:nvCxnSpPr>
              <p:spPr>
                <a:xfrm flipH="1" flipV="1">
                  <a:off x="2961942" y="2336788"/>
                  <a:ext cx="300046" cy="20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35B80471-BDB7-40D9-AC11-E20382DDED16}"/>
                    </a:ext>
                  </a:extLst>
                </p:cNvPr>
                <p:cNvCxnSpPr>
                  <a:cxnSpLocks/>
                  <a:stCxn id="205" idx="1"/>
                  <a:endCxn id="208" idx="6"/>
                </p:cNvCxnSpPr>
                <p:nvPr/>
              </p:nvCxnSpPr>
              <p:spPr>
                <a:xfrm flipH="1" flipV="1">
                  <a:off x="2965686" y="3055048"/>
                  <a:ext cx="300011" cy="50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>
                  <a:extLst>
                    <a:ext uri="{FF2B5EF4-FFF2-40B4-BE49-F238E27FC236}">
                      <a16:creationId xmlns:a16="http://schemas.microsoft.com/office/drawing/2014/main" id="{FDB29D9D-8DD2-4D81-A97C-20A137B248BA}"/>
                    </a:ext>
                  </a:extLst>
                </p:cNvPr>
                <p:cNvCxnSpPr>
                  <a:cxnSpLocks/>
                  <a:stCxn id="206" idx="1"/>
                  <a:endCxn id="207" idx="6"/>
                </p:cNvCxnSpPr>
                <p:nvPr/>
              </p:nvCxnSpPr>
              <p:spPr>
                <a:xfrm flipH="1">
                  <a:off x="2961942" y="3796886"/>
                  <a:ext cx="307108" cy="60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5" name="Connector: Curved 284">
                <a:extLst>
                  <a:ext uri="{FF2B5EF4-FFF2-40B4-BE49-F238E27FC236}">
                    <a16:creationId xmlns:a16="http://schemas.microsoft.com/office/drawing/2014/main" id="{34F52958-883D-4F51-A216-5149F925C9E5}"/>
                  </a:ext>
                </a:extLst>
              </p:cNvPr>
              <p:cNvCxnSpPr>
                <a:cxnSpLocks/>
                <a:stCxn id="91" idx="4"/>
                <a:endCxn id="200" idx="0"/>
              </p:cNvCxnSpPr>
              <p:nvPr/>
            </p:nvCxnSpPr>
            <p:spPr>
              <a:xfrm rot="5400000">
                <a:off x="7864853" y="5369772"/>
                <a:ext cx="3495130" cy="10404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BA7F865-961A-4B8B-8BF8-BEED59EBCA7E}"/>
                </a:ext>
              </a:extLst>
            </p:cNvPr>
            <p:cNvSpPr>
              <a:spLocks/>
            </p:cNvSpPr>
            <p:nvPr/>
          </p:nvSpPr>
          <p:spPr>
            <a:xfrm>
              <a:off x="2395203" y="3987208"/>
              <a:ext cx="1260000" cy="12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Male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5683ACF-2715-4420-ADE0-94DF9AB7EFF9}"/>
                </a:ext>
              </a:extLst>
            </p:cNvPr>
            <p:cNvSpPr>
              <a:spLocks/>
            </p:cNvSpPr>
            <p:nvPr/>
          </p:nvSpPr>
          <p:spPr>
            <a:xfrm>
              <a:off x="2395203" y="5555955"/>
              <a:ext cx="1260000" cy="12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</a:t>
              </a:r>
            </a:p>
          </p:txBody>
        </p:sp>
        <p:cxnSp>
          <p:nvCxnSpPr>
            <p:cNvPr id="75" name="Connector: Curved 74">
              <a:extLst>
                <a:ext uri="{FF2B5EF4-FFF2-40B4-BE49-F238E27FC236}">
                  <a16:creationId xmlns:a16="http://schemas.microsoft.com/office/drawing/2014/main" id="{92C4ED2B-B7EC-4A39-B0AF-86C1EA4C4883}"/>
                </a:ext>
              </a:extLst>
            </p:cNvPr>
            <p:cNvCxnSpPr>
              <a:cxnSpLocks/>
              <a:stCxn id="95" idx="2"/>
              <a:endCxn id="73" idx="0"/>
            </p:cNvCxnSpPr>
            <p:nvPr/>
          </p:nvCxnSpPr>
          <p:spPr>
            <a:xfrm rot="10800000" flipV="1">
              <a:off x="3025204" y="1090872"/>
              <a:ext cx="3344647" cy="2896335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62127300-75A6-4EE4-BD69-80FC7259B374}"/>
                </a:ext>
              </a:extLst>
            </p:cNvPr>
            <p:cNvCxnSpPr>
              <a:cxnSpLocks/>
              <a:stCxn id="74" idx="1"/>
              <a:endCxn id="73" idx="1"/>
            </p:cNvCxnSpPr>
            <p:nvPr/>
          </p:nvCxnSpPr>
          <p:spPr>
            <a:xfrm rot="10800000">
              <a:off x="2395203" y="4617209"/>
              <a:ext cx="12700" cy="1568747"/>
            </a:xfrm>
            <a:prstGeom prst="curvedConnector3">
              <a:avLst>
                <a:gd name="adj1" fmla="val 5789189"/>
              </a:avLst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5729E60A-06C6-4AA2-B4C2-FAE22F55AC91}"/>
                </a:ext>
              </a:extLst>
            </p:cNvPr>
            <p:cNvCxnSpPr>
              <a:cxnSpLocks/>
              <a:stCxn id="99" idx="2"/>
              <a:endCxn id="73" idx="0"/>
            </p:cNvCxnSpPr>
            <p:nvPr/>
          </p:nvCxnSpPr>
          <p:spPr>
            <a:xfrm rot="10800000" flipV="1">
              <a:off x="3025204" y="1975234"/>
              <a:ext cx="3344647" cy="2011973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Curved 86">
              <a:extLst>
                <a:ext uri="{FF2B5EF4-FFF2-40B4-BE49-F238E27FC236}">
                  <a16:creationId xmlns:a16="http://schemas.microsoft.com/office/drawing/2014/main" id="{0BC2E89A-A22C-4CFD-AC2F-194C340E24F8}"/>
                </a:ext>
              </a:extLst>
            </p:cNvPr>
            <p:cNvCxnSpPr>
              <a:cxnSpLocks/>
              <a:stCxn id="97" idx="2"/>
              <a:endCxn id="73" idx="0"/>
            </p:cNvCxnSpPr>
            <p:nvPr/>
          </p:nvCxnSpPr>
          <p:spPr>
            <a:xfrm rot="10800000" flipV="1">
              <a:off x="3025204" y="2840954"/>
              <a:ext cx="3340061" cy="1146253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1AEE4E1B-D17C-4F25-B747-1AAB7337732A}"/>
                </a:ext>
              </a:extLst>
            </p:cNvPr>
            <p:cNvCxnSpPr>
              <a:cxnSpLocks/>
              <a:stCxn id="109" idx="2"/>
              <a:endCxn id="73" idx="3"/>
            </p:cNvCxnSpPr>
            <p:nvPr/>
          </p:nvCxnSpPr>
          <p:spPr>
            <a:xfrm rot="10800000">
              <a:off x="3655204" y="4617208"/>
              <a:ext cx="2710061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or: Curved 99">
              <a:extLst>
                <a:ext uri="{FF2B5EF4-FFF2-40B4-BE49-F238E27FC236}">
                  <a16:creationId xmlns:a16="http://schemas.microsoft.com/office/drawing/2014/main" id="{D7E7ADDF-2AA7-4995-ADC0-D4C035B8543F}"/>
                </a:ext>
              </a:extLst>
            </p:cNvPr>
            <p:cNvCxnSpPr>
              <a:cxnSpLocks/>
              <a:stCxn id="207" idx="2"/>
              <a:endCxn id="74" idx="2"/>
            </p:cNvCxnSpPr>
            <p:nvPr/>
          </p:nvCxnSpPr>
          <p:spPr>
            <a:xfrm rot="10800000">
              <a:off x="3025204" y="6815956"/>
              <a:ext cx="3340061" cy="2896335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188E0054-6114-4AB6-A5AE-93A01C61BC59}"/>
                </a:ext>
              </a:extLst>
            </p:cNvPr>
            <p:cNvCxnSpPr>
              <a:cxnSpLocks/>
              <a:stCxn id="208" idx="2"/>
              <a:endCxn id="74" idx="2"/>
            </p:cNvCxnSpPr>
            <p:nvPr/>
          </p:nvCxnSpPr>
          <p:spPr>
            <a:xfrm rot="10800000">
              <a:off x="3025204" y="6815955"/>
              <a:ext cx="3344647" cy="199025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Curved 106">
              <a:extLst>
                <a:ext uri="{FF2B5EF4-FFF2-40B4-BE49-F238E27FC236}">
                  <a16:creationId xmlns:a16="http://schemas.microsoft.com/office/drawing/2014/main" id="{0AAA6F76-9045-4518-8C08-27342435DEEE}"/>
                </a:ext>
              </a:extLst>
            </p:cNvPr>
            <p:cNvCxnSpPr>
              <a:cxnSpLocks/>
              <a:stCxn id="203" idx="2"/>
              <a:endCxn id="74" idx="2"/>
            </p:cNvCxnSpPr>
            <p:nvPr/>
          </p:nvCxnSpPr>
          <p:spPr>
            <a:xfrm rot="10800000">
              <a:off x="3025204" y="6815955"/>
              <a:ext cx="3340061" cy="1120082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or: Curved 107">
              <a:extLst>
                <a:ext uri="{FF2B5EF4-FFF2-40B4-BE49-F238E27FC236}">
                  <a16:creationId xmlns:a16="http://schemas.microsoft.com/office/drawing/2014/main" id="{3173FAB0-CA76-4E89-9204-C5ADE02C4679}"/>
                </a:ext>
              </a:extLst>
            </p:cNvPr>
            <p:cNvCxnSpPr>
              <a:cxnSpLocks/>
              <a:stCxn id="202" idx="2"/>
              <a:endCxn id="74" idx="3"/>
            </p:cNvCxnSpPr>
            <p:nvPr/>
          </p:nvCxnSpPr>
          <p:spPr>
            <a:xfrm rot="10800000">
              <a:off x="3655204" y="6185955"/>
              <a:ext cx="2714647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0C381D8-01A1-471A-9179-1FF1AA344649}"/>
                </a:ext>
              </a:extLst>
            </p:cNvPr>
            <p:cNvCxnSpPr>
              <a:cxnSpLocks/>
              <a:stCxn id="73" idx="3"/>
              <a:endCxn id="202" idx="2"/>
            </p:cNvCxnSpPr>
            <p:nvPr/>
          </p:nvCxnSpPr>
          <p:spPr>
            <a:xfrm>
              <a:off x="3655203" y="4617208"/>
              <a:ext cx="2714647" cy="15687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914E5BE-D1A2-4A75-91D3-7FC08C1599EF}"/>
                </a:ext>
              </a:extLst>
            </p:cNvPr>
            <p:cNvCxnSpPr>
              <a:cxnSpLocks/>
              <a:stCxn id="73" idx="3"/>
              <a:endCxn id="204" idx="2"/>
            </p:cNvCxnSpPr>
            <p:nvPr/>
          </p:nvCxnSpPr>
          <p:spPr>
            <a:xfrm>
              <a:off x="3655203" y="4617208"/>
              <a:ext cx="2714647" cy="24531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F0EE7045-A75A-4277-8C86-18C0B7A09D5C}"/>
                </a:ext>
              </a:extLst>
            </p:cNvPr>
            <p:cNvCxnSpPr>
              <a:cxnSpLocks/>
              <a:stCxn id="73" idx="3"/>
              <a:endCxn id="203" idx="2"/>
            </p:cNvCxnSpPr>
            <p:nvPr/>
          </p:nvCxnSpPr>
          <p:spPr>
            <a:xfrm>
              <a:off x="3655203" y="4617208"/>
              <a:ext cx="2710061" cy="331882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31C79820-6B61-4C9C-8F06-64FE7E13BC1F}"/>
                </a:ext>
              </a:extLst>
            </p:cNvPr>
            <p:cNvCxnSpPr>
              <a:cxnSpLocks/>
              <a:stCxn id="73" idx="3"/>
              <a:endCxn id="208" idx="2"/>
            </p:cNvCxnSpPr>
            <p:nvPr/>
          </p:nvCxnSpPr>
          <p:spPr>
            <a:xfrm>
              <a:off x="3655203" y="4617208"/>
              <a:ext cx="2714647" cy="418899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2DAC75B-A179-4CCA-B169-DC82C7B53422}"/>
                </a:ext>
              </a:extLst>
            </p:cNvPr>
            <p:cNvCxnSpPr>
              <a:cxnSpLocks/>
              <a:stCxn id="73" idx="3"/>
              <a:endCxn id="207" idx="2"/>
            </p:cNvCxnSpPr>
            <p:nvPr/>
          </p:nvCxnSpPr>
          <p:spPr>
            <a:xfrm>
              <a:off x="3655203" y="4617208"/>
              <a:ext cx="2710061" cy="50950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EA53F5B-2079-451F-9DFC-A00918DEC1CD}"/>
                </a:ext>
              </a:extLst>
            </p:cNvPr>
            <p:cNvCxnSpPr>
              <a:cxnSpLocks/>
              <a:stCxn id="73" idx="3"/>
              <a:endCxn id="112" idx="2"/>
            </p:cNvCxnSpPr>
            <p:nvPr/>
          </p:nvCxnSpPr>
          <p:spPr>
            <a:xfrm flipV="1">
              <a:off x="3655203" y="3711123"/>
              <a:ext cx="2714647" cy="90608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4A7CDA85-E8F0-4BDF-99C4-7C36015E1D83}"/>
                </a:ext>
              </a:extLst>
            </p:cNvPr>
            <p:cNvCxnSpPr>
              <a:cxnSpLocks/>
              <a:stCxn id="74" idx="3"/>
              <a:endCxn id="204" idx="2"/>
            </p:cNvCxnSpPr>
            <p:nvPr/>
          </p:nvCxnSpPr>
          <p:spPr>
            <a:xfrm>
              <a:off x="3655203" y="6185955"/>
              <a:ext cx="2714647" cy="8843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7E8A057-29CB-4300-8C8D-60A7B2208A78}"/>
                </a:ext>
              </a:extLst>
            </p:cNvPr>
            <p:cNvCxnSpPr>
              <a:cxnSpLocks/>
              <a:stCxn id="74" idx="3"/>
              <a:endCxn id="109" idx="2"/>
            </p:cNvCxnSpPr>
            <p:nvPr/>
          </p:nvCxnSpPr>
          <p:spPr>
            <a:xfrm flipV="1">
              <a:off x="3655203" y="4617208"/>
              <a:ext cx="2710061" cy="15687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E6FFB376-2D15-45F1-A1F6-ED54C886C4B0}"/>
                </a:ext>
              </a:extLst>
            </p:cNvPr>
            <p:cNvCxnSpPr>
              <a:cxnSpLocks/>
              <a:stCxn id="74" idx="3"/>
              <a:endCxn id="112" idx="2"/>
            </p:cNvCxnSpPr>
            <p:nvPr/>
          </p:nvCxnSpPr>
          <p:spPr>
            <a:xfrm flipV="1">
              <a:off x="3655203" y="3711123"/>
              <a:ext cx="2714647" cy="24748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AD14614E-9481-45F7-BC01-32A59DD50DD8}"/>
                </a:ext>
              </a:extLst>
            </p:cNvPr>
            <p:cNvCxnSpPr>
              <a:cxnSpLocks/>
              <a:stCxn id="74" idx="3"/>
              <a:endCxn id="97" idx="2"/>
            </p:cNvCxnSpPr>
            <p:nvPr/>
          </p:nvCxnSpPr>
          <p:spPr>
            <a:xfrm flipV="1">
              <a:off x="3655203" y="2840955"/>
              <a:ext cx="2710061" cy="3345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265E0084-F93B-442B-9ECF-C46D9BA98E0D}"/>
                </a:ext>
              </a:extLst>
            </p:cNvPr>
            <p:cNvCxnSpPr>
              <a:cxnSpLocks/>
              <a:stCxn id="74" idx="3"/>
              <a:endCxn id="99" idx="2"/>
            </p:cNvCxnSpPr>
            <p:nvPr/>
          </p:nvCxnSpPr>
          <p:spPr>
            <a:xfrm flipV="1">
              <a:off x="3655203" y="1975235"/>
              <a:ext cx="2714647" cy="42107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8A52256-89A9-4773-A8A1-AF476BC044B6}"/>
                </a:ext>
              </a:extLst>
            </p:cNvPr>
            <p:cNvCxnSpPr>
              <a:cxnSpLocks/>
              <a:stCxn id="74" idx="3"/>
              <a:endCxn id="95" idx="2"/>
            </p:cNvCxnSpPr>
            <p:nvPr/>
          </p:nvCxnSpPr>
          <p:spPr>
            <a:xfrm flipV="1">
              <a:off x="3655203" y="1090873"/>
              <a:ext cx="2714647" cy="50950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38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9721BF25-5F46-4E94-B8B0-EF76B1988557}"/>
              </a:ext>
            </a:extLst>
          </p:cNvPr>
          <p:cNvSpPr/>
          <p:nvPr/>
        </p:nvSpPr>
        <p:spPr>
          <a:xfrm>
            <a:off x="6339400" y="719881"/>
            <a:ext cx="765907" cy="749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6AC8EB-765F-4D24-896E-D49C57559D7F}"/>
              </a:ext>
            </a:extLst>
          </p:cNvPr>
          <p:cNvSpPr/>
          <p:nvPr/>
        </p:nvSpPr>
        <p:spPr>
          <a:xfrm>
            <a:off x="6339400" y="1594633"/>
            <a:ext cx="765907" cy="749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3A41356-9924-48B5-A729-992CB541C149}"/>
              </a:ext>
            </a:extLst>
          </p:cNvPr>
          <p:cNvSpPr/>
          <p:nvPr/>
        </p:nvSpPr>
        <p:spPr>
          <a:xfrm>
            <a:off x="6339398" y="2468474"/>
            <a:ext cx="765907" cy="749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DC4E5B4-422E-4761-8ABB-5ED3E84357EF}"/>
              </a:ext>
            </a:extLst>
          </p:cNvPr>
          <p:cNvSpPr/>
          <p:nvPr/>
        </p:nvSpPr>
        <p:spPr>
          <a:xfrm>
            <a:off x="7844667" y="2040978"/>
            <a:ext cx="1634140" cy="15999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Extraversion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0171EDF-6F98-4773-A690-45B98A5726EB}"/>
              </a:ext>
            </a:extLst>
          </p:cNvPr>
          <p:cNvCxnSpPr>
            <a:cxnSpLocks/>
            <a:stCxn id="91" idx="2"/>
            <a:endCxn id="88" idx="3"/>
          </p:cNvCxnSpPr>
          <p:nvPr/>
        </p:nvCxnSpPr>
        <p:spPr>
          <a:xfrm flipH="1" flipV="1">
            <a:off x="7105306" y="1094824"/>
            <a:ext cx="739361" cy="1746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5EA1314-289C-4D2F-8F74-3E6BB0DC24DE}"/>
              </a:ext>
            </a:extLst>
          </p:cNvPr>
          <p:cNvSpPr>
            <a:spLocks noChangeAspect="1"/>
          </p:cNvSpPr>
          <p:nvPr/>
        </p:nvSpPr>
        <p:spPr>
          <a:xfrm>
            <a:off x="5295602" y="757549"/>
            <a:ext cx="680891" cy="6666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593B06-2B59-4763-810B-EBCE3E14BAC9}"/>
              </a:ext>
            </a:extLst>
          </p:cNvPr>
          <p:cNvSpPr>
            <a:spLocks noChangeAspect="1"/>
          </p:cNvSpPr>
          <p:nvPr/>
        </p:nvSpPr>
        <p:spPr>
          <a:xfrm>
            <a:off x="5291016" y="2507631"/>
            <a:ext cx="680891" cy="6666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FA599F2-A25D-45CE-A0EE-495307342486}"/>
              </a:ext>
            </a:extLst>
          </p:cNvPr>
          <p:cNvSpPr>
            <a:spLocks noChangeAspect="1"/>
          </p:cNvSpPr>
          <p:nvPr/>
        </p:nvSpPr>
        <p:spPr>
          <a:xfrm>
            <a:off x="5295602" y="1641911"/>
            <a:ext cx="680891" cy="6666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10B8797-E892-4D91-9D75-B1116B1B0056}"/>
              </a:ext>
            </a:extLst>
          </p:cNvPr>
          <p:cNvSpPr/>
          <p:nvPr/>
        </p:nvSpPr>
        <p:spPr>
          <a:xfrm>
            <a:off x="6343941" y="3342316"/>
            <a:ext cx="765907" cy="749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8BF1AD6-3D8B-4F9A-BE80-B091989E668D}"/>
              </a:ext>
            </a:extLst>
          </p:cNvPr>
          <p:cNvSpPr/>
          <p:nvPr/>
        </p:nvSpPr>
        <p:spPr>
          <a:xfrm>
            <a:off x="6348048" y="4234914"/>
            <a:ext cx="765907" cy="749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E5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FA5A4D4-5CBE-4E3C-A87F-1AAEA286F5D8}"/>
              </a:ext>
            </a:extLst>
          </p:cNvPr>
          <p:cNvSpPr>
            <a:spLocks noChangeAspect="1"/>
          </p:cNvSpPr>
          <p:nvPr/>
        </p:nvSpPr>
        <p:spPr>
          <a:xfrm>
            <a:off x="5291016" y="4283884"/>
            <a:ext cx="680891" cy="6666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E5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8E12B9D-E4BB-4B79-A82D-774A5420962F}"/>
              </a:ext>
            </a:extLst>
          </p:cNvPr>
          <p:cNvSpPr>
            <a:spLocks noChangeAspect="1"/>
          </p:cNvSpPr>
          <p:nvPr/>
        </p:nvSpPr>
        <p:spPr>
          <a:xfrm>
            <a:off x="5295602" y="3377799"/>
            <a:ext cx="680891" cy="6666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A3D7067-8470-43DE-AA39-BAEA64612FF3}"/>
              </a:ext>
            </a:extLst>
          </p:cNvPr>
          <p:cNvCxnSpPr>
            <a:cxnSpLocks/>
            <a:stCxn id="91" idx="2"/>
            <a:endCxn id="89" idx="3"/>
          </p:cNvCxnSpPr>
          <p:nvPr/>
        </p:nvCxnSpPr>
        <p:spPr>
          <a:xfrm flipH="1" flipV="1">
            <a:off x="7105306" y="1969576"/>
            <a:ext cx="739361" cy="871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C18B6A-2CA3-4766-9BF3-AC0B48702838}"/>
              </a:ext>
            </a:extLst>
          </p:cNvPr>
          <p:cNvCxnSpPr>
            <a:cxnSpLocks/>
            <a:stCxn id="91" idx="2"/>
            <a:endCxn id="90" idx="3"/>
          </p:cNvCxnSpPr>
          <p:nvPr/>
        </p:nvCxnSpPr>
        <p:spPr>
          <a:xfrm flipH="1">
            <a:off x="7105305" y="2840954"/>
            <a:ext cx="739362" cy="2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D7920ED-7A0E-4378-A540-0A85FC9F6CE1}"/>
              </a:ext>
            </a:extLst>
          </p:cNvPr>
          <p:cNvCxnSpPr>
            <a:cxnSpLocks/>
            <a:stCxn id="91" idx="2"/>
            <a:endCxn id="101" idx="3"/>
          </p:cNvCxnSpPr>
          <p:nvPr/>
        </p:nvCxnSpPr>
        <p:spPr>
          <a:xfrm flipH="1">
            <a:off x="7109848" y="2840954"/>
            <a:ext cx="734819" cy="876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460C04-B410-48B0-9E6E-55FA465FA79E}"/>
              </a:ext>
            </a:extLst>
          </p:cNvPr>
          <p:cNvCxnSpPr>
            <a:cxnSpLocks/>
            <a:stCxn id="91" idx="2"/>
            <a:endCxn id="104" idx="3"/>
          </p:cNvCxnSpPr>
          <p:nvPr/>
        </p:nvCxnSpPr>
        <p:spPr>
          <a:xfrm flipH="1">
            <a:off x="7113955" y="2840954"/>
            <a:ext cx="730713" cy="1768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72D759D-5652-407E-A1EB-EE29B8B90E81}"/>
              </a:ext>
            </a:extLst>
          </p:cNvPr>
          <p:cNvCxnSpPr>
            <a:cxnSpLocks/>
            <a:stCxn id="88" idx="1"/>
            <a:endCxn id="95" idx="6"/>
          </p:cNvCxnSpPr>
          <p:nvPr/>
        </p:nvCxnSpPr>
        <p:spPr>
          <a:xfrm flipH="1" flipV="1">
            <a:off x="5976493" y="1090873"/>
            <a:ext cx="362907" cy="3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429CC5F-C632-42B8-B4F7-A116CB8887D8}"/>
              </a:ext>
            </a:extLst>
          </p:cNvPr>
          <p:cNvCxnSpPr>
            <a:cxnSpLocks/>
            <a:stCxn id="89" idx="1"/>
            <a:endCxn id="99" idx="6"/>
          </p:cNvCxnSpPr>
          <p:nvPr/>
        </p:nvCxnSpPr>
        <p:spPr>
          <a:xfrm flipH="1">
            <a:off x="5976493" y="1969576"/>
            <a:ext cx="362907" cy="5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1C551C1-0185-4DC9-A2E7-6F80D46F8983}"/>
              </a:ext>
            </a:extLst>
          </p:cNvPr>
          <p:cNvCxnSpPr>
            <a:cxnSpLocks/>
            <a:stCxn id="90" idx="1"/>
            <a:endCxn id="97" idx="6"/>
          </p:cNvCxnSpPr>
          <p:nvPr/>
        </p:nvCxnSpPr>
        <p:spPr>
          <a:xfrm flipH="1" flipV="1">
            <a:off x="5971907" y="2840956"/>
            <a:ext cx="367491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7424D51-33CC-4D71-9FF6-8F408FAA996F}"/>
              </a:ext>
            </a:extLst>
          </p:cNvPr>
          <p:cNvCxnSpPr>
            <a:cxnSpLocks/>
            <a:stCxn id="101" idx="1"/>
            <a:endCxn id="112" idx="6"/>
          </p:cNvCxnSpPr>
          <p:nvPr/>
        </p:nvCxnSpPr>
        <p:spPr>
          <a:xfrm flipH="1" flipV="1">
            <a:off x="5976493" y="3711124"/>
            <a:ext cx="367448" cy="61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6E09474-22B3-49BA-9C48-8F5EA37CC7C0}"/>
              </a:ext>
            </a:extLst>
          </p:cNvPr>
          <p:cNvCxnSpPr>
            <a:cxnSpLocks/>
            <a:stCxn id="104" idx="1"/>
            <a:endCxn id="109" idx="6"/>
          </p:cNvCxnSpPr>
          <p:nvPr/>
        </p:nvCxnSpPr>
        <p:spPr>
          <a:xfrm flipH="1">
            <a:off x="5971907" y="4609857"/>
            <a:ext cx="376141" cy="7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543EF41-895D-4484-BF68-3124022653EE}"/>
              </a:ext>
            </a:extLst>
          </p:cNvPr>
          <p:cNvSpPr/>
          <p:nvPr/>
        </p:nvSpPr>
        <p:spPr>
          <a:xfrm>
            <a:off x="6339400" y="5814963"/>
            <a:ext cx="765907" cy="749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069EE3-0F60-45AB-AF3D-19AC9F644A39}"/>
              </a:ext>
            </a:extLst>
          </p:cNvPr>
          <p:cNvSpPr/>
          <p:nvPr/>
        </p:nvSpPr>
        <p:spPr>
          <a:xfrm>
            <a:off x="6339400" y="6689715"/>
            <a:ext cx="765907" cy="749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O2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7C44840-C117-458B-B458-8DB93737C337}"/>
              </a:ext>
            </a:extLst>
          </p:cNvPr>
          <p:cNvSpPr/>
          <p:nvPr/>
        </p:nvSpPr>
        <p:spPr>
          <a:xfrm>
            <a:off x="6339398" y="7563556"/>
            <a:ext cx="765907" cy="749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O3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8DB1650-2FB6-42CE-92F7-AAE924D221FE}"/>
              </a:ext>
            </a:extLst>
          </p:cNvPr>
          <p:cNvSpPr/>
          <p:nvPr/>
        </p:nvSpPr>
        <p:spPr>
          <a:xfrm>
            <a:off x="7844667" y="7136060"/>
            <a:ext cx="1634140" cy="15999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Openness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895DEA3-A199-40E3-B654-6B8DAB849B5C}"/>
              </a:ext>
            </a:extLst>
          </p:cNvPr>
          <p:cNvCxnSpPr>
            <a:cxnSpLocks/>
            <a:stCxn id="200" idx="2"/>
            <a:endCxn id="197" idx="3"/>
          </p:cNvCxnSpPr>
          <p:nvPr/>
        </p:nvCxnSpPr>
        <p:spPr>
          <a:xfrm flipH="1" flipV="1">
            <a:off x="7105306" y="6189906"/>
            <a:ext cx="739361" cy="1746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A9D91B1F-5886-4617-A18F-F89A9CFFED92}"/>
              </a:ext>
            </a:extLst>
          </p:cNvPr>
          <p:cNvSpPr>
            <a:spLocks noChangeAspect="1"/>
          </p:cNvSpPr>
          <p:nvPr/>
        </p:nvSpPr>
        <p:spPr>
          <a:xfrm>
            <a:off x="5295602" y="5852631"/>
            <a:ext cx="680891" cy="6666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7663250-19EA-4D1D-B253-909B01FB15A9}"/>
              </a:ext>
            </a:extLst>
          </p:cNvPr>
          <p:cNvSpPr>
            <a:spLocks noChangeAspect="1"/>
          </p:cNvSpPr>
          <p:nvPr/>
        </p:nvSpPr>
        <p:spPr>
          <a:xfrm>
            <a:off x="5291016" y="7602713"/>
            <a:ext cx="680891" cy="6666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11FD5A3-7BF2-4554-B8CA-2059205E96B2}"/>
              </a:ext>
            </a:extLst>
          </p:cNvPr>
          <p:cNvSpPr>
            <a:spLocks noChangeAspect="1"/>
          </p:cNvSpPr>
          <p:nvPr/>
        </p:nvSpPr>
        <p:spPr>
          <a:xfrm>
            <a:off x="5295602" y="6736993"/>
            <a:ext cx="680891" cy="6666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79542C6-4EC9-4B68-8B65-62A144154CD1}"/>
              </a:ext>
            </a:extLst>
          </p:cNvPr>
          <p:cNvSpPr/>
          <p:nvPr/>
        </p:nvSpPr>
        <p:spPr>
          <a:xfrm>
            <a:off x="6343941" y="8437398"/>
            <a:ext cx="765907" cy="749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O4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1C50851-6A6A-40F4-8409-82970F52AB99}"/>
              </a:ext>
            </a:extLst>
          </p:cNvPr>
          <p:cNvSpPr/>
          <p:nvPr/>
        </p:nvSpPr>
        <p:spPr>
          <a:xfrm>
            <a:off x="6348048" y="9329996"/>
            <a:ext cx="765907" cy="749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O5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204401A-0DF9-4BE5-9A9B-EC0F3C1FB146}"/>
              </a:ext>
            </a:extLst>
          </p:cNvPr>
          <p:cNvSpPr>
            <a:spLocks noChangeAspect="1"/>
          </p:cNvSpPr>
          <p:nvPr/>
        </p:nvSpPr>
        <p:spPr>
          <a:xfrm>
            <a:off x="5291016" y="9378966"/>
            <a:ext cx="680891" cy="6666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O5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80E66708-7830-490F-B138-7843051FEB62}"/>
              </a:ext>
            </a:extLst>
          </p:cNvPr>
          <p:cNvSpPr>
            <a:spLocks noChangeAspect="1"/>
          </p:cNvSpPr>
          <p:nvPr/>
        </p:nvSpPr>
        <p:spPr>
          <a:xfrm>
            <a:off x="5295602" y="8472881"/>
            <a:ext cx="680891" cy="6666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CD9AFC0-A711-4BE4-9981-F830C6FE3E95}"/>
              </a:ext>
            </a:extLst>
          </p:cNvPr>
          <p:cNvCxnSpPr>
            <a:cxnSpLocks/>
            <a:stCxn id="200" idx="2"/>
            <a:endCxn id="198" idx="3"/>
          </p:cNvCxnSpPr>
          <p:nvPr/>
        </p:nvCxnSpPr>
        <p:spPr>
          <a:xfrm flipH="1" flipV="1">
            <a:off x="7105306" y="7064658"/>
            <a:ext cx="739361" cy="871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B45D25D-D93D-42B4-89B7-B5C246147C16}"/>
              </a:ext>
            </a:extLst>
          </p:cNvPr>
          <p:cNvCxnSpPr>
            <a:cxnSpLocks/>
            <a:stCxn id="200" idx="2"/>
            <a:endCxn id="199" idx="3"/>
          </p:cNvCxnSpPr>
          <p:nvPr/>
        </p:nvCxnSpPr>
        <p:spPr>
          <a:xfrm flipH="1">
            <a:off x="7105305" y="7936036"/>
            <a:ext cx="739362" cy="2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48170FD-E846-43C6-A23A-49D9A6D851DB}"/>
              </a:ext>
            </a:extLst>
          </p:cNvPr>
          <p:cNvCxnSpPr>
            <a:cxnSpLocks/>
            <a:stCxn id="200" idx="2"/>
            <a:endCxn id="205" idx="3"/>
          </p:cNvCxnSpPr>
          <p:nvPr/>
        </p:nvCxnSpPr>
        <p:spPr>
          <a:xfrm flipH="1">
            <a:off x="7109848" y="7936036"/>
            <a:ext cx="734819" cy="876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855A762C-A00E-4C20-B1F5-447BB7105BF1}"/>
              </a:ext>
            </a:extLst>
          </p:cNvPr>
          <p:cNvCxnSpPr>
            <a:cxnSpLocks/>
            <a:stCxn id="200" idx="2"/>
            <a:endCxn id="206" idx="3"/>
          </p:cNvCxnSpPr>
          <p:nvPr/>
        </p:nvCxnSpPr>
        <p:spPr>
          <a:xfrm flipH="1">
            <a:off x="7113955" y="7936036"/>
            <a:ext cx="730713" cy="1768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3291858-DE47-453C-B980-7BF4CEECE0BD}"/>
              </a:ext>
            </a:extLst>
          </p:cNvPr>
          <p:cNvCxnSpPr>
            <a:cxnSpLocks/>
            <a:stCxn id="197" idx="1"/>
            <a:endCxn id="202" idx="6"/>
          </p:cNvCxnSpPr>
          <p:nvPr/>
        </p:nvCxnSpPr>
        <p:spPr>
          <a:xfrm flipH="1" flipV="1">
            <a:off x="5976493" y="6185955"/>
            <a:ext cx="362907" cy="3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08C1B3C-1C2C-4E77-977F-25B4F3143EA3}"/>
              </a:ext>
            </a:extLst>
          </p:cNvPr>
          <p:cNvCxnSpPr>
            <a:cxnSpLocks/>
            <a:stCxn id="198" idx="1"/>
            <a:endCxn id="204" idx="6"/>
          </p:cNvCxnSpPr>
          <p:nvPr/>
        </p:nvCxnSpPr>
        <p:spPr>
          <a:xfrm flipH="1">
            <a:off x="5976493" y="7064658"/>
            <a:ext cx="362907" cy="5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1AEE9A-7A07-4CEC-AE94-3CFB894CD4FF}"/>
              </a:ext>
            </a:extLst>
          </p:cNvPr>
          <p:cNvCxnSpPr>
            <a:cxnSpLocks/>
            <a:stCxn id="199" idx="1"/>
            <a:endCxn id="203" idx="6"/>
          </p:cNvCxnSpPr>
          <p:nvPr/>
        </p:nvCxnSpPr>
        <p:spPr>
          <a:xfrm flipH="1" flipV="1">
            <a:off x="5971907" y="7936038"/>
            <a:ext cx="367491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B80471-BDB7-40D9-AC11-E20382DDED16}"/>
              </a:ext>
            </a:extLst>
          </p:cNvPr>
          <p:cNvCxnSpPr>
            <a:cxnSpLocks/>
            <a:stCxn id="205" idx="1"/>
            <a:endCxn id="208" idx="6"/>
          </p:cNvCxnSpPr>
          <p:nvPr/>
        </p:nvCxnSpPr>
        <p:spPr>
          <a:xfrm flipH="1" flipV="1">
            <a:off x="5976493" y="8806206"/>
            <a:ext cx="367448" cy="61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DB29D9D-8DD2-4D81-A97C-20A137B248BA}"/>
              </a:ext>
            </a:extLst>
          </p:cNvPr>
          <p:cNvCxnSpPr>
            <a:cxnSpLocks/>
            <a:stCxn id="206" idx="1"/>
            <a:endCxn id="207" idx="6"/>
          </p:cNvCxnSpPr>
          <p:nvPr/>
        </p:nvCxnSpPr>
        <p:spPr>
          <a:xfrm flipH="1">
            <a:off x="5971907" y="9704939"/>
            <a:ext cx="376141" cy="7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Curved 284">
            <a:extLst>
              <a:ext uri="{FF2B5EF4-FFF2-40B4-BE49-F238E27FC236}">
                <a16:creationId xmlns:a16="http://schemas.microsoft.com/office/drawing/2014/main" id="{34F52958-883D-4F51-A216-5149F925C9E5}"/>
              </a:ext>
            </a:extLst>
          </p:cNvPr>
          <p:cNvCxnSpPr>
            <a:cxnSpLocks/>
            <a:stCxn id="91" idx="4"/>
            <a:endCxn id="200" idx="0"/>
          </p:cNvCxnSpPr>
          <p:nvPr/>
        </p:nvCxnSpPr>
        <p:spPr>
          <a:xfrm rot="5400000">
            <a:off x="6914172" y="5388308"/>
            <a:ext cx="3495130" cy="1040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BA7F865-961A-4B8B-8BF8-BEED59EBCA7E}"/>
              </a:ext>
            </a:extLst>
          </p:cNvPr>
          <p:cNvSpPr>
            <a:spLocks/>
          </p:cNvSpPr>
          <p:nvPr/>
        </p:nvSpPr>
        <p:spPr>
          <a:xfrm>
            <a:off x="1320955" y="3987208"/>
            <a:ext cx="12600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683ACF-2715-4420-ADE0-94DF9AB7EFF9}"/>
              </a:ext>
            </a:extLst>
          </p:cNvPr>
          <p:cNvSpPr>
            <a:spLocks/>
          </p:cNvSpPr>
          <p:nvPr/>
        </p:nvSpPr>
        <p:spPr>
          <a:xfrm>
            <a:off x="1320955" y="5555955"/>
            <a:ext cx="12600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92C4ED2B-B7EC-4A39-B0AF-86C1EA4C4883}"/>
              </a:ext>
            </a:extLst>
          </p:cNvPr>
          <p:cNvCxnSpPr>
            <a:cxnSpLocks/>
            <a:stCxn id="95" idx="2"/>
            <a:endCxn id="73" idx="0"/>
          </p:cNvCxnSpPr>
          <p:nvPr/>
        </p:nvCxnSpPr>
        <p:spPr>
          <a:xfrm rot="10800000" flipV="1">
            <a:off x="1950956" y="1090872"/>
            <a:ext cx="3344647" cy="2896335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2127300-75A6-4EE4-BD69-80FC7259B374}"/>
              </a:ext>
            </a:extLst>
          </p:cNvPr>
          <p:cNvCxnSpPr>
            <a:cxnSpLocks/>
            <a:stCxn id="74" idx="1"/>
            <a:endCxn id="73" idx="1"/>
          </p:cNvCxnSpPr>
          <p:nvPr/>
        </p:nvCxnSpPr>
        <p:spPr>
          <a:xfrm rot="10800000">
            <a:off x="1320955" y="4617209"/>
            <a:ext cx="12700" cy="1568747"/>
          </a:xfrm>
          <a:prstGeom prst="curvedConnector3">
            <a:avLst>
              <a:gd name="adj1" fmla="val 5789189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5729E60A-06C6-4AA2-B4C2-FAE22F55AC91}"/>
              </a:ext>
            </a:extLst>
          </p:cNvPr>
          <p:cNvCxnSpPr>
            <a:cxnSpLocks/>
            <a:stCxn id="99" idx="2"/>
            <a:endCxn id="73" idx="0"/>
          </p:cNvCxnSpPr>
          <p:nvPr/>
        </p:nvCxnSpPr>
        <p:spPr>
          <a:xfrm rot="10800000" flipV="1">
            <a:off x="1950956" y="1975234"/>
            <a:ext cx="3344647" cy="2011973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0BC2E89A-A22C-4CFD-AC2F-194C340E24F8}"/>
              </a:ext>
            </a:extLst>
          </p:cNvPr>
          <p:cNvCxnSpPr>
            <a:cxnSpLocks/>
            <a:stCxn id="97" idx="2"/>
            <a:endCxn id="73" idx="0"/>
          </p:cNvCxnSpPr>
          <p:nvPr/>
        </p:nvCxnSpPr>
        <p:spPr>
          <a:xfrm rot="10800000" flipV="1">
            <a:off x="1950956" y="2840954"/>
            <a:ext cx="3340061" cy="1146253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1AEE4E1B-D17C-4F25-B747-1AAB7337732A}"/>
              </a:ext>
            </a:extLst>
          </p:cNvPr>
          <p:cNvCxnSpPr>
            <a:cxnSpLocks/>
            <a:stCxn id="109" idx="2"/>
            <a:endCxn id="73" idx="3"/>
          </p:cNvCxnSpPr>
          <p:nvPr/>
        </p:nvCxnSpPr>
        <p:spPr>
          <a:xfrm rot="10800000">
            <a:off x="2580956" y="4617208"/>
            <a:ext cx="2710061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D7E7ADDF-2AA7-4995-ADC0-D4C035B8543F}"/>
              </a:ext>
            </a:extLst>
          </p:cNvPr>
          <p:cNvCxnSpPr>
            <a:cxnSpLocks/>
            <a:stCxn id="207" idx="2"/>
            <a:endCxn id="74" idx="2"/>
          </p:cNvCxnSpPr>
          <p:nvPr/>
        </p:nvCxnSpPr>
        <p:spPr>
          <a:xfrm rot="10800000">
            <a:off x="1950956" y="6815956"/>
            <a:ext cx="3340061" cy="2896335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188E0054-6114-4AB6-A5AE-93A01C61BC59}"/>
              </a:ext>
            </a:extLst>
          </p:cNvPr>
          <p:cNvCxnSpPr>
            <a:cxnSpLocks/>
            <a:stCxn id="208" idx="2"/>
            <a:endCxn id="74" idx="2"/>
          </p:cNvCxnSpPr>
          <p:nvPr/>
        </p:nvCxnSpPr>
        <p:spPr>
          <a:xfrm rot="10800000">
            <a:off x="1950956" y="6815955"/>
            <a:ext cx="3344647" cy="1990250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0AAA6F76-9045-4518-8C08-27342435DEEE}"/>
              </a:ext>
            </a:extLst>
          </p:cNvPr>
          <p:cNvCxnSpPr>
            <a:cxnSpLocks/>
            <a:stCxn id="203" idx="2"/>
            <a:endCxn id="74" idx="2"/>
          </p:cNvCxnSpPr>
          <p:nvPr/>
        </p:nvCxnSpPr>
        <p:spPr>
          <a:xfrm rot="10800000">
            <a:off x="1950956" y="6815955"/>
            <a:ext cx="3340061" cy="1120082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3173FAB0-CA76-4E89-9204-C5ADE02C4679}"/>
              </a:ext>
            </a:extLst>
          </p:cNvPr>
          <p:cNvCxnSpPr>
            <a:cxnSpLocks/>
            <a:stCxn id="202" idx="2"/>
            <a:endCxn id="74" idx="3"/>
          </p:cNvCxnSpPr>
          <p:nvPr/>
        </p:nvCxnSpPr>
        <p:spPr>
          <a:xfrm rot="10800000">
            <a:off x="2580956" y="6185955"/>
            <a:ext cx="2714647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0C381D8-01A1-471A-9179-1FF1AA344649}"/>
              </a:ext>
            </a:extLst>
          </p:cNvPr>
          <p:cNvCxnSpPr>
            <a:cxnSpLocks/>
            <a:stCxn id="73" idx="3"/>
            <a:endCxn id="202" idx="2"/>
          </p:cNvCxnSpPr>
          <p:nvPr/>
        </p:nvCxnSpPr>
        <p:spPr>
          <a:xfrm>
            <a:off x="2580955" y="4617208"/>
            <a:ext cx="2714647" cy="156874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914E5BE-D1A2-4A75-91D3-7FC08C1599EF}"/>
              </a:ext>
            </a:extLst>
          </p:cNvPr>
          <p:cNvCxnSpPr>
            <a:cxnSpLocks/>
            <a:stCxn id="73" idx="3"/>
            <a:endCxn id="204" idx="2"/>
          </p:cNvCxnSpPr>
          <p:nvPr/>
        </p:nvCxnSpPr>
        <p:spPr>
          <a:xfrm>
            <a:off x="2580955" y="4617208"/>
            <a:ext cx="2714647" cy="245310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0EE7045-A75A-4277-8C86-18C0B7A09D5C}"/>
              </a:ext>
            </a:extLst>
          </p:cNvPr>
          <p:cNvCxnSpPr>
            <a:cxnSpLocks/>
            <a:stCxn id="73" idx="3"/>
            <a:endCxn id="203" idx="2"/>
          </p:cNvCxnSpPr>
          <p:nvPr/>
        </p:nvCxnSpPr>
        <p:spPr>
          <a:xfrm>
            <a:off x="2580955" y="4617208"/>
            <a:ext cx="2710061" cy="331882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C79820-6B61-4C9C-8F06-64FE7E13BC1F}"/>
              </a:ext>
            </a:extLst>
          </p:cNvPr>
          <p:cNvCxnSpPr>
            <a:cxnSpLocks/>
            <a:stCxn id="73" idx="3"/>
            <a:endCxn id="208" idx="2"/>
          </p:cNvCxnSpPr>
          <p:nvPr/>
        </p:nvCxnSpPr>
        <p:spPr>
          <a:xfrm>
            <a:off x="2580955" y="4617208"/>
            <a:ext cx="2714647" cy="418899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2DAC75B-A179-4CCA-B169-DC82C7B53422}"/>
              </a:ext>
            </a:extLst>
          </p:cNvPr>
          <p:cNvCxnSpPr>
            <a:cxnSpLocks/>
            <a:stCxn id="73" idx="3"/>
            <a:endCxn id="207" idx="2"/>
          </p:cNvCxnSpPr>
          <p:nvPr/>
        </p:nvCxnSpPr>
        <p:spPr>
          <a:xfrm>
            <a:off x="2580955" y="4617208"/>
            <a:ext cx="2710061" cy="509508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A53F5B-2079-451F-9DFC-A00918DEC1CD}"/>
              </a:ext>
            </a:extLst>
          </p:cNvPr>
          <p:cNvCxnSpPr>
            <a:cxnSpLocks/>
            <a:stCxn id="73" idx="3"/>
            <a:endCxn id="112" idx="2"/>
          </p:cNvCxnSpPr>
          <p:nvPr/>
        </p:nvCxnSpPr>
        <p:spPr>
          <a:xfrm flipV="1">
            <a:off x="2580955" y="3711123"/>
            <a:ext cx="2714647" cy="90608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A7CDA85-E8F0-4BDF-99C4-7C36015E1D83}"/>
              </a:ext>
            </a:extLst>
          </p:cNvPr>
          <p:cNvCxnSpPr>
            <a:cxnSpLocks/>
            <a:stCxn id="74" idx="3"/>
            <a:endCxn id="204" idx="2"/>
          </p:cNvCxnSpPr>
          <p:nvPr/>
        </p:nvCxnSpPr>
        <p:spPr>
          <a:xfrm>
            <a:off x="2580955" y="6185955"/>
            <a:ext cx="2714647" cy="88436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7E8A057-29CB-4300-8C8D-60A7B2208A78}"/>
              </a:ext>
            </a:extLst>
          </p:cNvPr>
          <p:cNvCxnSpPr>
            <a:cxnSpLocks/>
            <a:stCxn id="74" idx="3"/>
            <a:endCxn id="109" idx="2"/>
          </p:cNvCxnSpPr>
          <p:nvPr/>
        </p:nvCxnSpPr>
        <p:spPr>
          <a:xfrm flipV="1">
            <a:off x="2580955" y="4617208"/>
            <a:ext cx="2710061" cy="156874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6FFB376-2D15-45F1-A1F6-ED54C886C4B0}"/>
              </a:ext>
            </a:extLst>
          </p:cNvPr>
          <p:cNvCxnSpPr>
            <a:cxnSpLocks/>
            <a:stCxn id="74" idx="3"/>
            <a:endCxn id="112" idx="2"/>
          </p:cNvCxnSpPr>
          <p:nvPr/>
        </p:nvCxnSpPr>
        <p:spPr>
          <a:xfrm flipV="1">
            <a:off x="2580955" y="3711123"/>
            <a:ext cx="2714647" cy="247483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D14614E-9481-45F7-BC01-32A59DD50DD8}"/>
              </a:ext>
            </a:extLst>
          </p:cNvPr>
          <p:cNvCxnSpPr>
            <a:cxnSpLocks/>
            <a:stCxn id="74" idx="3"/>
            <a:endCxn id="97" idx="2"/>
          </p:cNvCxnSpPr>
          <p:nvPr/>
        </p:nvCxnSpPr>
        <p:spPr>
          <a:xfrm flipV="1">
            <a:off x="2580955" y="2840955"/>
            <a:ext cx="2710061" cy="3345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65E0084-F93B-442B-9ECF-C46D9BA98E0D}"/>
              </a:ext>
            </a:extLst>
          </p:cNvPr>
          <p:cNvCxnSpPr>
            <a:cxnSpLocks/>
            <a:stCxn id="74" idx="3"/>
            <a:endCxn id="99" idx="2"/>
          </p:cNvCxnSpPr>
          <p:nvPr/>
        </p:nvCxnSpPr>
        <p:spPr>
          <a:xfrm flipV="1">
            <a:off x="2580955" y="1975235"/>
            <a:ext cx="2714647" cy="42107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8A52256-89A9-4773-A8A1-AF476BC044B6}"/>
              </a:ext>
            </a:extLst>
          </p:cNvPr>
          <p:cNvCxnSpPr>
            <a:cxnSpLocks/>
            <a:stCxn id="74" idx="3"/>
            <a:endCxn id="95" idx="2"/>
          </p:cNvCxnSpPr>
          <p:nvPr/>
        </p:nvCxnSpPr>
        <p:spPr>
          <a:xfrm flipV="1">
            <a:off x="2580955" y="1090873"/>
            <a:ext cx="2714647" cy="509508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7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</Words>
  <Application>Microsoft Office PowerPoint</Application>
  <PresentationFormat>Custom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 Lang</cp:lastModifiedBy>
  <cp:revision>25</cp:revision>
  <dcterms:created xsi:type="dcterms:W3CDTF">2016-02-19T22:07:14Z</dcterms:created>
  <dcterms:modified xsi:type="dcterms:W3CDTF">2022-06-27T21:36:00Z</dcterms:modified>
</cp:coreProperties>
</file>